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3"/>
    <p:sldId id="257" r:id="rId5"/>
    <p:sldId id="258" r:id="rId6"/>
    <p:sldId id="260" r:id="rId7"/>
    <p:sldId id="264" r:id="rId8"/>
    <p:sldId id="265" r:id="rId9"/>
    <p:sldId id="266" r:id="rId10"/>
    <p:sldId id="261" r:id="rId11"/>
    <p:sldId id="267" r:id="rId12"/>
    <p:sldId id="263" r:id="rId13"/>
    <p:sldId id="268" r:id="rId14"/>
    <p:sldId id="262" r:id="rId15"/>
    <p:sldId id="270" r:id="rId16"/>
    <p:sldId id="269" r:id="rId17"/>
    <p:sldId id="271" r:id="rId18"/>
    <p:sldId id="273" r:id="rId19"/>
    <p:sldId id="274" r:id="rId20"/>
    <p:sldId id="275" r:id="rId21"/>
    <p:sldId id="276" r:id="rId22"/>
    <p:sldId id="272" r:id="rId23"/>
    <p:sldId id="277" r:id="rId24"/>
    <p:sldId id="280" r:id="rId25"/>
    <p:sldId id="282" r:id="rId26"/>
    <p:sldId id="281" r:id="rId27"/>
    <p:sldId id="279" r:id="rId28"/>
    <p:sldId id="278" r:id="rId29"/>
    <p:sldId id="284" r:id="rId30"/>
    <p:sldId id="283" r:id="rId31"/>
  </p:sldIdLst>
  <p:sldSz cx="12192000" cy="6858000"/>
  <p:notesSz cx="6858000" cy="9144000"/>
  <p:embeddedFontLst>
    <p:embeddedFont>
      <p:font typeface="腾祥嘉丽细圆简" panose="01010104010101010101" charset="-122"/>
      <p:regular r:id="rId35"/>
    </p:embeddedFont>
    <p:embeddedFont>
      <p:font typeface="腾祥伯当行楷繁" panose="01010104010101010101" charset="-122"/>
      <p:regular r:id="rId36"/>
    </p:embeddedFont>
    <p:embeddedFont>
      <p:font typeface="锐字逼格锐线体简4.0(原名张海山锐线体简）" panose="02010604000000000000" charset="-122"/>
      <p:regular r:id="rId37"/>
    </p:embeddedFont>
    <p:embeddedFont>
      <p:font typeface="华文行楷" panose="02010800040101010101" charset="-122"/>
      <p:regular r:id="rId38"/>
    </p:embeddedFont>
    <p:embeddedFont>
      <p:font typeface="华文楷体" panose="02010600040101010101" charset="-122"/>
      <p:regular r:id="rId39"/>
    </p:embeddedFont>
    <p:embeddedFont>
      <p:font typeface="Arial Unicode MS" panose="020B0604020202020204" charset="-122"/>
      <p:regular r:id="rId40"/>
    </p:embeddedFont>
    <p:embeddedFont>
      <p:font typeface="张海山锐线体简" panose="02000000000000000000" charset="-122"/>
      <p:regular r:id="rId41"/>
    </p:embeddedFont>
    <p:embeddedFont>
      <p:font typeface="微软雅黑" panose="020B0503020204020204" charset="-122"/>
      <p:regular r:id="rId42"/>
    </p:embeddedFont>
    <p:embeddedFont>
      <p:font typeface="Calibri" panose="020F0502020204030204" charset="0"/>
      <p:regular r:id="rId43"/>
      <p:bold r:id="rId44"/>
      <p:italic r:id="rId45"/>
      <p:boldItalic r:id="rId46"/>
    </p:embeddedFont>
    <p:embeddedFont>
      <p:font typeface="微软雅黑 Light" panose="02010600030101010101" pitchFamily="34" charset="-122"/>
      <p:regular r:id="rId47"/>
    </p:embeddedFont>
    <p:embeddedFont>
      <p:font typeface="Calibri Light" panose="020F0302020204030204" charset="0"/>
      <p:regular r:id="rId48"/>
      <p:italic r:id="rId49"/>
    </p:embeddedFont>
    <p:embeddedFont>
      <p:font typeface="Open Sans" panose="020B0606030504020204" pitchFamily="34" charset="0"/>
      <p:regular r:id="rId50"/>
      <p:bold r:id="rId51"/>
      <p:italic r:id="rId52"/>
      <p:boldItalic r:id="rId53"/>
    </p:embeddedFont>
    <p:embeddedFont>
      <p:font typeface="方正姚体" panose="02010601030101010101" pitchFamily="2" charset="-122"/>
      <p:regular r:id="rId5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E32"/>
    <a:srgbClr val="339436"/>
    <a:srgbClr val="BFFEA0"/>
    <a:srgbClr val="7EFD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4" Type="http://schemas.openxmlformats.org/officeDocument/2006/relationships/font" Target="fonts/font20.fntdata"/><Relationship Id="rId53" Type="http://schemas.openxmlformats.org/officeDocument/2006/relationships/font" Target="fonts/font19.fntdata"/><Relationship Id="rId52" Type="http://schemas.openxmlformats.org/officeDocument/2006/relationships/font" Target="fonts/font18.fntdata"/><Relationship Id="rId51" Type="http://schemas.openxmlformats.org/officeDocument/2006/relationships/font" Target="fonts/font17.fntdata"/><Relationship Id="rId50" Type="http://schemas.openxmlformats.org/officeDocument/2006/relationships/font" Target="fonts/font16.fntdata"/><Relationship Id="rId5" Type="http://schemas.openxmlformats.org/officeDocument/2006/relationships/slide" Target="slides/slide2.xml"/><Relationship Id="rId49" Type="http://schemas.openxmlformats.org/officeDocument/2006/relationships/font" Target="fonts/font15.fntdata"/><Relationship Id="rId48" Type="http://schemas.openxmlformats.org/officeDocument/2006/relationships/font" Target="fonts/font14.fntdata"/><Relationship Id="rId47" Type="http://schemas.openxmlformats.org/officeDocument/2006/relationships/font" Target="fonts/font13.fntdata"/><Relationship Id="rId46" Type="http://schemas.openxmlformats.org/officeDocument/2006/relationships/font" Target="fonts/font12.fntdata"/><Relationship Id="rId45" Type="http://schemas.openxmlformats.org/officeDocument/2006/relationships/font" Target="fonts/font11.fntdata"/><Relationship Id="rId44" Type="http://schemas.openxmlformats.org/officeDocument/2006/relationships/font" Target="fonts/font10.fntdata"/><Relationship Id="rId43" Type="http://schemas.openxmlformats.org/officeDocument/2006/relationships/font" Target="fonts/font9.fntdata"/><Relationship Id="rId42" Type="http://schemas.openxmlformats.org/officeDocument/2006/relationships/font" Target="fonts/font8.fntdata"/><Relationship Id="rId41" Type="http://schemas.openxmlformats.org/officeDocument/2006/relationships/font" Target="fonts/font7.fntdata"/><Relationship Id="rId40" Type="http://schemas.openxmlformats.org/officeDocument/2006/relationships/font" Target="fonts/font6.fntdata"/><Relationship Id="rId4" Type="http://schemas.openxmlformats.org/officeDocument/2006/relationships/notesMaster" Target="notesMasters/notesMaster1.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4"/>
              </a:solidFill>
              <a:ln w="19050">
                <a:noFill/>
              </a:ln>
              <a:effectLst/>
            </c:spPr>
          </c:dPt>
          <c:dPt>
            <c:idx val="1"/>
            <c:bubble3D val="0"/>
            <c:spPr>
              <a:solidFill>
                <a:schemeClr val="accent4">
                  <a:lumMod val="60000"/>
                  <a:lumOff val="40000"/>
                </a:schemeClr>
              </a:solidFill>
              <a:ln w="19050">
                <a:noFill/>
              </a:ln>
              <a:effectLst/>
            </c:spPr>
          </c:dPt>
          <c:dPt>
            <c:idx val="2"/>
            <c:bubble3D val="0"/>
            <c:spPr>
              <a:solidFill>
                <a:sysClr val="window" lastClr="FFFFFF">
                  <a:lumMod val="75000"/>
                </a:sysClr>
              </a:solidFill>
              <a:ln w="19050">
                <a:noFill/>
              </a:ln>
              <a:effectLst/>
            </c:spPr>
          </c:dPt>
          <c:dLbls>
            <c:delete val="1"/>
          </c:dLbls>
          <c:cat>
            <c:strRef>
              <c:f>Sheet1!$A$2:$A$4</c:f>
              <c:strCache>
                <c:ptCount val="3"/>
                <c:pt idx="0">
                  <c:v>第一季度</c:v>
                </c:pt>
                <c:pt idx="1">
                  <c:v>第二季度</c:v>
                </c:pt>
                <c:pt idx="2">
                  <c:v>第三季度</c:v>
                </c:pt>
              </c:strCache>
            </c:strRef>
          </c:cat>
          <c:val>
            <c:numRef>
              <c:f>Sheet1!$B$2:$B$4</c:f>
              <c:numCache>
                <c:formatCode>General</c:formatCode>
                <c:ptCount val="3"/>
                <c:pt idx="0">
                  <c:v>7.6</c:v>
                </c:pt>
                <c:pt idx="1">
                  <c:v>4</c:v>
                </c:pt>
                <c:pt idx="2">
                  <c:v>2.3</c:v>
                </c:pt>
              </c:numCache>
            </c:numRef>
          </c:val>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rgbClr val="3D9600"/>
              </a:solidFill>
              <a:ln w="19050">
                <a:noFill/>
              </a:ln>
              <a:effectLst/>
            </c:spPr>
          </c:dPt>
          <c:dPt>
            <c:idx val="1"/>
            <c:bubble3D val="0"/>
            <c:spPr>
              <a:solidFill>
                <a:srgbClr val="7FC44C"/>
              </a:solidFill>
              <a:ln w="19050">
                <a:noFill/>
              </a:ln>
              <a:effectLst/>
            </c:spPr>
          </c:dPt>
          <c:dPt>
            <c:idx val="2"/>
            <c:bubble3D val="0"/>
            <c:spPr>
              <a:solidFill>
                <a:sysClr val="window" lastClr="FFFFFF">
                  <a:lumMod val="75000"/>
                </a:sysClr>
              </a:solidFill>
              <a:ln w="19050">
                <a:noFill/>
              </a:ln>
              <a:effectLst/>
            </c:spPr>
          </c:dPt>
          <c:dLbls>
            <c:delete val="1"/>
          </c:dLbls>
          <c:cat>
            <c:strRef>
              <c:f>Sheet1!$A$2:$A$4</c:f>
              <c:strCache>
                <c:ptCount val="3"/>
                <c:pt idx="0">
                  <c:v>第一季度</c:v>
                </c:pt>
                <c:pt idx="1">
                  <c:v>第二季度</c:v>
                </c:pt>
                <c:pt idx="2">
                  <c:v>第三季度</c:v>
                </c:pt>
              </c:strCache>
            </c:strRef>
          </c:cat>
          <c:val>
            <c:numRef>
              <c:f>Sheet1!$B$2:$B$4</c:f>
              <c:numCache>
                <c:formatCode>General</c:formatCode>
                <c:ptCount val="3"/>
                <c:pt idx="0">
                  <c:v>8.2</c:v>
                </c:pt>
                <c:pt idx="1">
                  <c:v>3.2</c:v>
                </c:pt>
                <c:pt idx="2">
                  <c:v>1.4</c:v>
                </c:pt>
              </c:numCache>
            </c:numRef>
          </c:val>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rgbClr val="3D9600"/>
              </a:solidFill>
              <a:ln w="19050">
                <a:noFill/>
              </a:ln>
              <a:effectLst/>
            </c:spPr>
          </c:dPt>
          <c:dPt>
            <c:idx val="1"/>
            <c:bubble3D val="0"/>
            <c:spPr>
              <a:solidFill>
                <a:srgbClr val="7FC44C"/>
              </a:solidFill>
              <a:ln w="19050">
                <a:noFill/>
              </a:ln>
              <a:effectLst/>
            </c:spPr>
          </c:dPt>
          <c:dPt>
            <c:idx val="2"/>
            <c:bubble3D val="0"/>
            <c:spPr>
              <a:solidFill>
                <a:sysClr val="window" lastClr="FFFFFF">
                  <a:lumMod val="75000"/>
                </a:sysClr>
              </a:solidFill>
              <a:ln w="19050">
                <a:noFill/>
              </a:ln>
              <a:effectLst/>
            </c:spPr>
          </c:dPt>
          <c:dLbls>
            <c:delete val="1"/>
          </c:dLbls>
          <c:cat>
            <c:strRef>
              <c:f>Sheet1!$A$2:$A$4</c:f>
              <c:strCache>
                <c:ptCount val="3"/>
                <c:pt idx="0">
                  <c:v>第一季度</c:v>
                </c:pt>
                <c:pt idx="1">
                  <c:v>第二季度</c:v>
                </c:pt>
                <c:pt idx="2">
                  <c:v>第三季度</c:v>
                </c:pt>
              </c:strCache>
            </c:strRef>
          </c:cat>
          <c:val>
            <c:numRef>
              <c:f>Sheet1!$B$2:$B$4</c:f>
              <c:numCache>
                <c:formatCode>General</c:formatCode>
                <c:ptCount val="3"/>
                <c:pt idx="0">
                  <c:v>8.2</c:v>
                </c:pt>
                <c:pt idx="1">
                  <c:v>1.3</c:v>
                </c:pt>
                <c:pt idx="2">
                  <c:v>4</c:v>
                </c:pt>
              </c:numCache>
            </c:numRef>
          </c:val>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rgbClr val="7EFD44"/>
              </a:solidFill>
              <a:ln w="19050">
                <a:noFill/>
              </a:ln>
              <a:effectLst/>
            </c:spPr>
          </c:dPt>
          <c:dPt>
            <c:idx val="1"/>
            <c:bubble3D val="0"/>
            <c:spPr>
              <a:solidFill>
                <a:schemeClr val="bg1">
                  <a:lumMod val="85000"/>
                </a:schemeClr>
              </a:solidFill>
              <a:ln w="19050">
                <a:noFill/>
              </a:ln>
              <a:effectLst/>
            </c:spPr>
          </c:dPt>
          <c:dPt>
            <c:idx val="2"/>
            <c:bubble3D val="0"/>
            <c:spPr>
              <a:solidFill>
                <a:srgbClr val="339436"/>
              </a:solidFill>
              <a:ln w="19050">
                <a:noFill/>
              </a:ln>
              <a:effectLst/>
            </c:spPr>
          </c:dPt>
          <c:dPt>
            <c:idx val="3"/>
            <c:bubble3D val="0"/>
            <c:spPr>
              <a:noFill/>
              <a:ln w="19050">
                <a:no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1</c:v>
                </c:pt>
                <c:pt idx="1">
                  <c:v>2</c:v>
                </c:pt>
                <c:pt idx="2">
                  <c:v>2</c:v>
                </c:pt>
                <c:pt idx="3">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7EFD44"/>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lumMod val="7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339436"/>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355499328"/>
        <c:axId val="355499888"/>
      </c:barChart>
      <c:catAx>
        <c:axId val="355499328"/>
        <c:scaling>
          <c:orientation val="minMax"/>
        </c:scaling>
        <c:delete val="0"/>
        <c:axPos val="b"/>
        <c:numFmt formatCode="General" sourceLinked="1"/>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1" vertOverflow="ellipsis" vert="horz" wrap="square" anchor="ctr" anchorCtr="1"/>
          <a:lstStyle/>
          <a:p>
            <a:pPr>
              <a:defRPr lang="zh-CN" sz="1195" b="0" i="0" u="none" strike="noStrike" kern="1200" baseline="0">
                <a:solidFill>
                  <a:sysClr val="windowText" lastClr="000000">
                    <a:lumMod val="65000"/>
                    <a:lumOff val="35000"/>
                  </a:sysClr>
                </a:solidFill>
                <a:latin typeface="张海山锐线体简" panose="02000000000000000000" charset="-122"/>
                <a:ea typeface="张海山锐线体简" panose="02000000000000000000" charset="-122"/>
                <a:cs typeface="+mn-cs"/>
              </a:defRPr>
            </a:pPr>
          </a:p>
        </c:txPr>
        <c:crossAx val="355499888"/>
        <c:crosses val="autoZero"/>
        <c:auto val="1"/>
        <c:lblAlgn val="ctr"/>
        <c:lblOffset val="100"/>
        <c:noMultiLvlLbl val="0"/>
      </c:catAx>
      <c:valAx>
        <c:axId val="355499888"/>
        <c:scaling>
          <c:orientation val="minMax"/>
        </c:scaling>
        <c:delete val="0"/>
        <c:axPos val="l"/>
        <c:majorGridlines>
          <c:spPr>
            <a:ln w="9525" cap="flat" cmpd="sng" algn="ctr">
              <a:solidFill>
                <a:sysClr val="windowText" lastClr="000000">
                  <a:lumMod val="15000"/>
                  <a:lumOff val="85000"/>
                </a:sys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ysClr val="windowText" lastClr="000000">
                    <a:lumMod val="65000"/>
                    <a:lumOff val="35000"/>
                  </a:sysClr>
                </a:solidFill>
                <a:latin typeface="张海山锐线体简" panose="02000000000000000000" charset="-122"/>
                <a:ea typeface="张海山锐线体简" panose="02000000000000000000" charset="-122"/>
                <a:cs typeface="+mn-cs"/>
              </a:defRPr>
            </a:pPr>
          </a:p>
        </c:txPr>
        <c:crossAx val="35549932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1195" b="0" i="0" u="none" strike="noStrike" kern="1200" baseline="0">
                <a:solidFill>
                  <a:sysClr val="windowText" lastClr="000000">
                    <a:lumMod val="65000"/>
                    <a:lumOff val="35000"/>
                  </a:sysClr>
                </a:solidFill>
                <a:latin typeface="锐字逼格锐线体简4.0(原名张海山锐线体简）" panose="02010604000000000000" charset="-122"/>
                <a:ea typeface="锐字逼格锐线体简4.0(原名张海山锐线体简）" panose="02010604000000000000" charset="-122"/>
                <a:cs typeface="锐字逼格锐线体简4.0(原名张海山锐线体简）" panose="02010604000000000000" charset="-122"/>
                <a:sym typeface="锐字逼格锐线体简4.0(原名张海山锐线体简）" panose="02010604000000000000" charset="-122"/>
              </a:defRPr>
            </a:pPr>
          </a:p>
        </c:txPr>
      </c:legendEntry>
      <c:legendEntry>
        <c:idx val="1"/>
        <c:txPr>
          <a:bodyPr rot="0" spcFirstLastPara="1" vertOverflow="ellipsis" vert="horz" wrap="square" anchor="ctr" anchorCtr="1"/>
          <a:lstStyle/>
          <a:p>
            <a:pPr>
              <a:defRPr lang="zh-CN" sz="1195" b="0" i="0" u="none" strike="noStrike" kern="1200" baseline="0">
                <a:solidFill>
                  <a:sysClr val="windowText" lastClr="000000">
                    <a:lumMod val="65000"/>
                    <a:lumOff val="35000"/>
                  </a:sysClr>
                </a:solidFill>
                <a:latin typeface="锐字逼格锐线体简4.0(原名张海山锐线体简）" panose="02010604000000000000" charset="-122"/>
                <a:ea typeface="锐字逼格锐线体简4.0(原名张海山锐线体简）" panose="02010604000000000000" charset="-122"/>
                <a:cs typeface="锐字逼格锐线体简4.0(原名张海山锐线体简）" panose="02010604000000000000" charset="-122"/>
                <a:sym typeface="锐字逼格锐线体简4.0(原名张海山锐线体简）" panose="02010604000000000000" charset="-122"/>
              </a:defRPr>
            </a:pPr>
          </a:p>
        </c:txPr>
      </c:legendEntry>
      <c:legendEntry>
        <c:idx val="2"/>
        <c:txPr>
          <a:bodyPr rot="0" spcFirstLastPara="1" vertOverflow="ellipsis" vert="horz" wrap="square" anchor="ctr" anchorCtr="1"/>
          <a:lstStyle/>
          <a:p>
            <a:pPr>
              <a:defRPr lang="zh-CN" sz="1195" b="0" i="0" u="none" strike="noStrike" kern="1200" baseline="0">
                <a:solidFill>
                  <a:sysClr val="windowText" lastClr="000000">
                    <a:lumMod val="65000"/>
                    <a:lumOff val="35000"/>
                  </a:sysClr>
                </a:solidFill>
                <a:latin typeface="锐字逼格锐线体简4.0(原名张海山锐线体简）" panose="02010604000000000000" charset="-122"/>
                <a:ea typeface="锐字逼格锐线体简4.0(原名张海山锐线体简）" panose="02010604000000000000" charset="-122"/>
                <a:cs typeface="锐字逼格锐线体简4.0(原名张海山锐线体简）" panose="02010604000000000000" charset="-122"/>
                <a:sym typeface="锐字逼格锐线体简4.0(原名张海山锐线体简）" panose="02010604000000000000" charset="-122"/>
              </a:defRPr>
            </a:pPr>
          </a:p>
        </c:txPr>
      </c:legendEntry>
      <c:layout/>
      <c:overlay val="0"/>
      <c:spPr>
        <a:noFill/>
        <a:ln>
          <a:noFill/>
        </a:ln>
        <a:effectLst/>
      </c:spPr>
      <c:txPr>
        <a:bodyPr rot="0" spcFirstLastPara="1" vertOverflow="ellipsis" vert="horz" wrap="square" anchor="ctr" anchorCtr="1"/>
        <a:lstStyle/>
        <a:p>
          <a:pPr>
            <a:defRPr lang="zh-CN" sz="1195" b="0" i="0" u="none" strike="noStrike" kern="1200" baseline="0">
              <a:solidFill>
                <a:sysClr val="windowText" lastClr="000000">
                  <a:lumMod val="65000"/>
                  <a:lumOff val="35000"/>
                </a:sysClr>
              </a:solidFill>
              <a:latin typeface="锐字逼格锐线体简4.0(原名张海山锐线体简）" panose="02010604000000000000" charset="-122"/>
              <a:ea typeface="锐字逼格锐线体简4.0(原名张海山锐线体简）" panose="02010604000000000000" charset="-122"/>
              <a:cs typeface="锐字逼格锐线体简4.0(原名张海山锐线体简）" panose="02010604000000000000" charset="-122"/>
              <a:sym typeface="锐字逼格锐线体简4.0(原名张海山锐线体简）" panose="02010604000000000000" charset="-122"/>
            </a:defRPr>
          </a:pPr>
        </a:p>
      </c:txPr>
    </c:legend>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ysClr val="windowText" lastClr="000000">
        <a:lumMod val="65000"/>
        <a:lumOff val="35000"/>
      </a:sysClr>
    </cs:fontRef>
    <cs:defRPr sz="133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1195"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195" kern="1200"/>
  </cs:chartArea>
  <cs:dataLabel>
    <cs:lnRef idx="0"/>
    <cs:fillRef idx="0"/>
    <cs:effectRef idx="0"/>
    <cs:fontRef idx="minor">
      <a:sysClr val="windowText" lastClr="000000">
        <a:lumMod val="75000"/>
        <a:lumOff val="25000"/>
      </a:sysClr>
    </cs:fontRef>
    <cs:defRPr sz="1195"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ln w="19050">
        <a:solidFill>
          <a:sysClr val="window" lastClr="FFFFFF"/>
        </a:solidFill>
      </a:ln>
    </cs:spPr>
  </cs:dataPoint>
  <cs:dataPoint3D>
    <cs:lnRef idx="0"/>
    <cs:fillRef idx="1">
      <cs:styleClr val="auto"/>
    </cs:fillRef>
    <cs:effectRef idx="0"/>
    <cs:fontRef idx="minor">
      <a:sysClr val="windowText" lastClr="000000"/>
    </cs:fontRef>
    <cs:spPr>
      <a:ln w="25400">
        <a:solidFill>
          <a:sysClr val="window" lastClr="FFFFFF"/>
        </a:solidFill>
      </a:ln>
    </cs:spPr>
  </cs:dataPoint3D>
  <cs:dataPointLine>
    <cs:lnRef idx="0">
      <cs:styleClr val="auto"/>
    </cs:lnRef>
    <cs:fillRef idx="0"/>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ln w="9525">
        <a:solidFill>
          <a:srgbClr val="FFFFFF"/>
        </a:solidFill>
      </a:ln>
    </cs:spPr>
  </cs:dataPointMarker>
  <cs:dataPointMarkerLayout symbol="circle" size="5"/>
  <cs:dataPointWireframe>
    <cs:lnRef idx="0">
      <cs:styleClr val="auto"/>
    </cs:lnRef>
    <cs:fillRef idx="0"/>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1195" kern="1200"/>
  </cs:dataTable>
  <cs:downBar>
    <cs:lnRef idx="0"/>
    <cs:fillRef idx="0"/>
    <cs:effectRef idx="0"/>
    <cs:fontRef idx="minor">
      <a:sysClr val="windowText" lastClr="000000"/>
    </cs:fontRef>
    <cs:spPr>
      <a:solidFill>
        <a:sysClr val="windowText" lastClr="000000">
          <a:lumMod val="75000"/>
          <a:lumOff val="25000"/>
        </a:sysClr>
      </a:solidFill>
      <a:ln w="9525" cap="flat" cmpd="sng" algn="ctr">
        <a:solidFill>
          <a:sysClr val="windowText" lastClr="000000">
            <a:lumMod val="65000"/>
            <a:lumOff val="35000"/>
          </a:sysClr>
        </a:solidFill>
        <a:round/>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50000"/>
            <a:lumOff val="50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1195"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1195"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86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1195" kern="1200"/>
  </cs:trendlineLabel>
  <cs:upBar>
    <cs:lnRef idx="0"/>
    <cs:fillRef idx="0"/>
    <cs:effectRef idx="0"/>
    <cs:fontRef idx="minor">
      <a:sysClr val="windowText" lastClr="000000"/>
    </cs:fontRef>
    <cs:spPr>
      <a:solidFill>
        <a:sysClr val="window" lastClr="FFFFFF"/>
      </a:solidFill>
      <a:ln w="9525" cap="flat" cmpd="sng" algn="ctr">
        <a:solidFill>
          <a:sysClr val="windowText" lastClr="000000">
            <a:lumMod val="65000"/>
            <a:lumOff val="35000"/>
          </a:sysClr>
        </a:solidFill>
        <a:round/>
      </a:ln>
    </cs:spPr>
  </cs:upBar>
  <cs:valueAxis>
    <cs:lnRef idx="0"/>
    <cs:fillRef idx="0"/>
    <cs:effectRef idx="0"/>
    <cs:fontRef idx="minor">
      <a:sysClr val="windowText" lastClr="000000">
        <a:lumMod val="65000"/>
        <a:lumOff val="35000"/>
      </a:sysClr>
    </cs:fontRef>
    <cs:defRPr sz="1195" kern="1200"/>
  </cs:valueAxis>
  <cs:wall>
    <cs:lnRef idx="0"/>
    <cs:fillRef idx="0"/>
    <cs:effectRef idx="0"/>
    <cs:fontRef idx="minor">
      <a:sysClr val="windowText" lastClr="000000"/>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ysClr val="windowText" lastClr="000000">
        <a:lumMod val="65000"/>
        <a:lumOff val="35000"/>
      </a:sysClr>
    </cs:fontRef>
    <cs:defRPr sz="133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1195"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195" kern="1200"/>
  </cs:chartArea>
  <cs:dataLabel>
    <cs:lnRef idx="0"/>
    <cs:fillRef idx="0"/>
    <cs:effectRef idx="0"/>
    <cs:fontRef idx="minor">
      <a:sysClr val="windowText" lastClr="000000">
        <a:lumMod val="75000"/>
        <a:lumOff val="25000"/>
      </a:sysClr>
    </cs:fontRef>
    <cs:defRPr sz="1195"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ln w="19050">
        <a:solidFill>
          <a:sysClr val="window" lastClr="FFFFFF"/>
        </a:solidFill>
      </a:ln>
    </cs:spPr>
  </cs:dataPoint>
  <cs:dataPoint3D>
    <cs:lnRef idx="0"/>
    <cs:fillRef idx="1">
      <cs:styleClr val="auto"/>
    </cs:fillRef>
    <cs:effectRef idx="0"/>
    <cs:fontRef idx="minor">
      <a:sysClr val="windowText" lastClr="000000"/>
    </cs:fontRef>
    <cs:spPr>
      <a:ln w="25400">
        <a:solidFill>
          <a:sysClr val="window" lastClr="FFFFFF"/>
        </a:solidFill>
      </a:ln>
    </cs:spPr>
  </cs:dataPoint3D>
  <cs:dataPointLine>
    <cs:lnRef idx="0">
      <cs:styleClr val="auto"/>
    </cs:lnRef>
    <cs:fillRef idx="0"/>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ln w="9525">
        <a:solidFill>
          <a:srgbClr val="FFFFFF"/>
        </a:solidFill>
      </a:ln>
    </cs:spPr>
  </cs:dataPointMarker>
  <cs:dataPointMarkerLayout symbol="circle" size="5"/>
  <cs:dataPointWireframe>
    <cs:lnRef idx="0">
      <cs:styleClr val="auto"/>
    </cs:lnRef>
    <cs:fillRef idx="0"/>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1195" kern="1200"/>
  </cs:dataTable>
  <cs:downBar>
    <cs:lnRef idx="0"/>
    <cs:fillRef idx="0"/>
    <cs:effectRef idx="0"/>
    <cs:fontRef idx="minor">
      <a:sysClr val="windowText" lastClr="000000"/>
    </cs:fontRef>
    <cs:spPr>
      <a:solidFill>
        <a:sysClr val="windowText" lastClr="000000">
          <a:lumMod val="75000"/>
          <a:lumOff val="25000"/>
        </a:sysClr>
      </a:solidFill>
      <a:ln w="9525" cap="flat" cmpd="sng" algn="ctr">
        <a:solidFill>
          <a:sysClr val="windowText" lastClr="000000">
            <a:lumMod val="65000"/>
            <a:lumOff val="35000"/>
          </a:sysClr>
        </a:solidFill>
        <a:round/>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50000"/>
            <a:lumOff val="50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1195"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1195"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86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1195" kern="1200"/>
  </cs:trendlineLabel>
  <cs:upBar>
    <cs:lnRef idx="0"/>
    <cs:fillRef idx="0"/>
    <cs:effectRef idx="0"/>
    <cs:fontRef idx="minor">
      <a:sysClr val="windowText" lastClr="000000"/>
    </cs:fontRef>
    <cs:spPr>
      <a:solidFill>
        <a:sysClr val="window" lastClr="FFFFFF"/>
      </a:solidFill>
      <a:ln w="9525" cap="flat" cmpd="sng" algn="ctr">
        <a:solidFill>
          <a:sysClr val="windowText" lastClr="000000">
            <a:lumMod val="65000"/>
            <a:lumOff val="35000"/>
          </a:sysClr>
        </a:solidFill>
        <a:round/>
      </a:ln>
    </cs:spPr>
  </cs:upBar>
  <cs:valueAxis>
    <cs:lnRef idx="0"/>
    <cs:fillRef idx="0"/>
    <cs:effectRef idx="0"/>
    <cs:fontRef idx="minor">
      <a:sysClr val="windowText" lastClr="000000">
        <a:lumMod val="65000"/>
        <a:lumOff val="35000"/>
      </a:sysClr>
    </cs:fontRef>
    <cs:defRPr sz="1195" kern="1200"/>
  </cs:valueAxis>
  <cs:wall>
    <cs:lnRef idx="0"/>
    <cs:fillRef idx="0"/>
    <cs:effectRef idx="0"/>
    <cs:fontRef idx="minor">
      <a:sysClr val="windowText" lastClr="000000"/>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ysClr val="windowText" lastClr="000000">
        <a:lumMod val="65000"/>
        <a:lumOff val="35000"/>
      </a:sysClr>
    </cs:fontRef>
    <cs:defRPr sz="133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1195"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195" kern="1200"/>
  </cs:chartArea>
  <cs:dataLabel>
    <cs:lnRef idx="0"/>
    <cs:fillRef idx="0"/>
    <cs:effectRef idx="0"/>
    <cs:fontRef idx="minor">
      <a:sysClr val="windowText" lastClr="000000">
        <a:lumMod val="75000"/>
        <a:lumOff val="25000"/>
      </a:sysClr>
    </cs:fontRef>
    <cs:defRPr sz="1195"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ln w="19050">
        <a:solidFill>
          <a:sysClr val="window" lastClr="FFFFFF"/>
        </a:solidFill>
      </a:ln>
    </cs:spPr>
  </cs:dataPoint>
  <cs:dataPoint3D>
    <cs:lnRef idx="0"/>
    <cs:fillRef idx="1">
      <cs:styleClr val="auto"/>
    </cs:fillRef>
    <cs:effectRef idx="0"/>
    <cs:fontRef idx="minor">
      <a:sysClr val="windowText" lastClr="000000"/>
    </cs:fontRef>
    <cs:spPr>
      <a:ln w="25400">
        <a:solidFill>
          <a:sysClr val="window" lastClr="FFFFFF"/>
        </a:solidFill>
      </a:ln>
    </cs:spPr>
  </cs:dataPoint3D>
  <cs:dataPointLine>
    <cs:lnRef idx="0">
      <cs:styleClr val="auto"/>
    </cs:lnRef>
    <cs:fillRef idx="0"/>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ln w="9525">
        <a:solidFill>
          <a:srgbClr val="FFFFFF"/>
        </a:solidFill>
      </a:ln>
    </cs:spPr>
  </cs:dataPointMarker>
  <cs:dataPointMarkerLayout symbol="circle" size="5"/>
  <cs:dataPointWireframe>
    <cs:lnRef idx="0">
      <cs:styleClr val="auto"/>
    </cs:lnRef>
    <cs:fillRef idx="0"/>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1195" kern="1200"/>
  </cs:dataTable>
  <cs:downBar>
    <cs:lnRef idx="0"/>
    <cs:fillRef idx="0"/>
    <cs:effectRef idx="0"/>
    <cs:fontRef idx="minor">
      <a:sysClr val="windowText" lastClr="000000"/>
    </cs:fontRef>
    <cs:spPr>
      <a:solidFill>
        <a:sysClr val="windowText" lastClr="000000">
          <a:lumMod val="75000"/>
          <a:lumOff val="25000"/>
        </a:sysClr>
      </a:solidFill>
      <a:ln w="9525" cap="flat" cmpd="sng" algn="ctr">
        <a:solidFill>
          <a:sysClr val="windowText" lastClr="000000">
            <a:lumMod val="65000"/>
            <a:lumOff val="35000"/>
          </a:sysClr>
        </a:solidFill>
        <a:round/>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50000"/>
            <a:lumOff val="50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1195"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1195"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86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1195" kern="1200"/>
  </cs:trendlineLabel>
  <cs:upBar>
    <cs:lnRef idx="0"/>
    <cs:fillRef idx="0"/>
    <cs:effectRef idx="0"/>
    <cs:fontRef idx="minor">
      <a:sysClr val="windowText" lastClr="000000"/>
    </cs:fontRef>
    <cs:spPr>
      <a:solidFill>
        <a:sysClr val="window" lastClr="FFFFFF"/>
      </a:solidFill>
      <a:ln w="9525" cap="flat" cmpd="sng" algn="ctr">
        <a:solidFill>
          <a:sysClr val="windowText" lastClr="000000">
            <a:lumMod val="65000"/>
            <a:lumOff val="35000"/>
          </a:sysClr>
        </a:solidFill>
        <a:round/>
      </a:ln>
    </cs:spPr>
  </cs:upBar>
  <cs:valueAxis>
    <cs:lnRef idx="0"/>
    <cs:fillRef idx="0"/>
    <cs:effectRef idx="0"/>
    <cs:fontRef idx="minor">
      <a:sysClr val="windowText" lastClr="000000">
        <a:lumMod val="65000"/>
        <a:lumOff val="35000"/>
      </a:sysClr>
    </cs:fontRef>
    <cs:defRPr sz="1195" kern="1200"/>
  </cs:valueAxis>
  <cs:wall>
    <cs:lnRef idx="0"/>
    <cs:fillRef idx="0"/>
    <cs:effectRef idx="0"/>
    <cs:fontRef idx="minor">
      <a:sysClr val="windowText" lastClr="000000"/>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ysClr val="windowText" lastClr="000000">
        <a:lumMod val="65000"/>
        <a:lumOff val="35000"/>
      </a:sysClr>
    </cs:fontRef>
    <cs:defRPr sz="133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1195"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195" kern="1200"/>
  </cs:chartArea>
  <cs:dataLabel>
    <cs:lnRef idx="0"/>
    <cs:fillRef idx="0"/>
    <cs:effectRef idx="0"/>
    <cs:fontRef idx="minor">
      <a:sysClr val="windowText" lastClr="000000">
        <a:lumMod val="75000"/>
        <a:lumOff val="25000"/>
      </a:sysClr>
    </cs:fontRef>
    <cs:defRPr sz="1195"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spPr>
      <a:ln w="19050">
        <a:solidFill>
          <a:sysClr val="window" lastClr="FFFFFF"/>
        </a:solidFill>
      </a:ln>
    </cs:spPr>
  </cs:dataPoint>
  <cs:dataPoint3D>
    <cs:lnRef idx="0"/>
    <cs:fillRef idx="1">
      <cs:styleClr val="auto"/>
    </cs:fillRef>
    <cs:effectRef idx="0"/>
    <cs:fontRef idx="minor">
      <a:sysClr val="windowText" lastClr="000000"/>
    </cs:fontRef>
    <cs:spPr>
      <a:ln w="25400">
        <a:solidFill>
          <a:sysClr val="window" lastClr="FFFFFF"/>
        </a:solidFill>
      </a:ln>
    </cs:spPr>
  </cs:dataPoint3D>
  <cs:dataPointLine>
    <cs:lnRef idx="0">
      <cs:styleClr val="auto"/>
    </cs:lnRef>
    <cs:fillRef idx="0"/>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ln w="9525">
        <a:solidFill>
          <a:srgbClr val="FFFFFF"/>
        </a:solidFill>
      </a:ln>
    </cs:spPr>
  </cs:dataPointMarker>
  <cs:dataPointMarkerLayout symbol="circle" size="5"/>
  <cs:dataPointWireframe>
    <cs:lnRef idx="0">
      <cs:styleClr val="auto"/>
    </cs:lnRef>
    <cs:fillRef idx="0"/>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1195" kern="1200"/>
  </cs:dataTable>
  <cs:downBar>
    <cs:lnRef idx="0"/>
    <cs:fillRef idx="0"/>
    <cs:effectRef idx="0"/>
    <cs:fontRef idx="minor">
      <a:sysClr val="windowText" lastClr="000000"/>
    </cs:fontRef>
    <cs:spPr>
      <a:solidFill>
        <a:sysClr val="windowText" lastClr="000000">
          <a:lumMod val="75000"/>
          <a:lumOff val="25000"/>
        </a:sysClr>
      </a:solidFill>
      <a:ln w="9525" cap="flat" cmpd="sng" algn="ctr">
        <a:solidFill>
          <a:sysClr val="windowText" lastClr="000000">
            <a:lumMod val="65000"/>
            <a:lumOff val="35000"/>
          </a:sysClr>
        </a:solidFill>
        <a:round/>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50000"/>
            <a:lumOff val="50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1195"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1195"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86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1195" kern="1200"/>
  </cs:trendlineLabel>
  <cs:upBar>
    <cs:lnRef idx="0"/>
    <cs:fillRef idx="0"/>
    <cs:effectRef idx="0"/>
    <cs:fontRef idx="minor">
      <a:sysClr val="windowText" lastClr="000000"/>
    </cs:fontRef>
    <cs:spPr>
      <a:solidFill>
        <a:sysClr val="window" lastClr="FFFFFF"/>
      </a:solidFill>
      <a:ln w="9525" cap="flat" cmpd="sng" algn="ctr">
        <a:solidFill>
          <a:sysClr val="windowText" lastClr="000000">
            <a:lumMod val="65000"/>
            <a:lumOff val="35000"/>
          </a:sysClr>
        </a:solidFill>
        <a:round/>
      </a:ln>
    </cs:spPr>
  </cs:upBar>
  <cs:valueAxis>
    <cs:lnRef idx="0"/>
    <cs:fillRef idx="0"/>
    <cs:effectRef idx="0"/>
    <cs:fontRef idx="minor">
      <a:sysClr val="windowText" lastClr="000000">
        <a:lumMod val="65000"/>
        <a:lumOff val="35000"/>
      </a:sysClr>
    </cs:fontRef>
    <cs:defRPr sz="1195" kern="1200"/>
  </cs:valueAxis>
  <cs:wall>
    <cs:lnRef idx="0"/>
    <cs:fillRef idx="0"/>
    <cs:effectRef idx="0"/>
    <cs:fontRef idx="minor">
      <a:sysClr val="windowText" lastClr="000000"/>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ysClr val="windowText" lastClr="000000">
        <a:lumMod val="65000"/>
        <a:lumOff val="35000"/>
      </a:sysClr>
    </cs:fontRef>
    <cs:defRPr sz="133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1195"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330" kern="1200"/>
  </cs:chartArea>
  <cs:dataLabel>
    <cs:lnRef idx="0"/>
    <cs:fillRef idx="0"/>
    <cs:effectRef idx="0"/>
    <cs:fontRef idx="minor">
      <a:sysClr val="windowText" lastClr="000000">
        <a:lumMod val="75000"/>
        <a:lumOff val="25000"/>
      </a:sysClr>
    </cs:fontRef>
    <cs:defRPr sz="1195"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ysClr val="windowText" lastClr="000000"/>
    </cs:fontRef>
  </cs:dataPoint>
  <cs:dataPoint3D>
    <cs:lnRef idx="0"/>
    <cs:fillRef idx="1">
      <cs:styleClr val="auto"/>
    </cs:fillRef>
    <cs:effectRef idx="0"/>
    <cs:fontRef idx="minor">
      <a:sysClr val="windowText" lastClr="000000"/>
    </cs:fontRef>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1195" kern="1200"/>
  </cs:dataTable>
  <cs:downBar>
    <cs:lnRef idx="0"/>
    <cs:fillRef idx="0"/>
    <cs:effectRef idx="0"/>
    <cs:fontRef idx="minor">
      <a:sysClr val="windowText" lastClr="000000"/>
    </cs:fontRef>
    <cs:spPr>
      <a:solidFill>
        <a:sysClr val="windowText" lastClr="000000">
          <a:lumMod val="65000"/>
          <a:lumOff val="35000"/>
        </a:sysClr>
      </a:solidFill>
      <a:ln w="9525">
        <a:solidFill>
          <a:sysClr val="windowText" lastClr="000000">
            <a:lumMod val="65000"/>
            <a:lumOff val="35000"/>
          </a:sysClr>
        </a:solidFill>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Text" lastClr="000000">
            <a:lumMod val="15000"/>
            <a:lumOff val="850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75000"/>
            <a:lumOff val="25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1195"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1195"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65000"/>
        <a:lumOff val="35000"/>
      </a:sysClr>
    </cs:fontRef>
    <cs:defRPr sz="1860" b="0" kern="1200" spc="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1195" kern="1200"/>
  </cs:trendlineLabel>
  <cs:upBar>
    <cs:lnRef idx="0"/>
    <cs:fillRef idx="0"/>
    <cs:effectRef idx="0"/>
    <cs:fontRef idx="minor">
      <a:sysClr val="windowText" lastClr="000000"/>
    </cs:fontRef>
    <cs:spPr>
      <a:solidFill>
        <a:sysClr val="window" lastClr="FFFFFF"/>
      </a:solidFill>
      <a:ln w="9525">
        <a:solidFill>
          <a:sysClr val="windowText" lastClr="000000">
            <a:lumMod val="15000"/>
            <a:lumOff val="85000"/>
          </a:sysClr>
        </a:solidFill>
      </a:ln>
    </cs:spPr>
  </cs:upBar>
  <cs:valueAxis>
    <cs:lnRef idx="0"/>
    <cs:fillRef idx="0"/>
    <cs:effectRef idx="0"/>
    <cs:fontRef idx="minor">
      <a:sysClr val="windowText" lastClr="000000">
        <a:lumMod val="65000"/>
        <a:lumOff val="35000"/>
      </a:sysClr>
    </cs:fontRef>
    <cs:defRPr sz="1195" kern="1200"/>
  </cs:valueAxis>
  <cs:wall>
    <cs:lnRef idx="0"/>
    <cs:fillRef idx="0"/>
    <cs:effectRef idx="0"/>
    <cs:fontRef idx="minor">
      <a:sysClr val="windowText" lastClr="000000"/>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jpeg"/><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22.jpeg"/><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9.png"/><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chart" Target="../charts/chart5.xml"/><Relationship Id="rId1" Type="http://schemas.openxmlformats.org/officeDocument/2006/relationships/chart" Target="../charts/chart4.xml"/></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3" Type="http://schemas.openxmlformats.org/officeDocument/2006/relationships/image" Target="../media/image25.emf"/><Relationship Id="rId2" Type="http://schemas.openxmlformats.org/officeDocument/2006/relationships/image" Target="../media/image9.png"/><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5.png"/><Relationship Id="rId6" Type="http://schemas.openxmlformats.org/officeDocument/2006/relationships/image" Target="../media/image32.GIF"/><Relationship Id="rId5" Type="http://schemas.openxmlformats.org/officeDocument/2006/relationships/image" Target="../media/image31.GIF"/><Relationship Id="rId4" Type="http://schemas.openxmlformats.org/officeDocument/2006/relationships/image" Target="../media/image30.GIF"/><Relationship Id="rId3" Type="http://schemas.openxmlformats.org/officeDocument/2006/relationships/image" Target="../media/image29.GIF"/><Relationship Id="rId2" Type="http://schemas.openxmlformats.org/officeDocument/2006/relationships/image" Target="../media/image9.png"/><Relationship Id="rId1"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pic>
        <p:nvPicPr>
          <p:cNvPr id="4" name="图片 3" descr="109ae4b60efcc3c7399d42a06197494d"/>
          <p:cNvPicPr>
            <a:picLocks noChangeAspect="1"/>
          </p:cNvPicPr>
          <p:nvPr/>
        </p:nvPicPr>
        <p:blipFill>
          <a:blip r:embed="rId1">
            <a:lum bright="24000" contrast="-24000"/>
          </a:blip>
          <a:srcRect b="29918"/>
          <a:stretch>
            <a:fillRect/>
          </a:stretch>
        </p:blipFill>
        <p:spPr>
          <a:xfrm>
            <a:off x="455295" y="1536065"/>
            <a:ext cx="3101340" cy="5313045"/>
          </a:xfrm>
          <a:prstGeom prst="rect">
            <a:avLst/>
          </a:prstGeom>
        </p:spPr>
      </p:pic>
      <p:pic>
        <p:nvPicPr>
          <p:cNvPr id="5" name="图片 4" descr="913fe305a69701923adfcaa893259ee3"/>
          <p:cNvPicPr>
            <a:picLocks noChangeAspect="1"/>
          </p:cNvPicPr>
          <p:nvPr/>
        </p:nvPicPr>
        <p:blipFill>
          <a:blip r:embed="rId2">
            <a:lum bright="12000" contrast="6000"/>
          </a:blip>
          <a:srcRect b="6199"/>
          <a:stretch>
            <a:fillRect/>
          </a:stretch>
        </p:blipFill>
        <p:spPr>
          <a:xfrm>
            <a:off x="-969645" y="-17145"/>
            <a:ext cx="3962400" cy="6880225"/>
          </a:xfrm>
          <a:prstGeom prst="rect">
            <a:avLst/>
          </a:prstGeom>
        </p:spPr>
      </p:pic>
      <p:pic>
        <p:nvPicPr>
          <p:cNvPr id="6" name="图片 5" descr="19ee224d4493606895e328e986542f49"/>
          <p:cNvPicPr>
            <a:picLocks noChangeAspect="1"/>
          </p:cNvPicPr>
          <p:nvPr/>
        </p:nvPicPr>
        <p:blipFill>
          <a:blip r:embed="rId3">
            <a:lum bright="12000" contrast="60000"/>
          </a:blip>
          <a:stretch>
            <a:fillRect/>
          </a:stretch>
        </p:blipFill>
        <p:spPr>
          <a:xfrm>
            <a:off x="2397125" y="243840"/>
            <a:ext cx="1890395" cy="2041525"/>
          </a:xfrm>
          <a:prstGeom prst="rect">
            <a:avLst/>
          </a:prstGeom>
        </p:spPr>
      </p:pic>
      <p:pic>
        <p:nvPicPr>
          <p:cNvPr id="7" name="图片 6" descr="abc28eb18d95653083a4a1798319b1db"/>
          <p:cNvPicPr>
            <a:picLocks noChangeAspect="1"/>
          </p:cNvPicPr>
          <p:nvPr/>
        </p:nvPicPr>
        <p:blipFill>
          <a:blip r:embed="rId4"/>
          <a:stretch>
            <a:fillRect/>
          </a:stretch>
        </p:blipFill>
        <p:spPr>
          <a:xfrm>
            <a:off x="10249535" y="3348355"/>
            <a:ext cx="1938655" cy="3500755"/>
          </a:xfrm>
          <a:prstGeom prst="rect">
            <a:avLst/>
          </a:prstGeom>
        </p:spPr>
      </p:pic>
      <p:grpSp>
        <p:nvGrpSpPr>
          <p:cNvPr id="19" name="组合 18"/>
          <p:cNvGrpSpPr/>
          <p:nvPr/>
        </p:nvGrpSpPr>
        <p:grpSpPr>
          <a:xfrm>
            <a:off x="3583305" y="2418715"/>
            <a:ext cx="6280785" cy="3352165"/>
            <a:chOff x="5486" y="2070"/>
            <a:chExt cx="9891" cy="5279"/>
          </a:xfrm>
        </p:grpSpPr>
        <p:sp>
          <p:nvSpPr>
            <p:cNvPr id="8" name="文本框 7"/>
            <p:cNvSpPr txBox="1"/>
            <p:nvPr/>
          </p:nvSpPr>
          <p:spPr>
            <a:xfrm>
              <a:off x="10150" y="2287"/>
              <a:ext cx="3547" cy="1743"/>
            </a:xfrm>
            <a:prstGeom prst="rect">
              <a:avLst/>
            </a:prstGeom>
            <a:noFill/>
          </p:spPr>
          <p:txBody>
            <a:bodyPr wrap="square" rtlCol="0">
              <a:spAutoFit/>
            </a:bodyPr>
            <a:lstStyle/>
            <a:p>
              <a:pPr algn="ctr"/>
              <a:r>
                <a:rPr lang="en-US" altLang="zh-CN" sz="6600" b="1" spc="150" dirty="0">
                  <a:solidFill>
                    <a:srgbClr val="007E32"/>
                  </a:solidFill>
                  <a:uFillTx/>
                  <a:latin typeface="腾祥嘉丽细圆简" panose="01010104010101010101" charset="-122"/>
                  <a:ea typeface="腾祥嘉丽细圆简" panose="01010104010101010101" charset="-122"/>
                </a:rPr>
                <a:t>2018</a:t>
              </a:r>
              <a:endParaRPr lang="en-US" altLang="zh-CN" sz="6600" b="1" spc="150" dirty="0">
                <a:solidFill>
                  <a:srgbClr val="007E32"/>
                </a:solidFill>
                <a:uFillTx/>
                <a:latin typeface="腾祥嘉丽细圆简" panose="01010104010101010101" charset="-122"/>
                <a:ea typeface="腾祥嘉丽细圆简" panose="01010104010101010101" charset="-122"/>
              </a:endParaRPr>
            </a:p>
          </p:txBody>
        </p:sp>
        <p:sp>
          <p:nvSpPr>
            <p:cNvPr id="9" name="文本框 8"/>
            <p:cNvSpPr txBox="1"/>
            <p:nvPr/>
          </p:nvSpPr>
          <p:spPr>
            <a:xfrm>
              <a:off x="6752" y="2070"/>
              <a:ext cx="2755" cy="3456"/>
            </a:xfrm>
            <a:prstGeom prst="rect">
              <a:avLst/>
            </a:prstGeom>
            <a:noFill/>
          </p:spPr>
          <p:txBody>
            <a:bodyPr wrap="square" rtlCol="0">
              <a:spAutoFit/>
            </a:bodyPr>
            <a:lstStyle/>
            <a:p>
              <a:r>
                <a:rPr lang="zh-CN" altLang="en-US" sz="13800" dirty="0">
                  <a:solidFill>
                    <a:srgbClr val="007E32"/>
                  </a:solidFill>
                  <a:latin typeface="文鼎习字体" panose="020B0602010101010101" pitchFamily="33" charset="-122"/>
                  <a:ea typeface="文鼎习字体" panose="020B0602010101010101" pitchFamily="33" charset="-122"/>
                </a:rPr>
                <a:t>春</a:t>
              </a:r>
              <a:endParaRPr lang="zh-CN" altLang="en-US" sz="13800" dirty="0">
                <a:solidFill>
                  <a:srgbClr val="007E32"/>
                </a:solidFill>
                <a:latin typeface="文鼎习字体" panose="020B0602010101010101" pitchFamily="33" charset="-122"/>
                <a:ea typeface="文鼎习字体" panose="020B0602010101010101" pitchFamily="33" charset="-122"/>
              </a:endParaRPr>
            </a:p>
          </p:txBody>
        </p:sp>
        <p:grpSp>
          <p:nvGrpSpPr>
            <p:cNvPr id="12" name="组合 11"/>
            <p:cNvGrpSpPr/>
            <p:nvPr/>
          </p:nvGrpSpPr>
          <p:grpSpPr>
            <a:xfrm>
              <a:off x="10150" y="3794"/>
              <a:ext cx="5227" cy="1584"/>
              <a:chOff x="10345" y="3599"/>
              <a:chExt cx="5227" cy="1584"/>
            </a:xfrm>
          </p:grpSpPr>
          <p:sp>
            <p:nvSpPr>
              <p:cNvPr id="10" name="文本框 9"/>
              <p:cNvSpPr txBox="1"/>
              <p:nvPr/>
            </p:nvSpPr>
            <p:spPr>
              <a:xfrm>
                <a:off x="10670" y="3599"/>
                <a:ext cx="4903" cy="1584"/>
              </a:xfrm>
              <a:prstGeom prst="rect">
                <a:avLst/>
              </a:prstGeom>
              <a:noFill/>
            </p:spPr>
            <p:txBody>
              <a:bodyPr wrap="square" rtlCol="0">
                <a:spAutoFit/>
              </a:bodyPr>
              <a:lstStyle/>
              <a:p>
                <a:r>
                  <a:rPr lang="zh-CN" altLang="en-US" sz="6000">
                    <a:latin typeface="腾祥伯当行楷繁" panose="01010104010101010101" charset="-122"/>
                    <a:ea typeface="腾祥伯当行楷繁" panose="01010104010101010101" charset="-122"/>
                  </a:rPr>
                  <a:t>绿江南</a:t>
                </a:r>
                <a:endParaRPr lang="zh-CN" altLang="en-US" sz="6000">
                  <a:latin typeface="腾祥伯当行楷繁" panose="01010104010101010101" charset="-122"/>
                  <a:ea typeface="腾祥伯当行楷繁" panose="01010104010101010101" charset="-122"/>
                </a:endParaRPr>
              </a:p>
            </p:txBody>
          </p:sp>
          <p:sp>
            <p:nvSpPr>
              <p:cNvPr id="11" name="椭圆 10"/>
              <p:cNvSpPr/>
              <p:nvPr/>
            </p:nvSpPr>
            <p:spPr>
              <a:xfrm>
                <a:off x="10345" y="4072"/>
                <a:ext cx="325" cy="32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86" y="5389"/>
              <a:ext cx="9370" cy="1213"/>
              <a:chOff x="5486" y="5389"/>
              <a:chExt cx="9370" cy="1213"/>
            </a:xfrm>
          </p:grpSpPr>
          <p:cxnSp>
            <p:nvCxnSpPr>
              <p:cNvPr id="14" name="直接连接符 13"/>
              <p:cNvCxnSpPr/>
              <p:nvPr/>
            </p:nvCxnSpPr>
            <p:spPr>
              <a:xfrm>
                <a:off x="6027" y="6602"/>
                <a:ext cx="833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5486" y="5389"/>
                <a:ext cx="9370" cy="1145"/>
                <a:chOff x="5486" y="5389"/>
                <a:chExt cx="9370" cy="1145"/>
              </a:xfrm>
            </p:grpSpPr>
            <p:cxnSp>
              <p:nvCxnSpPr>
                <p:cNvPr id="13" name="直接连接符 12"/>
                <p:cNvCxnSpPr/>
                <p:nvPr/>
              </p:nvCxnSpPr>
              <p:spPr>
                <a:xfrm>
                  <a:off x="6006" y="5389"/>
                  <a:ext cx="8331"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5486" y="5526"/>
                  <a:ext cx="9371" cy="1008"/>
                </a:xfrm>
                <a:prstGeom prst="rect">
                  <a:avLst/>
                </a:prstGeom>
                <a:noFill/>
              </p:spPr>
              <p:txBody>
                <a:bodyPr wrap="square" rtlCol="0">
                  <a:spAutoFit/>
                </a:bodyPr>
                <a:lstStyle/>
                <a:p>
                  <a:pPr algn="ctr"/>
                  <a:r>
                    <a:rPr lang="zh-CN" altLang="en-US" sz="3600">
                      <a:latin typeface="腾祥嘉丽细圆简" panose="01010104010101010101" charset="-122"/>
                      <a:ea typeface="腾祥嘉丽细圆简" panose="01010104010101010101" charset="-122"/>
                    </a:rPr>
                    <a:t>商务汇报总结通用</a:t>
                  </a:r>
                  <a:r>
                    <a:rPr lang="en-US" altLang="zh-CN" sz="3600">
                      <a:latin typeface="腾祥嘉丽细圆简" panose="01010104010101010101" charset="-122"/>
                      <a:ea typeface="腾祥嘉丽细圆简" panose="01010104010101010101" charset="-122"/>
                    </a:rPr>
                    <a:t>PPT</a:t>
                  </a:r>
                  <a:r>
                    <a:rPr lang="zh-CN" altLang="en-US" sz="3600">
                      <a:latin typeface="腾祥嘉丽细圆简" panose="01010104010101010101" charset="-122"/>
                      <a:ea typeface="腾祥嘉丽细圆简" panose="01010104010101010101" charset="-122"/>
                    </a:rPr>
                    <a:t>模板</a:t>
                  </a:r>
                  <a:endParaRPr lang="zh-CN" altLang="en-US" sz="3600">
                    <a:latin typeface="腾祥嘉丽细圆简" panose="01010104010101010101" charset="-122"/>
                    <a:ea typeface="腾祥嘉丽细圆简" panose="01010104010101010101" charset="-122"/>
                  </a:endParaRPr>
                </a:p>
              </p:txBody>
            </p:sp>
          </p:grpSp>
        </p:grpSp>
        <p:sp>
          <p:nvSpPr>
            <p:cNvPr id="18" name="文本框 17"/>
            <p:cNvSpPr txBox="1"/>
            <p:nvPr/>
          </p:nvSpPr>
          <p:spPr>
            <a:xfrm>
              <a:off x="5984" y="6821"/>
              <a:ext cx="8266" cy="528"/>
            </a:xfrm>
            <a:prstGeom prst="rect">
              <a:avLst/>
            </a:prstGeom>
            <a:noFill/>
          </p:spPr>
          <p:txBody>
            <a:bodyPr wrap="square" rtlCol="0">
              <a:spAutoFit/>
            </a:bodyPr>
            <a:lstStyle/>
            <a:p>
              <a:pPr algn="ctr"/>
              <a:r>
                <a:rPr lang="en-US" altLang="zh-CN" sz="1600" b="1">
                  <a:solidFill>
                    <a:schemeClr val="tx1">
                      <a:lumMod val="75000"/>
                      <a:lumOff val="25000"/>
                    </a:schemeClr>
                  </a:solidFill>
                  <a:latin typeface="锐字逼格锐线体简4.0(原名张海山锐线体简）" panose="02010604000000000000" charset="-122"/>
                  <a:ea typeface="锐字逼格锐线体简4.0(原名张海山锐线体简）" panose="02010604000000000000" charset="-122"/>
                </a:rPr>
                <a:t>THE   BUSINESS   REPORT  PPT   TEMPLATE</a:t>
              </a:r>
              <a:endParaRPr lang="en-US" altLang="zh-CN" sz="1600" b="1">
                <a:solidFill>
                  <a:schemeClr val="tx1">
                    <a:lumMod val="75000"/>
                    <a:lumOff val="25000"/>
                  </a:schemeClr>
                </a:solidFill>
                <a:latin typeface="锐字逼格锐线体简4.0(原名张海山锐线体简）" panose="02010604000000000000" charset="-122"/>
                <a:ea typeface="锐字逼格锐线体简4.0(原名张海山锐线体简）" panose="02010604000000000000" charset="-122"/>
              </a:endParaRPr>
            </a:p>
          </p:txBody>
        </p:sp>
      </p:gr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pic>
        <p:nvPicPr>
          <p:cNvPr id="4" name="图片 3" descr="109ae4b60efcc3c7399d42a06197494d"/>
          <p:cNvPicPr>
            <a:picLocks noChangeAspect="1"/>
          </p:cNvPicPr>
          <p:nvPr/>
        </p:nvPicPr>
        <p:blipFill>
          <a:blip r:embed="rId1">
            <a:lum bright="24000" contrast="-24000"/>
          </a:blip>
          <a:srcRect b="29918"/>
          <a:stretch>
            <a:fillRect/>
          </a:stretch>
        </p:blipFill>
        <p:spPr>
          <a:xfrm>
            <a:off x="455295" y="1536065"/>
            <a:ext cx="3101340" cy="5313045"/>
          </a:xfrm>
          <a:prstGeom prst="rect">
            <a:avLst/>
          </a:prstGeom>
        </p:spPr>
      </p:pic>
      <p:pic>
        <p:nvPicPr>
          <p:cNvPr id="5" name="图片 4" descr="913fe305a69701923adfcaa893259ee3"/>
          <p:cNvPicPr>
            <a:picLocks noChangeAspect="1"/>
          </p:cNvPicPr>
          <p:nvPr/>
        </p:nvPicPr>
        <p:blipFill>
          <a:blip r:embed="rId2">
            <a:lum bright="12000" contrast="6000"/>
          </a:blip>
          <a:srcRect b="6199"/>
          <a:stretch>
            <a:fillRect/>
          </a:stretch>
        </p:blipFill>
        <p:spPr>
          <a:xfrm>
            <a:off x="-969645" y="-17145"/>
            <a:ext cx="3962400" cy="6880225"/>
          </a:xfrm>
          <a:prstGeom prst="rect">
            <a:avLst/>
          </a:prstGeom>
        </p:spPr>
      </p:pic>
      <p:pic>
        <p:nvPicPr>
          <p:cNvPr id="6" name="图片 5" descr="19ee224d4493606895e328e986542f49"/>
          <p:cNvPicPr>
            <a:picLocks noChangeAspect="1"/>
          </p:cNvPicPr>
          <p:nvPr/>
        </p:nvPicPr>
        <p:blipFill>
          <a:blip r:embed="rId3">
            <a:lum bright="12000" contrast="60000"/>
          </a:blip>
          <a:stretch>
            <a:fillRect/>
          </a:stretch>
        </p:blipFill>
        <p:spPr>
          <a:xfrm>
            <a:off x="2397125" y="243840"/>
            <a:ext cx="1890395" cy="2041525"/>
          </a:xfrm>
          <a:prstGeom prst="rect">
            <a:avLst/>
          </a:prstGeom>
        </p:spPr>
      </p:pic>
      <p:sp>
        <p:nvSpPr>
          <p:cNvPr id="2" name="文本框 1"/>
          <p:cNvSpPr txBox="1"/>
          <p:nvPr/>
        </p:nvSpPr>
        <p:spPr>
          <a:xfrm>
            <a:off x="4563745" y="438785"/>
            <a:ext cx="2686685" cy="1097280"/>
          </a:xfrm>
          <a:prstGeom prst="rect">
            <a:avLst/>
          </a:prstGeom>
          <a:noFill/>
        </p:spPr>
        <p:txBody>
          <a:bodyPr wrap="square" rtlCol="0">
            <a:spAutoFit/>
          </a:bodyPr>
          <a:lstStyle/>
          <a:p>
            <a:r>
              <a:rPr lang="zh-CN" altLang="en-US" sz="6600">
                <a:solidFill>
                  <a:srgbClr val="007E32"/>
                </a:solidFill>
                <a:latin typeface="文鼎习字体_U" panose="04020A00000000000000" charset="-122"/>
                <a:ea typeface="文鼎习字体_U" panose="04020A00000000000000" charset="-122"/>
              </a:rPr>
              <a:t>目录</a:t>
            </a:r>
            <a:endParaRPr lang="zh-CN" altLang="en-US" sz="6600">
              <a:solidFill>
                <a:srgbClr val="007E32"/>
              </a:solidFill>
              <a:latin typeface="文鼎习字体_U" panose="04020A00000000000000" charset="-122"/>
              <a:ea typeface="文鼎习字体_U" panose="04020A00000000000000" charset="-122"/>
            </a:endParaRPr>
          </a:p>
        </p:txBody>
      </p:sp>
      <p:grpSp>
        <p:nvGrpSpPr>
          <p:cNvPr id="24" name="组合 23"/>
          <p:cNvGrpSpPr/>
          <p:nvPr/>
        </p:nvGrpSpPr>
        <p:grpSpPr>
          <a:xfrm>
            <a:off x="4850765" y="1474470"/>
            <a:ext cx="6824345" cy="1212850"/>
            <a:chOff x="7639" y="2616"/>
            <a:chExt cx="10747" cy="1910"/>
          </a:xfrm>
        </p:grpSpPr>
        <p:pic>
          <p:nvPicPr>
            <p:cNvPr id="3" name="图片 2" descr="a37a415594c60d4fd28d2788f0de99da"/>
            <p:cNvPicPr>
              <a:picLocks noChangeAspect="1"/>
            </p:cNvPicPr>
            <p:nvPr/>
          </p:nvPicPr>
          <p:blipFill>
            <a:blip r:embed="rId4"/>
            <a:stretch>
              <a:fillRect/>
            </a:stretch>
          </p:blipFill>
          <p:spPr>
            <a:xfrm flipH="1">
              <a:off x="7639" y="2616"/>
              <a:ext cx="1802" cy="1082"/>
            </a:xfrm>
            <a:prstGeom prst="rect">
              <a:avLst/>
            </a:prstGeom>
          </p:spPr>
        </p:pic>
        <p:grpSp>
          <p:nvGrpSpPr>
            <p:cNvPr id="23" name="组合 22"/>
            <p:cNvGrpSpPr/>
            <p:nvPr/>
          </p:nvGrpSpPr>
          <p:grpSpPr>
            <a:xfrm>
              <a:off x="8479" y="3028"/>
              <a:ext cx="9907" cy="1498"/>
              <a:chOff x="8479" y="3028"/>
              <a:chExt cx="9907" cy="1498"/>
            </a:xfrm>
          </p:grpSpPr>
          <p:pic>
            <p:nvPicPr>
              <p:cNvPr id="21" name="图片 20" descr="82f56a511775c9721c93e15ea6a47a80"/>
              <p:cNvPicPr>
                <a:picLocks noChangeAspect="1"/>
              </p:cNvPicPr>
              <p:nvPr/>
            </p:nvPicPr>
            <p:blipFill>
              <a:blip r:embed="rId5"/>
              <a:srcRect l="12140" t="6118" r="18186" b="4980"/>
              <a:stretch>
                <a:fillRect/>
              </a:stretch>
            </p:blipFill>
            <p:spPr>
              <a:xfrm rot="16200000" flipH="1">
                <a:off x="13379" y="-481"/>
                <a:ext cx="1498" cy="8515"/>
              </a:xfrm>
              <a:prstGeom prst="rect">
                <a:avLst/>
              </a:prstGeom>
            </p:spPr>
          </p:pic>
          <p:grpSp>
            <p:nvGrpSpPr>
              <p:cNvPr id="22" name="组合 21"/>
              <p:cNvGrpSpPr/>
              <p:nvPr/>
            </p:nvGrpSpPr>
            <p:grpSpPr>
              <a:xfrm>
                <a:off x="8479" y="3241"/>
                <a:ext cx="1345" cy="1200"/>
                <a:chOff x="8479" y="3241"/>
                <a:chExt cx="1345" cy="1200"/>
              </a:xfrm>
            </p:grpSpPr>
            <p:sp>
              <p:nvSpPr>
                <p:cNvPr id="20" name="文本框 19"/>
                <p:cNvSpPr txBox="1"/>
                <p:nvPr/>
              </p:nvSpPr>
              <p:spPr>
                <a:xfrm>
                  <a:off x="8479" y="3241"/>
                  <a:ext cx="1259"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壹</a:t>
                  </a:r>
                  <a:endParaRPr lang="zh-CN" altLang="en-US" sz="4400">
                    <a:latin typeface="华文行楷" panose="02010800040101010101" charset="-122"/>
                    <a:ea typeface="华文行楷" panose="02010800040101010101" charset="-122"/>
                  </a:endParaRPr>
                </a:p>
              </p:txBody>
            </p:sp>
            <p:sp>
              <p:nvSpPr>
                <p:cNvPr id="184" name=" 184"/>
                <p:cNvSpPr/>
                <p:nvPr/>
              </p:nvSpPr>
              <p:spPr>
                <a:xfrm>
                  <a:off x="9651" y="3697"/>
                  <a:ext cx="173" cy="17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grpSp>
      <p:grpSp>
        <p:nvGrpSpPr>
          <p:cNvPr id="25" name="组合 24"/>
          <p:cNvGrpSpPr/>
          <p:nvPr/>
        </p:nvGrpSpPr>
        <p:grpSpPr>
          <a:xfrm>
            <a:off x="4850130" y="2719070"/>
            <a:ext cx="6824980" cy="1212850"/>
            <a:chOff x="7638" y="2616"/>
            <a:chExt cx="10748" cy="1910"/>
          </a:xfrm>
        </p:grpSpPr>
        <p:pic>
          <p:nvPicPr>
            <p:cNvPr id="26" name="图片 25" descr="a37a415594c60d4fd28d2788f0de99da"/>
            <p:cNvPicPr>
              <a:picLocks noChangeAspect="1"/>
            </p:cNvPicPr>
            <p:nvPr/>
          </p:nvPicPr>
          <p:blipFill>
            <a:blip r:embed="rId4"/>
            <a:stretch>
              <a:fillRect/>
            </a:stretch>
          </p:blipFill>
          <p:spPr>
            <a:xfrm flipH="1">
              <a:off x="7638" y="2616"/>
              <a:ext cx="1803" cy="1082"/>
            </a:xfrm>
            <a:prstGeom prst="rect">
              <a:avLst/>
            </a:prstGeom>
          </p:spPr>
        </p:pic>
        <p:grpSp>
          <p:nvGrpSpPr>
            <p:cNvPr id="27" name="组合 26"/>
            <p:cNvGrpSpPr/>
            <p:nvPr/>
          </p:nvGrpSpPr>
          <p:grpSpPr>
            <a:xfrm>
              <a:off x="8479" y="3028"/>
              <a:ext cx="9907" cy="1498"/>
              <a:chOff x="8479" y="3028"/>
              <a:chExt cx="9907" cy="1498"/>
            </a:xfrm>
          </p:grpSpPr>
          <p:pic>
            <p:nvPicPr>
              <p:cNvPr id="28" name="图片 27" descr="82f56a511775c9721c93e15ea6a47a80"/>
              <p:cNvPicPr>
                <a:picLocks noChangeAspect="1"/>
              </p:cNvPicPr>
              <p:nvPr/>
            </p:nvPicPr>
            <p:blipFill>
              <a:blip r:embed="rId5"/>
              <a:srcRect l="12140" t="6118" r="18186" b="4980"/>
              <a:stretch>
                <a:fillRect/>
              </a:stretch>
            </p:blipFill>
            <p:spPr>
              <a:xfrm rot="16200000" flipH="1">
                <a:off x="13379" y="-481"/>
                <a:ext cx="1498" cy="8515"/>
              </a:xfrm>
              <a:prstGeom prst="rect">
                <a:avLst/>
              </a:prstGeom>
            </p:spPr>
          </p:pic>
          <p:grpSp>
            <p:nvGrpSpPr>
              <p:cNvPr id="29" name="组合 28"/>
              <p:cNvGrpSpPr/>
              <p:nvPr/>
            </p:nvGrpSpPr>
            <p:grpSpPr>
              <a:xfrm>
                <a:off x="8479" y="3241"/>
                <a:ext cx="1345" cy="1200"/>
                <a:chOff x="8479" y="3241"/>
                <a:chExt cx="1345" cy="1200"/>
              </a:xfrm>
            </p:grpSpPr>
            <p:sp>
              <p:nvSpPr>
                <p:cNvPr id="30" name="文本框 29"/>
                <p:cNvSpPr txBox="1"/>
                <p:nvPr/>
              </p:nvSpPr>
              <p:spPr>
                <a:xfrm>
                  <a:off x="8479" y="3241"/>
                  <a:ext cx="1259"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贰</a:t>
                  </a:r>
                  <a:endParaRPr lang="zh-CN" altLang="en-US" sz="4400">
                    <a:latin typeface="华文行楷" panose="02010800040101010101" charset="-122"/>
                    <a:ea typeface="华文行楷" panose="02010800040101010101" charset="-122"/>
                  </a:endParaRPr>
                </a:p>
              </p:txBody>
            </p:sp>
            <p:sp>
              <p:nvSpPr>
                <p:cNvPr id="31" name=" 184"/>
                <p:cNvSpPr/>
                <p:nvPr/>
              </p:nvSpPr>
              <p:spPr>
                <a:xfrm>
                  <a:off x="9651" y="3697"/>
                  <a:ext cx="173" cy="17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grpSp>
      <p:grpSp>
        <p:nvGrpSpPr>
          <p:cNvPr id="32" name="组合 31"/>
          <p:cNvGrpSpPr/>
          <p:nvPr/>
        </p:nvGrpSpPr>
        <p:grpSpPr>
          <a:xfrm>
            <a:off x="4850130" y="3963670"/>
            <a:ext cx="6824980" cy="1212850"/>
            <a:chOff x="7638" y="2616"/>
            <a:chExt cx="10748" cy="1910"/>
          </a:xfrm>
        </p:grpSpPr>
        <p:pic>
          <p:nvPicPr>
            <p:cNvPr id="33" name="图片 32" descr="a37a415594c60d4fd28d2788f0de99da"/>
            <p:cNvPicPr>
              <a:picLocks noChangeAspect="1"/>
            </p:cNvPicPr>
            <p:nvPr/>
          </p:nvPicPr>
          <p:blipFill>
            <a:blip r:embed="rId4"/>
            <a:stretch>
              <a:fillRect/>
            </a:stretch>
          </p:blipFill>
          <p:spPr>
            <a:xfrm flipH="1">
              <a:off x="7638" y="2616"/>
              <a:ext cx="1803" cy="1082"/>
            </a:xfrm>
            <a:prstGeom prst="rect">
              <a:avLst/>
            </a:prstGeom>
          </p:spPr>
        </p:pic>
        <p:grpSp>
          <p:nvGrpSpPr>
            <p:cNvPr id="34" name="组合 33"/>
            <p:cNvGrpSpPr/>
            <p:nvPr/>
          </p:nvGrpSpPr>
          <p:grpSpPr>
            <a:xfrm>
              <a:off x="8479" y="3028"/>
              <a:ext cx="9907" cy="1498"/>
              <a:chOff x="8479" y="3028"/>
              <a:chExt cx="9907" cy="1498"/>
            </a:xfrm>
          </p:grpSpPr>
          <p:pic>
            <p:nvPicPr>
              <p:cNvPr id="35" name="图片 34" descr="82f56a511775c9721c93e15ea6a47a80"/>
              <p:cNvPicPr>
                <a:picLocks noChangeAspect="1"/>
              </p:cNvPicPr>
              <p:nvPr/>
            </p:nvPicPr>
            <p:blipFill>
              <a:blip r:embed="rId5"/>
              <a:srcRect l="12140" t="6118" r="18186" b="4980"/>
              <a:stretch>
                <a:fillRect/>
              </a:stretch>
            </p:blipFill>
            <p:spPr>
              <a:xfrm rot="16200000" flipH="1">
                <a:off x="13379" y="-481"/>
                <a:ext cx="1498" cy="8515"/>
              </a:xfrm>
              <a:prstGeom prst="rect">
                <a:avLst/>
              </a:prstGeom>
            </p:spPr>
          </p:pic>
          <p:grpSp>
            <p:nvGrpSpPr>
              <p:cNvPr id="36" name="组合 35"/>
              <p:cNvGrpSpPr/>
              <p:nvPr/>
            </p:nvGrpSpPr>
            <p:grpSpPr>
              <a:xfrm>
                <a:off x="8479" y="3241"/>
                <a:ext cx="1345" cy="1200"/>
                <a:chOff x="8479" y="3241"/>
                <a:chExt cx="1345" cy="1200"/>
              </a:xfrm>
            </p:grpSpPr>
            <p:sp>
              <p:nvSpPr>
                <p:cNvPr id="37" name="文本框 36"/>
                <p:cNvSpPr txBox="1"/>
                <p:nvPr/>
              </p:nvSpPr>
              <p:spPr>
                <a:xfrm>
                  <a:off x="8479" y="3241"/>
                  <a:ext cx="1259"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叁</a:t>
                  </a:r>
                  <a:endParaRPr lang="zh-CN" altLang="en-US" sz="4400">
                    <a:latin typeface="华文行楷" panose="02010800040101010101" charset="-122"/>
                    <a:ea typeface="华文行楷" panose="02010800040101010101" charset="-122"/>
                  </a:endParaRPr>
                </a:p>
              </p:txBody>
            </p:sp>
            <p:sp>
              <p:nvSpPr>
                <p:cNvPr id="38" name=" 184"/>
                <p:cNvSpPr/>
                <p:nvPr/>
              </p:nvSpPr>
              <p:spPr>
                <a:xfrm>
                  <a:off x="9651" y="3697"/>
                  <a:ext cx="173" cy="17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grpSp>
      <p:grpSp>
        <p:nvGrpSpPr>
          <p:cNvPr id="39" name="组合 38"/>
          <p:cNvGrpSpPr/>
          <p:nvPr/>
        </p:nvGrpSpPr>
        <p:grpSpPr>
          <a:xfrm>
            <a:off x="4850765" y="5208270"/>
            <a:ext cx="6824980" cy="1212850"/>
            <a:chOff x="7638" y="2616"/>
            <a:chExt cx="10748" cy="1910"/>
          </a:xfrm>
        </p:grpSpPr>
        <p:pic>
          <p:nvPicPr>
            <p:cNvPr id="40" name="图片 39" descr="a37a415594c60d4fd28d2788f0de99da"/>
            <p:cNvPicPr>
              <a:picLocks noChangeAspect="1"/>
            </p:cNvPicPr>
            <p:nvPr/>
          </p:nvPicPr>
          <p:blipFill>
            <a:blip r:embed="rId4"/>
            <a:stretch>
              <a:fillRect/>
            </a:stretch>
          </p:blipFill>
          <p:spPr>
            <a:xfrm flipH="1">
              <a:off x="7638" y="2616"/>
              <a:ext cx="1803" cy="1082"/>
            </a:xfrm>
            <a:prstGeom prst="rect">
              <a:avLst/>
            </a:prstGeom>
          </p:spPr>
        </p:pic>
        <p:grpSp>
          <p:nvGrpSpPr>
            <p:cNvPr id="41" name="组合 40"/>
            <p:cNvGrpSpPr/>
            <p:nvPr/>
          </p:nvGrpSpPr>
          <p:grpSpPr>
            <a:xfrm>
              <a:off x="8479" y="3028"/>
              <a:ext cx="9907" cy="1498"/>
              <a:chOff x="8479" y="3028"/>
              <a:chExt cx="9907" cy="1498"/>
            </a:xfrm>
          </p:grpSpPr>
          <p:pic>
            <p:nvPicPr>
              <p:cNvPr id="42" name="图片 41" descr="82f56a511775c9721c93e15ea6a47a80"/>
              <p:cNvPicPr>
                <a:picLocks noChangeAspect="1"/>
              </p:cNvPicPr>
              <p:nvPr/>
            </p:nvPicPr>
            <p:blipFill>
              <a:blip r:embed="rId5"/>
              <a:srcRect l="12140" t="6118" r="18186" b="4980"/>
              <a:stretch>
                <a:fillRect/>
              </a:stretch>
            </p:blipFill>
            <p:spPr>
              <a:xfrm rot="16200000" flipH="1">
                <a:off x="13379" y="-481"/>
                <a:ext cx="1498" cy="8515"/>
              </a:xfrm>
              <a:prstGeom prst="rect">
                <a:avLst/>
              </a:prstGeom>
            </p:spPr>
          </p:pic>
          <p:grpSp>
            <p:nvGrpSpPr>
              <p:cNvPr id="43" name="组合 42"/>
              <p:cNvGrpSpPr/>
              <p:nvPr/>
            </p:nvGrpSpPr>
            <p:grpSpPr>
              <a:xfrm>
                <a:off x="8479" y="3241"/>
                <a:ext cx="1345" cy="1200"/>
                <a:chOff x="8479" y="3241"/>
                <a:chExt cx="1345" cy="1200"/>
              </a:xfrm>
            </p:grpSpPr>
            <p:sp>
              <p:nvSpPr>
                <p:cNvPr id="44" name="文本框 43"/>
                <p:cNvSpPr txBox="1"/>
                <p:nvPr/>
              </p:nvSpPr>
              <p:spPr>
                <a:xfrm>
                  <a:off x="8479" y="3241"/>
                  <a:ext cx="1259"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肆</a:t>
                  </a:r>
                  <a:endParaRPr lang="zh-CN" altLang="en-US" sz="4400">
                    <a:latin typeface="华文行楷" panose="02010800040101010101" charset="-122"/>
                    <a:ea typeface="华文行楷" panose="02010800040101010101" charset="-122"/>
                  </a:endParaRPr>
                </a:p>
              </p:txBody>
            </p:sp>
            <p:sp>
              <p:nvSpPr>
                <p:cNvPr id="45" name=" 184"/>
                <p:cNvSpPr/>
                <p:nvPr/>
              </p:nvSpPr>
              <p:spPr>
                <a:xfrm>
                  <a:off x="9651" y="3697"/>
                  <a:ext cx="173" cy="17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grpSp>
      <p:sp>
        <p:nvSpPr>
          <p:cNvPr id="46" name="文本框 45"/>
          <p:cNvSpPr txBox="1"/>
          <p:nvPr/>
        </p:nvSpPr>
        <p:spPr>
          <a:xfrm>
            <a:off x="7287895" y="1993265"/>
            <a:ext cx="3443605" cy="518160"/>
          </a:xfrm>
          <a:prstGeom prst="rect">
            <a:avLst/>
          </a:prstGeom>
          <a:noFill/>
        </p:spPr>
        <p:txBody>
          <a:bodyPr wrap="square" rtlCol="0">
            <a:spAutoFit/>
          </a:bodyPr>
          <a:lstStyle/>
          <a:p>
            <a:pPr algn="ctr"/>
            <a:r>
              <a:rPr lang="zh-CN" altLang="en-US" sz="2800">
                <a:latin typeface="华文行楷" panose="02010800040101010101" charset="-122"/>
                <a:ea typeface="华文行楷" panose="02010800040101010101" charset="-122"/>
              </a:rPr>
              <a:t>点击此处添加标题</a:t>
            </a:r>
            <a:endParaRPr lang="zh-CN" altLang="en-US" sz="2800">
              <a:latin typeface="华文行楷" panose="02010800040101010101" charset="-122"/>
              <a:ea typeface="华文行楷" panose="02010800040101010101" charset="-122"/>
            </a:endParaRPr>
          </a:p>
        </p:txBody>
      </p:sp>
      <p:sp>
        <p:nvSpPr>
          <p:cNvPr id="47" name="文本框 46"/>
          <p:cNvSpPr txBox="1"/>
          <p:nvPr/>
        </p:nvSpPr>
        <p:spPr>
          <a:xfrm>
            <a:off x="7250430" y="3201670"/>
            <a:ext cx="3443605" cy="518160"/>
          </a:xfrm>
          <a:prstGeom prst="rect">
            <a:avLst/>
          </a:prstGeom>
          <a:noFill/>
        </p:spPr>
        <p:txBody>
          <a:bodyPr wrap="square" rtlCol="0">
            <a:spAutoFit/>
          </a:bodyPr>
          <a:lstStyle/>
          <a:p>
            <a:pPr algn="ctr"/>
            <a:r>
              <a:rPr lang="zh-CN" altLang="en-US" sz="2800">
                <a:latin typeface="华文行楷" panose="02010800040101010101" charset="-122"/>
                <a:ea typeface="华文行楷" panose="02010800040101010101" charset="-122"/>
              </a:rPr>
              <a:t>点击此处添加标题</a:t>
            </a:r>
            <a:endParaRPr lang="zh-CN" altLang="en-US" sz="2800">
              <a:latin typeface="华文行楷" panose="02010800040101010101" charset="-122"/>
              <a:ea typeface="华文行楷" panose="02010800040101010101" charset="-122"/>
            </a:endParaRPr>
          </a:p>
        </p:txBody>
      </p:sp>
      <p:sp>
        <p:nvSpPr>
          <p:cNvPr id="48" name="文本框 47"/>
          <p:cNvSpPr txBox="1"/>
          <p:nvPr/>
        </p:nvSpPr>
        <p:spPr>
          <a:xfrm>
            <a:off x="7287895" y="4441825"/>
            <a:ext cx="3443605" cy="518160"/>
          </a:xfrm>
          <a:prstGeom prst="rect">
            <a:avLst/>
          </a:prstGeom>
          <a:noFill/>
        </p:spPr>
        <p:txBody>
          <a:bodyPr wrap="square" rtlCol="0">
            <a:spAutoFit/>
          </a:bodyPr>
          <a:lstStyle/>
          <a:p>
            <a:pPr algn="ctr"/>
            <a:r>
              <a:rPr lang="zh-CN" altLang="en-US" sz="2800">
                <a:latin typeface="华文行楷" panose="02010800040101010101" charset="-122"/>
                <a:ea typeface="华文行楷" panose="02010800040101010101" charset="-122"/>
              </a:rPr>
              <a:t>点击此处添加标题</a:t>
            </a:r>
            <a:endParaRPr lang="zh-CN" altLang="en-US" sz="2800">
              <a:latin typeface="华文行楷" panose="02010800040101010101" charset="-122"/>
              <a:ea typeface="华文行楷" panose="02010800040101010101" charset="-122"/>
            </a:endParaRPr>
          </a:p>
        </p:txBody>
      </p:sp>
      <p:sp>
        <p:nvSpPr>
          <p:cNvPr id="49" name="文本框 48"/>
          <p:cNvSpPr txBox="1"/>
          <p:nvPr/>
        </p:nvSpPr>
        <p:spPr>
          <a:xfrm>
            <a:off x="7287895" y="5727065"/>
            <a:ext cx="3443605" cy="518160"/>
          </a:xfrm>
          <a:prstGeom prst="rect">
            <a:avLst/>
          </a:prstGeom>
          <a:noFill/>
        </p:spPr>
        <p:txBody>
          <a:bodyPr wrap="square" rtlCol="0">
            <a:spAutoFit/>
          </a:bodyPr>
          <a:lstStyle/>
          <a:p>
            <a:pPr algn="ctr"/>
            <a:r>
              <a:rPr lang="zh-CN" altLang="en-US" sz="2800">
                <a:latin typeface="华文行楷" panose="02010800040101010101" charset="-122"/>
                <a:ea typeface="华文行楷" panose="02010800040101010101" charset="-122"/>
              </a:rPr>
              <a:t>点击此处添加标题</a:t>
            </a:r>
            <a:endParaRPr lang="zh-CN" altLang="en-US" sz="2800">
              <a:latin typeface="华文行楷" panose="02010800040101010101" charset="-122"/>
              <a:ea typeface="华文行楷" panose="0201080004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pic>
        <p:nvPicPr>
          <p:cNvPr id="13" name="图片 12" descr="19ee224d4493606895e328e986542f49"/>
          <p:cNvPicPr>
            <a:picLocks noChangeAspect="1"/>
          </p:cNvPicPr>
          <p:nvPr/>
        </p:nvPicPr>
        <p:blipFill>
          <a:blip r:embed="rId1">
            <a:lum bright="12000" contrast="60000"/>
          </a:blip>
          <a:stretch>
            <a:fillRect/>
          </a:stretch>
        </p:blipFill>
        <p:spPr>
          <a:xfrm flipH="1">
            <a:off x="8407400" y="-400050"/>
            <a:ext cx="3926205" cy="4240530"/>
          </a:xfrm>
          <a:prstGeom prst="rect">
            <a:avLst/>
          </a:prstGeom>
        </p:spPr>
      </p:pic>
      <p:pic>
        <p:nvPicPr>
          <p:cNvPr id="7" name="图片 6" descr="abc28eb18d95653083a4a1798319b1db"/>
          <p:cNvPicPr>
            <a:picLocks noChangeAspect="1"/>
          </p:cNvPicPr>
          <p:nvPr/>
        </p:nvPicPr>
        <p:blipFill>
          <a:blip r:embed="rId2"/>
          <a:stretch>
            <a:fillRect/>
          </a:stretch>
        </p:blipFill>
        <p:spPr>
          <a:xfrm>
            <a:off x="926465" y="95885"/>
            <a:ext cx="1438275" cy="2596515"/>
          </a:xfrm>
          <a:prstGeom prst="rect">
            <a:avLst/>
          </a:prstGeom>
        </p:spPr>
      </p:pic>
      <p:pic>
        <p:nvPicPr>
          <p:cNvPr id="9" name="图片 8" descr="5a9f6b6a878c58029b6ca65a86c03bca"/>
          <p:cNvPicPr>
            <a:picLocks noChangeAspect="1"/>
          </p:cNvPicPr>
          <p:nvPr/>
        </p:nvPicPr>
        <p:blipFill>
          <a:blip r:embed="rId3">
            <a:biLevel thresh="50000"/>
          </a:blip>
          <a:stretch>
            <a:fillRect/>
          </a:stretch>
        </p:blipFill>
        <p:spPr>
          <a:xfrm>
            <a:off x="1452880" y="-17780"/>
            <a:ext cx="3071495" cy="6918960"/>
          </a:xfrm>
          <a:prstGeom prst="rect">
            <a:avLst/>
          </a:prstGeom>
        </p:spPr>
      </p:pic>
      <p:pic>
        <p:nvPicPr>
          <p:cNvPr id="10" name="图片 9" descr="abc28eb18d95653083a4a1798319b1db"/>
          <p:cNvPicPr>
            <a:picLocks noChangeAspect="1"/>
          </p:cNvPicPr>
          <p:nvPr/>
        </p:nvPicPr>
        <p:blipFill>
          <a:blip r:embed="rId2"/>
          <a:stretch>
            <a:fillRect/>
          </a:stretch>
        </p:blipFill>
        <p:spPr>
          <a:xfrm flipH="1">
            <a:off x="3571875" y="4304665"/>
            <a:ext cx="1438275" cy="2596515"/>
          </a:xfrm>
          <a:prstGeom prst="rect">
            <a:avLst/>
          </a:prstGeom>
        </p:spPr>
      </p:pic>
      <p:sp>
        <p:nvSpPr>
          <p:cNvPr id="11" name="文本框 10"/>
          <p:cNvSpPr txBox="1"/>
          <p:nvPr/>
        </p:nvSpPr>
        <p:spPr>
          <a:xfrm>
            <a:off x="2083435" y="2519680"/>
            <a:ext cx="1809750" cy="1844040"/>
          </a:xfrm>
          <a:prstGeom prst="rect">
            <a:avLst/>
          </a:prstGeom>
          <a:noFill/>
        </p:spPr>
        <p:txBody>
          <a:bodyPr wrap="square" rtlCol="0">
            <a:spAutoFit/>
          </a:bodyPr>
          <a:lstStyle/>
          <a:p>
            <a:pPr algn="ctr"/>
            <a:r>
              <a:rPr lang="zh-CN" altLang="en-US" sz="11500">
                <a:latin typeface="华文行楷" panose="02010800040101010101" charset="-122"/>
                <a:ea typeface="华文行楷" panose="02010800040101010101" charset="-122"/>
              </a:rPr>
              <a:t>壹</a:t>
            </a:r>
            <a:endParaRPr lang="zh-CN" altLang="en-US" sz="11500">
              <a:latin typeface="华文行楷" panose="02010800040101010101" charset="-122"/>
              <a:ea typeface="华文行楷" panose="02010800040101010101" charset="-122"/>
            </a:endParaRPr>
          </a:p>
        </p:txBody>
      </p:sp>
      <p:sp>
        <p:nvSpPr>
          <p:cNvPr id="12" name="文本框 11"/>
          <p:cNvSpPr txBox="1"/>
          <p:nvPr/>
        </p:nvSpPr>
        <p:spPr>
          <a:xfrm>
            <a:off x="4524375" y="3030220"/>
            <a:ext cx="6390640" cy="822960"/>
          </a:xfrm>
          <a:prstGeom prst="rect">
            <a:avLst/>
          </a:prstGeom>
          <a:noFill/>
        </p:spPr>
        <p:txBody>
          <a:bodyPr wrap="square" rtlCol="0">
            <a:spAutoFit/>
          </a:bodyPr>
          <a:lstStyle/>
          <a:p>
            <a:pPr algn="ctr"/>
            <a:r>
              <a:rPr lang="zh-CN" altLang="en-US" sz="4800">
                <a:latin typeface="华文行楷" panose="02010800040101010101" charset="-122"/>
                <a:ea typeface="华文行楷" panose="02010800040101010101" charset="-122"/>
              </a:rPr>
              <a:t>点击此处添加标题</a:t>
            </a:r>
            <a:endParaRPr lang="zh-CN" altLang="en-US" sz="4800">
              <a:latin typeface="华文行楷" panose="02010800040101010101" charset="-122"/>
              <a:ea typeface="华文行楷" panose="02010800040101010101" charset="-122"/>
            </a:endParaRPr>
          </a:p>
        </p:txBody>
      </p:sp>
      <p:grpSp>
        <p:nvGrpSpPr>
          <p:cNvPr id="56" name="组合 55"/>
          <p:cNvGrpSpPr/>
          <p:nvPr/>
        </p:nvGrpSpPr>
        <p:grpSpPr>
          <a:xfrm>
            <a:off x="5561330" y="4135755"/>
            <a:ext cx="4316730" cy="914400"/>
            <a:chOff x="6361" y="6232"/>
            <a:chExt cx="6798" cy="1440"/>
          </a:xfrm>
        </p:grpSpPr>
        <p:grpSp>
          <p:nvGrpSpPr>
            <p:cNvPr id="18" name="组合 17"/>
            <p:cNvGrpSpPr/>
            <p:nvPr/>
          </p:nvGrpSpPr>
          <p:grpSpPr>
            <a:xfrm>
              <a:off x="6361" y="6232"/>
              <a:ext cx="3501" cy="720"/>
              <a:chOff x="5921" y="6232"/>
              <a:chExt cx="3501" cy="720"/>
            </a:xfrm>
          </p:grpSpPr>
          <p:sp>
            <p:nvSpPr>
              <p:cNvPr id="16" name="椭圆 15"/>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19" name="组合 18"/>
            <p:cNvGrpSpPr/>
            <p:nvPr/>
          </p:nvGrpSpPr>
          <p:grpSpPr>
            <a:xfrm>
              <a:off x="9659" y="6232"/>
              <a:ext cx="3501" cy="720"/>
              <a:chOff x="5921" y="6232"/>
              <a:chExt cx="3501" cy="720"/>
            </a:xfrm>
          </p:grpSpPr>
          <p:sp>
            <p:nvSpPr>
              <p:cNvPr id="14" name="椭圆 13"/>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50" name="组合 49"/>
            <p:cNvGrpSpPr/>
            <p:nvPr/>
          </p:nvGrpSpPr>
          <p:grpSpPr>
            <a:xfrm>
              <a:off x="6361" y="6952"/>
              <a:ext cx="3501" cy="720"/>
              <a:chOff x="5921" y="6232"/>
              <a:chExt cx="3501" cy="720"/>
            </a:xfrm>
          </p:grpSpPr>
          <p:sp>
            <p:nvSpPr>
              <p:cNvPr id="51" name="椭圆 50"/>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53" name="组合 52"/>
            <p:cNvGrpSpPr/>
            <p:nvPr/>
          </p:nvGrpSpPr>
          <p:grpSpPr>
            <a:xfrm>
              <a:off x="9659" y="6952"/>
              <a:ext cx="3501" cy="720"/>
              <a:chOff x="5921" y="6232"/>
              <a:chExt cx="3501" cy="720"/>
            </a:xfrm>
          </p:grpSpPr>
          <p:sp>
            <p:nvSpPr>
              <p:cNvPr id="54" name="椭圆 53"/>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cxnSp>
        <p:nvCxnSpPr>
          <p:cNvPr id="2" name="直接连接符 1"/>
          <p:cNvCxnSpPr/>
          <p:nvPr/>
        </p:nvCxnSpPr>
        <p:spPr>
          <a:xfrm>
            <a:off x="4710430" y="3883660"/>
            <a:ext cx="5772150" cy="0"/>
          </a:xfrm>
          <a:prstGeom prst="line">
            <a:avLst/>
          </a:prstGeom>
          <a:ln>
            <a:solidFill>
              <a:schemeClr val="tx1">
                <a:lumMod val="75000"/>
                <a:lumOff val="25000"/>
              </a:schemeClr>
            </a:solidFill>
            <a:prstDash val="dashDot"/>
          </a:ln>
        </p:spPr>
        <p:style>
          <a:lnRef idx="2">
            <a:schemeClr val="accent6"/>
          </a:lnRef>
          <a:fillRef idx="0">
            <a:schemeClr val="accent6"/>
          </a:fillRef>
          <a:effectRef idx="1">
            <a:schemeClr val="accent6"/>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壹</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38" name="组合 37"/>
          <p:cNvGrpSpPr/>
          <p:nvPr/>
        </p:nvGrpSpPr>
        <p:grpSpPr>
          <a:xfrm>
            <a:off x="780625" y="1715834"/>
            <a:ext cx="2981325" cy="2056857"/>
            <a:chOff x="346759" y="1963484"/>
            <a:chExt cx="2981325" cy="2056857"/>
          </a:xfrm>
        </p:grpSpPr>
        <p:pic>
          <p:nvPicPr>
            <p:cNvPr id="39" name="图片 38"/>
            <p:cNvPicPr/>
            <p:nvPr/>
          </p:nvPicPr>
          <p:blipFill rotWithShape="1">
            <a:blip r:embed="rId3" cstate="print">
              <a:grayscl/>
              <a:extLst>
                <a:ext uri="{28A0092B-C50C-407E-A947-70E740481C1C}">
                  <a14:useLocalDpi xmlns:a14="http://schemas.microsoft.com/office/drawing/2010/main" val="0"/>
                </a:ext>
              </a:extLst>
            </a:blip>
            <a:srcRect/>
            <a:stretch>
              <a:fillRect/>
            </a:stretch>
          </p:blipFill>
          <p:spPr>
            <a:xfrm>
              <a:off x="439193" y="2059760"/>
              <a:ext cx="2796456" cy="1864304"/>
            </a:xfrm>
            <a:prstGeom prst="rect">
              <a:avLst/>
            </a:prstGeom>
          </p:spPr>
        </p:pic>
        <p:sp>
          <p:nvSpPr>
            <p:cNvPr id="40" name="图文框 39"/>
            <p:cNvSpPr/>
            <p:nvPr/>
          </p:nvSpPr>
          <p:spPr>
            <a:xfrm>
              <a:off x="346759" y="1963484"/>
              <a:ext cx="2981325" cy="2056857"/>
            </a:xfrm>
            <a:prstGeom prst="frame">
              <a:avLst>
                <a:gd name="adj1" fmla="val 1359"/>
              </a:avLst>
            </a:prstGeom>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endParaRPr lang="zh-CN" altLang="en-US">
                <a:solidFill>
                  <a:sysClr val="windowText" lastClr="000000"/>
                </a:solidFill>
              </a:endParaRPr>
            </a:p>
          </p:txBody>
        </p:sp>
      </p:grpSp>
      <p:grpSp>
        <p:nvGrpSpPr>
          <p:cNvPr id="42" name="组合 41"/>
          <p:cNvGrpSpPr/>
          <p:nvPr/>
        </p:nvGrpSpPr>
        <p:grpSpPr>
          <a:xfrm>
            <a:off x="4605338" y="1715834"/>
            <a:ext cx="2981325" cy="2056857"/>
            <a:chOff x="4605337" y="1963484"/>
            <a:chExt cx="2981325" cy="2056857"/>
          </a:xfrm>
        </p:grpSpPr>
        <p:pic>
          <p:nvPicPr>
            <p:cNvPr id="43" name="图片 42"/>
            <p:cNvPicPr/>
            <p:nvPr/>
          </p:nvPicPr>
          <p:blipFill>
            <a:blip r:embed="rId4" cstate="print">
              <a:grayscl/>
              <a:extLst>
                <a:ext uri="{28A0092B-C50C-407E-A947-70E740481C1C}">
                  <a14:useLocalDpi xmlns:a14="http://schemas.microsoft.com/office/drawing/2010/main" val="0"/>
                </a:ext>
              </a:extLst>
            </a:blip>
            <a:stretch>
              <a:fillRect/>
            </a:stretch>
          </p:blipFill>
          <p:spPr>
            <a:xfrm>
              <a:off x="4697771" y="2059760"/>
              <a:ext cx="2796456" cy="1864304"/>
            </a:xfrm>
            <a:prstGeom prst="rect">
              <a:avLst/>
            </a:prstGeom>
          </p:spPr>
        </p:pic>
        <p:sp>
          <p:nvSpPr>
            <p:cNvPr id="44" name="图文框 43"/>
            <p:cNvSpPr/>
            <p:nvPr/>
          </p:nvSpPr>
          <p:spPr>
            <a:xfrm>
              <a:off x="4605337" y="1963484"/>
              <a:ext cx="2981325" cy="2056857"/>
            </a:xfrm>
            <a:prstGeom prst="frame">
              <a:avLst>
                <a:gd name="adj1" fmla="val 1359"/>
              </a:avLst>
            </a:prstGeom>
            <a:solidFill>
              <a:schemeClr val="accent4"/>
            </a:solidFill>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endParaRPr lang="zh-CN" altLang="en-US">
                <a:ln>
                  <a:solidFill>
                    <a:schemeClr val="accent4"/>
                  </a:solidFill>
                </a:ln>
                <a:solidFill>
                  <a:schemeClr val="accent4"/>
                </a:solidFill>
              </a:endParaRPr>
            </a:p>
          </p:txBody>
        </p:sp>
      </p:grpSp>
      <p:grpSp>
        <p:nvGrpSpPr>
          <p:cNvPr id="46" name="组合 45"/>
          <p:cNvGrpSpPr/>
          <p:nvPr/>
        </p:nvGrpSpPr>
        <p:grpSpPr>
          <a:xfrm>
            <a:off x="8430051" y="1715834"/>
            <a:ext cx="2981325" cy="2056857"/>
            <a:chOff x="8382277" y="1963484"/>
            <a:chExt cx="2981325" cy="2056857"/>
          </a:xfrm>
        </p:grpSpPr>
        <p:pic>
          <p:nvPicPr>
            <p:cNvPr id="47" name="图片 46"/>
            <p:cNvPicPr/>
            <p:nvPr/>
          </p:nvPicPr>
          <p:blipFill rotWithShape="1">
            <a:blip r:embed="rId5" cstate="print">
              <a:grayscl/>
              <a:extLst>
                <a:ext uri="{28A0092B-C50C-407E-A947-70E740481C1C}">
                  <a14:useLocalDpi xmlns:a14="http://schemas.microsoft.com/office/drawing/2010/main" val="0"/>
                </a:ext>
              </a:extLst>
            </a:blip>
            <a:srcRect/>
            <a:stretch>
              <a:fillRect/>
            </a:stretch>
          </p:blipFill>
          <p:spPr>
            <a:xfrm>
              <a:off x="8474711" y="2059760"/>
              <a:ext cx="2796456" cy="1864304"/>
            </a:xfrm>
            <a:prstGeom prst="rect">
              <a:avLst/>
            </a:prstGeom>
          </p:spPr>
        </p:pic>
        <p:sp>
          <p:nvSpPr>
            <p:cNvPr id="48" name="图文框 47"/>
            <p:cNvSpPr/>
            <p:nvPr/>
          </p:nvSpPr>
          <p:spPr>
            <a:xfrm>
              <a:off x="8382277" y="1963484"/>
              <a:ext cx="2981325" cy="2056857"/>
            </a:xfrm>
            <a:prstGeom prst="frame">
              <a:avLst>
                <a:gd name="adj1" fmla="val 1359"/>
              </a:avLst>
            </a:prstGeom>
            <a:solidFill>
              <a:srgbClr val="3D9600"/>
            </a:solidFill>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endParaRPr lang="zh-CN" altLang="en-US">
                <a:solidFill>
                  <a:sysClr val="windowText" lastClr="000000"/>
                </a:solidFill>
              </a:endParaRPr>
            </a:p>
          </p:txBody>
        </p:sp>
      </p:grpSp>
      <p:sp>
        <p:nvSpPr>
          <p:cNvPr id="21" name="圆角矩形 20"/>
          <p:cNvSpPr/>
          <p:nvPr/>
        </p:nvSpPr>
        <p:spPr>
          <a:xfrm>
            <a:off x="1441977" y="4211478"/>
            <a:ext cx="1657350" cy="457200"/>
          </a:xfrm>
          <a:prstGeom prst="roundRect">
            <a:avLst>
              <a:gd name="adj" fmla="val 50000"/>
            </a:avLst>
          </a:prstGeom>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r>
              <a:rPr lang="zh-CN" altLang="en-US" b="1" spc="150">
                <a:solidFill>
                  <a:sysClr val="window" lastClr="FFFFFF"/>
                </a:solidFill>
                <a:uFillTx/>
                <a:latin typeface="锐字逼格锐线体简4.0(原名张海山锐线体简）" panose="02010604000000000000" charset="-122"/>
                <a:ea typeface="锐字逼格锐线体简4.0(原名张海山锐线体简）" panose="02010604000000000000" charset="-122"/>
              </a:rPr>
              <a:t>添加标题</a:t>
            </a:r>
            <a:endParaRPr lang="zh-CN" altLang="en-US" b="1" spc="150">
              <a:solidFill>
                <a:sysClr val="window" lastClr="FFFFFF"/>
              </a:solidFill>
              <a:uFillTx/>
              <a:latin typeface="锐字逼格锐线体简4.0(原名张海山锐线体简）" panose="02010604000000000000" charset="-122"/>
              <a:ea typeface="锐字逼格锐线体简4.0(原名张海山锐线体简）" panose="02010604000000000000" charset="-122"/>
            </a:endParaRPr>
          </a:p>
        </p:txBody>
      </p:sp>
      <p:sp>
        <p:nvSpPr>
          <p:cNvPr id="22" name="文本框 21"/>
          <p:cNvSpPr txBox="1"/>
          <p:nvPr/>
        </p:nvSpPr>
        <p:spPr>
          <a:xfrm>
            <a:off x="780415" y="4668520"/>
            <a:ext cx="3044825" cy="1371600"/>
          </a:xfrm>
          <a:prstGeom prst="rect">
            <a:avLst/>
          </a:prstGeom>
          <a:noFill/>
        </p:spPr>
        <p:txBody>
          <a:bodyPr wrap="square" rtlCol="0">
            <a:spAutoFit/>
          </a:bodyPr>
          <a:lstStyle/>
          <a:p>
            <a:pPr algn="ctr" fontAlgn="base">
              <a:lnSpc>
                <a:spcPct val="150000"/>
              </a:lnSpc>
              <a:buClrTx/>
              <a:buSzTx/>
              <a:buFont typeface="Arial" panose="020B0604020202020204" pitchFamily="34" charset="0"/>
              <a:defRPr/>
            </a:pPr>
            <a:r>
              <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kumimoji="0" lang="zh-CN" altLang="en-US" sz="1400" i="0" kern="0" spc="140" baseline="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kumimoji="0" lang="zh-CN" altLang="en-US" sz="1400" i="0" kern="0" spc="140" baseline="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23" name="圆角矩形 22"/>
          <p:cNvSpPr/>
          <p:nvPr/>
        </p:nvSpPr>
        <p:spPr>
          <a:xfrm>
            <a:off x="5267852" y="4212113"/>
            <a:ext cx="1657350" cy="457200"/>
          </a:xfrm>
          <a:prstGeom prst="roundRect">
            <a:avLst>
              <a:gd name="adj" fmla="val 50000"/>
            </a:avLst>
          </a:prstGeom>
          <a:solidFill>
            <a:schemeClr val="accent4"/>
          </a:solidFill>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r>
              <a:rPr lang="zh-CN" altLang="en-US" b="1" spc="150">
                <a:solidFill>
                  <a:schemeClr val="tx1"/>
                </a:solidFill>
                <a:uFillTx/>
                <a:latin typeface="锐字逼格锐线体简4.0(原名张海山锐线体简）" panose="02010604000000000000" charset="-122"/>
                <a:ea typeface="锐字逼格锐线体简4.0(原名张海山锐线体简）" panose="02010604000000000000" charset="-122"/>
              </a:rPr>
              <a:t>添加标题</a:t>
            </a:r>
            <a:endParaRPr lang="zh-CN" altLang="en-US" b="1" spc="150">
              <a:solidFill>
                <a:schemeClr val="tx1"/>
              </a:solidFill>
              <a:uFillTx/>
              <a:latin typeface="锐字逼格锐线体简4.0(原名张海山锐线体简）" panose="02010604000000000000" charset="-122"/>
              <a:ea typeface="锐字逼格锐线体简4.0(原名张海山锐线体简）" panose="02010604000000000000" charset="-122"/>
            </a:endParaRPr>
          </a:p>
        </p:txBody>
      </p:sp>
      <p:sp>
        <p:nvSpPr>
          <p:cNvPr id="24" name="文本框 23"/>
          <p:cNvSpPr txBox="1"/>
          <p:nvPr/>
        </p:nvSpPr>
        <p:spPr>
          <a:xfrm>
            <a:off x="4605655" y="4668520"/>
            <a:ext cx="3044825" cy="1691640"/>
          </a:xfrm>
          <a:prstGeom prst="rect">
            <a:avLst/>
          </a:prstGeom>
          <a:noFill/>
        </p:spPr>
        <p:txBody>
          <a:bodyPr wrap="square" rtlCol="0">
            <a:spAutoFit/>
          </a:bodyPr>
          <a:lstStyle/>
          <a:p>
            <a:pPr algn="ctr" fontAlgn="base">
              <a:lnSpc>
                <a:spcPct val="150000"/>
              </a:lnSpc>
              <a:buClrTx/>
              <a:buSzTx/>
              <a:buFont typeface="Arial" panose="020B0604020202020204" pitchFamily="34" charset="0"/>
              <a:defRPr/>
            </a:pPr>
            <a:r>
              <a:rPr lang="zh-CN" altLang="en-US" sz="1400" kern="0" spc="14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kumimoji="0" lang="zh-CN" altLang="en-US" sz="1400" i="0" kern="0" spc="140" baseline="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kumimoji="0" lang="zh-CN" altLang="en-US" sz="1400" i="0" kern="0" spc="140" baseline="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endParaRPr lang="zh-CN" altLang="en-US" sz="1400" kern="0" spc="170" noProof="0" dirty="0" smtClean="0">
              <a:ln>
                <a:noFill/>
              </a:ln>
              <a:solidFill>
                <a:schemeClr val="tx1"/>
              </a:solidFill>
              <a:effectLst/>
              <a:uLnTx/>
              <a:uFillTx/>
              <a:latin typeface="锐字云字库准圆体1.0" panose="02010604000000000000" charset="-122"/>
              <a:ea typeface="锐字云字库准圆体1.0" panose="02010604000000000000" charset="-122"/>
              <a:sym typeface="+mn-ea"/>
            </a:endParaRPr>
          </a:p>
        </p:txBody>
      </p:sp>
      <p:sp>
        <p:nvSpPr>
          <p:cNvPr id="25" name="圆角矩形 24"/>
          <p:cNvSpPr/>
          <p:nvPr/>
        </p:nvSpPr>
        <p:spPr>
          <a:xfrm>
            <a:off x="9092457" y="4212113"/>
            <a:ext cx="1657350" cy="457200"/>
          </a:xfrm>
          <a:prstGeom prst="roundRect">
            <a:avLst>
              <a:gd name="adj" fmla="val 50000"/>
            </a:avLst>
          </a:prstGeom>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r>
              <a:rPr lang="zh-CN" altLang="en-US" b="1" spc="150">
                <a:solidFill>
                  <a:sysClr val="window" lastClr="FFFFFF"/>
                </a:solidFill>
                <a:uFillTx/>
                <a:latin typeface="锐字逼格锐线体简4.0(原名张海山锐线体简）" panose="02010604000000000000" charset="-122"/>
                <a:ea typeface="锐字逼格锐线体简4.0(原名张海山锐线体简）" panose="02010604000000000000" charset="-122"/>
              </a:rPr>
              <a:t>添加标题</a:t>
            </a:r>
            <a:endParaRPr lang="zh-CN" altLang="en-US" b="1" spc="150">
              <a:solidFill>
                <a:sysClr val="window" lastClr="FFFFFF"/>
              </a:solidFill>
              <a:uFillTx/>
              <a:latin typeface="锐字逼格锐线体简4.0(原名张海山锐线体简）" panose="02010604000000000000" charset="-122"/>
              <a:ea typeface="锐字逼格锐线体简4.0(原名张海山锐线体简）" panose="02010604000000000000" charset="-122"/>
            </a:endParaRPr>
          </a:p>
        </p:txBody>
      </p:sp>
      <p:sp>
        <p:nvSpPr>
          <p:cNvPr id="26" name="文本框 25"/>
          <p:cNvSpPr txBox="1"/>
          <p:nvPr/>
        </p:nvSpPr>
        <p:spPr>
          <a:xfrm>
            <a:off x="8399145" y="4669155"/>
            <a:ext cx="3044825" cy="1371600"/>
          </a:xfrm>
          <a:prstGeom prst="rect">
            <a:avLst/>
          </a:prstGeom>
          <a:noFill/>
        </p:spPr>
        <p:txBody>
          <a:bodyPr wrap="square" rtlCol="0">
            <a:spAutoFit/>
          </a:bodyPr>
          <a:lstStyle/>
          <a:p>
            <a:pPr algn="ctr" fontAlgn="base">
              <a:lnSpc>
                <a:spcPct val="150000"/>
              </a:lnSpc>
              <a:buClrTx/>
              <a:buSzTx/>
              <a:buFont typeface="Arial" panose="020B0604020202020204" pitchFamily="34" charset="0"/>
              <a:defRPr/>
            </a:pPr>
            <a:r>
              <a:rPr lang="zh-CN" altLang="en-US" sz="1400" kern="0" spc="14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kumimoji="0" lang="zh-CN" altLang="en-US" sz="1400" i="0" kern="0" spc="140" baseline="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lang="zh-CN" altLang="en-US" sz="1400" kern="0" spc="14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kumimoji="0" lang="zh-CN" altLang="en-US" sz="1400" i="0" kern="0" spc="140" baseline="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a:p>
            <a:pPr algn="ctr" fontAlgn="base">
              <a:lnSpc>
                <a:spcPct val="150000"/>
              </a:lnSpc>
              <a:buClrTx/>
              <a:buSzTx/>
              <a:buFont typeface="Arial" panose="020B0604020202020204" pitchFamily="34" charset="0"/>
              <a:defRPr/>
            </a:pPr>
            <a:r>
              <a:rPr lang="zh-CN" altLang="en-US" sz="1400" kern="0" spc="14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a:t>
            </a:r>
            <a:endParaRPr lang="zh-CN" altLang="en-US" sz="1400" kern="0" spc="170" noProof="0" dirty="0" smtClean="0">
              <a:ln>
                <a:noFill/>
              </a:ln>
              <a:solidFill>
                <a:schemeClr val="tx1"/>
              </a:solidFill>
              <a:effectLst/>
              <a:uLnTx/>
              <a:uFillTx/>
              <a:latin typeface="锐字云字库准圆体1.0" panose="02010604000000000000" charset="-122"/>
              <a:ea typeface="锐字云字库准圆体1.0" panose="02010604000000000000" charset="-122"/>
              <a:sym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壹</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sp>
        <p:nvSpPr>
          <p:cNvPr id="42" name="Freeform 840"/>
          <p:cNvSpPr/>
          <p:nvPr/>
        </p:nvSpPr>
        <p:spPr bwMode="auto">
          <a:xfrm>
            <a:off x="2127885" y="3481070"/>
            <a:ext cx="306070" cy="589915"/>
          </a:xfrm>
          <a:custGeom>
            <a:avLst/>
            <a:gdLst>
              <a:gd name="T0" fmla="*/ 58 w 80"/>
              <a:gd name="T1" fmla="*/ 0 h 154"/>
              <a:gd name="T2" fmla="*/ 58 w 80"/>
              <a:gd name="T3" fmla="*/ 103 h 154"/>
              <a:gd name="T4" fmla="*/ 76 w 80"/>
              <a:gd name="T5" fmla="*/ 103 h 154"/>
              <a:gd name="T6" fmla="*/ 79 w 80"/>
              <a:gd name="T7" fmla="*/ 105 h 154"/>
              <a:gd name="T8" fmla="*/ 79 w 80"/>
              <a:gd name="T9" fmla="*/ 109 h 154"/>
              <a:gd name="T10" fmla="*/ 40 w 80"/>
              <a:gd name="T11" fmla="*/ 154 h 154"/>
              <a:gd name="T12" fmla="*/ 1 w 80"/>
              <a:gd name="T13" fmla="*/ 109 h 154"/>
              <a:gd name="T14" fmla="*/ 1 w 80"/>
              <a:gd name="T15" fmla="*/ 105 h 154"/>
              <a:gd name="T16" fmla="*/ 4 w 80"/>
              <a:gd name="T17" fmla="*/ 103 h 154"/>
              <a:gd name="T18" fmla="*/ 22 w 80"/>
              <a:gd name="T19" fmla="*/ 103 h 154"/>
              <a:gd name="T20" fmla="*/ 22 w 80"/>
              <a:gd name="T21" fmla="*/ 0 h 154"/>
              <a:gd name="T22" fmla="*/ 58 w 80"/>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58" y="0"/>
                </a:moveTo>
                <a:cubicBezTo>
                  <a:pt x="58" y="103"/>
                  <a:pt x="58" y="103"/>
                  <a:pt x="58" y="103"/>
                </a:cubicBezTo>
                <a:cubicBezTo>
                  <a:pt x="76" y="103"/>
                  <a:pt x="76" y="103"/>
                  <a:pt x="76" y="103"/>
                </a:cubicBezTo>
                <a:cubicBezTo>
                  <a:pt x="77" y="103"/>
                  <a:pt x="79" y="104"/>
                  <a:pt x="79" y="105"/>
                </a:cubicBezTo>
                <a:cubicBezTo>
                  <a:pt x="80" y="107"/>
                  <a:pt x="80" y="108"/>
                  <a:pt x="79" y="109"/>
                </a:cubicBezTo>
                <a:cubicBezTo>
                  <a:pt x="40" y="154"/>
                  <a:pt x="40" y="154"/>
                  <a:pt x="40" y="154"/>
                </a:cubicBezTo>
                <a:cubicBezTo>
                  <a:pt x="1" y="109"/>
                  <a:pt x="1" y="109"/>
                  <a:pt x="1" y="109"/>
                </a:cubicBezTo>
                <a:cubicBezTo>
                  <a:pt x="0" y="108"/>
                  <a:pt x="0" y="107"/>
                  <a:pt x="1" y="105"/>
                </a:cubicBezTo>
                <a:cubicBezTo>
                  <a:pt x="1" y="104"/>
                  <a:pt x="3" y="103"/>
                  <a:pt x="4" y="103"/>
                </a:cubicBezTo>
                <a:cubicBezTo>
                  <a:pt x="22" y="103"/>
                  <a:pt x="22" y="103"/>
                  <a:pt x="22" y="103"/>
                </a:cubicBezTo>
                <a:cubicBezTo>
                  <a:pt x="22" y="0"/>
                  <a:pt x="22" y="0"/>
                  <a:pt x="22" y="0"/>
                </a:cubicBezTo>
                <a:lnTo>
                  <a:pt x="58" y="0"/>
                </a:lnTo>
                <a:close/>
              </a:path>
            </a:pathLst>
          </a:custGeom>
          <a:solidFill>
            <a:srgbClr val="339436"/>
          </a:solidFill>
          <a:ln>
            <a:noFill/>
          </a:ln>
        </p:spPr>
        <p:txBody>
          <a:bodyPr vert="horz" wrap="square" lIns="91440" tIns="45720" rIns="91440" bIns="45720" numCol="1" anchor="t" anchorCtr="0" compatLnSpc="1"/>
          <a:lstStyle/>
          <a:p>
            <a:endParaRPr lang="en-US"/>
          </a:p>
        </p:txBody>
      </p:sp>
      <p:sp>
        <p:nvSpPr>
          <p:cNvPr id="43" name="Freeform 841"/>
          <p:cNvSpPr/>
          <p:nvPr/>
        </p:nvSpPr>
        <p:spPr bwMode="auto">
          <a:xfrm>
            <a:off x="9553575" y="4078605"/>
            <a:ext cx="306070" cy="586105"/>
          </a:xfrm>
          <a:custGeom>
            <a:avLst/>
            <a:gdLst>
              <a:gd name="T0" fmla="*/ 58 w 80"/>
              <a:gd name="T1" fmla="*/ 153 h 153"/>
              <a:gd name="T2" fmla="*/ 58 w 80"/>
              <a:gd name="T3" fmla="*/ 50 h 153"/>
              <a:gd name="T4" fmla="*/ 76 w 80"/>
              <a:gd name="T5" fmla="*/ 50 h 153"/>
              <a:gd name="T6" fmla="*/ 79 w 80"/>
              <a:gd name="T7" fmla="*/ 48 h 153"/>
              <a:gd name="T8" fmla="*/ 79 w 80"/>
              <a:gd name="T9" fmla="*/ 44 h 153"/>
              <a:gd name="T10" fmla="*/ 40 w 80"/>
              <a:gd name="T11" fmla="*/ 0 h 153"/>
              <a:gd name="T12" fmla="*/ 1 w 80"/>
              <a:gd name="T13" fmla="*/ 44 h 153"/>
              <a:gd name="T14" fmla="*/ 1 w 80"/>
              <a:gd name="T15" fmla="*/ 48 h 153"/>
              <a:gd name="T16" fmla="*/ 4 w 80"/>
              <a:gd name="T17" fmla="*/ 50 h 153"/>
              <a:gd name="T18" fmla="*/ 22 w 80"/>
              <a:gd name="T19" fmla="*/ 50 h 153"/>
              <a:gd name="T20" fmla="*/ 22 w 80"/>
              <a:gd name="T21" fmla="*/ 153 h 153"/>
              <a:gd name="T22" fmla="*/ 58 w 80"/>
              <a:gd name="T23"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3">
                <a:moveTo>
                  <a:pt x="58" y="153"/>
                </a:moveTo>
                <a:cubicBezTo>
                  <a:pt x="58" y="50"/>
                  <a:pt x="58" y="50"/>
                  <a:pt x="58" y="50"/>
                </a:cubicBezTo>
                <a:cubicBezTo>
                  <a:pt x="76" y="50"/>
                  <a:pt x="76" y="50"/>
                  <a:pt x="76" y="50"/>
                </a:cubicBezTo>
                <a:cubicBezTo>
                  <a:pt x="77" y="50"/>
                  <a:pt x="79" y="49"/>
                  <a:pt x="79" y="48"/>
                </a:cubicBezTo>
                <a:cubicBezTo>
                  <a:pt x="80" y="46"/>
                  <a:pt x="80" y="45"/>
                  <a:pt x="79" y="44"/>
                </a:cubicBezTo>
                <a:cubicBezTo>
                  <a:pt x="40" y="0"/>
                  <a:pt x="40" y="0"/>
                  <a:pt x="40" y="0"/>
                </a:cubicBezTo>
                <a:cubicBezTo>
                  <a:pt x="1" y="44"/>
                  <a:pt x="1" y="44"/>
                  <a:pt x="1" y="44"/>
                </a:cubicBezTo>
                <a:cubicBezTo>
                  <a:pt x="0" y="45"/>
                  <a:pt x="0" y="46"/>
                  <a:pt x="1" y="48"/>
                </a:cubicBezTo>
                <a:cubicBezTo>
                  <a:pt x="1" y="49"/>
                  <a:pt x="3" y="50"/>
                  <a:pt x="4" y="50"/>
                </a:cubicBezTo>
                <a:cubicBezTo>
                  <a:pt x="22" y="50"/>
                  <a:pt x="22" y="50"/>
                  <a:pt x="22" y="50"/>
                </a:cubicBezTo>
                <a:cubicBezTo>
                  <a:pt x="22" y="153"/>
                  <a:pt x="22" y="153"/>
                  <a:pt x="22" y="153"/>
                </a:cubicBezTo>
                <a:lnTo>
                  <a:pt x="58" y="153"/>
                </a:lnTo>
                <a:close/>
              </a:path>
            </a:pathLst>
          </a:custGeom>
          <a:solidFill>
            <a:srgbClr val="B5B5B5"/>
          </a:solidFill>
          <a:ln>
            <a:noFill/>
          </a:ln>
        </p:spPr>
        <p:txBody>
          <a:bodyPr vert="horz" wrap="square" lIns="91440" tIns="45720" rIns="91440" bIns="45720" numCol="1" anchor="t" anchorCtr="0" compatLnSpc="1"/>
          <a:lstStyle/>
          <a:p>
            <a:endParaRPr lang="en-US"/>
          </a:p>
        </p:txBody>
      </p:sp>
      <p:sp>
        <p:nvSpPr>
          <p:cNvPr id="44" name="Freeform 842"/>
          <p:cNvSpPr/>
          <p:nvPr/>
        </p:nvSpPr>
        <p:spPr bwMode="auto">
          <a:xfrm>
            <a:off x="4605020" y="4078605"/>
            <a:ext cx="302260" cy="586105"/>
          </a:xfrm>
          <a:custGeom>
            <a:avLst/>
            <a:gdLst>
              <a:gd name="T0" fmla="*/ 58 w 79"/>
              <a:gd name="T1" fmla="*/ 153 h 153"/>
              <a:gd name="T2" fmla="*/ 58 w 79"/>
              <a:gd name="T3" fmla="*/ 50 h 153"/>
              <a:gd name="T4" fmla="*/ 75 w 79"/>
              <a:gd name="T5" fmla="*/ 50 h 153"/>
              <a:gd name="T6" fmla="*/ 79 w 79"/>
              <a:gd name="T7" fmla="*/ 48 h 153"/>
              <a:gd name="T8" fmla="*/ 78 w 79"/>
              <a:gd name="T9" fmla="*/ 44 h 153"/>
              <a:gd name="T10" fmla="*/ 40 w 79"/>
              <a:gd name="T11" fmla="*/ 0 h 153"/>
              <a:gd name="T12" fmla="*/ 1 w 79"/>
              <a:gd name="T13" fmla="*/ 44 h 153"/>
              <a:gd name="T14" fmla="*/ 0 w 79"/>
              <a:gd name="T15" fmla="*/ 48 h 153"/>
              <a:gd name="T16" fmla="*/ 4 w 79"/>
              <a:gd name="T17" fmla="*/ 50 h 153"/>
              <a:gd name="T18" fmla="*/ 22 w 79"/>
              <a:gd name="T19" fmla="*/ 50 h 153"/>
              <a:gd name="T20" fmla="*/ 22 w 79"/>
              <a:gd name="T21" fmla="*/ 153 h 153"/>
              <a:gd name="T22" fmla="*/ 58 w 79"/>
              <a:gd name="T23"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153">
                <a:moveTo>
                  <a:pt x="58" y="153"/>
                </a:moveTo>
                <a:cubicBezTo>
                  <a:pt x="58" y="50"/>
                  <a:pt x="58" y="50"/>
                  <a:pt x="58" y="50"/>
                </a:cubicBezTo>
                <a:cubicBezTo>
                  <a:pt x="75" y="50"/>
                  <a:pt x="75" y="50"/>
                  <a:pt x="75" y="50"/>
                </a:cubicBezTo>
                <a:cubicBezTo>
                  <a:pt x="77" y="50"/>
                  <a:pt x="78" y="49"/>
                  <a:pt x="79" y="48"/>
                </a:cubicBezTo>
                <a:cubicBezTo>
                  <a:pt x="79" y="46"/>
                  <a:pt x="79" y="45"/>
                  <a:pt x="78" y="44"/>
                </a:cubicBezTo>
                <a:cubicBezTo>
                  <a:pt x="40" y="0"/>
                  <a:pt x="40" y="0"/>
                  <a:pt x="40" y="0"/>
                </a:cubicBezTo>
                <a:cubicBezTo>
                  <a:pt x="1" y="44"/>
                  <a:pt x="1" y="44"/>
                  <a:pt x="1" y="44"/>
                </a:cubicBezTo>
                <a:cubicBezTo>
                  <a:pt x="0" y="45"/>
                  <a:pt x="0" y="46"/>
                  <a:pt x="0" y="48"/>
                </a:cubicBezTo>
                <a:cubicBezTo>
                  <a:pt x="1" y="49"/>
                  <a:pt x="2" y="50"/>
                  <a:pt x="4" y="50"/>
                </a:cubicBezTo>
                <a:cubicBezTo>
                  <a:pt x="22" y="50"/>
                  <a:pt x="22" y="50"/>
                  <a:pt x="22" y="50"/>
                </a:cubicBezTo>
                <a:cubicBezTo>
                  <a:pt x="22" y="153"/>
                  <a:pt x="22" y="153"/>
                  <a:pt x="22" y="153"/>
                </a:cubicBezTo>
                <a:lnTo>
                  <a:pt x="58" y="153"/>
                </a:lnTo>
                <a:close/>
              </a:path>
            </a:pathLst>
          </a:custGeom>
          <a:solidFill>
            <a:schemeClr val="accent4"/>
          </a:solidFill>
          <a:ln>
            <a:noFill/>
          </a:ln>
        </p:spPr>
        <p:txBody>
          <a:bodyPr vert="horz" wrap="square" lIns="91440" tIns="45720" rIns="91440" bIns="45720" numCol="1" anchor="t" anchorCtr="0" compatLnSpc="1"/>
          <a:lstStyle/>
          <a:p>
            <a:endParaRPr lang="en-US"/>
          </a:p>
        </p:txBody>
      </p:sp>
      <p:sp>
        <p:nvSpPr>
          <p:cNvPr id="45" name="Freeform 843"/>
          <p:cNvSpPr/>
          <p:nvPr/>
        </p:nvSpPr>
        <p:spPr bwMode="auto">
          <a:xfrm>
            <a:off x="7078345" y="3481070"/>
            <a:ext cx="306070" cy="589915"/>
          </a:xfrm>
          <a:custGeom>
            <a:avLst/>
            <a:gdLst>
              <a:gd name="T0" fmla="*/ 58 w 80"/>
              <a:gd name="T1" fmla="*/ 0 h 154"/>
              <a:gd name="T2" fmla="*/ 58 w 80"/>
              <a:gd name="T3" fmla="*/ 103 h 154"/>
              <a:gd name="T4" fmla="*/ 76 w 80"/>
              <a:gd name="T5" fmla="*/ 103 h 154"/>
              <a:gd name="T6" fmla="*/ 79 w 80"/>
              <a:gd name="T7" fmla="*/ 105 h 154"/>
              <a:gd name="T8" fmla="*/ 79 w 80"/>
              <a:gd name="T9" fmla="*/ 109 h 154"/>
              <a:gd name="T10" fmla="*/ 40 w 80"/>
              <a:gd name="T11" fmla="*/ 154 h 154"/>
              <a:gd name="T12" fmla="*/ 2 w 80"/>
              <a:gd name="T13" fmla="*/ 109 h 154"/>
              <a:gd name="T14" fmla="*/ 1 w 80"/>
              <a:gd name="T15" fmla="*/ 105 h 154"/>
              <a:gd name="T16" fmla="*/ 5 w 80"/>
              <a:gd name="T17" fmla="*/ 103 h 154"/>
              <a:gd name="T18" fmla="*/ 22 w 80"/>
              <a:gd name="T19" fmla="*/ 103 h 154"/>
              <a:gd name="T20" fmla="*/ 22 w 80"/>
              <a:gd name="T21" fmla="*/ 0 h 154"/>
              <a:gd name="T22" fmla="*/ 58 w 80"/>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58" y="0"/>
                </a:moveTo>
                <a:cubicBezTo>
                  <a:pt x="58" y="103"/>
                  <a:pt x="58" y="103"/>
                  <a:pt x="58" y="103"/>
                </a:cubicBezTo>
                <a:cubicBezTo>
                  <a:pt x="76" y="103"/>
                  <a:pt x="76" y="103"/>
                  <a:pt x="76" y="103"/>
                </a:cubicBezTo>
                <a:cubicBezTo>
                  <a:pt x="78" y="103"/>
                  <a:pt x="79" y="104"/>
                  <a:pt x="79" y="105"/>
                </a:cubicBezTo>
                <a:cubicBezTo>
                  <a:pt x="80" y="107"/>
                  <a:pt x="80" y="108"/>
                  <a:pt x="79" y="109"/>
                </a:cubicBezTo>
                <a:cubicBezTo>
                  <a:pt x="40" y="154"/>
                  <a:pt x="40" y="154"/>
                  <a:pt x="40" y="154"/>
                </a:cubicBezTo>
                <a:cubicBezTo>
                  <a:pt x="2" y="109"/>
                  <a:pt x="2" y="109"/>
                  <a:pt x="2" y="109"/>
                </a:cubicBezTo>
                <a:cubicBezTo>
                  <a:pt x="1" y="108"/>
                  <a:pt x="0" y="107"/>
                  <a:pt x="1" y="105"/>
                </a:cubicBezTo>
                <a:cubicBezTo>
                  <a:pt x="2" y="104"/>
                  <a:pt x="3" y="103"/>
                  <a:pt x="5" y="103"/>
                </a:cubicBezTo>
                <a:cubicBezTo>
                  <a:pt x="22" y="103"/>
                  <a:pt x="22" y="103"/>
                  <a:pt x="22" y="103"/>
                </a:cubicBezTo>
                <a:cubicBezTo>
                  <a:pt x="22" y="0"/>
                  <a:pt x="22" y="0"/>
                  <a:pt x="22" y="0"/>
                </a:cubicBezTo>
                <a:lnTo>
                  <a:pt x="58" y="0"/>
                </a:lnTo>
                <a:close/>
              </a:path>
            </a:pathLst>
          </a:custGeom>
          <a:solidFill>
            <a:srgbClr val="339436"/>
          </a:solidFill>
          <a:ln>
            <a:noFill/>
          </a:ln>
        </p:spPr>
        <p:txBody>
          <a:bodyPr vert="horz" wrap="square" lIns="91440" tIns="45720" rIns="91440" bIns="45720" numCol="1" anchor="t" anchorCtr="0" compatLnSpc="1"/>
          <a:lstStyle/>
          <a:p>
            <a:endParaRPr lang="en-US"/>
          </a:p>
        </p:txBody>
      </p:sp>
      <p:sp>
        <p:nvSpPr>
          <p:cNvPr id="46" name="Freeform 844"/>
          <p:cNvSpPr/>
          <p:nvPr/>
        </p:nvSpPr>
        <p:spPr bwMode="auto">
          <a:xfrm>
            <a:off x="1287780" y="1657985"/>
            <a:ext cx="1985645" cy="1983740"/>
          </a:xfrm>
          <a:custGeom>
            <a:avLst/>
            <a:gdLst>
              <a:gd name="T0" fmla="*/ 506 w 519"/>
              <a:gd name="T1" fmla="*/ 141 h 518"/>
              <a:gd name="T2" fmla="*/ 485 w 519"/>
              <a:gd name="T3" fmla="*/ 126 h 518"/>
              <a:gd name="T4" fmla="*/ 440 w 519"/>
              <a:gd name="T5" fmla="*/ 109 h 518"/>
              <a:gd name="T6" fmla="*/ 410 w 519"/>
              <a:gd name="T7" fmla="*/ 79 h 518"/>
              <a:gd name="T8" fmla="*/ 393 w 519"/>
              <a:gd name="T9" fmla="*/ 34 h 518"/>
              <a:gd name="T10" fmla="*/ 365 w 519"/>
              <a:gd name="T11" fmla="*/ 5 h 518"/>
              <a:gd name="T12" fmla="*/ 325 w 519"/>
              <a:gd name="T13" fmla="*/ 6 h 518"/>
              <a:gd name="T14" fmla="*/ 281 w 519"/>
              <a:gd name="T15" fmla="*/ 26 h 518"/>
              <a:gd name="T16" fmla="*/ 239 w 519"/>
              <a:gd name="T17" fmla="*/ 26 h 518"/>
              <a:gd name="T18" fmla="*/ 195 w 519"/>
              <a:gd name="T19" fmla="*/ 6 h 518"/>
              <a:gd name="T20" fmla="*/ 155 w 519"/>
              <a:gd name="T21" fmla="*/ 5 h 518"/>
              <a:gd name="T22" fmla="*/ 127 w 519"/>
              <a:gd name="T23" fmla="*/ 34 h 518"/>
              <a:gd name="T24" fmla="*/ 110 w 519"/>
              <a:gd name="T25" fmla="*/ 79 h 518"/>
              <a:gd name="T26" fmla="*/ 80 w 519"/>
              <a:gd name="T27" fmla="*/ 109 h 518"/>
              <a:gd name="T28" fmla="*/ 35 w 519"/>
              <a:gd name="T29" fmla="*/ 126 h 518"/>
              <a:gd name="T30" fmla="*/ 6 w 519"/>
              <a:gd name="T31" fmla="*/ 154 h 518"/>
              <a:gd name="T32" fmla="*/ 7 w 519"/>
              <a:gd name="T33" fmla="*/ 194 h 518"/>
              <a:gd name="T34" fmla="*/ 27 w 519"/>
              <a:gd name="T35" fmla="*/ 238 h 518"/>
              <a:gd name="T36" fmla="*/ 27 w 519"/>
              <a:gd name="T37" fmla="*/ 280 h 518"/>
              <a:gd name="T38" fmla="*/ 7 w 519"/>
              <a:gd name="T39" fmla="*/ 324 h 518"/>
              <a:gd name="T40" fmla="*/ 2 w 519"/>
              <a:gd name="T41" fmla="*/ 349 h 518"/>
              <a:gd name="T42" fmla="*/ 0 w 519"/>
              <a:gd name="T43" fmla="*/ 350 h 518"/>
              <a:gd name="T44" fmla="*/ 6 w 519"/>
              <a:gd name="T45" fmla="*/ 364 h 518"/>
              <a:gd name="T46" fmla="*/ 35 w 519"/>
              <a:gd name="T47" fmla="*/ 392 h 518"/>
              <a:gd name="T48" fmla="*/ 80 w 519"/>
              <a:gd name="T49" fmla="*/ 409 h 518"/>
              <a:gd name="T50" fmla="*/ 110 w 519"/>
              <a:gd name="T51" fmla="*/ 439 h 518"/>
              <a:gd name="T52" fmla="*/ 127 w 519"/>
              <a:gd name="T53" fmla="*/ 484 h 518"/>
              <a:gd name="T54" fmla="*/ 155 w 519"/>
              <a:gd name="T55" fmla="*/ 513 h 518"/>
              <a:gd name="T56" fmla="*/ 195 w 519"/>
              <a:gd name="T57" fmla="*/ 512 h 518"/>
              <a:gd name="T58" fmla="*/ 239 w 519"/>
              <a:gd name="T59" fmla="*/ 492 h 518"/>
              <a:gd name="T60" fmla="*/ 281 w 519"/>
              <a:gd name="T61" fmla="*/ 492 h 518"/>
              <a:gd name="T62" fmla="*/ 325 w 519"/>
              <a:gd name="T63" fmla="*/ 512 h 518"/>
              <a:gd name="T64" fmla="*/ 365 w 519"/>
              <a:gd name="T65" fmla="*/ 513 h 518"/>
              <a:gd name="T66" fmla="*/ 393 w 519"/>
              <a:gd name="T67" fmla="*/ 484 h 518"/>
              <a:gd name="T68" fmla="*/ 410 w 519"/>
              <a:gd name="T69" fmla="*/ 439 h 518"/>
              <a:gd name="T70" fmla="*/ 440 w 519"/>
              <a:gd name="T71" fmla="*/ 409 h 518"/>
              <a:gd name="T72" fmla="*/ 485 w 519"/>
              <a:gd name="T73" fmla="*/ 392 h 518"/>
              <a:gd name="T74" fmla="*/ 514 w 519"/>
              <a:gd name="T75" fmla="*/ 364 h 518"/>
              <a:gd name="T76" fmla="*/ 513 w 519"/>
              <a:gd name="T77" fmla="*/ 324 h 518"/>
              <a:gd name="T78" fmla="*/ 493 w 519"/>
              <a:gd name="T79" fmla="*/ 280 h 518"/>
              <a:gd name="T80" fmla="*/ 493 w 519"/>
              <a:gd name="T81" fmla="*/ 238 h 518"/>
              <a:gd name="T82" fmla="*/ 513 w 519"/>
              <a:gd name="T83" fmla="*/ 194 h 518"/>
              <a:gd name="T84" fmla="*/ 514 w 519"/>
              <a:gd name="T85" fmla="*/ 154 h 518"/>
              <a:gd name="T86" fmla="*/ 508 w 519"/>
              <a:gd name="T87" fmla="*/ 140 h 518"/>
              <a:gd name="T88" fmla="*/ 506 w 519"/>
              <a:gd name="T89" fmla="*/ 14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9" h="518">
                <a:moveTo>
                  <a:pt x="506" y="141"/>
                </a:moveTo>
                <a:cubicBezTo>
                  <a:pt x="501" y="134"/>
                  <a:pt x="494" y="129"/>
                  <a:pt x="485" y="126"/>
                </a:cubicBezTo>
                <a:cubicBezTo>
                  <a:pt x="440" y="109"/>
                  <a:pt x="440" y="109"/>
                  <a:pt x="440" y="109"/>
                </a:cubicBezTo>
                <a:cubicBezTo>
                  <a:pt x="426" y="104"/>
                  <a:pt x="415" y="93"/>
                  <a:pt x="410" y="79"/>
                </a:cubicBezTo>
                <a:cubicBezTo>
                  <a:pt x="393" y="34"/>
                  <a:pt x="393" y="34"/>
                  <a:pt x="393" y="34"/>
                </a:cubicBezTo>
                <a:cubicBezTo>
                  <a:pt x="388" y="21"/>
                  <a:pt x="378" y="10"/>
                  <a:pt x="365" y="5"/>
                </a:cubicBezTo>
                <a:cubicBezTo>
                  <a:pt x="352" y="0"/>
                  <a:pt x="338" y="0"/>
                  <a:pt x="325" y="6"/>
                </a:cubicBezTo>
                <a:cubicBezTo>
                  <a:pt x="281" y="26"/>
                  <a:pt x="281" y="26"/>
                  <a:pt x="281" y="26"/>
                </a:cubicBezTo>
                <a:cubicBezTo>
                  <a:pt x="268" y="32"/>
                  <a:pt x="252" y="32"/>
                  <a:pt x="239" y="26"/>
                </a:cubicBezTo>
                <a:cubicBezTo>
                  <a:pt x="195" y="6"/>
                  <a:pt x="195" y="6"/>
                  <a:pt x="195" y="6"/>
                </a:cubicBezTo>
                <a:cubicBezTo>
                  <a:pt x="182" y="0"/>
                  <a:pt x="168" y="0"/>
                  <a:pt x="155" y="5"/>
                </a:cubicBezTo>
                <a:cubicBezTo>
                  <a:pt x="142" y="10"/>
                  <a:pt x="132" y="21"/>
                  <a:pt x="127" y="34"/>
                </a:cubicBezTo>
                <a:cubicBezTo>
                  <a:pt x="110" y="79"/>
                  <a:pt x="110" y="79"/>
                  <a:pt x="110" y="79"/>
                </a:cubicBezTo>
                <a:cubicBezTo>
                  <a:pt x="105" y="93"/>
                  <a:pt x="94" y="104"/>
                  <a:pt x="80" y="109"/>
                </a:cubicBezTo>
                <a:cubicBezTo>
                  <a:pt x="35" y="126"/>
                  <a:pt x="35" y="126"/>
                  <a:pt x="35" y="126"/>
                </a:cubicBezTo>
                <a:cubicBezTo>
                  <a:pt x="22" y="131"/>
                  <a:pt x="11" y="141"/>
                  <a:pt x="6" y="154"/>
                </a:cubicBezTo>
                <a:cubicBezTo>
                  <a:pt x="1" y="167"/>
                  <a:pt x="1" y="181"/>
                  <a:pt x="7" y="194"/>
                </a:cubicBezTo>
                <a:cubicBezTo>
                  <a:pt x="27" y="238"/>
                  <a:pt x="27" y="238"/>
                  <a:pt x="27" y="238"/>
                </a:cubicBezTo>
                <a:cubicBezTo>
                  <a:pt x="33" y="251"/>
                  <a:pt x="33" y="267"/>
                  <a:pt x="27" y="280"/>
                </a:cubicBezTo>
                <a:cubicBezTo>
                  <a:pt x="7" y="324"/>
                  <a:pt x="7" y="324"/>
                  <a:pt x="7" y="324"/>
                </a:cubicBezTo>
                <a:cubicBezTo>
                  <a:pt x="3" y="332"/>
                  <a:pt x="2" y="341"/>
                  <a:pt x="2" y="349"/>
                </a:cubicBezTo>
                <a:cubicBezTo>
                  <a:pt x="0" y="350"/>
                  <a:pt x="0" y="350"/>
                  <a:pt x="0" y="350"/>
                </a:cubicBezTo>
                <a:cubicBezTo>
                  <a:pt x="6" y="364"/>
                  <a:pt x="6" y="364"/>
                  <a:pt x="6" y="364"/>
                </a:cubicBezTo>
                <a:cubicBezTo>
                  <a:pt x="11" y="377"/>
                  <a:pt x="22" y="387"/>
                  <a:pt x="35" y="392"/>
                </a:cubicBezTo>
                <a:cubicBezTo>
                  <a:pt x="80" y="409"/>
                  <a:pt x="80" y="409"/>
                  <a:pt x="80" y="409"/>
                </a:cubicBezTo>
                <a:cubicBezTo>
                  <a:pt x="94" y="414"/>
                  <a:pt x="105" y="425"/>
                  <a:pt x="110" y="439"/>
                </a:cubicBezTo>
                <a:cubicBezTo>
                  <a:pt x="127" y="484"/>
                  <a:pt x="127" y="484"/>
                  <a:pt x="127" y="484"/>
                </a:cubicBezTo>
                <a:cubicBezTo>
                  <a:pt x="132" y="497"/>
                  <a:pt x="142" y="508"/>
                  <a:pt x="155" y="513"/>
                </a:cubicBezTo>
                <a:cubicBezTo>
                  <a:pt x="168" y="518"/>
                  <a:pt x="182" y="518"/>
                  <a:pt x="195" y="512"/>
                </a:cubicBezTo>
                <a:cubicBezTo>
                  <a:pt x="239" y="492"/>
                  <a:pt x="239" y="492"/>
                  <a:pt x="239" y="492"/>
                </a:cubicBezTo>
                <a:cubicBezTo>
                  <a:pt x="252" y="486"/>
                  <a:pt x="268" y="486"/>
                  <a:pt x="281" y="492"/>
                </a:cubicBezTo>
                <a:cubicBezTo>
                  <a:pt x="325" y="512"/>
                  <a:pt x="325" y="512"/>
                  <a:pt x="325" y="512"/>
                </a:cubicBezTo>
                <a:cubicBezTo>
                  <a:pt x="338" y="518"/>
                  <a:pt x="352" y="518"/>
                  <a:pt x="365" y="513"/>
                </a:cubicBezTo>
                <a:cubicBezTo>
                  <a:pt x="378" y="508"/>
                  <a:pt x="388" y="497"/>
                  <a:pt x="393" y="484"/>
                </a:cubicBezTo>
                <a:cubicBezTo>
                  <a:pt x="410" y="439"/>
                  <a:pt x="410" y="439"/>
                  <a:pt x="410" y="439"/>
                </a:cubicBezTo>
                <a:cubicBezTo>
                  <a:pt x="415" y="425"/>
                  <a:pt x="426" y="414"/>
                  <a:pt x="440" y="409"/>
                </a:cubicBezTo>
                <a:cubicBezTo>
                  <a:pt x="485" y="392"/>
                  <a:pt x="485" y="392"/>
                  <a:pt x="485" y="392"/>
                </a:cubicBezTo>
                <a:cubicBezTo>
                  <a:pt x="498" y="387"/>
                  <a:pt x="509" y="377"/>
                  <a:pt x="514" y="364"/>
                </a:cubicBezTo>
                <a:cubicBezTo>
                  <a:pt x="519" y="351"/>
                  <a:pt x="519" y="337"/>
                  <a:pt x="513" y="324"/>
                </a:cubicBezTo>
                <a:cubicBezTo>
                  <a:pt x="493" y="280"/>
                  <a:pt x="493" y="280"/>
                  <a:pt x="493" y="280"/>
                </a:cubicBezTo>
                <a:cubicBezTo>
                  <a:pt x="487" y="267"/>
                  <a:pt x="487" y="251"/>
                  <a:pt x="493" y="238"/>
                </a:cubicBezTo>
                <a:cubicBezTo>
                  <a:pt x="513" y="194"/>
                  <a:pt x="513" y="194"/>
                  <a:pt x="513" y="194"/>
                </a:cubicBezTo>
                <a:cubicBezTo>
                  <a:pt x="519" y="181"/>
                  <a:pt x="519" y="167"/>
                  <a:pt x="514" y="154"/>
                </a:cubicBezTo>
                <a:cubicBezTo>
                  <a:pt x="508" y="140"/>
                  <a:pt x="508" y="140"/>
                  <a:pt x="508" y="140"/>
                </a:cubicBezTo>
                <a:lnTo>
                  <a:pt x="506" y="141"/>
                </a:lnTo>
                <a:close/>
              </a:path>
            </a:pathLst>
          </a:custGeom>
          <a:solidFill>
            <a:srgbClr val="7EFD44"/>
          </a:solidFill>
          <a:ln>
            <a:noFill/>
          </a:ln>
        </p:spPr>
        <p:txBody>
          <a:bodyPr vert="horz" wrap="square" lIns="91440" tIns="45720" rIns="91440" bIns="45720" numCol="1" anchor="t" anchorCtr="0" compatLnSpc="1"/>
          <a:lstStyle/>
          <a:p>
            <a:endParaRPr lang="en-US"/>
          </a:p>
        </p:txBody>
      </p:sp>
      <p:sp>
        <p:nvSpPr>
          <p:cNvPr id="47" name="Freeform 845"/>
          <p:cNvSpPr/>
          <p:nvPr/>
        </p:nvSpPr>
        <p:spPr bwMode="auto">
          <a:xfrm>
            <a:off x="1228725" y="1597025"/>
            <a:ext cx="2104390" cy="2106295"/>
          </a:xfrm>
          <a:custGeom>
            <a:avLst/>
            <a:gdLst>
              <a:gd name="T0" fmla="*/ 534 w 550"/>
              <a:gd name="T1" fmla="*/ 238 h 550"/>
              <a:gd name="T2" fmla="*/ 550 w 550"/>
              <a:gd name="T3" fmla="*/ 275 h 550"/>
              <a:gd name="T4" fmla="*/ 534 w 550"/>
              <a:gd name="T5" fmla="*/ 312 h 550"/>
              <a:gd name="T6" fmla="*/ 499 w 550"/>
              <a:gd name="T7" fmla="*/ 345 h 550"/>
              <a:gd name="T8" fmla="*/ 483 w 550"/>
              <a:gd name="T9" fmla="*/ 383 h 550"/>
              <a:gd name="T10" fmla="*/ 484 w 550"/>
              <a:gd name="T11" fmla="*/ 432 h 550"/>
              <a:gd name="T12" fmla="*/ 469 w 550"/>
              <a:gd name="T13" fmla="*/ 469 h 550"/>
              <a:gd name="T14" fmla="*/ 432 w 550"/>
              <a:gd name="T15" fmla="*/ 484 h 550"/>
              <a:gd name="T16" fmla="*/ 384 w 550"/>
              <a:gd name="T17" fmla="*/ 482 h 550"/>
              <a:gd name="T18" fmla="*/ 345 w 550"/>
              <a:gd name="T19" fmla="*/ 498 h 550"/>
              <a:gd name="T20" fmla="*/ 312 w 550"/>
              <a:gd name="T21" fmla="*/ 534 h 550"/>
              <a:gd name="T22" fmla="*/ 275 w 550"/>
              <a:gd name="T23" fmla="*/ 550 h 550"/>
              <a:gd name="T24" fmla="*/ 238 w 550"/>
              <a:gd name="T25" fmla="*/ 534 h 550"/>
              <a:gd name="T26" fmla="*/ 205 w 550"/>
              <a:gd name="T27" fmla="*/ 498 h 550"/>
              <a:gd name="T28" fmla="*/ 167 w 550"/>
              <a:gd name="T29" fmla="*/ 482 h 550"/>
              <a:gd name="T30" fmla="*/ 118 w 550"/>
              <a:gd name="T31" fmla="*/ 484 h 550"/>
              <a:gd name="T32" fmla="*/ 81 w 550"/>
              <a:gd name="T33" fmla="*/ 469 h 550"/>
              <a:gd name="T34" fmla="*/ 66 w 550"/>
              <a:gd name="T35" fmla="*/ 432 h 550"/>
              <a:gd name="T36" fmla="*/ 68 w 550"/>
              <a:gd name="T37" fmla="*/ 383 h 550"/>
              <a:gd name="T38" fmla="*/ 52 w 550"/>
              <a:gd name="T39" fmla="*/ 345 h 550"/>
              <a:gd name="T40" fmla="*/ 16 w 550"/>
              <a:gd name="T41" fmla="*/ 312 h 550"/>
              <a:gd name="T42" fmla="*/ 0 w 550"/>
              <a:gd name="T43" fmla="*/ 275 h 550"/>
              <a:gd name="T44" fmla="*/ 16 w 550"/>
              <a:gd name="T45" fmla="*/ 238 h 550"/>
              <a:gd name="T46" fmla="*/ 52 w 550"/>
              <a:gd name="T47" fmla="*/ 205 h 550"/>
              <a:gd name="T48" fmla="*/ 68 w 550"/>
              <a:gd name="T49" fmla="*/ 166 h 550"/>
              <a:gd name="T50" fmla="*/ 66 w 550"/>
              <a:gd name="T51" fmla="*/ 118 h 550"/>
              <a:gd name="T52" fmla="*/ 81 w 550"/>
              <a:gd name="T53" fmla="*/ 80 h 550"/>
              <a:gd name="T54" fmla="*/ 118 w 550"/>
              <a:gd name="T55" fmla="*/ 66 h 550"/>
              <a:gd name="T56" fmla="*/ 167 w 550"/>
              <a:gd name="T57" fmla="*/ 67 h 550"/>
              <a:gd name="T58" fmla="*/ 205 w 550"/>
              <a:gd name="T59" fmla="*/ 51 h 550"/>
              <a:gd name="T60" fmla="*/ 238 w 550"/>
              <a:gd name="T61" fmla="*/ 16 h 550"/>
              <a:gd name="T62" fmla="*/ 275 w 550"/>
              <a:gd name="T63" fmla="*/ 0 h 550"/>
              <a:gd name="T64" fmla="*/ 312 w 550"/>
              <a:gd name="T65" fmla="*/ 16 h 550"/>
              <a:gd name="T66" fmla="*/ 345 w 550"/>
              <a:gd name="T67" fmla="*/ 51 h 550"/>
              <a:gd name="T68" fmla="*/ 384 w 550"/>
              <a:gd name="T69" fmla="*/ 67 h 550"/>
              <a:gd name="T70" fmla="*/ 432 w 550"/>
              <a:gd name="T71" fmla="*/ 66 h 550"/>
              <a:gd name="T72" fmla="*/ 469 w 550"/>
              <a:gd name="T73" fmla="*/ 80 h 550"/>
              <a:gd name="T74" fmla="*/ 484 w 550"/>
              <a:gd name="T75" fmla="*/ 118 h 550"/>
              <a:gd name="T76" fmla="*/ 483 w 550"/>
              <a:gd name="T77" fmla="*/ 166 h 550"/>
              <a:gd name="T78" fmla="*/ 499 w 550"/>
              <a:gd name="T79" fmla="*/ 205 h 550"/>
              <a:gd name="T80" fmla="*/ 534 w 550"/>
              <a:gd name="T81" fmla="*/ 238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0" h="550">
                <a:moveTo>
                  <a:pt x="534" y="238"/>
                </a:moveTo>
                <a:cubicBezTo>
                  <a:pt x="544" y="248"/>
                  <a:pt x="550" y="261"/>
                  <a:pt x="550" y="275"/>
                </a:cubicBezTo>
                <a:cubicBezTo>
                  <a:pt x="550" y="289"/>
                  <a:pt x="544" y="302"/>
                  <a:pt x="534" y="312"/>
                </a:cubicBezTo>
                <a:cubicBezTo>
                  <a:pt x="499" y="345"/>
                  <a:pt x="499" y="345"/>
                  <a:pt x="499" y="345"/>
                </a:cubicBezTo>
                <a:cubicBezTo>
                  <a:pt x="488" y="355"/>
                  <a:pt x="482" y="369"/>
                  <a:pt x="483" y="383"/>
                </a:cubicBezTo>
                <a:cubicBezTo>
                  <a:pt x="484" y="432"/>
                  <a:pt x="484" y="432"/>
                  <a:pt x="484" y="432"/>
                </a:cubicBezTo>
                <a:cubicBezTo>
                  <a:pt x="485" y="446"/>
                  <a:pt x="479" y="459"/>
                  <a:pt x="469" y="469"/>
                </a:cubicBezTo>
                <a:cubicBezTo>
                  <a:pt x="460" y="479"/>
                  <a:pt x="446" y="485"/>
                  <a:pt x="432" y="484"/>
                </a:cubicBezTo>
                <a:cubicBezTo>
                  <a:pt x="384" y="482"/>
                  <a:pt x="384" y="482"/>
                  <a:pt x="384" y="482"/>
                </a:cubicBezTo>
                <a:cubicBezTo>
                  <a:pt x="369" y="482"/>
                  <a:pt x="355" y="488"/>
                  <a:pt x="345" y="498"/>
                </a:cubicBezTo>
                <a:cubicBezTo>
                  <a:pt x="312" y="534"/>
                  <a:pt x="312" y="534"/>
                  <a:pt x="312" y="534"/>
                </a:cubicBezTo>
                <a:cubicBezTo>
                  <a:pt x="302" y="544"/>
                  <a:pt x="289" y="550"/>
                  <a:pt x="275" y="550"/>
                </a:cubicBezTo>
                <a:cubicBezTo>
                  <a:pt x="261" y="550"/>
                  <a:pt x="248" y="544"/>
                  <a:pt x="238" y="534"/>
                </a:cubicBezTo>
                <a:cubicBezTo>
                  <a:pt x="205" y="498"/>
                  <a:pt x="205" y="498"/>
                  <a:pt x="205" y="498"/>
                </a:cubicBezTo>
                <a:cubicBezTo>
                  <a:pt x="195" y="488"/>
                  <a:pt x="181" y="482"/>
                  <a:pt x="167" y="482"/>
                </a:cubicBezTo>
                <a:cubicBezTo>
                  <a:pt x="118" y="484"/>
                  <a:pt x="118" y="484"/>
                  <a:pt x="118" y="484"/>
                </a:cubicBezTo>
                <a:cubicBezTo>
                  <a:pt x="104" y="485"/>
                  <a:pt x="91" y="479"/>
                  <a:pt x="81" y="469"/>
                </a:cubicBezTo>
                <a:cubicBezTo>
                  <a:pt x="71" y="459"/>
                  <a:pt x="65" y="446"/>
                  <a:pt x="66" y="432"/>
                </a:cubicBezTo>
                <a:cubicBezTo>
                  <a:pt x="68" y="383"/>
                  <a:pt x="68" y="383"/>
                  <a:pt x="68" y="383"/>
                </a:cubicBezTo>
                <a:cubicBezTo>
                  <a:pt x="68" y="369"/>
                  <a:pt x="62" y="355"/>
                  <a:pt x="52" y="345"/>
                </a:cubicBezTo>
                <a:cubicBezTo>
                  <a:pt x="16" y="312"/>
                  <a:pt x="16" y="312"/>
                  <a:pt x="16" y="312"/>
                </a:cubicBezTo>
                <a:cubicBezTo>
                  <a:pt x="6" y="302"/>
                  <a:pt x="0" y="289"/>
                  <a:pt x="0" y="275"/>
                </a:cubicBezTo>
                <a:cubicBezTo>
                  <a:pt x="0" y="261"/>
                  <a:pt x="6" y="248"/>
                  <a:pt x="16" y="238"/>
                </a:cubicBezTo>
                <a:cubicBezTo>
                  <a:pt x="52" y="205"/>
                  <a:pt x="52" y="205"/>
                  <a:pt x="52" y="205"/>
                </a:cubicBezTo>
                <a:cubicBezTo>
                  <a:pt x="62" y="195"/>
                  <a:pt x="68" y="181"/>
                  <a:pt x="68" y="166"/>
                </a:cubicBezTo>
                <a:cubicBezTo>
                  <a:pt x="66" y="118"/>
                  <a:pt x="66" y="118"/>
                  <a:pt x="66" y="118"/>
                </a:cubicBezTo>
                <a:cubicBezTo>
                  <a:pt x="65" y="104"/>
                  <a:pt x="71" y="90"/>
                  <a:pt x="81" y="80"/>
                </a:cubicBezTo>
                <a:cubicBezTo>
                  <a:pt x="91" y="71"/>
                  <a:pt x="104" y="65"/>
                  <a:pt x="118" y="66"/>
                </a:cubicBezTo>
                <a:cubicBezTo>
                  <a:pt x="167" y="67"/>
                  <a:pt x="167" y="67"/>
                  <a:pt x="167" y="67"/>
                </a:cubicBezTo>
                <a:cubicBezTo>
                  <a:pt x="181" y="68"/>
                  <a:pt x="195" y="62"/>
                  <a:pt x="205" y="51"/>
                </a:cubicBezTo>
                <a:cubicBezTo>
                  <a:pt x="238" y="16"/>
                  <a:pt x="238" y="16"/>
                  <a:pt x="238" y="16"/>
                </a:cubicBezTo>
                <a:cubicBezTo>
                  <a:pt x="248" y="6"/>
                  <a:pt x="261" y="0"/>
                  <a:pt x="275" y="0"/>
                </a:cubicBezTo>
                <a:cubicBezTo>
                  <a:pt x="289" y="0"/>
                  <a:pt x="302" y="6"/>
                  <a:pt x="312" y="16"/>
                </a:cubicBezTo>
                <a:cubicBezTo>
                  <a:pt x="345" y="51"/>
                  <a:pt x="345" y="51"/>
                  <a:pt x="345" y="51"/>
                </a:cubicBezTo>
                <a:cubicBezTo>
                  <a:pt x="355" y="62"/>
                  <a:pt x="369" y="68"/>
                  <a:pt x="384" y="67"/>
                </a:cubicBezTo>
                <a:cubicBezTo>
                  <a:pt x="432" y="66"/>
                  <a:pt x="432" y="66"/>
                  <a:pt x="432" y="66"/>
                </a:cubicBezTo>
                <a:cubicBezTo>
                  <a:pt x="446" y="65"/>
                  <a:pt x="460" y="71"/>
                  <a:pt x="469" y="80"/>
                </a:cubicBezTo>
                <a:cubicBezTo>
                  <a:pt x="479" y="90"/>
                  <a:pt x="485" y="104"/>
                  <a:pt x="484" y="118"/>
                </a:cubicBezTo>
                <a:cubicBezTo>
                  <a:pt x="483" y="166"/>
                  <a:pt x="483" y="166"/>
                  <a:pt x="483" y="166"/>
                </a:cubicBezTo>
                <a:cubicBezTo>
                  <a:pt x="482" y="181"/>
                  <a:pt x="488" y="195"/>
                  <a:pt x="499" y="205"/>
                </a:cubicBezTo>
                <a:lnTo>
                  <a:pt x="534" y="238"/>
                </a:lnTo>
                <a:close/>
              </a:path>
            </a:pathLst>
          </a:custGeom>
          <a:solidFill>
            <a:srgbClr val="339436"/>
          </a:solidFill>
          <a:ln>
            <a:noFill/>
          </a:ln>
        </p:spPr>
        <p:txBody>
          <a:bodyPr vert="horz" wrap="square" lIns="91440" tIns="45720" rIns="91440" bIns="45720" numCol="1" anchor="t" anchorCtr="0" compatLnSpc="1"/>
          <a:lstStyle/>
          <a:p>
            <a:endParaRPr lang="en-US"/>
          </a:p>
        </p:txBody>
      </p:sp>
      <p:sp>
        <p:nvSpPr>
          <p:cNvPr id="48" name="Freeform 846"/>
          <p:cNvSpPr>
            <a:spLocks noEditPoints="1"/>
          </p:cNvSpPr>
          <p:nvPr/>
        </p:nvSpPr>
        <p:spPr bwMode="auto">
          <a:xfrm>
            <a:off x="2108835" y="1987550"/>
            <a:ext cx="344805" cy="497840"/>
          </a:xfrm>
          <a:custGeom>
            <a:avLst/>
            <a:gdLst>
              <a:gd name="T0" fmla="*/ 24 w 90"/>
              <a:gd name="T1" fmla="*/ 100 h 130"/>
              <a:gd name="T2" fmla="*/ 25 w 90"/>
              <a:gd name="T3" fmla="*/ 107 h 130"/>
              <a:gd name="T4" fmla="*/ 45 w 90"/>
              <a:gd name="T5" fmla="*/ 110 h 130"/>
              <a:gd name="T6" fmla="*/ 65 w 90"/>
              <a:gd name="T7" fmla="*/ 107 h 130"/>
              <a:gd name="T8" fmla="*/ 66 w 90"/>
              <a:gd name="T9" fmla="*/ 100 h 130"/>
              <a:gd name="T10" fmla="*/ 45 w 90"/>
              <a:gd name="T11" fmla="*/ 104 h 130"/>
              <a:gd name="T12" fmla="*/ 24 w 90"/>
              <a:gd name="T13" fmla="*/ 100 h 130"/>
              <a:gd name="T14" fmla="*/ 45 w 90"/>
              <a:gd name="T15" fmla="*/ 0 h 130"/>
              <a:gd name="T16" fmla="*/ 0 w 90"/>
              <a:gd name="T17" fmla="*/ 45 h 130"/>
              <a:gd name="T18" fmla="*/ 22 w 90"/>
              <a:gd name="T19" fmla="*/ 83 h 130"/>
              <a:gd name="T20" fmla="*/ 24 w 90"/>
              <a:gd name="T21" fmla="*/ 94 h 130"/>
              <a:gd name="T22" fmla="*/ 45 w 90"/>
              <a:gd name="T23" fmla="*/ 98 h 130"/>
              <a:gd name="T24" fmla="*/ 67 w 90"/>
              <a:gd name="T25" fmla="*/ 94 h 130"/>
              <a:gd name="T26" fmla="*/ 68 w 90"/>
              <a:gd name="T27" fmla="*/ 83 h 130"/>
              <a:gd name="T28" fmla="*/ 90 w 90"/>
              <a:gd name="T29" fmla="*/ 45 h 130"/>
              <a:gd name="T30" fmla="*/ 45 w 90"/>
              <a:gd name="T31" fmla="*/ 0 h 130"/>
              <a:gd name="T32" fmla="*/ 62 w 90"/>
              <a:gd name="T33" fmla="*/ 78 h 130"/>
              <a:gd name="T34" fmla="*/ 60 w 90"/>
              <a:gd name="T35" fmla="*/ 88 h 130"/>
              <a:gd name="T36" fmla="*/ 45 w 90"/>
              <a:gd name="T37" fmla="*/ 90 h 130"/>
              <a:gd name="T38" fmla="*/ 30 w 90"/>
              <a:gd name="T39" fmla="*/ 88 h 130"/>
              <a:gd name="T40" fmla="*/ 29 w 90"/>
              <a:gd name="T41" fmla="*/ 78 h 130"/>
              <a:gd name="T42" fmla="*/ 8 w 90"/>
              <a:gd name="T43" fmla="*/ 45 h 130"/>
              <a:gd name="T44" fmla="*/ 45 w 90"/>
              <a:gd name="T45" fmla="*/ 8 h 130"/>
              <a:gd name="T46" fmla="*/ 82 w 90"/>
              <a:gd name="T47" fmla="*/ 45 h 130"/>
              <a:gd name="T48" fmla="*/ 62 w 90"/>
              <a:gd name="T49" fmla="*/ 78 h 130"/>
              <a:gd name="T50" fmla="*/ 26 w 90"/>
              <a:gd name="T51" fmla="*/ 112 h 130"/>
              <a:gd name="T52" fmla="*/ 27 w 90"/>
              <a:gd name="T53" fmla="*/ 119 h 130"/>
              <a:gd name="T54" fmla="*/ 33 w 90"/>
              <a:gd name="T55" fmla="*/ 123 h 130"/>
              <a:gd name="T56" fmla="*/ 34 w 90"/>
              <a:gd name="T57" fmla="*/ 127 h 130"/>
              <a:gd name="T58" fmla="*/ 45 w 90"/>
              <a:gd name="T59" fmla="*/ 130 h 130"/>
              <a:gd name="T60" fmla="*/ 56 w 90"/>
              <a:gd name="T61" fmla="*/ 127 h 130"/>
              <a:gd name="T62" fmla="*/ 57 w 90"/>
              <a:gd name="T63" fmla="*/ 123 h 130"/>
              <a:gd name="T64" fmla="*/ 63 w 90"/>
              <a:gd name="T65" fmla="*/ 119 h 130"/>
              <a:gd name="T66" fmla="*/ 64 w 90"/>
              <a:gd name="T67" fmla="*/ 112 h 130"/>
              <a:gd name="T68" fmla="*/ 45 w 90"/>
              <a:gd name="T69" fmla="*/ 116 h 130"/>
              <a:gd name="T70" fmla="*/ 26 w 90"/>
              <a:gd name="T71" fmla="*/ 112 h 130"/>
              <a:gd name="T72" fmla="*/ 55 w 90"/>
              <a:gd name="T73" fmla="*/ 61 h 130"/>
              <a:gd name="T74" fmla="*/ 45 w 90"/>
              <a:gd name="T75" fmla="*/ 43 h 130"/>
              <a:gd name="T76" fmla="*/ 35 w 90"/>
              <a:gd name="T77" fmla="*/ 61 h 130"/>
              <a:gd name="T78" fmla="*/ 31 w 90"/>
              <a:gd name="T79" fmla="*/ 52 h 130"/>
              <a:gd name="T80" fmla="*/ 25 w 90"/>
              <a:gd name="T81" fmla="*/ 55 h 130"/>
              <a:gd name="T82" fmla="*/ 35 w 90"/>
              <a:gd name="T83" fmla="*/ 77 h 130"/>
              <a:gd name="T84" fmla="*/ 45 w 90"/>
              <a:gd name="T85" fmla="*/ 58 h 130"/>
              <a:gd name="T86" fmla="*/ 55 w 90"/>
              <a:gd name="T87" fmla="*/ 77 h 130"/>
              <a:gd name="T88" fmla="*/ 66 w 90"/>
              <a:gd name="T89" fmla="*/ 55 h 130"/>
              <a:gd name="T90" fmla="*/ 59 w 90"/>
              <a:gd name="T91" fmla="*/ 52 h 130"/>
              <a:gd name="T92" fmla="*/ 55 w 90"/>
              <a:gd name="T93" fmla="*/ 61 h 130"/>
              <a:gd name="T94" fmla="*/ 45 w 90"/>
              <a:gd name="T95" fmla="*/ 18 h 130"/>
              <a:gd name="T96" fmla="*/ 47 w 90"/>
              <a:gd name="T97" fmla="*/ 16 h 130"/>
              <a:gd name="T98" fmla="*/ 45 w 90"/>
              <a:gd name="T99" fmla="*/ 14 h 130"/>
              <a:gd name="T100" fmla="*/ 14 w 90"/>
              <a:gd name="T101" fmla="*/ 45 h 130"/>
              <a:gd name="T102" fmla="*/ 16 w 90"/>
              <a:gd name="T103" fmla="*/ 47 h 130"/>
              <a:gd name="T104" fmla="*/ 19 w 90"/>
              <a:gd name="T105" fmla="*/ 45 h 130"/>
              <a:gd name="T106" fmla="*/ 45 w 90"/>
              <a:gd name="T107" fmla="*/ 1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130">
                <a:moveTo>
                  <a:pt x="24" y="100"/>
                </a:moveTo>
                <a:cubicBezTo>
                  <a:pt x="25" y="107"/>
                  <a:pt x="25" y="107"/>
                  <a:pt x="25" y="107"/>
                </a:cubicBezTo>
                <a:cubicBezTo>
                  <a:pt x="31" y="109"/>
                  <a:pt x="38" y="110"/>
                  <a:pt x="45" y="110"/>
                </a:cubicBezTo>
                <a:cubicBezTo>
                  <a:pt x="52" y="110"/>
                  <a:pt x="59" y="109"/>
                  <a:pt x="65" y="107"/>
                </a:cubicBezTo>
                <a:cubicBezTo>
                  <a:pt x="66" y="100"/>
                  <a:pt x="66" y="100"/>
                  <a:pt x="66" y="100"/>
                </a:cubicBezTo>
                <a:cubicBezTo>
                  <a:pt x="59" y="102"/>
                  <a:pt x="52" y="104"/>
                  <a:pt x="45" y="104"/>
                </a:cubicBezTo>
                <a:cubicBezTo>
                  <a:pt x="38" y="104"/>
                  <a:pt x="31" y="102"/>
                  <a:pt x="24" y="100"/>
                </a:cubicBezTo>
                <a:close/>
                <a:moveTo>
                  <a:pt x="45" y="0"/>
                </a:moveTo>
                <a:cubicBezTo>
                  <a:pt x="20" y="0"/>
                  <a:pt x="0" y="20"/>
                  <a:pt x="0" y="45"/>
                </a:cubicBezTo>
                <a:cubicBezTo>
                  <a:pt x="0" y="61"/>
                  <a:pt x="9" y="75"/>
                  <a:pt x="22" y="83"/>
                </a:cubicBezTo>
                <a:cubicBezTo>
                  <a:pt x="24" y="94"/>
                  <a:pt x="24" y="94"/>
                  <a:pt x="24" y="94"/>
                </a:cubicBezTo>
                <a:cubicBezTo>
                  <a:pt x="30" y="97"/>
                  <a:pt x="37" y="98"/>
                  <a:pt x="45" y="98"/>
                </a:cubicBezTo>
                <a:cubicBezTo>
                  <a:pt x="53" y="98"/>
                  <a:pt x="60" y="97"/>
                  <a:pt x="67" y="94"/>
                </a:cubicBezTo>
                <a:cubicBezTo>
                  <a:pt x="68" y="83"/>
                  <a:pt x="68" y="83"/>
                  <a:pt x="68" y="83"/>
                </a:cubicBezTo>
                <a:cubicBezTo>
                  <a:pt x="81" y="75"/>
                  <a:pt x="90" y="61"/>
                  <a:pt x="90" y="45"/>
                </a:cubicBezTo>
                <a:cubicBezTo>
                  <a:pt x="90" y="20"/>
                  <a:pt x="70" y="0"/>
                  <a:pt x="45" y="0"/>
                </a:cubicBezTo>
                <a:close/>
                <a:moveTo>
                  <a:pt x="62" y="78"/>
                </a:moveTo>
                <a:cubicBezTo>
                  <a:pt x="60" y="88"/>
                  <a:pt x="60" y="88"/>
                  <a:pt x="60" y="88"/>
                </a:cubicBezTo>
                <a:cubicBezTo>
                  <a:pt x="60" y="88"/>
                  <a:pt x="56" y="90"/>
                  <a:pt x="45" y="90"/>
                </a:cubicBezTo>
                <a:cubicBezTo>
                  <a:pt x="34" y="90"/>
                  <a:pt x="30" y="88"/>
                  <a:pt x="30" y="88"/>
                </a:cubicBezTo>
                <a:cubicBezTo>
                  <a:pt x="29" y="78"/>
                  <a:pt x="29" y="78"/>
                  <a:pt x="29" y="78"/>
                </a:cubicBezTo>
                <a:cubicBezTo>
                  <a:pt x="17" y="72"/>
                  <a:pt x="8" y="59"/>
                  <a:pt x="8" y="45"/>
                </a:cubicBezTo>
                <a:cubicBezTo>
                  <a:pt x="8" y="24"/>
                  <a:pt x="25" y="8"/>
                  <a:pt x="45" y="8"/>
                </a:cubicBezTo>
                <a:cubicBezTo>
                  <a:pt x="65" y="8"/>
                  <a:pt x="82" y="24"/>
                  <a:pt x="82" y="45"/>
                </a:cubicBezTo>
                <a:cubicBezTo>
                  <a:pt x="82" y="59"/>
                  <a:pt x="74" y="72"/>
                  <a:pt x="62" y="78"/>
                </a:cubicBezTo>
                <a:close/>
                <a:moveTo>
                  <a:pt x="26" y="112"/>
                </a:moveTo>
                <a:cubicBezTo>
                  <a:pt x="27" y="119"/>
                  <a:pt x="27" y="119"/>
                  <a:pt x="27" y="119"/>
                </a:cubicBezTo>
                <a:cubicBezTo>
                  <a:pt x="27" y="119"/>
                  <a:pt x="29" y="121"/>
                  <a:pt x="33" y="123"/>
                </a:cubicBezTo>
                <a:cubicBezTo>
                  <a:pt x="34" y="127"/>
                  <a:pt x="34" y="127"/>
                  <a:pt x="34" y="127"/>
                </a:cubicBezTo>
                <a:cubicBezTo>
                  <a:pt x="34" y="127"/>
                  <a:pt x="36" y="130"/>
                  <a:pt x="45" y="130"/>
                </a:cubicBezTo>
                <a:cubicBezTo>
                  <a:pt x="54" y="130"/>
                  <a:pt x="56" y="127"/>
                  <a:pt x="56" y="127"/>
                </a:cubicBezTo>
                <a:cubicBezTo>
                  <a:pt x="57" y="123"/>
                  <a:pt x="57" y="123"/>
                  <a:pt x="57" y="123"/>
                </a:cubicBezTo>
                <a:cubicBezTo>
                  <a:pt x="61" y="121"/>
                  <a:pt x="63" y="119"/>
                  <a:pt x="63" y="119"/>
                </a:cubicBezTo>
                <a:cubicBezTo>
                  <a:pt x="64" y="112"/>
                  <a:pt x="64" y="112"/>
                  <a:pt x="64" y="112"/>
                </a:cubicBezTo>
                <a:cubicBezTo>
                  <a:pt x="58" y="114"/>
                  <a:pt x="52" y="116"/>
                  <a:pt x="45" y="116"/>
                </a:cubicBezTo>
                <a:cubicBezTo>
                  <a:pt x="38" y="116"/>
                  <a:pt x="32" y="114"/>
                  <a:pt x="26" y="112"/>
                </a:cubicBezTo>
                <a:close/>
                <a:moveTo>
                  <a:pt x="55" y="61"/>
                </a:moveTo>
                <a:cubicBezTo>
                  <a:pt x="45" y="43"/>
                  <a:pt x="45" y="43"/>
                  <a:pt x="45" y="43"/>
                </a:cubicBezTo>
                <a:cubicBezTo>
                  <a:pt x="35" y="61"/>
                  <a:pt x="35" y="61"/>
                  <a:pt x="35" y="61"/>
                </a:cubicBezTo>
                <a:cubicBezTo>
                  <a:pt x="31" y="52"/>
                  <a:pt x="31" y="52"/>
                  <a:pt x="31" y="52"/>
                </a:cubicBezTo>
                <a:cubicBezTo>
                  <a:pt x="25" y="55"/>
                  <a:pt x="25" y="55"/>
                  <a:pt x="25" y="55"/>
                </a:cubicBezTo>
                <a:cubicBezTo>
                  <a:pt x="35" y="77"/>
                  <a:pt x="35" y="77"/>
                  <a:pt x="35" y="77"/>
                </a:cubicBezTo>
                <a:cubicBezTo>
                  <a:pt x="45" y="58"/>
                  <a:pt x="45" y="58"/>
                  <a:pt x="45" y="58"/>
                </a:cubicBezTo>
                <a:cubicBezTo>
                  <a:pt x="55" y="77"/>
                  <a:pt x="55" y="77"/>
                  <a:pt x="55" y="77"/>
                </a:cubicBezTo>
                <a:cubicBezTo>
                  <a:pt x="66" y="55"/>
                  <a:pt x="66" y="55"/>
                  <a:pt x="66" y="55"/>
                </a:cubicBezTo>
                <a:cubicBezTo>
                  <a:pt x="59" y="52"/>
                  <a:pt x="59" y="52"/>
                  <a:pt x="59" y="52"/>
                </a:cubicBezTo>
                <a:lnTo>
                  <a:pt x="55" y="61"/>
                </a:lnTo>
                <a:close/>
                <a:moveTo>
                  <a:pt x="45" y="18"/>
                </a:moveTo>
                <a:cubicBezTo>
                  <a:pt x="46" y="18"/>
                  <a:pt x="47" y="17"/>
                  <a:pt x="47" y="16"/>
                </a:cubicBezTo>
                <a:cubicBezTo>
                  <a:pt x="47" y="15"/>
                  <a:pt x="46" y="14"/>
                  <a:pt x="45" y="14"/>
                </a:cubicBezTo>
                <a:cubicBezTo>
                  <a:pt x="28" y="14"/>
                  <a:pt x="14" y="28"/>
                  <a:pt x="14" y="45"/>
                </a:cubicBezTo>
                <a:cubicBezTo>
                  <a:pt x="14" y="46"/>
                  <a:pt x="15" y="47"/>
                  <a:pt x="16" y="47"/>
                </a:cubicBezTo>
                <a:cubicBezTo>
                  <a:pt x="18" y="47"/>
                  <a:pt x="19" y="46"/>
                  <a:pt x="19" y="45"/>
                </a:cubicBezTo>
                <a:cubicBezTo>
                  <a:pt x="19" y="30"/>
                  <a:pt x="31" y="18"/>
                  <a:pt x="45" y="18"/>
                </a:cubicBezTo>
                <a:close/>
              </a:path>
            </a:pathLst>
          </a:custGeom>
          <a:solidFill>
            <a:srgbClr val="FFFFFF"/>
          </a:solidFill>
          <a:ln>
            <a:noFill/>
          </a:ln>
        </p:spPr>
        <p:txBody>
          <a:bodyPr vert="horz" wrap="square" lIns="91440" tIns="45720" rIns="91440" bIns="45720" numCol="1" anchor="t" anchorCtr="0" compatLnSpc="1"/>
          <a:lstStyle/>
          <a:p>
            <a:endParaRPr lang="en-US"/>
          </a:p>
        </p:txBody>
      </p:sp>
      <p:sp>
        <p:nvSpPr>
          <p:cNvPr id="49" name="Freeform 847"/>
          <p:cNvSpPr/>
          <p:nvPr/>
        </p:nvSpPr>
        <p:spPr bwMode="auto">
          <a:xfrm>
            <a:off x="8713470" y="4503420"/>
            <a:ext cx="1985645" cy="1987550"/>
          </a:xfrm>
          <a:custGeom>
            <a:avLst/>
            <a:gdLst>
              <a:gd name="T0" fmla="*/ 506 w 519"/>
              <a:gd name="T1" fmla="*/ 141 h 519"/>
              <a:gd name="T2" fmla="*/ 485 w 519"/>
              <a:gd name="T3" fmla="*/ 126 h 519"/>
              <a:gd name="T4" fmla="*/ 440 w 519"/>
              <a:gd name="T5" fmla="*/ 109 h 519"/>
              <a:gd name="T6" fmla="*/ 410 w 519"/>
              <a:gd name="T7" fmla="*/ 80 h 519"/>
              <a:gd name="T8" fmla="*/ 393 w 519"/>
              <a:gd name="T9" fmla="*/ 34 h 519"/>
              <a:gd name="T10" fmla="*/ 365 w 519"/>
              <a:gd name="T11" fmla="*/ 5 h 519"/>
              <a:gd name="T12" fmla="*/ 325 w 519"/>
              <a:gd name="T13" fmla="*/ 6 h 519"/>
              <a:gd name="T14" fmla="*/ 281 w 519"/>
              <a:gd name="T15" fmla="*/ 26 h 519"/>
              <a:gd name="T16" fmla="*/ 239 w 519"/>
              <a:gd name="T17" fmla="*/ 26 h 519"/>
              <a:gd name="T18" fmla="*/ 195 w 519"/>
              <a:gd name="T19" fmla="*/ 6 h 519"/>
              <a:gd name="T20" fmla="*/ 155 w 519"/>
              <a:gd name="T21" fmla="*/ 5 h 519"/>
              <a:gd name="T22" fmla="*/ 127 w 519"/>
              <a:gd name="T23" fmla="*/ 34 h 519"/>
              <a:gd name="T24" fmla="*/ 110 w 519"/>
              <a:gd name="T25" fmla="*/ 80 h 519"/>
              <a:gd name="T26" fmla="*/ 80 w 519"/>
              <a:gd name="T27" fmla="*/ 109 h 519"/>
              <a:gd name="T28" fmla="*/ 35 w 519"/>
              <a:gd name="T29" fmla="*/ 126 h 519"/>
              <a:gd name="T30" fmla="*/ 6 w 519"/>
              <a:gd name="T31" fmla="*/ 154 h 519"/>
              <a:gd name="T32" fmla="*/ 7 w 519"/>
              <a:gd name="T33" fmla="*/ 194 h 519"/>
              <a:gd name="T34" fmla="*/ 27 w 519"/>
              <a:gd name="T35" fmla="*/ 238 h 519"/>
              <a:gd name="T36" fmla="*/ 27 w 519"/>
              <a:gd name="T37" fmla="*/ 280 h 519"/>
              <a:gd name="T38" fmla="*/ 7 w 519"/>
              <a:gd name="T39" fmla="*/ 324 h 519"/>
              <a:gd name="T40" fmla="*/ 2 w 519"/>
              <a:gd name="T41" fmla="*/ 350 h 519"/>
              <a:gd name="T42" fmla="*/ 0 w 519"/>
              <a:gd name="T43" fmla="*/ 351 h 519"/>
              <a:gd name="T44" fmla="*/ 6 w 519"/>
              <a:gd name="T45" fmla="*/ 364 h 519"/>
              <a:gd name="T46" fmla="*/ 35 w 519"/>
              <a:gd name="T47" fmla="*/ 392 h 519"/>
              <a:gd name="T48" fmla="*/ 80 w 519"/>
              <a:gd name="T49" fmla="*/ 409 h 519"/>
              <a:gd name="T50" fmla="*/ 110 w 519"/>
              <a:gd name="T51" fmla="*/ 439 h 519"/>
              <a:gd name="T52" fmla="*/ 127 w 519"/>
              <a:gd name="T53" fmla="*/ 484 h 519"/>
              <a:gd name="T54" fmla="*/ 155 w 519"/>
              <a:gd name="T55" fmla="*/ 513 h 519"/>
              <a:gd name="T56" fmla="*/ 195 w 519"/>
              <a:gd name="T57" fmla="*/ 513 h 519"/>
              <a:gd name="T58" fmla="*/ 239 w 519"/>
              <a:gd name="T59" fmla="*/ 493 h 519"/>
              <a:gd name="T60" fmla="*/ 281 w 519"/>
              <a:gd name="T61" fmla="*/ 493 h 519"/>
              <a:gd name="T62" fmla="*/ 325 w 519"/>
              <a:gd name="T63" fmla="*/ 513 h 519"/>
              <a:gd name="T64" fmla="*/ 365 w 519"/>
              <a:gd name="T65" fmla="*/ 513 h 519"/>
              <a:gd name="T66" fmla="*/ 393 w 519"/>
              <a:gd name="T67" fmla="*/ 484 h 519"/>
              <a:gd name="T68" fmla="*/ 410 w 519"/>
              <a:gd name="T69" fmla="*/ 439 h 519"/>
              <a:gd name="T70" fmla="*/ 440 w 519"/>
              <a:gd name="T71" fmla="*/ 409 h 519"/>
              <a:gd name="T72" fmla="*/ 485 w 519"/>
              <a:gd name="T73" fmla="*/ 392 h 519"/>
              <a:gd name="T74" fmla="*/ 514 w 519"/>
              <a:gd name="T75" fmla="*/ 364 h 519"/>
              <a:gd name="T76" fmla="*/ 513 w 519"/>
              <a:gd name="T77" fmla="*/ 324 h 519"/>
              <a:gd name="T78" fmla="*/ 493 w 519"/>
              <a:gd name="T79" fmla="*/ 280 h 519"/>
              <a:gd name="T80" fmla="*/ 493 w 519"/>
              <a:gd name="T81" fmla="*/ 238 h 519"/>
              <a:gd name="T82" fmla="*/ 513 w 519"/>
              <a:gd name="T83" fmla="*/ 194 h 519"/>
              <a:gd name="T84" fmla="*/ 514 w 519"/>
              <a:gd name="T85" fmla="*/ 154 h 519"/>
              <a:gd name="T86" fmla="*/ 508 w 519"/>
              <a:gd name="T87" fmla="*/ 140 h 519"/>
              <a:gd name="T88" fmla="*/ 506 w 519"/>
              <a:gd name="T89" fmla="*/ 14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9" h="519">
                <a:moveTo>
                  <a:pt x="506" y="141"/>
                </a:moveTo>
                <a:cubicBezTo>
                  <a:pt x="501" y="134"/>
                  <a:pt x="493" y="129"/>
                  <a:pt x="485" y="126"/>
                </a:cubicBezTo>
                <a:cubicBezTo>
                  <a:pt x="440" y="109"/>
                  <a:pt x="440" y="109"/>
                  <a:pt x="440" y="109"/>
                </a:cubicBezTo>
                <a:cubicBezTo>
                  <a:pt x="426" y="104"/>
                  <a:pt x="415" y="93"/>
                  <a:pt x="410" y="80"/>
                </a:cubicBezTo>
                <a:cubicBezTo>
                  <a:pt x="393" y="34"/>
                  <a:pt x="393" y="34"/>
                  <a:pt x="393" y="34"/>
                </a:cubicBezTo>
                <a:cubicBezTo>
                  <a:pt x="388" y="21"/>
                  <a:pt x="378" y="11"/>
                  <a:pt x="365" y="5"/>
                </a:cubicBezTo>
                <a:cubicBezTo>
                  <a:pt x="352" y="0"/>
                  <a:pt x="338" y="0"/>
                  <a:pt x="325" y="6"/>
                </a:cubicBezTo>
                <a:cubicBezTo>
                  <a:pt x="281" y="26"/>
                  <a:pt x="281" y="26"/>
                  <a:pt x="281" y="26"/>
                </a:cubicBezTo>
                <a:cubicBezTo>
                  <a:pt x="268" y="32"/>
                  <a:pt x="252" y="32"/>
                  <a:pt x="239" y="26"/>
                </a:cubicBezTo>
                <a:cubicBezTo>
                  <a:pt x="195" y="6"/>
                  <a:pt x="195" y="6"/>
                  <a:pt x="195" y="6"/>
                </a:cubicBezTo>
                <a:cubicBezTo>
                  <a:pt x="182" y="0"/>
                  <a:pt x="168" y="0"/>
                  <a:pt x="155" y="5"/>
                </a:cubicBezTo>
                <a:cubicBezTo>
                  <a:pt x="142" y="11"/>
                  <a:pt x="132" y="21"/>
                  <a:pt x="127" y="34"/>
                </a:cubicBezTo>
                <a:cubicBezTo>
                  <a:pt x="110" y="80"/>
                  <a:pt x="110" y="80"/>
                  <a:pt x="110" y="80"/>
                </a:cubicBezTo>
                <a:cubicBezTo>
                  <a:pt x="105" y="93"/>
                  <a:pt x="94" y="104"/>
                  <a:pt x="80" y="109"/>
                </a:cubicBezTo>
                <a:cubicBezTo>
                  <a:pt x="35" y="126"/>
                  <a:pt x="35" y="126"/>
                  <a:pt x="35" y="126"/>
                </a:cubicBezTo>
                <a:cubicBezTo>
                  <a:pt x="22" y="131"/>
                  <a:pt x="11" y="141"/>
                  <a:pt x="6" y="154"/>
                </a:cubicBezTo>
                <a:cubicBezTo>
                  <a:pt x="1" y="167"/>
                  <a:pt x="1" y="181"/>
                  <a:pt x="7" y="194"/>
                </a:cubicBezTo>
                <a:cubicBezTo>
                  <a:pt x="27" y="238"/>
                  <a:pt x="27" y="238"/>
                  <a:pt x="27" y="238"/>
                </a:cubicBezTo>
                <a:cubicBezTo>
                  <a:pt x="33" y="252"/>
                  <a:pt x="33" y="267"/>
                  <a:pt x="27" y="280"/>
                </a:cubicBezTo>
                <a:cubicBezTo>
                  <a:pt x="7" y="324"/>
                  <a:pt x="7" y="324"/>
                  <a:pt x="7" y="324"/>
                </a:cubicBezTo>
                <a:cubicBezTo>
                  <a:pt x="3" y="332"/>
                  <a:pt x="2" y="341"/>
                  <a:pt x="2" y="350"/>
                </a:cubicBezTo>
                <a:cubicBezTo>
                  <a:pt x="0" y="351"/>
                  <a:pt x="0" y="351"/>
                  <a:pt x="0" y="351"/>
                </a:cubicBezTo>
                <a:cubicBezTo>
                  <a:pt x="6" y="364"/>
                  <a:pt x="6" y="364"/>
                  <a:pt x="6" y="364"/>
                </a:cubicBezTo>
                <a:cubicBezTo>
                  <a:pt x="11" y="377"/>
                  <a:pt x="22" y="387"/>
                  <a:pt x="35" y="392"/>
                </a:cubicBezTo>
                <a:cubicBezTo>
                  <a:pt x="80" y="409"/>
                  <a:pt x="80" y="409"/>
                  <a:pt x="80" y="409"/>
                </a:cubicBezTo>
                <a:cubicBezTo>
                  <a:pt x="94" y="415"/>
                  <a:pt x="105" y="425"/>
                  <a:pt x="110" y="439"/>
                </a:cubicBezTo>
                <a:cubicBezTo>
                  <a:pt x="127" y="484"/>
                  <a:pt x="127" y="484"/>
                  <a:pt x="127" y="484"/>
                </a:cubicBezTo>
                <a:cubicBezTo>
                  <a:pt x="132" y="497"/>
                  <a:pt x="142" y="508"/>
                  <a:pt x="155" y="513"/>
                </a:cubicBezTo>
                <a:cubicBezTo>
                  <a:pt x="168" y="519"/>
                  <a:pt x="182" y="518"/>
                  <a:pt x="195" y="513"/>
                </a:cubicBezTo>
                <a:cubicBezTo>
                  <a:pt x="239" y="493"/>
                  <a:pt x="239" y="493"/>
                  <a:pt x="239" y="493"/>
                </a:cubicBezTo>
                <a:cubicBezTo>
                  <a:pt x="252" y="486"/>
                  <a:pt x="268" y="486"/>
                  <a:pt x="281" y="493"/>
                </a:cubicBezTo>
                <a:cubicBezTo>
                  <a:pt x="325" y="513"/>
                  <a:pt x="325" y="513"/>
                  <a:pt x="325" y="513"/>
                </a:cubicBezTo>
                <a:cubicBezTo>
                  <a:pt x="338" y="518"/>
                  <a:pt x="352" y="519"/>
                  <a:pt x="365" y="513"/>
                </a:cubicBezTo>
                <a:cubicBezTo>
                  <a:pt x="378" y="508"/>
                  <a:pt x="388" y="497"/>
                  <a:pt x="393" y="484"/>
                </a:cubicBezTo>
                <a:cubicBezTo>
                  <a:pt x="410" y="439"/>
                  <a:pt x="410" y="439"/>
                  <a:pt x="410" y="439"/>
                </a:cubicBezTo>
                <a:cubicBezTo>
                  <a:pt x="415" y="425"/>
                  <a:pt x="426" y="415"/>
                  <a:pt x="440" y="409"/>
                </a:cubicBezTo>
                <a:cubicBezTo>
                  <a:pt x="485" y="392"/>
                  <a:pt x="485" y="392"/>
                  <a:pt x="485" y="392"/>
                </a:cubicBezTo>
                <a:cubicBezTo>
                  <a:pt x="498" y="387"/>
                  <a:pt x="509" y="377"/>
                  <a:pt x="514" y="364"/>
                </a:cubicBezTo>
                <a:cubicBezTo>
                  <a:pt x="519" y="352"/>
                  <a:pt x="519" y="337"/>
                  <a:pt x="513" y="324"/>
                </a:cubicBezTo>
                <a:cubicBezTo>
                  <a:pt x="493" y="280"/>
                  <a:pt x="493" y="280"/>
                  <a:pt x="493" y="280"/>
                </a:cubicBezTo>
                <a:cubicBezTo>
                  <a:pt x="487" y="267"/>
                  <a:pt x="487" y="252"/>
                  <a:pt x="493" y="238"/>
                </a:cubicBezTo>
                <a:cubicBezTo>
                  <a:pt x="513" y="194"/>
                  <a:pt x="513" y="194"/>
                  <a:pt x="513" y="194"/>
                </a:cubicBezTo>
                <a:cubicBezTo>
                  <a:pt x="519" y="181"/>
                  <a:pt x="519" y="167"/>
                  <a:pt x="514" y="154"/>
                </a:cubicBezTo>
                <a:cubicBezTo>
                  <a:pt x="508" y="140"/>
                  <a:pt x="508" y="140"/>
                  <a:pt x="508" y="140"/>
                </a:cubicBezTo>
                <a:lnTo>
                  <a:pt x="506" y="141"/>
                </a:lnTo>
                <a:close/>
              </a:path>
            </a:pathLst>
          </a:custGeom>
          <a:solidFill>
            <a:srgbClr val="B5B5B5">
              <a:alpha val="50000"/>
            </a:srgbClr>
          </a:solidFill>
          <a:ln>
            <a:noFill/>
          </a:ln>
        </p:spPr>
        <p:txBody>
          <a:bodyPr vert="horz" wrap="square" lIns="91440" tIns="45720" rIns="91440" bIns="45720" numCol="1" anchor="t" anchorCtr="0" compatLnSpc="1"/>
          <a:lstStyle/>
          <a:p>
            <a:endParaRPr lang="en-US"/>
          </a:p>
        </p:txBody>
      </p:sp>
      <p:sp>
        <p:nvSpPr>
          <p:cNvPr id="50" name="Freeform 848"/>
          <p:cNvSpPr/>
          <p:nvPr/>
        </p:nvSpPr>
        <p:spPr bwMode="auto">
          <a:xfrm>
            <a:off x="8654415" y="4442460"/>
            <a:ext cx="2104390" cy="2106295"/>
          </a:xfrm>
          <a:custGeom>
            <a:avLst/>
            <a:gdLst>
              <a:gd name="T0" fmla="*/ 432 w 550"/>
              <a:gd name="T1" fmla="*/ 66 h 550"/>
              <a:gd name="T2" fmla="*/ 469 w 550"/>
              <a:gd name="T3" fmla="*/ 81 h 550"/>
              <a:gd name="T4" fmla="*/ 484 w 550"/>
              <a:gd name="T5" fmla="*/ 118 h 550"/>
              <a:gd name="T6" fmla="*/ 482 w 550"/>
              <a:gd name="T7" fmla="*/ 167 h 550"/>
              <a:gd name="T8" fmla="*/ 498 w 550"/>
              <a:gd name="T9" fmla="*/ 205 h 550"/>
              <a:gd name="T10" fmla="*/ 534 w 550"/>
              <a:gd name="T11" fmla="*/ 238 h 550"/>
              <a:gd name="T12" fmla="*/ 550 w 550"/>
              <a:gd name="T13" fmla="*/ 275 h 550"/>
              <a:gd name="T14" fmla="*/ 534 w 550"/>
              <a:gd name="T15" fmla="*/ 312 h 550"/>
              <a:gd name="T16" fmla="*/ 498 w 550"/>
              <a:gd name="T17" fmla="*/ 345 h 550"/>
              <a:gd name="T18" fmla="*/ 482 w 550"/>
              <a:gd name="T19" fmla="*/ 384 h 550"/>
              <a:gd name="T20" fmla="*/ 484 w 550"/>
              <a:gd name="T21" fmla="*/ 432 h 550"/>
              <a:gd name="T22" fmla="*/ 469 w 550"/>
              <a:gd name="T23" fmla="*/ 470 h 550"/>
              <a:gd name="T24" fmla="*/ 432 w 550"/>
              <a:gd name="T25" fmla="*/ 484 h 550"/>
              <a:gd name="T26" fmla="*/ 383 w 550"/>
              <a:gd name="T27" fmla="*/ 483 h 550"/>
              <a:gd name="T28" fmla="*/ 345 w 550"/>
              <a:gd name="T29" fmla="*/ 499 h 550"/>
              <a:gd name="T30" fmla="*/ 312 w 550"/>
              <a:gd name="T31" fmla="*/ 534 h 550"/>
              <a:gd name="T32" fmla="*/ 275 w 550"/>
              <a:gd name="T33" fmla="*/ 550 h 550"/>
              <a:gd name="T34" fmla="*/ 238 w 550"/>
              <a:gd name="T35" fmla="*/ 534 h 550"/>
              <a:gd name="T36" fmla="*/ 205 w 550"/>
              <a:gd name="T37" fmla="*/ 499 h 550"/>
              <a:gd name="T38" fmla="*/ 166 w 550"/>
              <a:gd name="T39" fmla="*/ 483 h 550"/>
              <a:gd name="T40" fmla="*/ 118 w 550"/>
              <a:gd name="T41" fmla="*/ 484 h 550"/>
              <a:gd name="T42" fmla="*/ 81 w 550"/>
              <a:gd name="T43" fmla="*/ 470 h 550"/>
              <a:gd name="T44" fmla="*/ 66 w 550"/>
              <a:gd name="T45" fmla="*/ 432 h 550"/>
              <a:gd name="T46" fmla="*/ 67 w 550"/>
              <a:gd name="T47" fmla="*/ 384 h 550"/>
              <a:gd name="T48" fmla="*/ 51 w 550"/>
              <a:gd name="T49" fmla="*/ 345 h 550"/>
              <a:gd name="T50" fmla="*/ 16 w 550"/>
              <a:gd name="T51" fmla="*/ 312 h 550"/>
              <a:gd name="T52" fmla="*/ 0 w 550"/>
              <a:gd name="T53" fmla="*/ 275 h 550"/>
              <a:gd name="T54" fmla="*/ 16 w 550"/>
              <a:gd name="T55" fmla="*/ 238 h 550"/>
              <a:gd name="T56" fmla="*/ 51 w 550"/>
              <a:gd name="T57" fmla="*/ 205 h 550"/>
              <a:gd name="T58" fmla="*/ 67 w 550"/>
              <a:gd name="T59" fmla="*/ 167 h 550"/>
              <a:gd name="T60" fmla="*/ 66 w 550"/>
              <a:gd name="T61" fmla="*/ 118 h 550"/>
              <a:gd name="T62" fmla="*/ 81 w 550"/>
              <a:gd name="T63" fmla="*/ 81 h 550"/>
              <a:gd name="T64" fmla="*/ 118 w 550"/>
              <a:gd name="T65" fmla="*/ 66 h 550"/>
              <a:gd name="T66" fmla="*/ 166 w 550"/>
              <a:gd name="T67" fmla="*/ 68 h 550"/>
              <a:gd name="T68" fmla="*/ 205 w 550"/>
              <a:gd name="T69" fmla="*/ 52 h 550"/>
              <a:gd name="T70" fmla="*/ 238 w 550"/>
              <a:gd name="T71" fmla="*/ 16 h 550"/>
              <a:gd name="T72" fmla="*/ 275 w 550"/>
              <a:gd name="T73" fmla="*/ 0 h 550"/>
              <a:gd name="T74" fmla="*/ 312 w 550"/>
              <a:gd name="T75" fmla="*/ 16 h 550"/>
              <a:gd name="T76" fmla="*/ 345 w 550"/>
              <a:gd name="T77" fmla="*/ 52 h 550"/>
              <a:gd name="T78" fmla="*/ 383 w 550"/>
              <a:gd name="T79" fmla="*/ 68 h 550"/>
              <a:gd name="T80" fmla="*/ 432 w 550"/>
              <a:gd name="T81" fmla="*/ 66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0" h="550">
                <a:moveTo>
                  <a:pt x="432" y="66"/>
                </a:moveTo>
                <a:cubicBezTo>
                  <a:pt x="446" y="66"/>
                  <a:pt x="459" y="71"/>
                  <a:pt x="469" y="81"/>
                </a:cubicBezTo>
                <a:cubicBezTo>
                  <a:pt x="479" y="91"/>
                  <a:pt x="485" y="104"/>
                  <a:pt x="484" y="118"/>
                </a:cubicBezTo>
                <a:cubicBezTo>
                  <a:pt x="482" y="167"/>
                  <a:pt x="482" y="167"/>
                  <a:pt x="482" y="167"/>
                </a:cubicBezTo>
                <a:cubicBezTo>
                  <a:pt x="482" y="181"/>
                  <a:pt x="488" y="195"/>
                  <a:pt x="498" y="205"/>
                </a:cubicBezTo>
                <a:cubicBezTo>
                  <a:pt x="534" y="238"/>
                  <a:pt x="534" y="238"/>
                  <a:pt x="534" y="238"/>
                </a:cubicBezTo>
                <a:cubicBezTo>
                  <a:pt x="544" y="248"/>
                  <a:pt x="550" y="261"/>
                  <a:pt x="550" y="275"/>
                </a:cubicBezTo>
                <a:cubicBezTo>
                  <a:pt x="550" y="289"/>
                  <a:pt x="544" y="303"/>
                  <a:pt x="534" y="312"/>
                </a:cubicBezTo>
                <a:cubicBezTo>
                  <a:pt x="498" y="345"/>
                  <a:pt x="498" y="345"/>
                  <a:pt x="498" y="345"/>
                </a:cubicBezTo>
                <a:cubicBezTo>
                  <a:pt x="488" y="355"/>
                  <a:pt x="482" y="369"/>
                  <a:pt x="482" y="384"/>
                </a:cubicBezTo>
                <a:cubicBezTo>
                  <a:pt x="484" y="432"/>
                  <a:pt x="484" y="432"/>
                  <a:pt x="484" y="432"/>
                </a:cubicBezTo>
                <a:cubicBezTo>
                  <a:pt x="485" y="446"/>
                  <a:pt x="479" y="460"/>
                  <a:pt x="469" y="470"/>
                </a:cubicBezTo>
                <a:cubicBezTo>
                  <a:pt x="459" y="480"/>
                  <a:pt x="446" y="485"/>
                  <a:pt x="432" y="484"/>
                </a:cubicBezTo>
                <a:cubicBezTo>
                  <a:pt x="383" y="483"/>
                  <a:pt x="383" y="483"/>
                  <a:pt x="383" y="483"/>
                </a:cubicBezTo>
                <a:cubicBezTo>
                  <a:pt x="369" y="482"/>
                  <a:pt x="355" y="488"/>
                  <a:pt x="345" y="499"/>
                </a:cubicBezTo>
                <a:cubicBezTo>
                  <a:pt x="312" y="534"/>
                  <a:pt x="312" y="534"/>
                  <a:pt x="312" y="534"/>
                </a:cubicBezTo>
                <a:cubicBezTo>
                  <a:pt x="302" y="544"/>
                  <a:pt x="289" y="550"/>
                  <a:pt x="275" y="550"/>
                </a:cubicBezTo>
                <a:cubicBezTo>
                  <a:pt x="261" y="550"/>
                  <a:pt x="248" y="544"/>
                  <a:pt x="238" y="534"/>
                </a:cubicBezTo>
                <a:cubicBezTo>
                  <a:pt x="205" y="499"/>
                  <a:pt x="205" y="499"/>
                  <a:pt x="205" y="499"/>
                </a:cubicBezTo>
                <a:cubicBezTo>
                  <a:pt x="195" y="488"/>
                  <a:pt x="181" y="482"/>
                  <a:pt x="166" y="483"/>
                </a:cubicBezTo>
                <a:cubicBezTo>
                  <a:pt x="118" y="484"/>
                  <a:pt x="118" y="484"/>
                  <a:pt x="118" y="484"/>
                </a:cubicBezTo>
                <a:cubicBezTo>
                  <a:pt x="104" y="485"/>
                  <a:pt x="90" y="480"/>
                  <a:pt x="81" y="470"/>
                </a:cubicBezTo>
                <a:cubicBezTo>
                  <a:pt x="71" y="460"/>
                  <a:pt x="65" y="446"/>
                  <a:pt x="66" y="432"/>
                </a:cubicBezTo>
                <a:cubicBezTo>
                  <a:pt x="67" y="384"/>
                  <a:pt x="67" y="384"/>
                  <a:pt x="67" y="384"/>
                </a:cubicBezTo>
                <a:cubicBezTo>
                  <a:pt x="68" y="369"/>
                  <a:pt x="62" y="355"/>
                  <a:pt x="51" y="345"/>
                </a:cubicBezTo>
                <a:cubicBezTo>
                  <a:pt x="16" y="312"/>
                  <a:pt x="16" y="312"/>
                  <a:pt x="16" y="312"/>
                </a:cubicBezTo>
                <a:cubicBezTo>
                  <a:pt x="6" y="303"/>
                  <a:pt x="0" y="289"/>
                  <a:pt x="0" y="275"/>
                </a:cubicBezTo>
                <a:cubicBezTo>
                  <a:pt x="0" y="261"/>
                  <a:pt x="6" y="248"/>
                  <a:pt x="16" y="238"/>
                </a:cubicBezTo>
                <a:cubicBezTo>
                  <a:pt x="51" y="205"/>
                  <a:pt x="51" y="205"/>
                  <a:pt x="51" y="205"/>
                </a:cubicBezTo>
                <a:cubicBezTo>
                  <a:pt x="62" y="195"/>
                  <a:pt x="68" y="181"/>
                  <a:pt x="67" y="167"/>
                </a:cubicBezTo>
                <a:cubicBezTo>
                  <a:pt x="66" y="118"/>
                  <a:pt x="66" y="118"/>
                  <a:pt x="66" y="118"/>
                </a:cubicBezTo>
                <a:cubicBezTo>
                  <a:pt x="65" y="104"/>
                  <a:pt x="71" y="91"/>
                  <a:pt x="81" y="81"/>
                </a:cubicBezTo>
                <a:cubicBezTo>
                  <a:pt x="90" y="71"/>
                  <a:pt x="104" y="66"/>
                  <a:pt x="118" y="66"/>
                </a:cubicBezTo>
                <a:cubicBezTo>
                  <a:pt x="166" y="68"/>
                  <a:pt x="166" y="68"/>
                  <a:pt x="166" y="68"/>
                </a:cubicBezTo>
                <a:cubicBezTo>
                  <a:pt x="181" y="68"/>
                  <a:pt x="195" y="62"/>
                  <a:pt x="205" y="52"/>
                </a:cubicBezTo>
                <a:cubicBezTo>
                  <a:pt x="238" y="16"/>
                  <a:pt x="238" y="16"/>
                  <a:pt x="238" y="16"/>
                </a:cubicBezTo>
                <a:cubicBezTo>
                  <a:pt x="248" y="6"/>
                  <a:pt x="261" y="0"/>
                  <a:pt x="275" y="0"/>
                </a:cubicBezTo>
                <a:cubicBezTo>
                  <a:pt x="289" y="0"/>
                  <a:pt x="302" y="6"/>
                  <a:pt x="312" y="16"/>
                </a:cubicBezTo>
                <a:cubicBezTo>
                  <a:pt x="345" y="52"/>
                  <a:pt x="345" y="52"/>
                  <a:pt x="345" y="52"/>
                </a:cubicBezTo>
                <a:cubicBezTo>
                  <a:pt x="355" y="62"/>
                  <a:pt x="369" y="68"/>
                  <a:pt x="383" y="68"/>
                </a:cubicBezTo>
                <a:lnTo>
                  <a:pt x="432" y="66"/>
                </a:lnTo>
                <a:close/>
              </a:path>
            </a:pathLst>
          </a:custGeom>
          <a:solidFill>
            <a:schemeClr val="bg1">
              <a:lumMod val="65000"/>
            </a:schemeClr>
          </a:solidFill>
          <a:ln>
            <a:noFill/>
          </a:ln>
        </p:spPr>
        <p:txBody>
          <a:bodyPr vert="horz" wrap="square" lIns="91440" tIns="45720" rIns="91440" bIns="45720" numCol="1" anchor="t" anchorCtr="0" compatLnSpc="1"/>
          <a:lstStyle/>
          <a:p>
            <a:endParaRPr lang="en-US"/>
          </a:p>
        </p:txBody>
      </p:sp>
      <p:sp>
        <p:nvSpPr>
          <p:cNvPr id="51" name="Freeform 849"/>
          <p:cNvSpPr>
            <a:spLocks noEditPoints="1"/>
          </p:cNvSpPr>
          <p:nvPr/>
        </p:nvSpPr>
        <p:spPr bwMode="auto">
          <a:xfrm>
            <a:off x="9503410" y="4890770"/>
            <a:ext cx="405765" cy="401955"/>
          </a:xfrm>
          <a:custGeom>
            <a:avLst/>
            <a:gdLst>
              <a:gd name="T0" fmla="*/ 52 w 106"/>
              <a:gd name="T1" fmla="*/ 73 h 105"/>
              <a:gd name="T2" fmla="*/ 54 w 106"/>
              <a:gd name="T3" fmla="*/ 73 h 105"/>
              <a:gd name="T4" fmla="*/ 61 w 106"/>
              <a:gd name="T5" fmla="*/ 68 h 105"/>
              <a:gd name="T6" fmla="*/ 45 w 106"/>
              <a:gd name="T7" fmla="*/ 68 h 105"/>
              <a:gd name="T8" fmla="*/ 52 w 106"/>
              <a:gd name="T9" fmla="*/ 73 h 105"/>
              <a:gd name="T10" fmla="*/ 37 w 106"/>
              <a:gd name="T11" fmla="*/ 63 h 105"/>
              <a:gd name="T12" fmla="*/ 69 w 106"/>
              <a:gd name="T13" fmla="*/ 63 h 105"/>
              <a:gd name="T14" fmla="*/ 76 w 106"/>
              <a:gd name="T15" fmla="*/ 58 h 105"/>
              <a:gd name="T16" fmla="*/ 30 w 106"/>
              <a:gd name="T17" fmla="*/ 58 h 105"/>
              <a:gd name="T18" fmla="*/ 37 w 106"/>
              <a:gd name="T19" fmla="*/ 63 h 105"/>
              <a:gd name="T20" fmla="*/ 103 w 106"/>
              <a:gd name="T21" fmla="*/ 33 h 105"/>
              <a:gd name="T22" fmla="*/ 57 w 106"/>
              <a:gd name="T23" fmla="*/ 2 h 105"/>
              <a:gd name="T24" fmla="*/ 49 w 106"/>
              <a:gd name="T25" fmla="*/ 2 h 105"/>
              <a:gd name="T26" fmla="*/ 3 w 106"/>
              <a:gd name="T27" fmla="*/ 33 h 105"/>
              <a:gd name="T28" fmla="*/ 0 w 106"/>
              <a:gd name="T29" fmla="*/ 38 h 105"/>
              <a:gd name="T30" fmla="*/ 0 w 106"/>
              <a:gd name="T31" fmla="*/ 98 h 105"/>
              <a:gd name="T32" fmla="*/ 7 w 106"/>
              <a:gd name="T33" fmla="*/ 105 h 105"/>
              <a:gd name="T34" fmla="*/ 99 w 106"/>
              <a:gd name="T35" fmla="*/ 105 h 105"/>
              <a:gd name="T36" fmla="*/ 106 w 106"/>
              <a:gd name="T37" fmla="*/ 98 h 105"/>
              <a:gd name="T38" fmla="*/ 106 w 106"/>
              <a:gd name="T39" fmla="*/ 38 h 105"/>
              <a:gd name="T40" fmla="*/ 103 w 106"/>
              <a:gd name="T41" fmla="*/ 33 h 105"/>
              <a:gd name="T42" fmla="*/ 99 w 106"/>
              <a:gd name="T43" fmla="*/ 48 h 105"/>
              <a:gd name="T44" fmla="*/ 53 w 106"/>
              <a:gd name="T45" fmla="*/ 79 h 105"/>
              <a:gd name="T46" fmla="*/ 7 w 106"/>
              <a:gd name="T47" fmla="*/ 48 h 105"/>
              <a:gd name="T48" fmla="*/ 7 w 106"/>
              <a:gd name="T49" fmla="*/ 41 h 105"/>
              <a:gd name="T50" fmla="*/ 10 w 106"/>
              <a:gd name="T51" fmla="*/ 38 h 105"/>
              <a:gd name="T52" fmla="*/ 96 w 106"/>
              <a:gd name="T53" fmla="*/ 38 h 105"/>
              <a:gd name="T54" fmla="*/ 99 w 106"/>
              <a:gd name="T55" fmla="*/ 41 h 105"/>
              <a:gd name="T56" fmla="*/ 99 w 106"/>
              <a:gd name="T57" fmla="*/ 48 h 105"/>
              <a:gd name="T58" fmla="*/ 21 w 106"/>
              <a:gd name="T59" fmla="*/ 52 h 105"/>
              <a:gd name="T60" fmla="*/ 23 w 106"/>
              <a:gd name="T61" fmla="*/ 53 h 105"/>
              <a:gd name="T62" fmla="*/ 83 w 106"/>
              <a:gd name="T63" fmla="*/ 53 h 105"/>
              <a:gd name="T64" fmla="*/ 84 w 106"/>
              <a:gd name="T65" fmla="*/ 52 h 105"/>
              <a:gd name="T66" fmla="*/ 84 w 106"/>
              <a:gd name="T67" fmla="*/ 48 h 105"/>
              <a:gd name="T68" fmla="*/ 21 w 106"/>
              <a:gd name="T69" fmla="*/ 48 h 105"/>
              <a:gd name="T70" fmla="*/ 21 w 106"/>
              <a:gd name="T71" fmla="*/ 5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105">
                <a:moveTo>
                  <a:pt x="52" y="73"/>
                </a:moveTo>
                <a:cubicBezTo>
                  <a:pt x="54" y="73"/>
                  <a:pt x="54" y="73"/>
                  <a:pt x="54" y="73"/>
                </a:cubicBezTo>
                <a:cubicBezTo>
                  <a:pt x="61" y="68"/>
                  <a:pt x="61" y="68"/>
                  <a:pt x="61" y="68"/>
                </a:cubicBezTo>
                <a:cubicBezTo>
                  <a:pt x="45" y="68"/>
                  <a:pt x="45" y="68"/>
                  <a:pt x="45" y="68"/>
                </a:cubicBezTo>
                <a:lnTo>
                  <a:pt x="52" y="73"/>
                </a:lnTo>
                <a:close/>
                <a:moveTo>
                  <a:pt x="37" y="63"/>
                </a:moveTo>
                <a:cubicBezTo>
                  <a:pt x="69" y="63"/>
                  <a:pt x="69" y="63"/>
                  <a:pt x="69" y="63"/>
                </a:cubicBezTo>
                <a:cubicBezTo>
                  <a:pt x="76" y="58"/>
                  <a:pt x="76" y="58"/>
                  <a:pt x="76" y="58"/>
                </a:cubicBezTo>
                <a:cubicBezTo>
                  <a:pt x="30" y="58"/>
                  <a:pt x="30" y="58"/>
                  <a:pt x="30" y="58"/>
                </a:cubicBezTo>
                <a:lnTo>
                  <a:pt x="37" y="63"/>
                </a:lnTo>
                <a:close/>
                <a:moveTo>
                  <a:pt x="103" y="33"/>
                </a:moveTo>
                <a:cubicBezTo>
                  <a:pt x="57" y="2"/>
                  <a:pt x="57" y="2"/>
                  <a:pt x="57" y="2"/>
                </a:cubicBezTo>
                <a:cubicBezTo>
                  <a:pt x="54" y="0"/>
                  <a:pt x="51" y="0"/>
                  <a:pt x="49" y="2"/>
                </a:cubicBezTo>
                <a:cubicBezTo>
                  <a:pt x="3" y="33"/>
                  <a:pt x="3" y="33"/>
                  <a:pt x="3" y="33"/>
                </a:cubicBezTo>
                <a:cubicBezTo>
                  <a:pt x="1" y="34"/>
                  <a:pt x="0" y="36"/>
                  <a:pt x="0" y="38"/>
                </a:cubicBezTo>
                <a:cubicBezTo>
                  <a:pt x="0" y="98"/>
                  <a:pt x="0" y="98"/>
                  <a:pt x="0" y="98"/>
                </a:cubicBezTo>
                <a:cubicBezTo>
                  <a:pt x="0" y="102"/>
                  <a:pt x="3" y="105"/>
                  <a:pt x="7" y="105"/>
                </a:cubicBezTo>
                <a:cubicBezTo>
                  <a:pt x="99" y="105"/>
                  <a:pt x="99" y="105"/>
                  <a:pt x="99" y="105"/>
                </a:cubicBezTo>
                <a:cubicBezTo>
                  <a:pt x="103" y="105"/>
                  <a:pt x="106" y="102"/>
                  <a:pt x="106" y="98"/>
                </a:cubicBezTo>
                <a:cubicBezTo>
                  <a:pt x="106" y="38"/>
                  <a:pt x="106" y="38"/>
                  <a:pt x="106" y="38"/>
                </a:cubicBezTo>
                <a:cubicBezTo>
                  <a:pt x="106" y="36"/>
                  <a:pt x="105" y="34"/>
                  <a:pt x="103" y="33"/>
                </a:cubicBezTo>
                <a:close/>
                <a:moveTo>
                  <a:pt x="99" y="48"/>
                </a:moveTo>
                <a:cubicBezTo>
                  <a:pt x="53" y="79"/>
                  <a:pt x="53" y="79"/>
                  <a:pt x="53" y="79"/>
                </a:cubicBezTo>
                <a:cubicBezTo>
                  <a:pt x="7" y="48"/>
                  <a:pt x="7" y="48"/>
                  <a:pt x="7" y="48"/>
                </a:cubicBezTo>
                <a:cubicBezTo>
                  <a:pt x="7" y="41"/>
                  <a:pt x="7" y="41"/>
                  <a:pt x="7" y="41"/>
                </a:cubicBezTo>
                <a:cubicBezTo>
                  <a:pt x="7" y="40"/>
                  <a:pt x="8" y="38"/>
                  <a:pt x="10" y="38"/>
                </a:cubicBezTo>
                <a:cubicBezTo>
                  <a:pt x="96" y="38"/>
                  <a:pt x="96" y="38"/>
                  <a:pt x="96" y="38"/>
                </a:cubicBezTo>
                <a:cubicBezTo>
                  <a:pt x="97" y="38"/>
                  <a:pt x="99" y="40"/>
                  <a:pt x="99" y="41"/>
                </a:cubicBezTo>
                <a:lnTo>
                  <a:pt x="99" y="48"/>
                </a:lnTo>
                <a:close/>
                <a:moveTo>
                  <a:pt x="21" y="52"/>
                </a:moveTo>
                <a:cubicBezTo>
                  <a:pt x="23" y="53"/>
                  <a:pt x="23" y="53"/>
                  <a:pt x="23" y="53"/>
                </a:cubicBezTo>
                <a:cubicBezTo>
                  <a:pt x="83" y="53"/>
                  <a:pt x="83" y="53"/>
                  <a:pt x="83" y="53"/>
                </a:cubicBezTo>
                <a:cubicBezTo>
                  <a:pt x="84" y="52"/>
                  <a:pt x="84" y="52"/>
                  <a:pt x="84" y="52"/>
                </a:cubicBezTo>
                <a:cubicBezTo>
                  <a:pt x="84" y="48"/>
                  <a:pt x="84" y="48"/>
                  <a:pt x="84" y="48"/>
                </a:cubicBezTo>
                <a:cubicBezTo>
                  <a:pt x="21" y="48"/>
                  <a:pt x="21" y="48"/>
                  <a:pt x="21" y="48"/>
                </a:cubicBezTo>
                <a:lnTo>
                  <a:pt x="21" y="52"/>
                </a:lnTo>
                <a:close/>
              </a:path>
            </a:pathLst>
          </a:custGeom>
          <a:solidFill>
            <a:srgbClr val="FFFFFF"/>
          </a:solidFill>
          <a:ln>
            <a:noFill/>
          </a:ln>
        </p:spPr>
        <p:txBody>
          <a:bodyPr vert="horz" wrap="square" lIns="91440" tIns="45720" rIns="91440" bIns="45720" numCol="1" anchor="t" anchorCtr="0" compatLnSpc="1"/>
          <a:lstStyle/>
          <a:p>
            <a:endParaRPr lang="en-US"/>
          </a:p>
        </p:txBody>
      </p:sp>
      <p:sp>
        <p:nvSpPr>
          <p:cNvPr id="52" name="Freeform 850"/>
          <p:cNvSpPr/>
          <p:nvPr/>
        </p:nvSpPr>
        <p:spPr bwMode="auto">
          <a:xfrm>
            <a:off x="3762375" y="4503420"/>
            <a:ext cx="1987550" cy="1987550"/>
          </a:xfrm>
          <a:custGeom>
            <a:avLst/>
            <a:gdLst>
              <a:gd name="T0" fmla="*/ 506 w 519"/>
              <a:gd name="T1" fmla="*/ 141 h 519"/>
              <a:gd name="T2" fmla="*/ 485 w 519"/>
              <a:gd name="T3" fmla="*/ 126 h 519"/>
              <a:gd name="T4" fmla="*/ 439 w 519"/>
              <a:gd name="T5" fmla="*/ 109 h 519"/>
              <a:gd name="T6" fmla="*/ 410 w 519"/>
              <a:gd name="T7" fmla="*/ 80 h 519"/>
              <a:gd name="T8" fmla="*/ 393 w 519"/>
              <a:gd name="T9" fmla="*/ 34 h 519"/>
              <a:gd name="T10" fmla="*/ 365 w 519"/>
              <a:gd name="T11" fmla="*/ 5 h 519"/>
              <a:gd name="T12" fmla="*/ 325 w 519"/>
              <a:gd name="T13" fmla="*/ 6 h 519"/>
              <a:gd name="T14" fmla="*/ 281 w 519"/>
              <a:gd name="T15" fmla="*/ 26 h 519"/>
              <a:gd name="T16" fmla="*/ 239 w 519"/>
              <a:gd name="T17" fmla="*/ 26 h 519"/>
              <a:gd name="T18" fmla="*/ 195 w 519"/>
              <a:gd name="T19" fmla="*/ 6 h 519"/>
              <a:gd name="T20" fmla="*/ 154 w 519"/>
              <a:gd name="T21" fmla="*/ 5 h 519"/>
              <a:gd name="T22" fmla="*/ 127 w 519"/>
              <a:gd name="T23" fmla="*/ 34 h 519"/>
              <a:gd name="T24" fmla="*/ 109 w 519"/>
              <a:gd name="T25" fmla="*/ 80 h 519"/>
              <a:gd name="T26" fmla="*/ 80 w 519"/>
              <a:gd name="T27" fmla="*/ 109 h 519"/>
              <a:gd name="T28" fmla="*/ 35 w 519"/>
              <a:gd name="T29" fmla="*/ 126 h 519"/>
              <a:gd name="T30" fmla="*/ 6 w 519"/>
              <a:gd name="T31" fmla="*/ 154 h 519"/>
              <a:gd name="T32" fmla="*/ 6 w 519"/>
              <a:gd name="T33" fmla="*/ 194 h 519"/>
              <a:gd name="T34" fmla="*/ 26 w 519"/>
              <a:gd name="T35" fmla="*/ 238 h 519"/>
              <a:gd name="T36" fmla="*/ 26 w 519"/>
              <a:gd name="T37" fmla="*/ 280 h 519"/>
              <a:gd name="T38" fmla="*/ 6 w 519"/>
              <a:gd name="T39" fmla="*/ 324 h 519"/>
              <a:gd name="T40" fmla="*/ 2 w 519"/>
              <a:gd name="T41" fmla="*/ 350 h 519"/>
              <a:gd name="T42" fmla="*/ 0 w 519"/>
              <a:gd name="T43" fmla="*/ 351 h 519"/>
              <a:gd name="T44" fmla="*/ 6 w 519"/>
              <a:gd name="T45" fmla="*/ 364 h 519"/>
              <a:gd name="T46" fmla="*/ 35 w 519"/>
              <a:gd name="T47" fmla="*/ 392 h 519"/>
              <a:gd name="T48" fmla="*/ 80 w 519"/>
              <a:gd name="T49" fmla="*/ 409 h 519"/>
              <a:gd name="T50" fmla="*/ 109 w 519"/>
              <a:gd name="T51" fmla="*/ 439 h 519"/>
              <a:gd name="T52" fmla="*/ 127 w 519"/>
              <a:gd name="T53" fmla="*/ 484 h 519"/>
              <a:gd name="T54" fmla="*/ 154 w 519"/>
              <a:gd name="T55" fmla="*/ 513 h 519"/>
              <a:gd name="T56" fmla="*/ 195 w 519"/>
              <a:gd name="T57" fmla="*/ 513 h 519"/>
              <a:gd name="T58" fmla="*/ 239 w 519"/>
              <a:gd name="T59" fmla="*/ 493 h 519"/>
              <a:gd name="T60" fmla="*/ 281 w 519"/>
              <a:gd name="T61" fmla="*/ 493 h 519"/>
              <a:gd name="T62" fmla="*/ 325 w 519"/>
              <a:gd name="T63" fmla="*/ 513 h 519"/>
              <a:gd name="T64" fmla="*/ 365 w 519"/>
              <a:gd name="T65" fmla="*/ 513 h 519"/>
              <a:gd name="T66" fmla="*/ 393 w 519"/>
              <a:gd name="T67" fmla="*/ 484 h 519"/>
              <a:gd name="T68" fmla="*/ 410 w 519"/>
              <a:gd name="T69" fmla="*/ 439 h 519"/>
              <a:gd name="T70" fmla="*/ 439 w 519"/>
              <a:gd name="T71" fmla="*/ 409 h 519"/>
              <a:gd name="T72" fmla="*/ 485 w 519"/>
              <a:gd name="T73" fmla="*/ 392 h 519"/>
              <a:gd name="T74" fmla="*/ 514 w 519"/>
              <a:gd name="T75" fmla="*/ 364 h 519"/>
              <a:gd name="T76" fmla="*/ 513 w 519"/>
              <a:gd name="T77" fmla="*/ 324 h 519"/>
              <a:gd name="T78" fmla="*/ 493 w 519"/>
              <a:gd name="T79" fmla="*/ 280 h 519"/>
              <a:gd name="T80" fmla="*/ 493 w 519"/>
              <a:gd name="T81" fmla="*/ 238 h 519"/>
              <a:gd name="T82" fmla="*/ 513 w 519"/>
              <a:gd name="T83" fmla="*/ 194 h 519"/>
              <a:gd name="T84" fmla="*/ 514 w 519"/>
              <a:gd name="T85" fmla="*/ 154 h 519"/>
              <a:gd name="T86" fmla="*/ 508 w 519"/>
              <a:gd name="T87" fmla="*/ 140 h 519"/>
              <a:gd name="T88" fmla="*/ 506 w 519"/>
              <a:gd name="T89" fmla="*/ 14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9" h="519">
                <a:moveTo>
                  <a:pt x="506" y="141"/>
                </a:moveTo>
                <a:cubicBezTo>
                  <a:pt x="500" y="134"/>
                  <a:pt x="493" y="129"/>
                  <a:pt x="485" y="126"/>
                </a:cubicBezTo>
                <a:cubicBezTo>
                  <a:pt x="439" y="109"/>
                  <a:pt x="439" y="109"/>
                  <a:pt x="439" y="109"/>
                </a:cubicBezTo>
                <a:cubicBezTo>
                  <a:pt x="426" y="104"/>
                  <a:pt x="415" y="93"/>
                  <a:pt x="410" y="80"/>
                </a:cubicBezTo>
                <a:cubicBezTo>
                  <a:pt x="393" y="34"/>
                  <a:pt x="393" y="34"/>
                  <a:pt x="393" y="34"/>
                </a:cubicBezTo>
                <a:cubicBezTo>
                  <a:pt x="388" y="21"/>
                  <a:pt x="378" y="11"/>
                  <a:pt x="365" y="5"/>
                </a:cubicBezTo>
                <a:cubicBezTo>
                  <a:pt x="352" y="0"/>
                  <a:pt x="337" y="0"/>
                  <a:pt x="325" y="6"/>
                </a:cubicBezTo>
                <a:cubicBezTo>
                  <a:pt x="281" y="26"/>
                  <a:pt x="281" y="26"/>
                  <a:pt x="281" y="26"/>
                </a:cubicBezTo>
                <a:cubicBezTo>
                  <a:pt x="267" y="32"/>
                  <a:pt x="252" y="32"/>
                  <a:pt x="239" y="26"/>
                </a:cubicBezTo>
                <a:cubicBezTo>
                  <a:pt x="195" y="6"/>
                  <a:pt x="195" y="6"/>
                  <a:pt x="195" y="6"/>
                </a:cubicBezTo>
                <a:cubicBezTo>
                  <a:pt x="182" y="0"/>
                  <a:pt x="167" y="0"/>
                  <a:pt x="154" y="5"/>
                </a:cubicBezTo>
                <a:cubicBezTo>
                  <a:pt x="142" y="11"/>
                  <a:pt x="131" y="21"/>
                  <a:pt x="127" y="34"/>
                </a:cubicBezTo>
                <a:cubicBezTo>
                  <a:pt x="109" y="80"/>
                  <a:pt x="109" y="80"/>
                  <a:pt x="109" y="80"/>
                </a:cubicBezTo>
                <a:cubicBezTo>
                  <a:pt x="104" y="93"/>
                  <a:pt x="94" y="104"/>
                  <a:pt x="80" y="109"/>
                </a:cubicBezTo>
                <a:cubicBezTo>
                  <a:pt x="35" y="126"/>
                  <a:pt x="35" y="126"/>
                  <a:pt x="35" y="126"/>
                </a:cubicBezTo>
                <a:cubicBezTo>
                  <a:pt x="21" y="131"/>
                  <a:pt x="11" y="141"/>
                  <a:pt x="6" y="154"/>
                </a:cubicBezTo>
                <a:cubicBezTo>
                  <a:pt x="0" y="167"/>
                  <a:pt x="1" y="181"/>
                  <a:pt x="6" y="194"/>
                </a:cubicBezTo>
                <a:cubicBezTo>
                  <a:pt x="26" y="238"/>
                  <a:pt x="26" y="238"/>
                  <a:pt x="26" y="238"/>
                </a:cubicBezTo>
                <a:cubicBezTo>
                  <a:pt x="32" y="252"/>
                  <a:pt x="32" y="267"/>
                  <a:pt x="26" y="280"/>
                </a:cubicBezTo>
                <a:cubicBezTo>
                  <a:pt x="6" y="324"/>
                  <a:pt x="6" y="324"/>
                  <a:pt x="6" y="324"/>
                </a:cubicBezTo>
                <a:cubicBezTo>
                  <a:pt x="3" y="332"/>
                  <a:pt x="1" y="341"/>
                  <a:pt x="2" y="350"/>
                </a:cubicBezTo>
                <a:cubicBezTo>
                  <a:pt x="0" y="351"/>
                  <a:pt x="0" y="351"/>
                  <a:pt x="0" y="351"/>
                </a:cubicBezTo>
                <a:cubicBezTo>
                  <a:pt x="6" y="364"/>
                  <a:pt x="6" y="364"/>
                  <a:pt x="6" y="364"/>
                </a:cubicBezTo>
                <a:cubicBezTo>
                  <a:pt x="11" y="377"/>
                  <a:pt x="21" y="387"/>
                  <a:pt x="35" y="392"/>
                </a:cubicBezTo>
                <a:cubicBezTo>
                  <a:pt x="80" y="409"/>
                  <a:pt x="80" y="409"/>
                  <a:pt x="80" y="409"/>
                </a:cubicBezTo>
                <a:cubicBezTo>
                  <a:pt x="94" y="415"/>
                  <a:pt x="104" y="425"/>
                  <a:pt x="109" y="439"/>
                </a:cubicBezTo>
                <a:cubicBezTo>
                  <a:pt x="127" y="484"/>
                  <a:pt x="127" y="484"/>
                  <a:pt x="127" y="484"/>
                </a:cubicBezTo>
                <a:cubicBezTo>
                  <a:pt x="131" y="497"/>
                  <a:pt x="142" y="508"/>
                  <a:pt x="154" y="513"/>
                </a:cubicBezTo>
                <a:cubicBezTo>
                  <a:pt x="167" y="519"/>
                  <a:pt x="182" y="518"/>
                  <a:pt x="195" y="513"/>
                </a:cubicBezTo>
                <a:cubicBezTo>
                  <a:pt x="239" y="493"/>
                  <a:pt x="239" y="493"/>
                  <a:pt x="239" y="493"/>
                </a:cubicBezTo>
                <a:cubicBezTo>
                  <a:pt x="252" y="486"/>
                  <a:pt x="267" y="486"/>
                  <a:pt x="281" y="493"/>
                </a:cubicBezTo>
                <a:cubicBezTo>
                  <a:pt x="325" y="513"/>
                  <a:pt x="325" y="513"/>
                  <a:pt x="325" y="513"/>
                </a:cubicBezTo>
                <a:cubicBezTo>
                  <a:pt x="337" y="518"/>
                  <a:pt x="352" y="519"/>
                  <a:pt x="365" y="513"/>
                </a:cubicBezTo>
                <a:cubicBezTo>
                  <a:pt x="378" y="508"/>
                  <a:pt x="388" y="497"/>
                  <a:pt x="393" y="484"/>
                </a:cubicBezTo>
                <a:cubicBezTo>
                  <a:pt x="410" y="439"/>
                  <a:pt x="410" y="439"/>
                  <a:pt x="410" y="439"/>
                </a:cubicBezTo>
                <a:cubicBezTo>
                  <a:pt x="415" y="425"/>
                  <a:pt x="426" y="415"/>
                  <a:pt x="439" y="409"/>
                </a:cubicBezTo>
                <a:cubicBezTo>
                  <a:pt x="485" y="392"/>
                  <a:pt x="485" y="392"/>
                  <a:pt x="485" y="392"/>
                </a:cubicBezTo>
                <a:cubicBezTo>
                  <a:pt x="498" y="387"/>
                  <a:pt x="508" y="377"/>
                  <a:pt x="514" y="364"/>
                </a:cubicBezTo>
                <a:cubicBezTo>
                  <a:pt x="519" y="352"/>
                  <a:pt x="519" y="337"/>
                  <a:pt x="513" y="324"/>
                </a:cubicBezTo>
                <a:cubicBezTo>
                  <a:pt x="493" y="280"/>
                  <a:pt x="493" y="280"/>
                  <a:pt x="493" y="280"/>
                </a:cubicBezTo>
                <a:cubicBezTo>
                  <a:pt x="487" y="267"/>
                  <a:pt x="487" y="252"/>
                  <a:pt x="493" y="238"/>
                </a:cubicBezTo>
                <a:cubicBezTo>
                  <a:pt x="513" y="194"/>
                  <a:pt x="513" y="194"/>
                  <a:pt x="513" y="194"/>
                </a:cubicBezTo>
                <a:cubicBezTo>
                  <a:pt x="519" y="181"/>
                  <a:pt x="519" y="167"/>
                  <a:pt x="514" y="154"/>
                </a:cubicBezTo>
                <a:cubicBezTo>
                  <a:pt x="508" y="140"/>
                  <a:pt x="508" y="140"/>
                  <a:pt x="508" y="140"/>
                </a:cubicBezTo>
                <a:lnTo>
                  <a:pt x="506" y="141"/>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en-US"/>
          </a:p>
        </p:txBody>
      </p:sp>
      <p:sp>
        <p:nvSpPr>
          <p:cNvPr id="53" name="Freeform 851"/>
          <p:cNvSpPr/>
          <p:nvPr/>
        </p:nvSpPr>
        <p:spPr bwMode="auto">
          <a:xfrm>
            <a:off x="3702685" y="4442460"/>
            <a:ext cx="2106295" cy="2106295"/>
          </a:xfrm>
          <a:custGeom>
            <a:avLst/>
            <a:gdLst>
              <a:gd name="T0" fmla="*/ 534 w 550"/>
              <a:gd name="T1" fmla="*/ 238 h 550"/>
              <a:gd name="T2" fmla="*/ 550 w 550"/>
              <a:gd name="T3" fmla="*/ 275 h 550"/>
              <a:gd name="T4" fmla="*/ 534 w 550"/>
              <a:gd name="T5" fmla="*/ 312 h 550"/>
              <a:gd name="T6" fmla="*/ 498 w 550"/>
              <a:gd name="T7" fmla="*/ 345 h 550"/>
              <a:gd name="T8" fmla="*/ 482 w 550"/>
              <a:gd name="T9" fmla="*/ 384 h 550"/>
              <a:gd name="T10" fmla="*/ 484 w 550"/>
              <a:gd name="T11" fmla="*/ 432 h 550"/>
              <a:gd name="T12" fmla="*/ 469 w 550"/>
              <a:gd name="T13" fmla="*/ 470 h 550"/>
              <a:gd name="T14" fmla="*/ 432 w 550"/>
              <a:gd name="T15" fmla="*/ 484 h 550"/>
              <a:gd name="T16" fmla="*/ 383 w 550"/>
              <a:gd name="T17" fmla="*/ 483 h 550"/>
              <a:gd name="T18" fmla="*/ 345 w 550"/>
              <a:gd name="T19" fmla="*/ 499 h 550"/>
              <a:gd name="T20" fmla="*/ 312 w 550"/>
              <a:gd name="T21" fmla="*/ 534 h 550"/>
              <a:gd name="T22" fmla="*/ 275 w 550"/>
              <a:gd name="T23" fmla="*/ 550 h 550"/>
              <a:gd name="T24" fmla="*/ 238 w 550"/>
              <a:gd name="T25" fmla="*/ 534 h 550"/>
              <a:gd name="T26" fmla="*/ 205 w 550"/>
              <a:gd name="T27" fmla="*/ 499 h 550"/>
              <a:gd name="T28" fmla="*/ 166 w 550"/>
              <a:gd name="T29" fmla="*/ 483 h 550"/>
              <a:gd name="T30" fmla="*/ 118 w 550"/>
              <a:gd name="T31" fmla="*/ 484 h 550"/>
              <a:gd name="T32" fmla="*/ 80 w 550"/>
              <a:gd name="T33" fmla="*/ 470 h 550"/>
              <a:gd name="T34" fmla="*/ 66 w 550"/>
              <a:gd name="T35" fmla="*/ 432 h 550"/>
              <a:gd name="T36" fmla="*/ 67 w 550"/>
              <a:gd name="T37" fmla="*/ 384 h 550"/>
              <a:gd name="T38" fmla="*/ 51 w 550"/>
              <a:gd name="T39" fmla="*/ 345 h 550"/>
              <a:gd name="T40" fmla="*/ 16 w 550"/>
              <a:gd name="T41" fmla="*/ 312 h 550"/>
              <a:gd name="T42" fmla="*/ 0 w 550"/>
              <a:gd name="T43" fmla="*/ 275 h 550"/>
              <a:gd name="T44" fmla="*/ 16 w 550"/>
              <a:gd name="T45" fmla="*/ 238 h 550"/>
              <a:gd name="T46" fmla="*/ 51 w 550"/>
              <a:gd name="T47" fmla="*/ 205 h 550"/>
              <a:gd name="T48" fmla="*/ 67 w 550"/>
              <a:gd name="T49" fmla="*/ 167 h 550"/>
              <a:gd name="T50" fmla="*/ 66 w 550"/>
              <a:gd name="T51" fmla="*/ 118 h 550"/>
              <a:gd name="T52" fmla="*/ 80 w 550"/>
              <a:gd name="T53" fmla="*/ 81 h 550"/>
              <a:gd name="T54" fmla="*/ 118 w 550"/>
              <a:gd name="T55" fmla="*/ 66 h 550"/>
              <a:gd name="T56" fmla="*/ 166 w 550"/>
              <a:gd name="T57" fmla="*/ 68 h 550"/>
              <a:gd name="T58" fmla="*/ 205 w 550"/>
              <a:gd name="T59" fmla="*/ 52 h 550"/>
              <a:gd name="T60" fmla="*/ 238 w 550"/>
              <a:gd name="T61" fmla="*/ 16 h 550"/>
              <a:gd name="T62" fmla="*/ 275 w 550"/>
              <a:gd name="T63" fmla="*/ 0 h 550"/>
              <a:gd name="T64" fmla="*/ 312 w 550"/>
              <a:gd name="T65" fmla="*/ 16 h 550"/>
              <a:gd name="T66" fmla="*/ 345 w 550"/>
              <a:gd name="T67" fmla="*/ 52 h 550"/>
              <a:gd name="T68" fmla="*/ 383 w 550"/>
              <a:gd name="T69" fmla="*/ 68 h 550"/>
              <a:gd name="T70" fmla="*/ 432 w 550"/>
              <a:gd name="T71" fmla="*/ 66 h 550"/>
              <a:gd name="T72" fmla="*/ 469 w 550"/>
              <a:gd name="T73" fmla="*/ 81 h 550"/>
              <a:gd name="T74" fmla="*/ 484 w 550"/>
              <a:gd name="T75" fmla="*/ 118 h 550"/>
              <a:gd name="T76" fmla="*/ 482 w 550"/>
              <a:gd name="T77" fmla="*/ 167 h 550"/>
              <a:gd name="T78" fmla="*/ 498 w 550"/>
              <a:gd name="T79" fmla="*/ 205 h 550"/>
              <a:gd name="T80" fmla="*/ 534 w 550"/>
              <a:gd name="T81" fmla="*/ 238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0" h="550">
                <a:moveTo>
                  <a:pt x="534" y="238"/>
                </a:moveTo>
                <a:cubicBezTo>
                  <a:pt x="544" y="248"/>
                  <a:pt x="550" y="261"/>
                  <a:pt x="550" y="275"/>
                </a:cubicBezTo>
                <a:cubicBezTo>
                  <a:pt x="550" y="289"/>
                  <a:pt x="544" y="303"/>
                  <a:pt x="534" y="312"/>
                </a:cubicBezTo>
                <a:cubicBezTo>
                  <a:pt x="498" y="345"/>
                  <a:pt x="498" y="345"/>
                  <a:pt x="498" y="345"/>
                </a:cubicBezTo>
                <a:cubicBezTo>
                  <a:pt x="488" y="355"/>
                  <a:pt x="482" y="369"/>
                  <a:pt x="482" y="384"/>
                </a:cubicBezTo>
                <a:cubicBezTo>
                  <a:pt x="484" y="432"/>
                  <a:pt x="484" y="432"/>
                  <a:pt x="484" y="432"/>
                </a:cubicBezTo>
                <a:cubicBezTo>
                  <a:pt x="484" y="446"/>
                  <a:pt x="479" y="460"/>
                  <a:pt x="469" y="470"/>
                </a:cubicBezTo>
                <a:cubicBezTo>
                  <a:pt x="459" y="480"/>
                  <a:pt x="446" y="485"/>
                  <a:pt x="432" y="484"/>
                </a:cubicBezTo>
                <a:cubicBezTo>
                  <a:pt x="383" y="483"/>
                  <a:pt x="383" y="483"/>
                  <a:pt x="383" y="483"/>
                </a:cubicBezTo>
                <a:cubicBezTo>
                  <a:pt x="369" y="482"/>
                  <a:pt x="355" y="488"/>
                  <a:pt x="345" y="499"/>
                </a:cubicBezTo>
                <a:cubicBezTo>
                  <a:pt x="312" y="534"/>
                  <a:pt x="312" y="534"/>
                  <a:pt x="312" y="534"/>
                </a:cubicBezTo>
                <a:cubicBezTo>
                  <a:pt x="302" y="544"/>
                  <a:pt x="289" y="550"/>
                  <a:pt x="275" y="550"/>
                </a:cubicBezTo>
                <a:cubicBezTo>
                  <a:pt x="261" y="550"/>
                  <a:pt x="247" y="544"/>
                  <a:pt x="238" y="534"/>
                </a:cubicBezTo>
                <a:cubicBezTo>
                  <a:pt x="205" y="499"/>
                  <a:pt x="205" y="499"/>
                  <a:pt x="205" y="499"/>
                </a:cubicBezTo>
                <a:cubicBezTo>
                  <a:pt x="195" y="488"/>
                  <a:pt x="181" y="482"/>
                  <a:pt x="166" y="483"/>
                </a:cubicBezTo>
                <a:cubicBezTo>
                  <a:pt x="118" y="484"/>
                  <a:pt x="118" y="484"/>
                  <a:pt x="118" y="484"/>
                </a:cubicBezTo>
                <a:cubicBezTo>
                  <a:pt x="104" y="485"/>
                  <a:pt x="90" y="480"/>
                  <a:pt x="80" y="470"/>
                </a:cubicBezTo>
                <a:cubicBezTo>
                  <a:pt x="70" y="460"/>
                  <a:pt x="65" y="446"/>
                  <a:pt x="66" y="432"/>
                </a:cubicBezTo>
                <a:cubicBezTo>
                  <a:pt x="67" y="384"/>
                  <a:pt x="67" y="384"/>
                  <a:pt x="67" y="384"/>
                </a:cubicBezTo>
                <a:cubicBezTo>
                  <a:pt x="68" y="369"/>
                  <a:pt x="62" y="355"/>
                  <a:pt x="51" y="345"/>
                </a:cubicBezTo>
                <a:cubicBezTo>
                  <a:pt x="16" y="312"/>
                  <a:pt x="16" y="312"/>
                  <a:pt x="16" y="312"/>
                </a:cubicBezTo>
                <a:cubicBezTo>
                  <a:pt x="6" y="303"/>
                  <a:pt x="0" y="289"/>
                  <a:pt x="0" y="275"/>
                </a:cubicBezTo>
                <a:cubicBezTo>
                  <a:pt x="0" y="261"/>
                  <a:pt x="6" y="248"/>
                  <a:pt x="16" y="238"/>
                </a:cubicBezTo>
                <a:cubicBezTo>
                  <a:pt x="51" y="205"/>
                  <a:pt x="51" y="205"/>
                  <a:pt x="51" y="205"/>
                </a:cubicBezTo>
                <a:cubicBezTo>
                  <a:pt x="62" y="195"/>
                  <a:pt x="68" y="181"/>
                  <a:pt x="67" y="167"/>
                </a:cubicBezTo>
                <a:cubicBezTo>
                  <a:pt x="66" y="118"/>
                  <a:pt x="66" y="118"/>
                  <a:pt x="66" y="118"/>
                </a:cubicBezTo>
                <a:cubicBezTo>
                  <a:pt x="65" y="104"/>
                  <a:pt x="70" y="91"/>
                  <a:pt x="80" y="81"/>
                </a:cubicBezTo>
                <a:cubicBezTo>
                  <a:pt x="90" y="71"/>
                  <a:pt x="104" y="66"/>
                  <a:pt x="118" y="66"/>
                </a:cubicBezTo>
                <a:cubicBezTo>
                  <a:pt x="166" y="68"/>
                  <a:pt x="166" y="68"/>
                  <a:pt x="166" y="68"/>
                </a:cubicBezTo>
                <a:cubicBezTo>
                  <a:pt x="181" y="68"/>
                  <a:pt x="195" y="62"/>
                  <a:pt x="205" y="52"/>
                </a:cubicBezTo>
                <a:cubicBezTo>
                  <a:pt x="238" y="16"/>
                  <a:pt x="238" y="16"/>
                  <a:pt x="238" y="16"/>
                </a:cubicBezTo>
                <a:cubicBezTo>
                  <a:pt x="247" y="6"/>
                  <a:pt x="261" y="0"/>
                  <a:pt x="275" y="0"/>
                </a:cubicBezTo>
                <a:cubicBezTo>
                  <a:pt x="289" y="0"/>
                  <a:pt x="302" y="6"/>
                  <a:pt x="312" y="16"/>
                </a:cubicBezTo>
                <a:cubicBezTo>
                  <a:pt x="345" y="52"/>
                  <a:pt x="345" y="52"/>
                  <a:pt x="345" y="52"/>
                </a:cubicBezTo>
                <a:cubicBezTo>
                  <a:pt x="355" y="62"/>
                  <a:pt x="369" y="68"/>
                  <a:pt x="383" y="68"/>
                </a:cubicBezTo>
                <a:cubicBezTo>
                  <a:pt x="432" y="66"/>
                  <a:pt x="432" y="66"/>
                  <a:pt x="432" y="66"/>
                </a:cubicBezTo>
                <a:cubicBezTo>
                  <a:pt x="446" y="66"/>
                  <a:pt x="459" y="71"/>
                  <a:pt x="469" y="81"/>
                </a:cubicBezTo>
                <a:cubicBezTo>
                  <a:pt x="479" y="91"/>
                  <a:pt x="484" y="104"/>
                  <a:pt x="484" y="118"/>
                </a:cubicBezTo>
                <a:cubicBezTo>
                  <a:pt x="482" y="167"/>
                  <a:pt x="482" y="167"/>
                  <a:pt x="482" y="167"/>
                </a:cubicBezTo>
                <a:cubicBezTo>
                  <a:pt x="482" y="181"/>
                  <a:pt x="488" y="195"/>
                  <a:pt x="498" y="205"/>
                </a:cubicBezTo>
                <a:lnTo>
                  <a:pt x="534" y="238"/>
                </a:lnTo>
                <a:close/>
              </a:path>
            </a:pathLst>
          </a:custGeom>
          <a:solidFill>
            <a:schemeClr val="accent4"/>
          </a:solidFill>
          <a:ln>
            <a:noFill/>
          </a:ln>
        </p:spPr>
        <p:txBody>
          <a:bodyPr vert="horz" wrap="square" lIns="91440" tIns="45720" rIns="91440" bIns="45720" numCol="1" anchor="t" anchorCtr="0" compatLnSpc="1"/>
          <a:lstStyle/>
          <a:p>
            <a:endParaRPr lang="en-US"/>
          </a:p>
        </p:txBody>
      </p:sp>
      <p:sp>
        <p:nvSpPr>
          <p:cNvPr id="54" name="Freeform 852"/>
          <p:cNvSpPr>
            <a:spLocks noEditPoints="1"/>
          </p:cNvSpPr>
          <p:nvPr/>
        </p:nvSpPr>
        <p:spPr bwMode="auto">
          <a:xfrm>
            <a:off x="4528185" y="4913630"/>
            <a:ext cx="455930" cy="382905"/>
          </a:xfrm>
          <a:custGeom>
            <a:avLst/>
            <a:gdLst>
              <a:gd name="T0" fmla="*/ 42 w 119"/>
              <a:gd name="T1" fmla="*/ 65 h 100"/>
              <a:gd name="T2" fmla="*/ 42 w 119"/>
              <a:gd name="T3" fmla="*/ 100 h 100"/>
              <a:gd name="T4" fmla="*/ 69 w 119"/>
              <a:gd name="T5" fmla="*/ 100 h 100"/>
              <a:gd name="T6" fmla="*/ 69 w 119"/>
              <a:gd name="T7" fmla="*/ 69 h 100"/>
              <a:gd name="T8" fmla="*/ 57 w 119"/>
              <a:gd name="T9" fmla="*/ 80 h 100"/>
              <a:gd name="T10" fmla="*/ 42 w 119"/>
              <a:gd name="T11" fmla="*/ 65 h 100"/>
              <a:gd name="T12" fmla="*/ 5 w 119"/>
              <a:gd name="T13" fmla="*/ 96 h 100"/>
              <a:gd name="T14" fmla="*/ 10 w 119"/>
              <a:gd name="T15" fmla="*/ 100 h 100"/>
              <a:gd name="T16" fmla="*/ 32 w 119"/>
              <a:gd name="T17" fmla="*/ 100 h 100"/>
              <a:gd name="T18" fmla="*/ 32 w 119"/>
              <a:gd name="T19" fmla="*/ 55 h 100"/>
              <a:gd name="T20" fmla="*/ 5 w 119"/>
              <a:gd name="T21" fmla="*/ 81 h 100"/>
              <a:gd name="T22" fmla="*/ 5 w 119"/>
              <a:gd name="T23" fmla="*/ 96 h 100"/>
              <a:gd name="T24" fmla="*/ 79 w 119"/>
              <a:gd name="T25" fmla="*/ 58 h 100"/>
              <a:gd name="T26" fmla="*/ 79 w 119"/>
              <a:gd name="T27" fmla="*/ 100 h 100"/>
              <a:gd name="T28" fmla="*/ 101 w 119"/>
              <a:gd name="T29" fmla="*/ 100 h 100"/>
              <a:gd name="T30" fmla="*/ 105 w 119"/>
              <a:gd name="T31" fmla="*/ 96 h 100"/>
              <a:gd name="T32" fmla="*/ 105 w 119"/>
              <a:gd name="T33" fmla="*/ 55 h 100"/>
              <a:gd name="T34" fmla="*/ 105 w 119"/>
              <a:gd name="T35" fmla="*/ 32 h 100"/>
              <a:gd name="T36" fmla="*/ 83 w 119"/>
              <a:gd name="T37" fmla="*/ 55 h 100"/>
              <a:gd name="T38" fmla="*/ 79 w 119"/>
              <a:gd name="T39" fmla="*/ 58 h 100"/>
              <a:gd name="T40" fmla="*/ 95 w 119"/>
              <a:gd name="T41" fmla="*/ 2 h 100"/>
              <a:gd name="T42" fmla="*/ 91 w 119"/>
              <a:gd name="T43" fmla="*/ 7 h 100"/>
              <a:gd name="T44" fmla="*/ 96 w 119"/>
              <a:gd name="T45" fmla="*/ 11 h 100"/>
              <a:gd name="T46" fmla="*/ 101 w 119"/>
              <a:gd name="T47" fmla="*/ 11 h 100"/>
              <a:gd name="T48" fmla="*/ 57 w 119"/>
              <a:gd name="T49" fmla="*/ 55 h 100"/>
              <a:gd name="T50" fmla="*/ 32 w 119"/>
              <a:gd name="T51" fmla="*/ 29 h 100"/>
              <a:gd name="T52" fmla="*/ 2 w 119"/>
              <a:gd name="T53" fmla="*/ 59 h 100"/>
              <a:gd name="T54" fmla="*/ 2 w 119"/>
              <a:gd name="T55" fmla="*/ 65 h 100"/>
              <a:gd name="T56" fmla="*/ 9 w 119"/>
              <a:gd name="T57" fmla="*/ 65 h 100"/>
              <a:gd name="T58" fmla="*/ 32 w 119"/>
              <a:gd name="T59" fmla="*/ 42 h 100"/>
              <a:gd name="T60" fmla="*/ 57 w 119"/>
              <a:gd name="T61" fmla="*/ 68 h 100"/>
              <a:gd name="T62" fmla="*/ 108 w 119"/>
              <a:gd name="T63" fmla="*/ 18 h 100"/>
              <a:gd name="T64" fmla="*/ 107 w 119"/>
              <a:gd name="T65" fmla="*/ 23 h 100"/>
              <a:gd name="T66" fmla="*/ 111 w 119"/>
              <a:gd name="T67" fmla="*/ 28 h 100"/>
              <a:gd name="T68" fmla="*/ 112 w 119"/>
              <a:gd name="T69" fmla="*/ 28 h 100"/>
              <a:gd name="T70" fmla="*/ 117 w 119"/>
              <a:gd name="T71" fmla="*/ 24 h 100"/>
              <a:gd name="T72" fmla="*/ 119 w 119"/>
              <a:gd name="T73" fmla="*/ 0 h 100"/>
              <a:gd name="T74" fmla="*/ 95 w 119"/>
              <a:gd name="T75" fmla="*/ 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00">
                <a:moveTo>
                  <a:pt x="42" y="65"/>
                </a:moveTo>
                <a:cubicBezTo>
                  <a:pt x="42" y="100"/>
                  <a:pt x="42" y="100"/>
                  <a:pt x="42" y="100"/>
                </a:cubicBezTo>
                <a:cubicBezTo>
                  <a:pt x="69" y="100"/>
                  <a:pt x="69" y="100"/>
                  <a:pt x="69" y="100"/>
                </a:cubicBezTo>
                <a:cubicBezTo>
                  <a:pt x="69" y="69"/>
                  <a:pt x="69" y="69"/>
                  <a:pt x="69" y="69"/>
                </a:cubicBezTo>
                <a:cubicBezTo>
                  <a:pt x="57" y="80"/>
                  <a:pt x="57" y="80"/>
                  <a:pt x="57" y="80"/>
                </a:cubicBezTo>
                <a:lnTo>
                  <a:pt x="42" y="65"/>
                </a:lnTo>
                <a:close/>
                <a:moveTo>
                  <a:pt x="5" y="96"/>
                </a:moveTo>
                <a:cubicBezTo>
                  <a:pt x="5" y="98"/>
                  <a:pt x="7" y="100"/>
                  <a:pt x="10" y="100"/>
                </a:cubicBezTo>
                <a:cubicBezTo>
                  <a:pt x="32" y="100"/>
                  <a:pt x="32" y="100"/>
                  <a:pt x="32" y="100"/>
                </a:cubicBezTo>
                <a:cubicBezTo>
                  <a:pt x="32" y="55"/>
                  <a:pt x="32" y="55"/>
                  <a:pt x="32" y="55"/>
                </a:cubicBezTo>
                <a:cubicBezTo>
                  <a:pt x="5" y="81"/>
                  <a:pt x="5" y="81"/>
                  <a:pt x="5" y="81"/>
                </a:cubicBezTo>
                <a:lnTo>
                  <a:pt x="5" y="96"/>
                </a:lnTo>
                <a:close/>
                <a:moveTo>
                  <a:pt x="79" y="58"/>
                </a:moveTo>
                <a:cubicBezTo>
                  <a:pt x="79" y="100"/>
                  <a:pt x="79" y="100"/>
                  <a:pt x="79" y="100"/>
                </a:cubicBezTo>
                <a:cubicBezTo>
                  <a:pt x="101" y="100"/>
                  <a:pt x="101" y="100"/>
                  <a:pt x="101" y="100"/>
                </a:cubicBezTo>
                <a:cubicBezTo>
                  <a:pt x="104" y="100"/>
                  <a:pt x="105" y="98"/>
                  <a:pt x="105" y="96"/>
                </a:cubicBezTo>
                <a:cubicBezTo>
                  <a:pt x="105" y="55"/>
                  <a:pt x="105" y="55"/>
                  <a:pt x="105" y="55"/>
                </a:cubicBezTo>
                <a:cubicBezTo>
                  <a:pt x="105" y="32"/>
                  <a:pt x="105" y="32"/>
                  <a:pt x="105" y="32"/>
                </a:cubicBezTo>
                <a:cubicBezTo>
                  <a:pt x="83" y="55"/>
                  <a:pt x="83" y="55"/>
                  <a:pt x="83" y="55"/>
                </a:cubicBezTo>
                <a:lnTo>
                  <a:pt x="79" y="58"/>
                </a:lnTo>
                <a:close/>
                <a:moveTo>
                  <a:pt x="95" y="2"/>
                </a:moveTo>
                <a:cubicBezTo>
                  <a:pt x="92" y="2"/>
                  <a:pt x="90" y="4"/>
                  <a:pt x="91" y="7"/>
                </a:cubicBezTo>
                <a:cubicBezTo>
                  <a:pt x="91" y="10"/>
                  <a:pt x="93" y="12"/>
                  <a:pt x="96" y="11"/>
                </a:cubicBezTo>
                <a:cubicBezTo>
                  <a:pt x="101" y="11"/>
                  <a:pt x="101" y="11"/>
                  <a:pt x="101" y="11"/>
                </a:cubicBezTo>
                <a:cubicBezTo>
                  <a:pt x="57" y="55"/>
                  <a:pt x="57" y="55"/>
                  <a:pt x="57" y="55"/>
                </a:cubicBezTo>
                <a:cubicBezTo>
                  <a:pt x="32" y="29"/>
                  <a:pt x="32" y="29"/>
                  <a:pt x="32" y="29"/>
                </a:cubicBezTo>
                <a:cubicBezTo>
                  <a:pt x="2" y="59"/>
                  <a:pt x="2" y="59"/>
                  <a:pt x="2" y="59"/>
                </a:cubicBezTo>
                <a:cubicBezTo>
                  <a:pt x="0" y="61"/>
                  <a:pt x="0" y="64"/>
                  <a:pt x="2" y="65"/>
                </a:cubicBezTo>
                <a:cubicBezTo>
                  <a:pt x="4" y="67"/>
                  <a:pt x="7" y="67"/>
                  <a:pt x="9" y="65"/>
                </a:cubicBezTo>
                <a:cubicBezTo>
                  <a:pt x="32" y="42"/>
                  <a:pt x="32" y="42"/>
                  <a:pt x="32" y="42"/>
                </a:cubicBezTo>
                <a:cubicBezTo>
                  <a:pt x="57" y="68"/>
                  <a:pt x="57" y="68"/>
                  <a:pt x="57" y="68"/>
                </a:cubicBezTo>
                <a:cubicBezTo>
                  <a:pt x="108" y="18"/>
                  <a:pt x="108" y="18"/>
                  <a:pt x="108" y="18"/>
                </a:cubicBezTo>
                <a:cubicBezTo>
                  <a:pt x="107" y="23"/>
                  <a:pt x="107" y="23"/>
                  <a:pt x="107" y="23"/>
                </a:cubicBezTo>
                <a:cubicBezTo>
                  <a:pt x="107" y="25"/>
                  <a:pt x="109" y="28"/>
                  <a:pt x="111" y="28"/>
                </a:cubicBezTo>
                <a:cubicBezTo>
                  <a:pt x="112" y="28"/>
                  <a:pt x="112" y="28"/>
                  <a:pt x="112" y="28"/>
                </a:cubicBezTo>
                <a:cubicBezTo>
                  <a:pt x="114" y="28"/>
                  <a:pt x="116" y="26"/>
                  <a:pt x="117" y="24"/>
                </a:cubicBezTo>
                <a:cubicBezTo>
                  <a:pt x="119" y="0"/>
                  <a:pt x="119" y="0"/>
                  <a:pt x="119" y="0"/>
                </a:cubicBezTo>
                <a:lnTo>
                  <a:pt x="95" y="2"/>
                </a:lnTo>
                <a:close/>
              </a:path>
            </a:pathLst>
          </a:custGeom>
          <a:solidFill>
            <a:schemeClr val="tx1"/>
          </a:solidFill>
          <a:ln>
            <a:noFill/>
          </a:ln>
        </p:spPr>
        <p:txBody>
          <a:bodyPr vert="horz" wrap="square" lIns="91440" tIns="45720" rIns="91440" bIns="45720" numCol="1" anchor="t" anchorCtr="0" compatLnSpc="1"/>
          <a:lstStyle/>
          <a:p>
            <a:endParaRPr lang="en-US"/>
          </a:p>
        </p:txBody>
      </p:sp>
      <p:sp>
        <p:nvSpPr>
          <p:cNvPr id="55" name="Freeform 853"/>
          <p:cNvSpPr/>
          <p:nvPr/>
        </p:nvSpPr>
        <p:spPr bwMode="auto">
          <a:xfrm>
            <a:off x="6237605" y="1657985"/>
            <a:ext cx="1987550" cy="1983740"/>
          </a:xfrm>
          <a:custGeom>
            <a:avLst/>
            <a:gdLst>
              <a:gd name="T0" fmla="*/ 506 w 519"/>
              <a:gd name="T1" fmla="*/ 141 h 518"/>
              <a:gd name="T2" fmla="*/ 484 w 519"/>
              <a:gd name="T3" fmla="*/ 126 h 518"/>
              <a:gd name="T4" fmla="*/ 439 w 519"/>
              <a:gd name="T5" fmla="*/ 109 h 518"/>
              <a:gd name="T6" fmla="*/ 410 w 519"/>
              <a:gd name="T7" fmla="*/ 79 h 518"/>
              <a:gd name="T8" fmla="*/ 392 w 519"/>
              <a:gd name="T9" fmla="*/ 34 h 518"/>
              <a:gd name="T10" fmla="*/ 365 w 519"/>
              <a:gd name="T11" fmla="*/ 5 h 518"/>
              <a:gd name="T12" fmla="*/ 324 w 519"/>
              <a:gd name="T13" fmla="*/ 6 h 518"/>
              <a:gd name="T14" fmla="*/ 280 w 519"/>
              <a:gd name="T15" fmla="*/ 26 h 518"/>
              <a:gd name="T16" fmla="*/ 238 w 519"/>
              <a:gd name="T17" fmla="*/ 26 h 518"/>
              <a:gd name="T18" fmla="*/ 194 w 519"/>
              <a:gd name="T19" fmla="*/ 6 h 518"/>
              <a:gd name="T20" fmla="*/ 154 w 519"/>
              <a:gd name="T21" fmla="*/ 5 h 518"/>
              <a:gd name="T22" fmla="*/ 126 w 519"/>
              <a:gd name="T23" fmla="*/ 34 h 518"/>
              <a:gd name="T24" fmla="*/ 109 w 519"/>
              <a:gd name="T25" fmla="*/ 79 h 518"/>
              <a:gd name="T26" fmla="*/ 80 w 519"/>
              <a:gd name="T27" fmla="*/ 109 h 518"/>
              <a:gd name="T28" fmla="*/ 34 w 519"/>
              <a:gd name="T29" fmla="*/ 126 h 518"/>
              <a:gd name="T30" fmla="*/ 5 w 519"/>
              <a:gd name="T31" fmla="*/ 154 h 518"/>
              <a:gd name="T32" fmla="*/ 6 w 519"/>
              <a:gd name="T33" fmla="*/ 194 h 518"/>
              <a:gd name="T34" fmla="*/ 26 w 519"/>
              <a:gd name="T35" fmla="*/ 238 h 518"/>
              <a:gd name="T36" fmla="*/ 26 w 519"/>
              <a:gd name="T37" fmla="*/ 280 h 518"/>
              <a:gd name="T38" fmla="*/ 6 w 519"/>
              <a:gd name="T39" fmla="*/ 324 h 518"/>
              <a:gd name="T40" fmla="*/ 2 w 519"/>
              <a:gd name="T41" fmla="*/ 349 h 518"/>
              <a:gd name="T42" fmla="*/ 0 w 519"/>
              <a:gd name="T43" fmla="*/ 350 h 518"/>
              <a:gd name="T44" fmla="*/ 5 w 519"/>
              <a:gd name="T45" fmla="*/ 364 h 518"/>
              <a:gd name="T46" fmla="*/ 34 w 519"/>
              <a:gd name="T47" fmla="*/ 392 h 518"/>
              <a:gd name="T48" fmla="*/ 80 w 519"/>
              <a:gd name="T49" fmla="*/ 409 h 518"/>
              <a:gd name="T50" fmla="*/ 109 w 519"/>
              <a:gd name="T51" fmla="*/ 439 h 518"/>
              <a:gd name="T52" fmla="*/ 126 w 519"/>
              <a:gd name="T53" fmla="*/ 484 h 518"/>
              <a:gd name="T54" fmla="*/ 154 w 519"/>
              <a:gd name="T55" fmla="*/ 513 h 518"/>
              <a:gd name="T56" fmla="*/ 194 w 519"/>
              <a:gd name="T57" fmla="*/ 512 h 518"/>
              <a:gd name="T58" fmla="*/ 238 w 519"/>
              <a:gd name="T59" fmla="*/ 492 h 518"/>
              <a:gd name="T60" fmla="*/ 280 w 519"/>
              <a:gd name="T61" fmla="*/ 492 h 518"/>
              <a:gd name="T62" fmla="*/ 324 w 519"/>
              <a:gd name="T63" fmla="*/ 512 h 518"/>
              <a:gd name="T64" fmla="*/ 365 w 519"/>
              <a:gd name="T65" fmla="*/ 513 h 518"/>
              <a:gd name="T66" fmla="*/ 392 w 519"/>
              <a:gd name="T67" fmla="*/ 484 h 518"/>
              <a:gd name="T68" fmla="*/ 410 w 519"/>
              <a:gd name="T69" fmla="*/ 439 h 518"/>
              <a:gd name="T70" fmla="*/ 439 w 519"/>
              <a:gd name="T71" fmla="*/ 409 h 518"/>
              <a:gd name="T72" fmla="*/ 484 w 519"/>
              <a:gd name="T73" fmla="*/ 392 h 518"/>
              <a:gd name="T74" fmla="*/ 513 w 519"/>
              <a:gd name="T75" fmla="*/ 364 h 518"/>
              <a:gd name="T76" fmla="*/ 513 w 519"/>
              <a:gd name="T77" fmla="*/ 324 h 518"/>
              <a:gd name="T78" fmla="*/ 493 w 519"/>
              <a:gd name="T79" fmla="*/ 280 h 518"/>
              <a:gd name="T80" fmla="*/ 493 w 519"/>
              <a:gd name="T81" fmla="*/ 238 h 518"/>
              <a:gd name="T82" fmla="*/ 513 w 519"/>
              <a:gd name="T83" fmla="*/ 194 h 518"/>
              <a:gd name="T84" fmla="*/ 513 w 519"/>
              <a:gd name="T85" fmla="*/ 154 h 518"/>
              <a:gd name="T86" fmla="*/ 508 w 519"/>
              <a:gd name="T87" fmla="*/ 140 h 518"/>
              <a:gd name="T88" fmla="*/ 506 w 519"/>
              <a:gd name="T89" fmla="*/ 14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9" h="518">
                <a:moveTo>
                  <a:pt x="506" y="141"/>
                </a:moveTo>
                <a:cubicBezTo>
                  <a:pt x="500" y="134"/>
                  <a:pt x="493" y="129"/>
                  <a:pt x="484" y="126"/>
                </a:cubicBezTo>
                <a:cubicBezTo>
                  <a:pt x="439" y="109"/>
                  <a:pt x="439" y="109"/>
                  <a:pt x="439" y="109"/>
                </a:cubicBezTo>
                <a:cubicBezTo>
                  <a:pt x="425" y="104"/>
                  <a:pt x="415" y="93"/>
                  <a:pt x="410" y="79"/>
                </a:cubicBezTo>
                <a:cubicBezTo>
                  <a:pt x="392" y="34"/>
                  <a:pt x="392" y="34"/>
                  <a:pt x="392" y="34"/>
                </a:cubicBezTo>
                <a:cubicBezTo>
                  <a:pt x="388" y="21"/>
                  <a:pt x="377" y="10"/>
                  <a:pt x="365" y="5"/>
                </a:cubicBezTo>
                <a:cubicBezTo>
                  <a:pt x="352" y="0"/>
                  <a:pt x="337" y="0"/>
                  <a:pt x="324" y="6"/>
                </a:cubicBezTo>
                <a:cubicBezTo>
                  <a:pt x="280" y="26"/>
                  <a:pt x="280" y="26"/>
                  <a:pt x="280" y="26"/>
                </a:cubicBezTo>
                <a:cubicBezTo>
                  <a:pt x="267" y="32"/>
                  <a:pt x="252" y="32"/>
                  <a:pt x="238" y="26"/>
                </a:cubicBezTo>
                <a:cubicBezTo>
                  <a:pt x="194" y="6"/>
                  <a:pt x="194" y="6"/>
                  <a:pt x="194" y="6"/>
                </a:cubicBezTo>
                <a:cubicBezTo>
                  <a:pt x="182" y="0"/>
                  <a:pt x="167" y="0"/>
                  <a:pt x="154" y="5"/>
                </a:cubicBezTo>
                <a:cubicBezTo>
                  <a:pt x="141" y="10"/>
                  <a:pt x="131" y="21"/>
                  <a:pt x="126" y="34"/>
                </a:cubicBezTo>
                <a:cubicBezTo>
                  <a:pt x="109" y="79"/>
                  <a:pt x="109" y="79"/>
                  <a:pt x="109" y="79"/>
                </a:cubicBezTo>
                <a:cubicBezTo>
                  <a:pt x="104" y="93"/>
                  <a:pt x="93" y="104"/>
                  <a:pt x="80" y="109"/>
                </a:cubicBezTo>
                <a:cubicBezTo>
                  <a:pt x="34" y="126"/>
                  <a:pt x="34" y="126"/>
                  <a:pt x="34" y="126"/>
                </a:cubicBezTo>
                <a:cubicBezTo>
                  <a:pt x="21" y="131"/>
                  <a:pt x="11" y="141"/>
                  <a:pt x="5" y="154"/>
                </a:cubicBezTo>
                <a:cubicBezTo>
                  <a:pt x="0" y="167"/>
                  <a:pt x="0" y="181"/>
                  <a:pt x="6" y="194"/>
                </a:cubicBezTo>
                <a:cubicBezTo>
                  <a:pt x="26" y="238"/>
                  <a:pt x="26" y="238"/>
                  <a:pt x="26" y="238"/>
                </a:cubicBezTo>
                <a:cubicBezTo>
                  <a:pt x="32" y="251"/>
                  <a:pt x="32" y="267"/>
                  <a:pt x="26" y="280"/>
                </a:cubicBezTo>
                <a:cubicBezTo>
                  <a:pt x="6" y="324"/>
                  <a:pt x="6" y="324"/>
                  <a:pt x="6" y="324"/>
                </a:cubicBezTo>
                <a:cubicBezTo>
                  <a:pt x="2" y="332"/>
                  <a:pt x="1" y="341"/>
                  <a:pt x="2" y="349"/>
                </a:cubicBezTo>
                <a:cubicBezTo>
                  <a:pt x="0" y="350"/>
                  <a:pt x="0" y="350"/>
                  <a:pt x="0" y="350"/>
                </a:cubicBezTo>
                <a:cubicBezTo>
                  <a:pt x="5" y="364"/>
                  <a:pt x="5" y="364"/>
                  <a:pt x="5" y="364"/>
                </a:cubicBezTo>
                <a:cubicBezTo>
                  <a:pt x="11" y="377"/>
                  <a:pt x="21" y="387"/>
                  <a:pt x="34" y="392"/>
                </a:cubicBezTo>
                <a:cubicBezTo>
                  <a:pt x="80" y="409"/>
                  <a:pt x="80" y="409"/>
                  <a:pt x="80" y="409"/>
                </a:cubicBezTo>
                <a:cubicBezTo>
                  <a:pt x="93" y="414"/>
                  <a:pt x="104" y="425"/>
                  <a:pt x="109" y="439"/>
                </a:cubicBezTo>
                <a:cubicBezTo>
                  <a:pt x="126" y="484"/>
                  <a:pt x="126" y="484"/>
                  <a:pt x="126" y="484"/>
                </a:cubicBezTo>
                <a:cubicBezTo>
                  <a:pt x="131" y="497"/>
                  <a:pt x="141" y="508"/>
                  <a:pt x="154" y="513"/>
                </a:cubicBezTo>
                <a:cubicBezTo>
                  <a:pt x="167" y="518"/>
                  <a:pt x="182" y="518"/>
                  <a:pt x="194" y="512"/>
                </a:cubicBezTo>
                <a:cubicBezTo>
                  <a:pt x="238" y="492"/>
                  <a:pt x="238" y="492"/>
                  <a:pt x="238" y="492"/>
                </a:cubicBezTo>
                <a:cubicBezTo>
                  <a:pt x="252" y="486"/>
                  <a:pt x="267" y="486"/>
                  <a:pt x="280" y="492"/>
                </a:cubicBezTo>
                <a:cubicBezTo>
                  <a:pt x="324" y="512"/>
                  <a:pt x="324" y="512"/>
                  <a:pt x="324" y="512"/>
                </a:cubicBezTo>
                <a:cubicBezTo>
                  <a:pt x="337" y="518"/>
                  <a:pt x="352" y="518"/>
                  <a:pt x="365" y="513"/>
                </a:cubicBezTo>
                <a:cubicBezTo>
                  <a:pt x="377" y="508"/>
                  <a:pt x="388" y="497"/>
                  <a:pt x="392" y="484"/>
                </a:cubicBezTo>
                <a:cubicBezTo>
                  <a:pt x="410" y="439"/>
                  <a:pt x="410" y="439"/>
                  <a:pt x="410" y="439"/>
                </a:cubicBezTo>
                <a:cubicBezTo>
                  <a:pt x="415" y="425"/>
                  <a:pt x="425" y="414"/>
                  <a:pt x="439" y="409"/>
                </a:cubicBezTo>
                <a:cubicBezTo>
                  <a:pt x="484" y="392"/>
                  <a:pt x="484" y="392"/>
                  <a:pt x="484" y="392"/>
                </a:cubicBezTo>
                <a:cubicBezTo>
                  <a:pt x="498" y="387"/>
                  <a:pt x="508" y="377"/>
                  <a:pt x="513" y="364"/>
                </a:cubicBezTo>
                <a:cubicBezTo>
                  <a:pt x="519" y="351"/>
                  <a:pt x="518" y="337"/>
                  <a:pt x="513" y="324"/>
                </a:cubicBezTo>
                <a:cubicBezTo>
                  <a:pt x="493" y="280"/>
                  <a:pt x="493" y="280"/>
                  <a:pt x="493" y="280"/>
                </a:cubicBezTo>
                <a:cubicBezTo>
                  <a:pt x="487" y="267"/>
                  <a:pt x="487" y="251"/>
                  <a:pt x="493" y="238"/>
                </a:cubicBezTo>
                <a:cubicBezTo>
                  <a:pt x="513" y="194"/>
                  <a:pt x="513" y="194"/>
                  <a:pt x="513" y="194"/>
                </a:cubicBezTo>
                <a:cubicBezTo>
                  <a:pt x="518" y="181"/>
                  <a:pt x="519" y="167"/>
                  <a:pt x="513" y="154"/>
                </a:cubicBezTo>
                <a:cubicBezTo>
                  <a:pt x="508" y="140"/>
                  <a:pt x="508" y="140"/>
                  <a:pt x="508" y="140"/>
                </a:cubicBezTo>
                <a:lnTo>
                  <a:pt x="506" y="141"/>
                </a:lnTo>
                <a:close/>
              </a:path>
            </a:pathLst>
          </a:custGeom>
          <a:solidFill>
            <a:srgbClr val="7EFD44"/>
          </a:solidFill>
          <a:ln>
            <a:noFill/>
          </a:ln>
        </p:spPr>
        <p:txBody>
          <a:bodyPr vert="horz" wrap="square" lIns="91440" tIns="45720" rIns="91440" bIns="45720" numCol="1" anchor="t" anchorCtr="0" compatLnSpc="1"/>
          <a:lstStyle/>
          <a:p>
            <a:endParaRPr lang="en-US"/>
          </a:p>
        </p:txBody>
      </p:sp>
      <p:sp>
        <p:nvSpPr>
          <p:cNvPr id="56" name="Freeform 854"/>
          <p:cNvSpPr/>
          <p:nvPr/>
        </p:nvSpPr>
        <p:spPr bwMode="auto">
          <a:xfrm>
            <a:off x="6177915" y="1597025"/>
            <a:ext cx="2106295" cy="2106295"/>
          </a:xfrm>
          <a:custGeom>
            <a:avLst/>
            <a:gdLst>
              <a:gd name="T0" fmla="*/ 432 w 550"/>
              <a:gd name="T1" fmla="*/ 66 h 550"/>
              <a:gd name="T2" fmla="*/ 470 w 550"/>
              <a:gd name="T3" fmla="*/ 80 h 550"/>
              <a:gd name="T4" fmla="*/ 484 w 550"/>
              <a:gd name="T5" fmla="*/ 118 h 550"/>
              <a:gd name="T6" fmla="*/ 483 w 550"/>
              <a:gd name="T7" fmla="*/ 166 h 550"/>
              <a:gd name="T8" fmla="*/ 499 w 550"/>
              <a:gd name="T9" fmla="*/ 205 h 550"/>
              <a:gd name="T10" fmla="*/ 534 w 550"/>
              <a:gd name="T11" fmla="*/ 238 h 550"/>
              <a:gd name="T12" fmla="*/ 550 w 550"/>
              <a:gd name="T13" fmla="*/ 275 h 550"/>
              <a:gd name="T14" fmla="*/ 534 w 550"/>
              <a:gd name="T15" fmla="*/ 312 h 550"/>
              <a:gd name="T16" fmla="*/ 499 w 550"/>
              <a:gd name="T17" fmla="*/ 345 h 550"/>
              <a:gd name="T18" fmla="*/ 483 w 550"/>
              <a:gd name="T19" fmla="*/ 383 h 550"/>
              <a:gd name="T20" fmla="*/ 484 w 550"/>
              <a:gd name="T21" fmla="*/ 432 h 550"/>
              <a:gd name="T22" fmla="*/ 470 w 550"/>
              <a:gd name="T23" fmla="*/ 469 h 550"/>
              <a:gd name="T24" fmla="*/ 432 w 550"/>
              <a:gd name="T25" fmla="*/ 484 h 550"/>
              <a:gd name="T26" fmla="*/ 384 w 550"/>
              <a:gd name="T27" fmla="*/ 482 h 550"/>
              <a:gd name="T28" fmla="*/ 345 w 550"/>
              <a:gd name="T29" fmla="*/ 498 h 550"/>
              <a:gd name="T30" fmla="*/ 312 w 550"/>
              <a:gd name="T31" fmla="*/ 534 h 550"/>
              <a:gd name="T32" fmla="*/ 275 w 550"/>
              <a:gd name="T33" fmla="*/ 550 h 550"/>
              <a:gd name="T34" fmla="*/ 238 w 550"/>
              <a:gd name="T35" fmla="*/ 534 h 550"/>
              <a:gd name="T36" fmla="*/ 205 w 550"/>
              <a:gd name="T37" fmla="*/ 498 h 550"/>
              <a:gd name="T38" fmla="*/ 167 w 550"/>
              <a:gd name="T39" fmla="*/ 482 h 550"/>
              <a:gd name="T40" fmla="*/ 118 w 550"/>
              <a:gd name="T41" fmla="*/ 484 h 550"/>
              <a:gd name="T42" fmla="*/ 81 w 550"/>
              <a:gd name="T43" fmla="*/ 469 h 550"/>
              <a:gd name="T44" fmla="*/ 66 w 550"/>
              <a:gd name="T45" fmla="*/ 432 h 550"/>
              <a:gd name="T46" fmla="*/ 68 w 550"/>
              <a:gd name="T47" fmla="*/ 383 h 550"/>
              <a:gd name="T48" fmla="*/ 52 w 550"/>
              <a:gd name="T49" fmla="*/ 345 h 550"/>
              <a:gd name="T50" fmla="*/ 16 w 550"/>
              <a:gd name="T51" fmla="*/ 312 h 550"/>
              <a:gd name="T52" fmla="*/ 0 w 550"/>
              <a:gd name="T53" fmla="*/ 275 h 550"/>
              <a:gd name="T54" fmla="*/ 16 w 550"/>
              <a:gd name="T55" fmla="*/ 238 h 550"/>
              <a:gd name="T56" fmla="*/ 52 w 550"/>
              <a:gd name="T57" fmla="*/ 205 h 550"/>
              <a:gd name="T58" fmla="*/ 68 w 550"/>
              <a:gd name="T59" fmla="*/ 166 h 550"/>
              <a:gd name="T60" fmla="*/ 66 w 550"/>
              <a:gd name="T61" fmla="*/ 118 h 550"/>
              <a:gd name="T62" fmla="*/ 81 w 550"/>
              <a:gd name="T63" fmla="*/ 80 h 550"/>
              <a:gd name="T64" fmla="*/ 118 w 550"/>
              <a:gd name="T65" fmla="*/ 66 h 550"/>
              <a:gd name="T66" fmla="*/ 167 w 550"/>
              <a:gd name="T67" fmla="*/ 67 h 550"/>
              <a:gd name="T68" fmla="*/ 205 w 550"/>
              <a:gd name="T69" fmla="*/ 51 h 550"/>
              <a:gd name="T70" fmla="*/ 238 w 550"/>
              <a:gd name="T71" fmla="*/ 16 h 550"/>
              <a:gd name="T72" fmla="*/ 275 w 550"/>
              <a:gd name="T73" fmla="*/ 0 h 550"/>
              <a:gd name="T74" fmla="*/ 312 w 550"/>
              <a:gd name="T75" fmla="*/ 16 h 550"/>
              <a:gd name="T76" fmla="*/ 345 w 550"/>
              <a:gd name="T77" fmla="*/ 51 h 550"/>
              <a:gd name="T78" fmla="*/ 384 w 550"/>
              <a:gd name="T79" fmla="*/ 67 h 550"/>
              <a:gd name="T80" fmla="*/ 432 w 550"/>
              <a:gd name="T81" fmla="*/ 66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0" h="550">
                <a:moveTo>
                  <a:pt x="432" y="66"/>
                </a:moveTo>
                <a:cubicBezTo>
                  <a:pt x="446" y="65"/>
                  <a:pt x="460" y="71"/>
                  <a:pt x="470" y="80"/>
                </a:cubicBezTo>
                <a:cubicBezTo>
                  <a:pt x="480" y="90"/>
                  <a:pt x="485" y="104"/>
                  <a:pt x="484" y="118"/>
                </a:cubicBezTo>
                <a:cubicBezTo>
                  <a:pt x="483" y="166"/>
                  <a:pt x="483" y="166"/>
                  <a:pt x="483" y="166"/>
                </a:cubicBezTo>
                <a:cubicBezTo>
                  <a:pt x="482" y="181"/>
                  <a:pt x="488" y="195"/>
                  <a:pt x="499" y="205"/>
                </a:cubicBezTo>
                <a:cubicBezTo>
                  <a:pt x="534" y="238"/>
                  <a:pt x="534" y="238"/>
                  <a:pt x="534" y="238"/>
                </a:cubicBezTo>
                <a:cubicBezTo>
                  <a:pt x="544" y="248"/>
                  <a:pt x="550" y="261"/>
                  <a:pt x="550" y="275"/>
                </a:cubicBezTo>
                <a:cubicBezTo>
                  <a:pt x="550" y="289"/>
                  <a:pt x="544" y="302"/>
                  <a:pt x="534" y="312"/>
                </a:cubicBezTo>
                <a:cubicBezTo>
                  <a:pt x="499" y="345"/>
                  <a:pt x="499" y="345"/>
                  <a:pt x="499" y="345"/>
                </a:cubicBezTo>
                <a:cubicBezTo>
                  <a:pt x="488" y="355"/>
                  <a:pt x="482" y="369"/>
                  <a:pt x="483" y="383"/>
                </a:cubicBezTo>
                <a:cubicBezTo>
                  <a:pt x="484" y="432"/>
                  <a:pt x="484" y="432"/>
                  <a:pt x="484" y="432"/>
                </a:cubicBezTo>
                <a:cubicBezTo>
                  <a:pt x="485" y="446"/>
                  <a:pt x="480" y="459"/>
                  <a:pt x="470" y="469"/>
                </a:cubicBezTo>
                <a:cubicBezTo>
                  <a:pt x="460" y="479"/>
                  <a:pt x="446" y="485"/>
                  <a:pt x="432" y="484"/>
                </a:cubicBezTo>
                <a:cubicBezTo>
                  <a:pt x="384" y="482"/>
                  <a:pt x="384" y="482"/>
                  <a:pt x="384" y="482"/>
                </a:cubicBezTo>
                <a:cubicBezTo>
                  <a:pt x="369" y="482"/>
                  <a:pt x="355" y="488"/>
                  <a:pt x="345" y="498"/>
                </a:cubicBezTo>
                <a:cubicBezTo>
                  <a:pt x="312" y="534"/>
                  <a:pt x="312" y="534"/>
                  <a:pt x="312" y="534"/>
                </a:cubicBezTo>
                <a:cubicBezTo>
                  <a:pt x="303" y="544"/>
                  <a:pt x="289" y="550"/>
                  <a:pt x="275" y="550"/>
                </a:cubicBezTo>
                <a:cubicBezTo>
                  <a:pt x="261" y="550"/>
                  <a:pt x="248" y="544"/>
                  <a:pt x="238" y="534"/>
                </a:cubicBezTo>
                <a:cubicBezTo>
                  <a:pt x="205" y="498"/>
                  <a:pt x="205" y="498"/>
                  <a:pt x="205" y="498"/>
                </a:cubicBezTo>
                <a:cubicBezTo>
                  <a:pt x="195" y="488"/>
                  <a:pt x="181" y="482"/>
                  <a:pt x="167" y="482"/>
                </a:cubicBezTo>
                <a:cubicBezTo>
                  <a:pt x="118" y="484"/>
                  <a:pt x="118" y="484"/>
                  <a:pt x="118" y="484"/>
                </a:cubicBezTo>
                <a:cubicBezTo>
                  <a:pt x="104" y="485"/>
                  <a:pt x="91" y="479"/>
                  <a:pt x="81" y="469"/>
                </a:cubicBezTo>
                <a:cubicBezTo>
                  <a:pt x="71" y="459"/>
                  <a:pt x="66" y="446"/>
                  <a:pt x="66" y="432"/>
                </a:cubicBezTo>
                <a:cubicBezTo>
                  <a:pt x="68" y="383"/>
                  <a:pt x="68" y="383"/>
                  <a:pt x="68" y="383"/>
                </a:cubicBezTo>
                <a:cubicBezTo>
                  <a:pt x="68" y="369"/>
                  <a:pt x="62" y="355"/>
                  <a:pt x="52" y="345"/>
                </a:cubicBezTo>
                <a:cubicBezTo>
                  <a:pt x="16" y="312"/>
                  <a:pt x="16" y="312"/>
                  <a:pt x="16" y="312"/>
                </a:cubicBezTo>
                <a:cubicBezTo>
                  <a:pt x="6" y="302"/>
                  <a:pt x="0" y="289"/>
                  <a:pt x="0" y="275"/>
                </a:cubicBezTo>
                <a:cubicBezTo>
                  <a:pt x="0" y="261"/>
                  <a:pt x="6" y="248"/>
                  <a:pt x="16" y="238"/>
                </a:cubicBezTo>
                <a:cubicBezTo>
                  <a:pt x="52" y="205"/>
                  <a:pt x="52" y="205"/>
                  <a:pt x="52" y="205"/>
                </a:cubicBezTo>
                <a:cubicBezTo>
                  <a:pt x="62" y="195"/>
                  <a:pt x="68" y="181"/>
                  <a:pt x="68" y="166"/>
                </a:cubicBezTo>
                <a:cubicBezTo>
                  <a:pt x="66" y="118"/>
                  <a:pt x="66" y="118"/>
                  <a:pt x="66" y="118"/>
                </a:cubicBezTo>
                <a:cubicBezTo>
                  <a:pt x="66" y="104"/>
                  <a:pt x="71" y="90"/>
                  <a:pt x="81" y="80"/>
                </a:cubicBezTo>
                <a:cubicBezTo>
                  <a:pt x="91" y="71"/>
                  <a:pt x="104" y="65"/>
                  <a:pt x="118" y="66"/>
                </a:cubicBezTo>
                <a:cubicBezTo>
                  <a:pt x="167" y="67"/>
                  <a:pt x="167" y="67"/>
                  <a:pt x="167" y="67"/>
                </a:cubicBezTo>
                <a:cubicBezTo>
                  <a:pt x="181" y="68"/>
                  <a:pt x="195" y="62"/>
                  <a:pt x="205" y="51"/>
                </a:cubicBezTo>
                <a:cubicBezTo>
                  <a:pt x="238" y="16"/>
                  <a:pt x="238" y="16"/>
                  <a:pt x="238" y="16"/>
                </a:cubicBezTo>
                <a:cubicBezTo>
                  <a:pt x="248" y="6"/>
                  <a:pt x="261" y="0"/>
                  <a:pt x="275" y="0"/>
                </a:cubicBezTo>
                <a:cubicBezTo>
                  <a:pt x="289" y="0"/>
                  <a:pt x="303" y="6"/>
                  <a:pt x="312" y="16"/>
                </a:cubicBezTo>
                <a:cubicBezTo>
                  <a:pt x="345" y="51"/>
                  <a:pt x="345" y="51"/>
                  <a:pt x="345" y="51"/>
                </a:cubicBezTo>
                <a:cubicBezTo>
                  <a:pt x="355" y="62"/>
                  <a:pt x="369" y="68"/>
                  <a:pt x="384" y="67"/>
                </a:cubicBezTo>
                <a:lnTo>
                  <a:pt x="432" y="66"/>
                </a:lnTo>
                <a:close/>
              </a:path>
            </a:pathLst>
          </a:custGeom>
          <a:solidFill>
            <a:srgbClr val="339436"/>
          </a:solidFill>
          <a:ln>
            <a:noFill/>
          </a:ln>
        </p:spPr>
        <p:txBody>
          <a:bodyPr vert="horz" wrap="square" lIns="91440" tIns="45720" rIns="91440" bIns="45720" numCol="1" anchor="t" anchorCtr="0" compatLnSpc="1"/>
          <a:lstStyle/>
          <a:p>
            <a:endParaRPr lang="en-US"/>
          </a:p>
        </p:txBody>
      </p:sp>
      <p:sp>
        <p:nvSpPr>
          <p:cNvPr id="57" name="Freeform 855"/>
          <p:cNvSpPr>
            <a:spLocks noEditPoints="1"/>
          </p:cNvSpPr>
          <p:nvPr/>
        </p:nvSpPr>
        <p:spPr bwMode="auto">
          <a:xfrm>
            <a:off x="7058660" y="2021840"/>
            <a:ext cx="344805" cy="432435"/>
          </a:xfrm>
          <a:custGeom>
            <a:avLst/>
            <a:gdLst>
              <a:gd name="T0" fmla="*/ 130 w 180"/>
              <a:gd name="T1" fmla="*/ 36 h 226"/>
              <a:gd name="T2" fmla="*/ 32 w 180"/>
              <a:gd name="T3" fmla="*/ 36 h 226"/>
              <a:gd name="T4" fmla="*/ 32 w 180"/>
              <a:gd name="T5" fmla="*/ 50 h 226"/>
              <a:gd name="T6" fmla="*/ 130 w 180"/>
              <a:gd name="T7" fmla="*/ 50 h 226"/>
              <a:gd name="T8" fmla="*/ 130 w 180"/>
              <a:gd name="T9" fmla="*/ 36 h 226"/>
              <a:gd name="T10" fmla="*/ 130 w 180"/>
              <a:gd name="T11" fmla="*/ 64 h 226"/>
              <a:gd name="T12" fmla="*/ 32 w 180"/>
              <a:gd name="T13" fmla="*/ 64 h 226"/>
              <a:gd name="T14" fmla="*/ 32 w 180"/>
              <a:gd name="T15" fmla="*/ 78 h 226"/>
              <a:gd name="T16" fmla="*/ 130 w 180"/>
              <a:gd name="T17" fmla="*/ 78 h 226"/>
              <a:gd name="T18" fmla="*/ 130 w 180"/>
              <a:gd name="T19" fmla="*/ 64 h 226"/>
              <a:gd name="T20" fmla="*/ 130 w 180"/>
              <a:gd name="T21" fmla="*/ 92 h 226"/>
              <a:gd name="T22" fmla="*/ 32 w 180"/>
              <a:gd name="T23" fmla="*/ 92 h 226"/>
              <a:gd name="T24" fmla="*/ 32 w 180"/>
              <a:gd name="T25" fmla="*/ 106 h 226"/>
              <a:gd name="T26" fmla="*/ 130 w 180"/>
              <a:gd name="T27" fmla="*/ 106 h 226"/>
              <a:gd name="T28" fmla="*/ 130 w 180"/>
              <a:gd name="T29" fmla="*/ 92 h 226"/>
              <a:gd name="T30" fmla="*/ 32 w 180"/>
              <a:gd name="T31" fmla="*/ 134 h 226"/>
              <a:gd name="T32" fmla="*/ 80 w 180"/>
              <a:gd name="T33" fmla="*/ 134 h 226"/>
              <a:gd name="T34" fmla="*/ 80 w 180"/>
              <a:gd name="T35" fmla="*/ 120 h 226"/>
              <a:gd name="T36" fmla="*/ 32 w 180"/>
              <a:gd name="T37" fmla="*/ 120 h 226"/>
              <a:gd name="T38" fmla="*/ 32 w 180"/>
              <a:gd name="T39" fmla="*/ 134 h 226"/>
              <a:gd name="T40" fmla="*/ 160 w 180"/>
              <a:gd name="T41" fmla="*/ 20 h 226"/>
              <a:gd name="T42" fmla="*/ 160 w 180"/>
              <a:gd name="T43" fmla="*/ 0 h 226"/>
              <a:gd name="T44" fmla="*/ 0 w 180"/>
              <a:gd name="T45" fmla="*/ 0 h 226"/>
              <a:gd name="T46" fmla="*/ 0 w 180"/>
              <a:gd name="T47" fmla="*/ 206 h 226"/>
              <a:gd name="T48" fmla="*/ 20 w 180"/>
              <a:gd name="T49" fmla="*/ 206 h 226"/>
              <a:gd name="T50" fmla="*/ 20 w 180"/>
              <a:gd name="T51" fmla="*/ 226 h 226"/>
              <a:gd name="T52" fmla="*/ 180 w 180"/>
              <a:gd name="T53" fmla="*/ 226 h 226"/>
              <a:gd name="T54" fmla="*/ 180 w 180"/>
              <a:gd name="T55" fmla="*/ 20 h 226"/>
              <a:gd name="T56" fmla="*/ 160 w 180"/>
              <a:gd name="T57" fmla="*/ 20 h 226"/>
              <a:gd name="T58" fmla="*/ 12 w 180"/>
              <a:gd name="T59" fmla="*/ 194 h 226"/>
              <a:gd name="T60" fmla="*/ 12 w 180"/>
              <a:gd name="T61" fmla="*/ 10 h 226"/>
              <a:gd name="T62" fmla="*/ 150 w 180"/>
              <a:gd name="T63" fmla="*/ 10 h 226"/>
              <a:gd name="T64" fmla="*/ 150 w 180"/>
              <a:gd name="T65" fmla="*/ 148 h 226"/>
              <a:gd name="T66" fmla="*/ 102 w 180"/>
              <a:gd name="T67" fmla="*/ 148 h 226"/>
              <a:gd name="T68" fmla="*/ 102 w 180"/>
              <a:gd name="T69" fmla="*/ 194 h 226"/>
              <a:gd name="T70" fmla="*/ 12 w 180"/>
              <a:gd name="T71" fmla="*/ 194 h 226"/>
              <a:gd name="T72" fmla="*/ 170 w 180"/>
              <a:gd name="T73" fmla="*/ 214 h 226"/>
              <a:gd name="T74" fmla="*/ 32 w 180"/>
              <a:gd name="T75" fmla="*/ 214 h 226"/>
              <a:gd name="T76" fmla="*/ 32 w 180"/>
              <a:gd name="T77" fmla="*/ 206 h 226"/>
              <a:gd name="T78" fmla="*/ 108 w 180"/>
              <a:gd name="T79" fmla="*/ 206 h 226"/>
              <a:gd name="T80" fmla="*/ 160 w 180"/>
              <a:gd name="T81" fmla="*/ 154 h 226"/>
              <a:gd name="T82" fmla="*/ 160 w 180"/>
              <a:gd name="T83" fmla="*/ 30 h 226"/>
              <a:gd name="T84" fmla="*/ 170 w 180"/>
              <a:gd name="T85" fmla="*/ 30 h 226"/>
              <a:gd name="T86" fmla="*/ 170 w 180"/>
              <a:gd name="T87" fmla="*/ 21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0" h="226">
                <a:moveTo>
                  <a:pt x="130" y="36"/>
                </a:moveTo>
                <a:lnTo>
                  <a:pt x="32" y="36"/>
                </a:lnTo>
                <a:lnTo>
                  <a:pt x="32" y="50"/>
                </a:lnTo>
                <a:lnTo>
                  <a:pt x="130" y="50"/>
                </a:lnTo>
                <a:lnTo>
                  <a:pt x="130" y="36"/>
                </a:lnTo>
                <a:close/>
                <a:moveTo>
                  <a:pt x="130" y="64"/>
                </a:moveTo>
                <a:lnTo>
                  <a:pt x="32" y="64"/>
                </a:lnTo>
                <a:lnTo>
                  <a:pt x="32" y="78"/>
                </a:lnTo>
                <a:lnTo>
                  <a:pt x="130" y="78"/>
                </a:lnTo>
                <a:lnTo>
                  <a:pt x="130" y="64"/>
                </a:lnTo>
                <a:close/>
                <a:moveTo>
                  <a:pt x="130" y="92"/>
                </a:moveTo>
                <a:lnTo>
                  <a:pt x="32" y="92"/>
                </a:lnTo>
                <a:lnTo>
                  <a:pt x="32" y="106"/>
                </a:lnTo>
                <a:lnTo>
                  <a:pt x="130" y="106"/>
                </a:lnTo>
                <a:lnTo>
                  <a:pt x="130" y="92"/>
                </a:lnTo>
                <a:close/>
                <a:moveTo>
                  <a:pt x="32" y="134"/>
                </a:moveTo>
                <a:lnTo>
                  <a:pt x="80" y="134"/>
                </a:lnTo>
                <a:lnTo>
                  <a:pt x="80" y="120"/>
                </a:lnTo>
                <a:lnTo>
                  <a:pt x="32" y="120"/>
                </a:lnTo>
                <a:lnTo>
                  <a:pt x="32" y="134"/>
                </a:lnTo>
                <a:close/>
                <a:moveTo>
                  <a:pt x="160" y="20"/>
                </a:moveTo>
                <a:lnTo>
                  <a:pt x="160" y="0"/>
                </a:lnTo>
                <a:lnTo>
                  <a:pt x="0" y="0"/>
                </a:lnTo>
                <a:lnTo>
                  <a:pt x="0" y="206"/>
                </a:lnTo>
                <a:lnTo>
                  <a:pt x="20" y="206"/>
                </a:lnTo>
                <a:lnTo>
                  <a:pt x="20" y="226"/>
                </a:lnTo>
                <a:lnTo>
                  <a:pt x="180" y="226"/>
                </a:lnTo>
                <a:lnTo>
                  <a:pt x="180" y="20"/>
                </a:lnTo>
                <a:lnTo>
                  <a:pt x="160" y="20"/>
                </a:lnTo>
                <a:close/>
                <a:moveTo>
                  <a:pt x="12" y="194"/>
                </a:moveTo>
                <a:lnTo>
                  <a:pt x="12" y="10"/>
                </a:lnTo>
                <a:lnTo>
                  <a:pt x="150" y="10"/>
                </a:lnTo>
                <a:lnTo>
                  <a:pt x="150" y="148"/>
                </a:lnTo>
                <a:lnTo>
                  <a:pt x="102" y="148"/>
                </a:lnTo>
                <a:lnTo>
                  <a:pt x="102" y="194"/>
                </a:lnTo>
                <a:lnTo>
                  <a:pt x="12" y="194"/>
                </a:lnTo>
                <a:close/>
                <a:moveTo>
                  <a:pt x="170" y="214"/>
                </a:moveTo>
                <a:lnTo>
                  <a:pt x="32" y="214"/>
                </a:lnTo>
                <a:lnTo>
                  <a:pt x="32" y="206"/>
                </a:lnTo>
                <a:lnTo>
                  <a:pt x="108" y="206"/>
                </a:lnTo>
                <a:lnTo>
                  <a:pt x="160" y="154"/>
                </a:lnTo>
                <a:lnTo>
                  <a:pt x="160" y="30"/>
                </a:lnTo>
                <a:lnTo>
                  <a:pt x="170" y="30"/>
                </a:lnTo>
                <a:lnTo>
                  <a:pt x="170" y="214"/>
                </a:lnTo>
                <a:close/>
              </a:path>
            </a:pathLst>
          </a:custGeom>
          <a:solidFill>
            <a:srgbClr val="FFFFFF"/>
          </a:solidFill>
          <a:ln>
            <a:noFill/>
          </a:ln>
        </p:spPr>
        <p:txBody>
          <a:bodyPr vert="horz" wrap="square" lIns="91440" tIns="45720" rIns="91440" bIns="45720" numCol="1" anchor="t" anchorCtr="0" compatLnSpc="1"/>
          <a:lstStyle/>
          <a:p>
            <a:endParaRPr lang="en-US"/>
          </a:p>
        </p:txBody>
      </p:sp>
      <p:grpSp>
        <p:nvGrpSpPr>
          <p:cNvPr id="11" name="Group 10"/>
          <p:cNvGrpSpPr/>
          <p:nvPr/>
        </p:nvGrpSpPr>
        <p:grpSpPr>
          <a:xfrm>
            <a:off x="1203326" y="4375370"/>
            <a:ext cx="2070100" cy="1372235"/>
            <a:chOff x="524907" y="4784095"/>
            <a:chExt cx="1716337" cy="1137720"/>
          </a:xfrm>
        </p:grpSpPr>
        <p:sp>
          <p:nvSpPr>
            <p:cNvPr id="2" name="TextBox 7"/>
            <p:cNvSpPr txBox="1"/>
            <p:nvPr/>
          </p:nvSpPr>
          <p:spPr>
            <a:xfrm>
              <a:off x="524907" y="4860434"/>
              <a:ext cx="1716337" cy="1061381"/>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点击增加文本点击增加文本点击增加文本点击增加文本点击增加文本点击增加文本加文本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cxnSp>
          <p:nvCxnSpPr>
            <p:cNvPr id="9" name="Straight Connector 8"/>
            <p:cNvCxnSpPr/>
            <p:nvPr/>
          </p:nvCxnSpPr>
          <p:spPr>
            <a:xfrm>
              <a:off x="1318083" y="4784095"/>
              <a:ext cx="180000" cy="0"/>
            </a:xfrm>
            <a:prstGeom prst="line">
              <a:avLst/>
            </a:prstGeom>
            <a:ln w="25400" cap="rnd">
              <a:solidFill>
                <a:srgbClr val="007E32"/>
              </a:solidFill>
            </a:ln>
          </p:spPr>
          <p:style>
            <a:lnRef idx="1">
              <a:srgbClr val="39AEB5"/>
            </a:lnRef>
            <a:fillRef idx="0">
              <a:srgbClr val="39AEB5"/>
            </a:fillRef>
            <a:effectRef idx="0">
              <a:srgbClr val="39AEB5"/>
            </a:effectRef>
            <a:fontRef idx="minor">
              <a:sysClr val="windowText" lastClr="000000"/>
            </a:fontRef>
          </p:style>
        </p:cxnSp>
      </p:grpSp>
      <p:grpSp>
        <p:nvGrpSpPr>
          <p:cNvPr id="12" name="Group 11"/>
          <p:cNvGrpSpPr/>
          <p:nvPr/>
        </p:nvGrpSpPr>
        <p:grpSpPr>
          <a:xfrm flipV="1">
            <a:off x="3679825" y="2354387"/>
            <a:ext cx="2070734" cy="1423034"/>
            <a:chOff x="525433" y="4784095"/>
            <a:chExt cx="1716863" cy="1179913"/>
          </a:xfrm>
        </p:grpSpPr>
        <p:sp>
          <p:nvSpPr>
            <p:cNvPr id="13" name="TextBox 12"/>
            <p:cNvSpPr txBox="1"/>
            <p:nvPr/>
          </p:nvSpPr>
          <p:spPr>
            <a:xfrm flipV="1">
              <a:off x="525433" y="4902560"/>
              <a:ext cx="1716863" cy="1061448"/>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点击增加文本点击增加文本点击增加文本点击增加文本点击增加文本点击增加文本加文本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cxnSp>
          <p:nvCxnSpPr>
            <p:cNvPr id="14" name="Straight Connector 13"/>
            <p:cNvCxnSpPr/>
            <p:nvPr/>
          </p:nvCxnSpPr>
          <p:spPr>
            <a:xfrm>
              <a:off x="1318083" y="4784095"/>
              <a:ext cx="180000" cy="0"/>
            </a:xfrm>
            <a:prstGeom prst="line">
              <a:avLst/>
            </a:prstGeom>
            <a:ln w="25400" cap="rnd">
              <a:solidFill>
                <a:schemeClr val="accent4"/>
              </a:solidFill>
            </a:ln>
          </p:spPr>
          <p:style>
            <a:lnRef idx="1">
              <a:srgbClr val="39AEB5"/>
            </a:lnRef>
            <a:fillRef idx="0">
              <a:srgbClr val="39AEB5"/>
            </a:fillRef>
            <a:effectRef idx="0">
              <a:srgbClr val="39AEB5"/>
            </a:effectRef>
            <a:fontRef idx="minor">
              <a:sysClr val="windowText" lastClr="000000"/>
            </a:fontRef>
          </p:style>
        </p:cxnSp>
      </p:grpSp>
      <p:grpSp>
        <p:nvGrpSpPr>
          <p:cNvPr id="41" name="Group 40"/>
          <p:cNvGrpSpPr/>
          <p:nvPr/>
        </p:nvGrpSpPr>
        <p:grpSpPr>
          <a:xfrm>
            <a:off x="6237605" y="4375370"/>
            <a:ext cx="2058035" cy="1372235"/>
            <a:chOff x="4715404" y="4558393"/>
            <a:chExt cx="1706334" cy="1137720"/>
          </a:xfrm>
        </p:grpSpPr>
        <p:sp>
          <p:nvSpPr>
            <p:cNvPr id="17" name="TextBox 16"/>
            <p:cNvSpPr txBox="1"/>
            <p:nvPr/>
          </p:nvSpPr>
          <p:spPr>
            <a:xfrm>
              <a:off x="4715404" y="4634732"/>
              <a:ext cx="1706334" cy="1061381"/>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点击增加文本点击增加文本点击增加文本点击增加文本点击增加文本点击增加文本加文本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cxnSp>
          <p:nvCxnSpPr>
            <p:cNvPr id="18" name="Straight Connector 17"/>
            <p:cNvCxnSpPr/>
            <p:nvPr/>
          </p:nvCxnSpPr>
          <p:spPr>
            <a:xfrm>
              <a:off x="5508054" y="4558393"/>
              <a:ext cx="180000" cy="0"/>
            </a:xfrm>
            <a:prstGeom prst="line">
              <a:avLst/>
            </a:prstGeom>
            <a:ln w="25400" cap="rnd">
              <a:solidFill>
                <a:srgbClr val="007E32"/>
              </a:solidFill>
            </a:ln>
          </p:spPr>
          <p:style>
            <a:lnRef idx="1">
              <a:srgbClr val="39AEB5"/>
            </a:lnRef>
            <a:fillRef idx="0">
              <a:srgbClr val="39AEB5"/>
            </a:fillRef>
            <a:effectRef idx="0">
              <a:srgbClr val="39AEB5"/>
            </a:effectRef>
            <a:fontRef idx="minor">
              <a:sysClr val="windowText" lastClr="000000"/>
            </a:fontRef>
          </p:style>
        </p:cxnSp>
      </p:grpSp>
      <p:grpSp>
        <p:nvGrpSpPr>
          <p:cNvPr id="24" name="Group 23"/>
          <p:cNvGrpSpPr/>
          <p:nvPr/>
        </p:nvGrpSpPr>
        <p:grpSpPr>
          <a:xfrm flipV="1">
            <a:off x="8642350" y="2354387"/>
            <a:ext cx="2056130" cy="1423034"/>
            <a:chOff x="525433" y="4784095"/>
            <a:chExt cx="1704754" cy="1179913"/>
          </a:xfrm>
        </p:grpSpPr>
        <p:sp>
          <p:nvSpPr>
            <p:cNvPr id="25" name="TextBox 24"/>
            <p:cNvSpPr txBox="1"/>
            <p:nvPr/>
          </p:nvSpPr>
          <p:spPr>
            <a:xfrm flipV="1">
              <a:off x="525433" y="4902560"/>
              <a:ext cx="1704754" cy="1061448"/>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点击增加文本点击增加文本点击增加文本点击增加文本点击增加文本点击增加文本加文本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cxnSp>
          <p:nvCxnSpPr>
            <p:cNvPr id="26" name="Straight Connector 25"/>
            <p:cNvCxnSpPr/>
            <p:nvPr/>
          </p:nvCxnSpPr>
          <p:spPr>
            <a:xfrm>
              <a:off x="1318083" y="4784095"/>
              <a:ext cx="180000" cy="0"/>
            </a:xfrm>
            <a:prstGeom prst="line">
              <a:avLst/>
            </a:prstGeom>
            <a:ln w="25400" cap="rnd">
              <a:solidFill>
                <a:srgbClr val="B5B5B5"/>
              </a:solidFill>
            </a:ln>
          </p:spPr>
          <p:style>
            <a:lnRef idx="1">
              <a:srgbClr val="39AEB5"/>
            </a:lnRef>
            <a:fillRef idx="0">
              <a:srgbClr val="39AEB5"/>
            </a:fillRef>
            <a:effectRef idx="0">
              <a:srgbClr val="39AEB5"/>
            </a:effectRef>
            <a:fontRef idx="minor">
              <a:sysClr val="windowText" lastClr="000000"/>
            </a:fontRef>
          </p:style>
        </p:cxnSp>
      </p:grpSp>
      <p:grpSp>
        <p:nvGrpSpPr>
          <p:cNvPr id="31" name="Group 30"/>
          <p:cNvGrpSpPr/>
          <p:nvPr/>
        </p:nvGrpSpPr>
        <p:grpSpPr>
          <a:xfrm>
            <a:off x="1216025" y="2499995"/>
            <a:ext cx="2129155" cy="518655"/>
            <a:chOff x="611188" y="2656781"/>
            <a:chExt cx="1765300" cy="429798"/>
          </a:xfrm>
        </p:grpSpPr>
        <p:sp>
          <p:nvSpPr>
            <p:cNvPr id="29" name="TextBox 28"/>
            <p:cNvSpPr txBox="1"/>
            <p:nvPr/>
          </p:nvSpPr>
          <p:spPr>
            <a:xfrm>
              <a:off x="611188" y="2656781"/>
              <a:ext cx="1765300" cy="202065"/>
            </a:xfrm>
            <a:prstGeom prst="rect">
              <a:avLst/>
            </a:prstGeom>
            <a:noFill/>
          </p:spPr>
          <p:txBody>
            <a:bodyPr wrap="square" lIns="0" tIns="0" rIns="0" bIns="0" rtlCol="0">
              <a:spAutoFit/>
            </a:bodyPr>
            <a:lstStyle/>
            <a:p>
              <a:pPr algn="ctr"/>
              <a:r>
                <a:rPr lang="zh-CN" altLang="en-US" sz="1600" b="1">
                  <a:solidFill>
                    <a:srgbClr val="FFFFFF"/>
                  </a:solidFill>
                  <a:latin typeface="锐字逼格锐线体简4.0(原名张海山锐线体简）" panose="02010604000000000000" charset="-122"/>
                  <a:ea typeface="锐字逼格锐线体简4.0(原名张海山锐线体简）" panose="02010604000000000000" charset="-122"/>
                </a:rPr>
                <a:t>添 加 标 题</a:t>
              </a:r>
              <a:endParaRPr lang="zh-CN" altLang="en-US" sz="1600" b="1">
                <a:solidFill>
                  <a:srgbClr val="FFFFFF"/>
                </a:solidFill>
                <a:latin typeface="锐字逼格锐线体简4.0(原名张海山锐线体简）" panose="02010604000000000000" charset="-122"/>
                <a:ea typeface="锐字逼格锐线体简4.0(原名张海山锐线体简）" panose="02010604000000000000" charset="-122"/>
              </a:endParaRPr>
            </a:p>
          </p:txBody>
        </p:sp>
        <p:sp>
          <p:nvSpPr>
            <p:cNvPr id="30" name="TextBox 29"/>
            <p:cNvSpPr txBox="1"/>
            <p:nvPr/>
          </p:nvSpPr>
          <p:spPr>
            <a:xfrm>
              <a:off x="611188" y="2959236"/>
              <a:ext cx="1765300" cy="127343"/>
            </a:xfrm>
            <a:prstGeom prst="rect">
              <a:avLst/>
            </a:prstGeom>
            <a:noFill/>
          </p:spPr>
          <p:txBody>
            <a:bodyPr wrap="square" lIns="0" tIns="0" rIns="0" bIns="0" rtlCol="0">
              <a:spAutoFit/>
            </a:bodyPr>
            <a:lstStyle/>
            <a:p>
              <a:pPr algn="ctr"/>
              <a:r>
                <a:rPr lang="es-ES" sz="1000">
                  <a:solidFill>
                    <a:srgbClr val="FFFFFF"/>
                  </a:solidFill>
                </a:rPr>
                <a:t>CLICK HERE ADD TITLE</a:t>
              </a:r>
              <a:endParaRPr lang="es-ES" sz="1000">
                <a:solidFill>
                  <a:srgbClr val="FFFFFF"/>
                </a:solidFill>
              </a:endParaRPr>
            </a:p>
          </p:txBody>
        </p:sp>
      </p:grpSp>
      <p:grpSp>
        <p:nvGrpSpPr>
          <p:cNvPr id="32" name="Group 31"/>
          <p:cNvGrpSpPr/>
          <p:nvPr/>
        </p:nvGrpSpPr>
        <p:grpSpPr>
          <a:xfrm>
            <a:off x="6166485" y="2499995"/>
            <a:ext cx="2129155" cy="518655"/>
            <a:chOff x="611188" y="2656781"/>
            <a:chExt cx="1765300" cy="429798"/>
          </a:xfrm>
        </p:grpSpPr>
        <p:sp>
          <p:nvSpPr>
            <p:cNvPr id="33" name="TextBox 32"/>
            <p:cNvSpPr txBox="1"/>
            <p:nvPr/>
          </p:nvSpPr>
          <p:spPr>
            <a:xfrm>
              <a:off x="611188" y="2656781"/>
              <a:ext cx="1765300" cy="202065"/>
            </a:xfrm>
            <a:prstGeom prst="rect">
              <a:avLst/>
            </a:prstGeom>
            <a:noFill/>
          </p:spPr>
          <p:txBody>
            <a:bodyPr wrap="square" lIns="0" tIns="0" rIns="0" bIns="0" rtlCol="0">
              <a:spAutoFit/>
            </a:bodyPr>
            <a:lstStyle/>
            <a:p>
              <a:pPr algn="ctr"/>
              <a:r>
                <a:rPr lang="zh-CN" altLang="en-US" sz="1600" b="1">
                  <a:solidFill>
                    <a:srgbClr val="FFFFFF"/>
                  </a:solidFill>
                  <a:latin typeface="锐字逼格锐线体简4.0(原名张海山锐线体简）" panose="02010604000000000000" charset="-122"/>
                  <a:ea typeface="锐字逼格锐线体简4.0(原名张海山锐线体简）" panose="02010604000000000000" charset="-122"/>
                  <a:sym typeface="+mn-ea"/>
                </a:rPr>
                <a:t>添 加 标 题</a:t>
              </a:r>
              <a:endParaRPr lang="zh-CN" altLang="en-US" sz="1600" b="1">
                <a:solidFill>
                  <a:srgbClr val="FFFFFF"/>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34" name="TextBox 33"/>
            <p:cNvSpPr txBox="1"/>
            <p:nvPr/>
          </p:nvSpPr>
          <p:spPr>
            <a:xfrm>
              <a:off x="611188" y="2959236"/>
              <a:ext cx="1765300" cy="127343"/>
            </a:xfrm>
            <a:prstGeom prst="rect">
              <a:avLst/>
            </a:prstGeom>
            <a:noFill/>
          </p:spPr>
          <p:txBody>
            <a:bodyPr wrap="square" lIns="0" tIns="0" rIns="0" bIns="0" rtlCol="0">
              <a:spAutoFit/>
            </a:bodyPr>
            <a:lstStyle/>
            <a:p>
              <a:pPr algn="ctr"/>
              <a:r>
                <a:rPr lang="es-ES" sz="1000">
                  <a:solidFill>
                    <a:srgbClr val="FFFFFF"/>
                  </a:solidFill>
                  <a:sym typeface="+mn-ea"/>
                </a:rPr>
                <a:t>CLICK HERE ADD TITLE</a:t>
              </a:r>
              <a:endParaRPr lang="en-US" sz="1000">
                <a:solidFill>
                  <a:srgbClr val="FFFFFF"/>
                </a:solidFill>
              </a:endParaRPr>
            </a:p>
          </p:txBody>
        </p:sp>
      </p:grpSp>
      <p:grpSp>
        <p:nvGrpSpPr>
          <p:cNvPr id="35" name="Group 34"/>
          <p:cNvGrpSpPr/>
          <p:nvPr/>
        </p:nvGrpSpPr>
        <p:grpSpPr>
          <a:xfrm>
            <a:off x="3691255" y="5350510"/>
            <a:ext cx="2129155" cy="518655"/>
            <a:chOff x="611188" y="2656781"/>
            <a:chExt cx="1765300" cy="429798"/>
          </a:xfrm>
        </p:grpSpPr>
        <p:sp>
          <p:nvSpPr>
            <p:cNvPr id="36" name="TextBox 35"/>
            <p:cNvSpPr txBox="1"/>
            <p:nvPr/>
          </p:nvSpPr>
          <p:spPr>
            <a:xfrm>
              <a:off x="611188" y="2656781"/>
              <a:ext cx="1765300" cy="202065"/>
            </a:xfrm>
            <a:prstGeom prst="rect">
              <a:avLst/>
            </a:prstGeom>
            <a:noFill/>
          </p:spPr>
          <p:txBody>
            <a:bodyPr wrap="square" lIns="0" tIns="0" rIns="0" bIns="0" rtlCol="0">
              <a:spAutoFit/>
            </a:bodyPr>
            <a:lstStyle/>
            <a:p>
              <a:pPr algn="ctr"/>
              <a:r>
                <a:rPr lang="zh-CN" altLang="en-US" sz="1600" b="1">
                  <a:solidFill>
                    <a:schemeClr val="tx1"/>
                  </a:solidFill>
                  <a:latin typeface="锐字逼格锐线体简4.0(原名张海山锐线体简）" panose="02010604000000000000" charset="-122"/>
                  <a:ea typeface="锐字逼格锐线体简4.0(原名张海山锐线体简）" panose="02010604000000000000" charset="-122"/>
                  <a:sym typeface="+mn-ea"/>
                </a:rPr>
                <a:t>添 加 标 题</a:t>
              </a:r>
              <a:endParaRPr lang="zh-CN" altLang="en-US" sz="1600" b="1">
                <a:solidFill>
                  <a:schemeClr val="tx1"/>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37" name="TextBox 36"/>
            <p:cNvSpPr txBox="1"/>
            <p:nvPr/>
          </p:nvSpPr>
          <p:spPr>
            <a:xfrm>
              <a:off x="611188" y="2959236"/>
              <a:ext cx="1765300" cy="127343"/>
            </a:xfrm>
            <a:prstGeom prst="rect">
              <a:avLst/>
            </a:prstGeom>
            <a:noFill/>
          </p:spPr>
          <p:txBody>
            <a:bodyPr wrap="square" lIns="0" tIns="0" rIns="0" bIns="0" rtlCol="0">
              <a:spAutoFit/>
            </a:bodyPr>
            <a:lstStyle/>
            <a:p>
              <a:pPr algn="ctr"/>
              <a:r>
                <a:rPr lang="es-ES" sz="1000">
                  <a:solidFill>
                    <a:schemeClr val="tx1"/>
                  </a:solidFill>
                  <a:sym typeface="+mn-ea"/>
                </a:rPr>
                <a:t>CLICK HERE ADD TITLE</a:t>
              </a:r>
              <a:endParaRPr lang="es-ES" sz="1000">
                <a:solidFill>
                  <a:schemeClr val="tx1"/>
                </a:solidFill>
                <a:sym typeface="+mn-ea"/>
              </a:endParaRPr>
            </a:p>
          </p:txBody>
        </p:sp>
      </p:grpSp>
      <p:grpSp>
        <p:nvGrpSpPr>
          <p:cNvPr id="38" name="Group 37"/>
          <p:cNvGrpSpPr/>
          <p:nvPr/>
        </p:nvGrpSpPr>
        <p:grpSpPr>
          <a:xfrm>
            <a:off x="8641715" y="5350510"/>
            <a:ext cx="2200910" cy="518655"/>
            <a:chOff x="611188" y="2656781"/>
            <a:chExt cx="1824793" cy="429798"/>
          </a:xfrm>
        </p:grpSpPr>
        <p:sp>
          <p:nvSpPr>
            <p:cNvPr id="39" name="TextBox 38"/>
            <p:cNvSpPr txBox="1"/>
            <p:nvPr/>
          </p:nvSpPr>
          <p:spPr>
            <a:xfrm>
              <a:off x="670681" y="2656781"/>
              <a:ext cx="1765300" cy="202065"/>
            </a:xfrm>
            <a:prstGeom prst="rect">
              <a:avLst/>
            </a:prstGeom>
            <a:noFill/>
          </p:spPr>
          <p:txBody>
            <a:bodyPr wrap="square" lIns="0" tIns="0" rIns="0" bIns="0" rtlCol="0">
              <a:spAutoFit/>
            </a:bodyPr>
            <a:lstStyle/>
            <a:p>
              <a:pPr algn="ctr"/>
              <a:r>
                <a:rPr lang="zh-CN" altLang="en-US" sz="1600" b="1">
                  <a:solidFill>
                    <a:srgbClr val="FFFFFF"/>
                  </a:solidFill>
                  <a:latin typeface="锐字逼格锐线体简4.0(原名张海山锐线体简）" panose="02010604000000000000" charset="-122"/>
                  <a:ea typeface="锐字逼格锐线体简4.0(原名张海山锐线体简）" panose="02010604000000000000" charset="-122"/>
                  <a:sym typeface="+mn-ea"/>
                </a:rPr>
                <a:t>添 加 标 题</a:t>
              </a:r>
              <a:endParaRPr lang="zh-CN" altLang="en-US" sz="1600" b="1">
                <a:solidFill>
                  <a:srgbClr val="FFFFFF"/>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40" name="TextBox 39"/>
            <p:cNvSpPr txBox="1"/>
            <p:nvPr/>
          </p:nvSpPr>
          <p:spPr>
            <a:xfrm>
              <a:off x="611188" y="2959236"/>
              <a:ext cx="1765300" cy="127343"/>
            </a:xfrm>
            <a:prstGeom prst="rect">
              <a:avLst/>
            </a:prstGeom>
            <a:noFill/>
          </p:spPr>
          <p:txBody>
            <a:bodyPr wrap="square" lIns="0" tIns="0" rIns="0" bIns="0" rtlCol="0">
              <a:spAutoFit/>
            </a:bodyPr>
            <a:lstStyle/>
            <a:p>
              <a:pPr algn="ctr"/>
              <a:r>
                <a:rPr lang="es-ES" sz="1000">
                  <a:solidFill>
                    <a:srgbClr val="FFFFFF"/>
                  </a:solidFill>
                  <a:sym typeface="+mn-ea"/>
                </a:rPr>
                <a:t>CLICK HERE ADD TITLE</a:t>
              </a:r>
              <a:endParaRPr lang="en-US" sz="1000">
                <a:solidFill>
                  <a:srgbClr val="FFFFFF"/>
                </a:solidFill>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壹</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52" name="组合 51"/>
          <p:cNvGrpSpPr/>
          <p:nvPr/>
        </p:nvGrpSpPr>
        <p:grpSpPr>
          <a:xfrm>
            <a:off x="317763" y="2102034"/>
            <a:ext cx="6120680" cy="3682533"/>
            <a:chOff x="3022028" y="1587732"/>
            <a:chExt cx="6120680" cy="3682533"/>
          </a:xfrm>
        </p:grpSpPr>
        <p:pic>
          <p:nvPicPr>
            <p:cNvPr id="53"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54" name="矩形 53"/>
            <p:cNvSpPr/>
            <p:nvPr/>
          </p:nvSpPr>
          <p:spPr>
            <a:xfrm>
              <a:off x="3937348" y="2060861"/>
              <a:ext cx="4320480" cy="2376251"/>
            </a:xfrm>
            <a:prstGeom prst="rect">
              <a:avLst/>
            </a:prstGeom>
            <a:blipFill>
              <a:blip r:embed="rId4">
                <a:extLst>
                  <a:ext uri="{BEBA8EAE-BF5A-486C-A8C5-ECC9F3942E4B}">
                    <a14:imgProps xmlns:a14="http://schemas.microsoft.com/office/drawing/2010/main">
                      <a14:imgLayer r:embed="rId5">
                        <a14:imgEffect>
                          <a14:brightnessContrast bright="22000"/>
                        </a14:imgEffect>
                      </a14:imgLayer>
                    </a14:imgProps>
                  </a:ext>
                </a:extLst>
              </a:blip>
              <a:srcRect/>
              <a:stretch>
                <a:fillRect l="-2911" t="-6812" r="-2911" b="-6812"/>
              </a:stretch>
            </a:blipFill>
            <a:ln w="25400" cap="flat" cmpd="sng" algn="ctr">
              <a:noFill/>
              <a:prstDash val="solid"/>
            </a:ln>
            <a:effectLst>
              <a:innerShdw blurRad="63500" dist="50800" dir="13500000">
                <a:prstClr val="black">
                  <a:alpha val="50000"/>
                </a:prstClr>
              </a:innerShdw>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a:p>
          </p:txBody>
        </p:sp>
      </p:grpSp>
      <p:grpSp>
        <p:nvGrpSpPr>
          <p:cNvPr id="73" name="组合 72"/>
          <p:cNvGrpSpPr/>
          <p:nvPr/>
        </p:nvGrpSpPr>
        <p:grpSpPr>
          <a:xfrm>
            <a:off x="6483985" y="1978025"/>
            <a:ext cx="4690110" cy="4443247"/>
            <a:chOff x="9441" y="3115"/>
            <a:chExt cx="7386" cy="6997"/>
          </a:xfrm>
        </p:grpSpPr>
        <p:grpSp>
          <p:nvGrpSpPr>
            <p:cNvPr id="57" name="组合 56"/>
            <p:cNvGrpSpPr/>
            <p:nvPr/>
          </p:nvGrpSpPr>
          <p:grpSpPr>
            <a:xfrm>
              <a:off x="11315" y="3310"/>
              <a:ext cx="5216" cy="1613"/>
              <a:chOff x="11870" y="2431"/>
              <a:chExt cx="5216" cy="1613"/>
            </a:xfrm>
          </p:grpSpPr>
          <p:sp>
            <p:nvSpPr>
              <p:cNvPr id="55" name="矩形 54"/>
              <p:cNvSpPr/>
              <p:nvPr/>
            </p:nvSpPr>
            <p:spPr>
              <a:xfrm>
                <a:off x="11891" y="2431"/>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56" name="矩形 55"/>
              <p:cNvSpPr>
                <a:spLocks noChangeArrowheads="1"/>
              </p:cNvSpPr>
              <p:nvPr/>
            </p:nvSpPr>
            <p:spPr bwMode="auto">
              <a:xfrm>
                <a:off x="11870" y="3085"/>
                <a:ext cx="5216"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说明，在此录入上述图表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描述说明。</a:t>
                </a:r>
                <a:endPar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endParaRPr>
              </a:p>
            </p:txBody>
          </p:sp>
        </p:grpSp>
        <p:pic>
          <p:nvPicPr>
            <p:cNvPr id="58" name="图片 57" descr="b181c9908d5735184705700f4793a4da"/>
            <p:cNvPicPr>
              <a:picLocks noChangeAspect="1"/>
            </p:cNvPicPr>
            <p:nvPr/>
          </p:nvPicPr>
          <p:blipFill>
            <a:blip r:embed="rId6"/>
            <a:stretch>
              <a:fillRect/>
            </a:stretch>
          </p:blipFill>
          <p:spPr>
            <a:xfrm>
              <a:off x="9441" y="3115"/>
              <a:ext cx="1740" cy="1059"/>
            </a:xfrm>
            <a:prstGeom prst="rect">
              <a:avLst/>
            </a:prstGeom>
          </p:spPr>
        </p:pic>
        <p:pic>
          <p:nvPicPr>
            <p:cNvPr id="60" name="图片 59" descr="b181c9908d5735184705700f4793a4da"/>
            <p:cNvPicPr>
              <a:picLocks noChangeAspect="1"/>
            </p:cNvPicPr>
            <p:nvPr/>
          </p:nvPicPr>
          <p:blipFill>
            <a:blip r:embed="rId6"/>
            <a:stretch>
              <a:fillRect/>
            </a:stretch>
          </p:blipFill>
          <p:spPr>
            <a:xfrm>
              <a:off x="9575" y="5680"/>
              <a:ext cx="1740" cy="1059"/>
            </a:xfrm>
            <a:prstGeom prst="rect">
              <a:avLst/>
            </a:prstGeom>
          </p:spPr>
        </p:pic>
        <p:grpSp>
          <p:nvGrpSpPr>
            <p:cNvPr id="63" name="组合 62"/>
            <p:cNvGrpSpPr/>
            <p:nvPr/>
          </p:nvGrpSpPr>
          <p:grpSpPr>
            <a:xfrm>
              <a:off x="11226" y="5882"/>
              <a:ext cx="5216" cy="1614"/>
              <a:chOff x="11870" y="2431"/>
              <a:chExt cx="5216" cy="1614"/>
            </a:xfrm>
          </p:grpSpPr>
          <p:sp>
            <p:nvSpPr>
              <p:cNvPr id="65" name="矩形 64"/>
              <p:cNvSpPr/>
              <p:nvPr/>
            </p:nvSpPr>
            <p:spPr>
              <a:xfrm>
                <a:off x="11891" y="2431"/>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66" name="矩形 65"/>
              <p:cNvSpPr>
                <a:spLocks noChangeArrowheads="1"/>
              </p:cNvSpPr>
              <p:nvPr/>
            </p:nvSpPr>
            <p:spPr bwMode="auto">
              <a:xfrm>
                <a:off x="11870" y="3085"/>
                <a:ext cx="5216"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说明，在此录入上述图表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描述说明。</a:t>
                </a:r>
                <a:endPar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endParaRPr>
              </a:p>
            </p:txBody>
          </p:sp>
        </p:grpSp>
        <p:grpSp>
          <p:nvGrpSpPr>
            <p:cNvPr id="67" name="组合 66"/>
            <p:cNvGrpSpPr/>
            <p:nvPr/>
          </p:nvGrpSpPr>
          <p:grpSpPr>
            <a:xfrm>
              <a:off x="11316" y="8498"/>
              <a:ext cx="5216" cy="1614"/>
              <a:chOff x="11870" y="2431"/>
              <a:chExt cx="5216" cy="1614"/>
            </a:xfrm>
          </p:grpSpPr>
          <p:sp>
            <p:nvSpPr>
              <p:cNvPr id="68" name="矩形 67"/>
              <p:cNvSpPr/>
              <p:nvPr/>
            </p:nvSpPr>
            <p:spPr>
              <a:xfrm>
                <a:off x="11891" y="2431"/>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69" name="矩形 68"/>
              <p:cNvSpPr>
                <a:spLocks noChangeArrowheads="1"/>
              </p:cNvSpPr>
              <p:nvPr/>
            </p:nvSpPr>
            <p:spPr bwMode="auto">
              <a:xfrm>
                <a:off x="11870" y="3085"/>
                <a:ext cx="5216"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说明，在此录入上述图表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描述说明。</a:t>
                </a:r>
                <a:endPar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endParaRPr>
              </a:p>
            </p:txBody>
          </p:sp>
        </p:grpSp>
        <p:pic>
          <p:nvPicPr>
            <p:cNvPr id="70" name="图片 69" descr="b181c9908d5735184705700f4793a4da"/>
            <p:cNvPicPr>
              <a:picLocks noChangeAspect="1"/>
            </p:cNvPicPr>
            <p:nvPr/>
          </p:nvPicPr>
          <p:blipFill>
            <a:blip r:embed="rId6"/>
            <a:stretch>
              <a:fillRect/>
            </a:stretch>
          </p:blipFill>
          <p:spPr>
            <a:xfrm>
              <a:off x="9597" y="8304"/>
              <a:ext cx="1740" cy="1059"/>
            </a:xfrm>
            <a:prstGeom prst="rect">
              <a:avLst/>
            </a:prstGeom>
          </p:spPr>
        </p:pic>
        <p:cxnSp>
          <p:nvCxnSpPr>
            <p:cNvPr id="71" name="直接连接符 70"/>
            <p:cNvCxnSpPr/>
            <p:nvPr/>
          </p:nvCxnSpPr>
          <p:spPr>
            <a:xfrm>
              <a:off x="9575" y="5400"/>
              <a:ext cx="7252" cy="0"/>
            </a:xfrm>
            <a:prstGeom prst="line">
              <a:avLst/>
            </a:prstGeom>
            <a:ln>
              <a:prstDash val="dashDot"/>
            </a:ln>
          </p:spPr>
          <p:style>
            <a:lnRef idx="2">
              <a:schemeClr val="accent6"/>
            </a:lnRef>
            <a:fillRef idx="0">
              <a:schemeClr val="accent6"/>
            </a:fillRef>
            <a:effectRef idx="1">
              <a:schemeClr val="accent6"/>
            </a:effectRef>
            <a:fontRef idx="minor">
              <a:schemeClr val="tx1"/>
            </a:fontRef>
          </p:style>
        </p:cxnSp>
      </p:grpSp>
      <p:cxnSp>
        <p:nvCxnSpPr>
          <p:cNvPr id="72" name="直接连接符 71"/>
          <p:cNvCxnSpPr/>
          <p:nvPr/>
        </p:nvCxnSpPr>
        <p:spPr>
          <a:xfrm>
            <a:off x="6560185" y="4951095"/>
            <a:ext cx="4621530" cy="0"/>
          </a:xfrm>
          <a:prstGeom prst="line">
            <a:avLst/>
          </a:prstGeom>
          <a:ln>
            <a:prstDash val="dashDot"/>
          </a:ln>
        </p:spPr>
        <p:style>
          <a:lnRef idx="2">
            <a:schemeClr val="accent6"/>
          </a:lnRef>
          <a:fillRef idx="0">
            <a:schemeClr val="accent6"/>
          </a:fillRef>
          <a:effectRef idx="1">
            <a:schemeClr val="accent6"/>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壹</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2" name="组合 1"/>
          <p:cNvGrpSpPr/>
          <p:nvPr/>
        </p:nvGrpSpPr>
        <p:grpSpPr>
          <a:xfrm>
            <a:off x="3576955" y="1969135"/>
            <a:ext cx="4619625" cy="4235450"/>
            <a:chOff x="6328" y="2480"/>
            <a:chExt cx="7880" cy="7224"/>
          </a:xfrm>
        </p:grpSpPr>
        <p:grpSp>
          <p:nvGrpSpPr>
            <p:cNvPr id="18436" name="Group 4"/>
            <p:cNvGrpSpPr/>
            <p:nvPr/>
          </p:nvGrpSpPr>
          <p:grpSpPr>
            <a:xfrm>
              <a:off x="8148" y="3428"/>
              <a:ext cx="4415" cy="6277"/>
              <a:chOff x="0" y="0"/>
              <a:chExt cx="2803525" cy="3986213"/>
            </a:xfrm>
          </p:grpSpPr>
          <p:sp>
            <p:nvSpPr>
              <p:cNvPr id="18493" name="AutoShape 98"/>
              <p:cNvSpPr>
                <a:spLocks noChangeAspect="1" noTextEdit="1"/>
              </p:cNvSpPr>
              <p:nvPr/>
            </p:nvSpPr>
            <p:spPr>
              <a:xfrm>
                <a:off x="0" y="0"/>
                <a:ext cx="2511425" cy="3986213"/>
              </a:xfrm>
              <a:prstGeom prst="rect">
                <a:avLst/>
              </a:prstGeom>
              <a:noFill/>
              <a:ln w="9525">
                <a:noFill/>
              </a:ln>
            </p:spPr>
            <p:txBody>
              <a:bodyPr/>
              <a:lstStyle/>
              <a:p>
                <a:endParaRPr lang="zh-CN" altLang="en-US"/>
              </a:p>
            </p:txBody>
          </p:sp>
          <p:sp>
            <p:nvSpPr>
              <p:cNvPr id="18494" name="Rectangle 100"/>
              <p:cNvSpPr/>
              <p:nvPr/>
            </p:nvSpPr>
            <p:spPr>
              <a:xfrm>
                <a:off x="1068388" y="1892300"/>
                <a:ext cx="569913" cy="2089150"/>
              </a:xfrm>
              <a:prstGeom prst="rect">
                <a:avLst/>
              </a:prstGeom>
              <a:solidFill>
                <a:srgbClr val="695846"/>
              </a:solidFill>
              <a:ln w="9525">
                <a:noFill/>
              </a:ln>
            </p:spPr>
            <p:txBody>
              <a:bodyPr/>
              <a:lstStyle/>
              <a:p>
                <a:pPr lvl="0" eaLnBrk="1" hangingPunct="1"/>
                <a:endParaRPr lang="id-ID" altLang="en-US" dirty="0">
                  <a:solidFill>
                    <a:srgbClr val="000000"/>
                  </a:solidFill>
                  <a:latin typeface="Calibri" panose="020F0502020204030204" charset="0"/>
                  <a:ea typeface="宋体" panose="02010600030101010101" pitchFamily="2" charset="-122"/>
                </a:endParaRPr>
              </a:p>
            </p:txBody>
          </p:sp>
          <p:sp>
            <p:nvSpPr>
              <p:cNvPr id="18495" name="Freeform 101"/>
              <p:cNvSpPr/>
              <p:nvPr/>
            </p:nvSpPr>
            <p:spPr>
              <a:xfrm>
                <a:off x="36513" y="1089025"/>
                <a:ext cx="1214438" cy="1739900"/>
              </a:xfrm>
              <a:custGeom>
                <a:avLst/>
                <a:gdLst/>
                <a:ahLst/>
                <a:cxnLst>
                  <a:cxn ang="0">
                    <a:pos x="1927921119" y="2147483647"/>
                  </a:cxn>
                  <a:cxn ang="0">
                    <a:pos x="582157127" y="1418848763"/>
                  </a:cxn>
                  <a:cxn ang="0">
                    <a:pos x="582157127" y="582156888"/>
                  </a:cxn>
                  <a:cxn ang="0">
                    <a:pos x="0" y="0"/>
                  </a:cxn>
                </a:cxnLst>
                <a:rect l="0" t="0" r="0" b="0"/>
                <a:pathLst>
                  <a:path w="765" h="1096">
                    <a:moveTo>
                      <a:pt x="765" y="1096"/>
                    </a:moveTo>
                    <a:lnTo>
                      <a:pt x="231" y="563"/>
                    </a:lnTo>
                    <a:lnTo>
                      <a:pt x="231" y="231"/>
                    </a:lnTo>
                    <a:lnTo>
                      <a:pt x="0" y="0"/>
                    </a:lnTo>
                  </a:path>
                </a:pathLst>
              </a:custGeom>
              <a:noFill/>
              <a:ln w="68263" cap="rnd" cmpd="sng">
                <a:solidFill>
                  <a:srgbClr val="695846">
                    <a:alpha val="100000"/>
                  </a:srgbClr>
                </a:solidFill>
                <a:prstDash val="solid"/>
                <a:bevel/>
                <a:headEnd type="none" w="med" len="med"/>
                <a:tailEnd type="none" w="med" len="med"/>
              </a:ln>
            </p:spPr>
            <p:txBody>
              <a:bodyPr/>
              <a:lstStyle/>
              <a:p>
                <a:endParaRPr lang="zh-CN" altLang="en-US"/>
              </a:p>
            </p:txBody>
          </p:sp>
          <p:sp>
            <p:nvSpPr>
              <p:cNvPr id="18496" name="Freeform 102"/>
              <p:cNvSpPr/>
              <p:nvPr/>
            </p:nvSpPr>
            <p:spPr>
              <a:xfrm>
                <a:off x="1555750" y="31750"/>
                <a:ext cx="922338" cy="1958975"/>
              </a:xfrm>
              <a:custGeom>
                <a:avLst/>
                <a:gdLst/>
                <a:ahLst/>
                <a:cxnLst>
                  <a:cxn ang="0">
                    <a:pos x="0" y="2147483647"/>
                  </a:cxn>
                  <a:cxn ang="0">
                    <a:pos x="448588056" y="2147483647"/>
                  </a:cxn>
                  <a:cxn ang="0">
                    <a:pos x="448588056" y="1653222500"/>
                  </a:cxn>
                  <a:cxn ang="0">
                    <a:pos x="1464212369" y="637600325"/>
                  </a:cxn>
                  <a:cxn ang="0">
                    <a:pos x="1464212369" y="0"/>
                  </a:cxn>
                </a:cxnLst>
                <a:rect l="0" t="0" r="0" b="0"/>
                <a:pathLst>
                  <a:path w="581" h="1234">
                    <a:moveTo>
                      <a:pt x="0" y="1234"/>
                    </a:moveTo>
                    <a:lnTo>
                      <a:pt x="178" y="1057"/>
                    </a:lnTo>
                    <a:lnTo>
                      <a:pt x="178" y="656"/>
                    </a:lnTo>
                    <a:lnTo>
                      <a:pt x="581" y="253"/>
                    </a:lnTo>
                    <a:lnTo>
                      <a:pt x="581" y="0"/>
                    </a:lnTo>
                  </a:path>
                </a:pathLst>
              </a:custGeom>
              <a:noFill/>
              <a:ln w="68263" cap="rnd" cmpd="sng">
                <a:solidFill>
                  <a:srgbClr val="695846">
                    <a:alpha val="100000"/>
                  </a:srgbClr>
                </a:solidFill>
                <a:prstDash val="solid"/>
                <a:bevel/>
                <a:headEnd type="none" w="med" len="med"/>
                <a:tailEnd type="none" w="med" len="med"/>
              </a:ln>
            </p:spPr>
            <p:txBody>
              <a:bodyPr/>
              <a:lstStyle/>
              <a:p>
                <a:endParaRPr lang="zh-CN" altLang="en-US"/>
              </a:p>
            </p:txBody>
          </p:sp>
          <p:sp>
            <p:nvSpPr>
              <p:cNvPr id="18497" name="Freeform 103"/>
              <p:cNvSpPr/>
              <p:nvPr/>
            </p:nvSpPr>
            <p:spPr>
              <a:xfrm>
                <a:off x="1838325" y="1201738"/>
                <a:ext cx="965200" cy="366713"/>
              </a:xfrm>
              <a:custGeom>
                <a:avLst/>
                <a:gdLst/>
                <a:ahLst/>
                <a:cxnLst>
                  <a:cxn ang="0">
                    <a:pos x="0" y="13430383"/>
                  </a:cxn>
                  <a:cxn ang="0">
                    <a:pos x="23435529" y="17433"/>
                  </a:cxn>
                  <a:cxn ang="0">
                    <a:pos x="61716531" y="0"/>
                  </a:cxn>
                </a:cxnLst>
                <a:rect l="0" t="0" r="0" b="0"/>
                <a:pathLst>
                  <a:path w="15095" h="10013">
                    <a:moveTo>
                      <a:pt x="0" y="10013"/>
                    </a:moveTo>
                    <a:lnTo>
                      <a:pt x="5732" y="13"/>
                    </a:lnTo>
                    <a:lnTo>
                      <a:pt x="15095" y="0"/>
                    </a:lnTo>
                  </a:path>
                </a:pathLst>
              </a:custGeom>
              <a:noFill/>
              <a:ln w="68263" cap="rnd" cmpd="sng">
                <a:solidFill>
                  <a:srgbClr val="695846">
                    <a:alpha val="100000"/>
                  </a:srgbClr>
                </a:solidFill>
                <a:prstDash val="solid"/>
                <a:bevel/>
                <a:headEnd type="none" w="med" len="med"/>
                <a:tailEnd type="none" w="med" len="med"/>
              </a:ln>
            </p:spPr>
            <p:txBody>
              <a:bodyPr/>
              <a:lstStyle/>
              <a:p>
                <a:endParaRPr lang="zh-CN" altLang="en-US"/>
              </a:p>
            </p:txBody>
          </p:sp>
          <p:sp>
            <p:nvSpPr>
              <p:cNvPr id="18498" name="Line 104"/>
              <p:cNvSpPr/>
              <p:nvPr/>
            </p:nvSpPr>
            <p:spPr>
              <a:xfrm flipH="1">
                <a:off x="752475" y="957263"/>
                <a:ext cx="498475" cy="498475"/>
              </a:xfrm>
              <a:prstGeom prst="line">
                <a:avLst/>
              </a:prstGeom>
              <a:ln w="68263" cap="rnd" cmpd="sng">
                <a:solidFill>
                  <a:srgbClr val="695846"/>
                </a:solidFill>
                <a:prstDash val="solid"/>
                <a:headEnd type="none" w="med" len="med"/>
                <a:tailEnd type="none" w="med" len="med"/>
              </a:ln>
            </p:spPr>
          </p:sp>
          <p:sp>
            <p:nvSpPr>
              <p:cNvPr id="18499" name="Freeform 105"/>
              <p:cNvSpPr/>
              <p:nvPr/>
            </p:nvSpPr>
            <p:spPr>
              <a:xfrm>
                <a:off x="315913" y="538163"/>
                <a:ext cx="820738" cy="1736725"/>
              </a:xfrm>
              <a:custGeom>
                <a:avLst/>
                <a:gdLst/>
                <a:ahLst/>
                <a:cxnLst>
                  <a:cxn ang="0">
                    <a:pos x="0" y="0"/>
                  </a:cxn>
                  <a:cxn ang="0">
                    <a:pos x="693044185" y="693043763"/>
                  </a:cxn>
                  <a:cxn ang="0">
                    <a:pos x="693044185" y="2147483647"/>
                  </a:cxn>
                  <a:cxn ang="0">
                    <a:pos x="1302922369" y="2147483647"/>
                  </a:cxn>
                </a:cxnLst>
                <a:rect l="0" t="0" r="0" b="0"/>
                <a:pathLst>
                  <a:path w="517" h="1094">
                    <a:moveTo>
                      <a:pt x="0" y="0"/>
                    </a:moveTo>
                    <a:lnTo>
                      <a:pt x="275" y="275"/>
                    </a:lnTo>
                    <a:lnTo>
                      <a:pt x="275" y="853"/>
                    </a:lnTo>
                    <a:lnTo>
                      <a:pt x="517" y="1094"/>
                    </a:lnTo>
                  </a:path>
                </a:pathLst>
              </a:custGeom>
              <a:noFill/>
              <a:ln w="68263" cap="rnd" cmpd="sng">
                <a:solidFill>
                  <a:srgbClr val="695846">
                    <a:alpha val="100000"/>
                  </a:srgbClr>
                </a:solidFill>
                <a:prstDash val="solid"/>
                <a:bevel/>
                <a:headEnd type="none" w="med" len="med"/>
                <a:tailEnd type="none" w="med" len="med"/>
              </a:ln>
            </p:spPr>
            <p:txBody>
              <a:bodyPr/>
              <a:lstStyle/>
              <a:p>
                <a:endParaRPr lang="zh-CN" altLang="en-US"/>
              </a:p>
            </p:txBody>
          </p:sp>
          <p:sp>
            <p:nvSpPr>
              <p:cNvPr id="18500" name="Line 106"/>
              <p:cNvSpPr/>
              <p:nvPr/>
            </p:nvSpPr>
            <p:spPr>
              <a:xfrm flipH="1" flipV="1">
                <a:off x="1733550" y="236538"/>
                <a:ext cx="471488" cy="469900"/>
              </a:xfrm>
              <a:prstGeom prst="line">
                <a:avLst/>
              </a:prstGeom>
              <a:ln w="68263" cap="rnd" cmpd="sng">
                <a:solidFill>
                  <a:srgbClr val="695846"/>
                </a:solidFill>
                <a:prstDash val="solid"/>
                <a:headEnd type="none" w="med" len="med"/>
                <a:tailEnd type="none" w="med" len="med"/>
              </a:ln>
            </p:spPr>
          </p:sp>
          <p:sp>
            <p:nvSpPr>
              <p:cNvPr id="18501" name="Freeform 107"/>
              <p:cNvSpPr/>
              <p:nvPr/>
            </p:nvSpPr>
            <p:spPr>
              <a:xfrm>
                <a:off x="1555750" y="1892300"/>
                <a:ext cx="530225" cy="896938"/>
              </a:xfrm>
              <a:custGeom>
                <a:avLst/>
                <a:gdLst/>
                <a:ahLst/>
                <a:cxnLst>
                  <a:cxn ang="0">
                    <a:pos x="0" y="1423889869"/>
                  </a:cxn>
                  <a:cxn ang="0">
                    <a:pos x="841732188" y="584676576"/>
                  </a:cxn>
                  <a:cxn ang="0">
                    <a:pos x="841732188" y="0"/>
                  </a:cxn>
                </a:cxnLst>
                <a:rect l="0" t="0" r="0" b="0"/>
                <a:pathLst>
                  <a:path w="334" h="565">
                    <a:moveTo>
                      <a:pt x="0" y="565"/>
                    </a:moveTo>
                    <a:lnTo>
                      <a:pt x="334" y="232"/>
                    </a:lnTo>
                    <a:lnTo>
                      <a:pt x="334" y="0"/>
                    </a:lnTo>
                  </a:path>
                </a:pathLst>
              </a:custGeom>
              <a:noFill/>
              <a:ln w="68263" cap="rnd" cmpd="sng">
                <a:solidFill>
                  <a:srgbClr val="695846">
                    <a:alpha val="100000"/>
                  </a:srgbClr>
                </a:solidFill>
                <a:prstDash val="solid"/>
                <a:bevel/>
                <a:headEnd type="none" w="med" len="med"/>
                <a:tailEnd type="none" w="med" len="med"/>
              </a:ln>
            </p:spPr>
            <p:txBody>
              <a:bodyPr/>
              <a:lstStyle/>
              <a:p>
                <a:endParaRPr lang="zh-CN" altLang="en-US"/>
              </a:p>
            </p:txBody>
          </p:sp>
          <p:sp>
            <p:nvSpPr>
              <p:cNvPr id="18502" name="Line 108"/>
              <p:cNvSpPr/>
              <p:nvPr/>
            </p:nvSpPr>
            <p:spPr>
              <a:xfrm flipH="1">
                <a:off x="149225" y="1982788"/>
                <a:ext cx="254000" cy="0"/>
              </a:xfrm>
              <a:prstGeom prst="line">
                <a:avLst/>
              </a:prstGeom>
              <a:ln w="68263" cap="rnd" cmpd="sng">
                <a:solidFill>
                  <a:srgbClr val="695846"/>
                </a:solidFill>
                <a:prstDash val="solid"/>
                <a:headEnd type="none" w="med" len="med"/>
                <a:tailEnd type="none" w="med" len="med"/>
              </a:ln>
            </p:spPr>
          </p:sp>
          <p:sp>
            <p:nvSpPr>
              <p:cNvPr id="18503" name="Line 109"/>
              <p:cNvSpPr/>
              <p:nvPr/>
            </p:nvSpPr>
            <p:spPr>
              <a:xfrm>
                <a:off x="2085975" y="2260600"/>
                <a:ext cx="392113" cy="0"/>
              </a:xfrm>
              <a:prstGeom prst="line">
                <a:avLst/>
              </a:prstGeom>
              <a:ln w="68263" cap="rnd" cmpd="sng">
                <a:solidFill>
                  <a:srgbClr val="695846"/>
                </a:solidFill>
                <a:prstDash val="solid"/>
                <a:headEnd type="none" w="med" len="med"/>
                <a:tailEnd type="none" w="med" len="med"/>
              </a:ln>
            </p:spPr>
          </p:sp>
          <p:sp>
            <p:nvSpPr>
              <p:cNvPr id="18504" name="Line 110"/>
              <p:cNvSpPr/>
              <p:nvPr/>
            </p:nvSpPr>
            <p:spPr>
              <a:xfrm flipV="1">
                <a:off x="538163" y="341313"/>
                <a:ext cx="420688" cy="419100"/>
              </a:xfrm>
              <a:prstGeom prst="line">
                <a:avLst/>
              </a:prstGeom>
              <a:ln w="68263" cap="rnd" cmpd="sng">
                <a:solidFill>
                  <a:srgbClr val="695846"/>
                </a:solidFill>
                <a:prstDash val="solid"/>
                <a:headEnd type="none" w="med" len="med"/>
                <a:tailEnd type="none" w="med" len="med"/>
              </a:ln>
            </p:spPr>
          </p:sp>
          <p:sp>
            <p:nvSpPr>
              <p:cNvPr id="18505" name="Freeform 111"/>
              <p:cNvSpPr/>
              <p:nvPr/>
            </p:nvSpPr>
            <p:spPr>
              <a:xfrm>
                <a:off x="882650" y="3744913"/>
                <a:ext cx="254000" cy="236538"/>
              </a:xfrm>
              <a:custGeom>
                <a:avLst/>
                <a:gdLst/>
                <a:ahLst/>
                <a:cxnLst>
                  <a:cxn ang="0">
                    <a:pos x="525686867" y="47577929"/>
                  </a:cxn>
                  <a:cxn ang="0">
                    <a:pos x="0" y="666074112"/>
                  </a:cxn>
                  <a:cxn ang="0">
                    <a:pos x="716844444" y="666074112"/>
                  </a:cxn>
                  <a:cxn ang="0">
                    <a:pos x="525686867" y="0"/>
                  </a:cxn>
                </a:cxnLst>
                <a:rect l="0" t="0" r="0" b="0"/>
                <a:pathLst>
                  <a:path w="90" h="84">
                    <a:moveTo>
                      <a:pt x="66" y="6"/>
                    </a:moveTo>
                    <a:cubicBezTo>
                      <a:pt x="66" y="48"/>
                      <a:pt x="18" y="84"/>
                      <a:pt x="0" y="84"/>
                    </a:cubicBezTo>
                    <a:cubicBezTo>
                      <a:pt x="90" y="84"/>
                      <a:pt x="90" y="84"/>
                      <a:pt x="90" y="84"/>
                    </a:cubicBezTo>
                    <a:cubicBezTo>
                      <a:pt x="66" y="0"/>
                      <a:pt x="66" y="0"/>
                      <a:pt x="66" y="0"/>
                    </a:cubicBezTo>
                  </a:path>
                </a:pathLst>
              </a:custGeom>
              <a:solidFill>
                <a:srgbClr val="695846">
                  <a:alpha val="100000"/>
                </a:srgbClr>
              </a:solidFill>
              <a:ln w="9525">
                <a:noFill/>
              </a:ln>
            </p:spPr>
            <p:txBody>
              <a:bodyPr/>
              <a:lstStyle/>
              <a:p>
                <a:endParaRPr lang="zh-CN" altLang="en-US"/>
              </a:p>
            </p:txBody>
          </p:sp>
          <p:sp>
            <p:nvSpPr>
              <p:cNvPr id="18506" name="Freeform 112"/>
              <p:cNvSpPr/>
              <p:nvPr/>
            </p:nvSpPr>
            <p:spPr>
              <a:xfrm>
                <a:off x="1570038" y="3746500"/>
                <a:ext cx="254000" cy="236538"/>
              </a:xfrm>
              <a:custGeom>
                <a:avLst/>
                <a:gdLst/>
                <a:ahLst/>
                <a:cxnLst>
                  <a:cxn ang="0">
                    <a:pos x="191157578" y="39648274"/>
                  </a:cxn>
                  <a:cxn ang="0">
                    <a:pos x="716844444" y="666074112"/>
                  </a:cxn>
                  <a:cxn ang="0">
                    <a:pos x="0" y="666074112"/>
                  </a:cxn>
                  <a:cxn ang="0">
                    <a:pos x="191157578" y="0"/>
                  </a:cxn>
                </a:cxnLst>
                <a:rect l="0" t="0" r="0" b="0"/>
                <a:pathLst>
                  <a:path w="90" h="84">
                    <a:moveTo>
                      <a:pt x="24" y="5"/>
                    </a:moveTo>
                    <a:cubicBezTo>
                      <a:pt x="24" y="48"/>
                      <a:pt x="72" y="84"/>
                      <a:pt x="90" y="84"/>
                    </a:cubicBezTo>
                    <a:cubicBezTo>
                      <a:pt x="0" y="84"/>
                      <a:pt x="0" y="84"/>
                      <a:pt x="0" y="84"/>
                    </a:cubicBezTo>
                    <a:cubicBezTo>
                      <a:pt x="24" y="0"/>
                      <a:pt x="24" y="0"/>
                      <a:pt x="24" y="0"/>
                    </a:cubicBezTo>
                  </a:path>
                </a:pathLst>
              </a:custGeom>
              <a:solidFill>
                <a:srgbClr val="695846">
                  <a:alpha val="100000"/>
                </a:srgbClr>
              </a:solidFill>
              <a:ln w="9525">
                <a:noFill/>
              </a:ln>
            </p:spPr>
            <p:txBody>
              <a:bodyPr/>
              <a:lstStyle/>
              <a:p>
                <a:endParaRPr lang="zh-CN" altLang="en-US"/>
              </a:p>
            </p:txBody>
          </p:sp>
          <p:sp>
            <p:nvSpPr>
              <p:cNvPr id="18507" name="Rectangle 100"/>
              <p:cNvSpPr/>
              <p:nvPr/>
            </p:nvSpPr>
            <p:spPr>
              <a:xfrm>
                <a:off x="1274761" y="1887537"/>
                <a:ext cx="177804" cy="2089150"/>
              </a:xfrm>
              <a:prstGeom prst="rect">
                <a:avLst/>
              </a:prstGeom>
              <a:solidFill>
                <a:srgbClr val="6E5D4A"/>
              </a:solidFill>
              <a:ln w="9525">
                <a:noFill/>
              </a:ln>
            </p:spPr>
            <p:txBody>
              <a:bodyPr/>
              <a:lstStyle/>
              <a:p>
                <a:pPr lvl="0" eaLnBrk="1" hangingPunct="1"/>
                <a:endParaRPr lang="id-ID" altLang="en-US" dirty="0">
                  <a:solidFill>
                    <a:srgbClr val="000000"/>
                  </a:solidFill>
                  <a:latin typeface="Calibri" panose="020F0502020204030204" charset="0"/>
                  <a:ea typeface="宋体" panose="02010600030101010101" pitchFamily="2" charset="-122"/>
                </a:endParaRPr>
              </a:p>
            </p:txBody>
          </p:sp>
        </p:grpSp>
        <p:sp>
          <p:nvSpPr>
            <p:cNvPr id="18437" name="Oval 345"/>
            <p:cNvSpPr>
              <a:spLocks noChangeAspect="1"/>
            </p:cNvSpPr>
            <p:nvPr/>
          </p:nvSpPr>
          <p:spPr>
            <a:xfrm>
              <a:off x="9808" y="3623"/>
              <a:ext cx="2300" cy="2302"/>
            </a:xfrm>
            <a:prstGeom prst="ellipse">
              <a:avLst/>
            </a:prstGeom>
            <a:solidFill>
              <a:schemeClr val="accent4"/>
            </a:solidFill>
            <a:ln w="38100" cap="flat" cmpd="sng">
              <a:solidFill>
                <a:srgbClr val="FFFFFF"/>
              </a:solidFill>
              <a:prstDash val="solid"/>
              <a:headEnd type="none" w="med" len="med"/>
              <a:tailEnd type="none" w="med" len="med"/>
            </a:ln>
          </p:spPr>
          <p:txBody>
            <a:bodyPr lIns="0" tIns="0" rIns="0" bIns="0" anchor="ctr"/>
            <a:lstStyle/>
            <a:p>
              <a:pPr lvl="0" algn="ctr" eaLnBrk="1" hangingPunct="1"/>
              <a:endParaRPr lang="en-US" altLang="zh-CN" sz="3600" dirty="0">
                <a:solidFill>
                  <a:srgbClr val="FFFFFF"/>
                </a:solidFill>
                <a:latin typeface="FontAwesome"/>
                <a:ea typeface="宋体" panose="02010600030101010101" pitchFamily="2" charset="-122"/>
              </a:endParaRPr>
            </a:p>
          </p:txBody>
        </p:sp>
        <p:sp>
          <p:nvSpPr>
            <p:cNvPr id="18438" name="Oval 346"/>
            <p:cNvSpPr>
              <a:spLocks noChangeAspect="1"/>
            </p:cNvSpPr>
            <p:nvPr/>
          </p:nvSpPr>
          <p:spPr>
            <a:xfrm>
              <a:off x="12560" y="4495"/>
              <a:ext cx="1648" cy="1648"/>
            </a:xfrm>
            <a:prstGeom prst="ellipse">
              <a:avLst/>
            </a:prstGeom>
            <a:solidFill>
              <a:schemeClr val="accent4"/>
            </a:solidFill>
            <a:ln w="38100" cap="flat" cmpd="sng">
              <a:solidFill>
                <a:srgbClr val="FFFFFF"/>
              </a:solidFill>
              <a:prstDash val="solid"/>
              <a:headEnd type="none" w="med" len="med"/>
              <a:tailEnd type="none" w="med" len="med"/>
            </a:ln>
          </p:spPr>
          <p:txBody>
            <a:bodyPr anchor="ctr"/>
            <a:lstStyle/>
            <a:p>
              <a:pPr lvl="0" algn="ctr" eaLnBrk="1" hangingPunct="1"/>
              <a:endParaRPr lang="id-ID" altLang="en-US" sz="2400" dirty="0">
                <a:solidFill>
                  <a:srgbClr val="FFFFFF"/>
                </a:solidFill>
                <a:latin typeface="Calibri" panose="020F0502020204030204" charset="0"/>
                <a:ea typeface="宋体" panose="02010600030101010101" pitchFamily="2" charset="-122"/>
              </a:endParaRPr>
            </a:p>
          </p:txBody>
        </p:sp>
        <p:sp>
          <p:nvSpPr>
            <p:cNvPr id="18439" name="Oval 347"/>
            <p:cNvSpPr>
              <a:spLocks noChangeAspect="1"/>
            </p:cNvSpPr>
            <p:nvPr/>
          </p:nvSpPr>
          <p:spPr>
            <a:xfrm>
              <a:off x="11378" y="2568"/>
              <a:ext cx="1752" cy="1750"/>
            </a:xfrm>
            <a:prstGeom prst="ellipse">
              <a:avLst/>
            </a:prstGeom>
            <a:solidFill>
              <a:schemeClr val="accent4"/>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3600" dirty="0">
                <a:solidFill>
                  <a:srgbClr val="FFFFFF"/>
                </a:solidFill>
                <a:latin typeface="FontAwesome"/>
                <a:ea typeface="宋体" panose="02010600030101010101" pitchFamily="2" charset="-122"/>
              </a:endParaRPr>
            </a:p>
          </p:txBody>
        </p:sp>
        <p:sp>
          <p:nvSpPr>
            <p:cNvPr id="18440" name="Oval 348"/>
            <p:cNvSpPr>
              <a:spLocks noChangeAspect="1"/>
            </p:cNvSpPr>
            <p:nvPr/>
          </p:nvSpPr>
          <p:spPr>
            <a:xfrm>
              <a:off x="7648" y="4518"/>
              <a:ext cx="997" cy="997"/>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id-ID" altLang="en-US" sz="2000" dirty="0">
                <a:solidFill>
                  <a:srgbClr val="FFFFFF"/>
                </a:solidFill>
                <a:latin typeface="Calibri" panose="020F0502020204030204" charset="0"/>
                <a:ea typeface="宋体" panose="02010600030101010101" pitchFamily="2" charset="-122"/>
              </a:endParaRPr>
            </a:p>
          </p:txBody>
        </p:sp>
        <p:sp>
          <p:nvSpPr>
            <p:cNvPr id="18441" name="Oval 349"/>
            <p:cNvSpPr>
              <a:spLocks noChangeAspect="1"/>
            </p:cNvSpPr>
            <p:nvPr/>
          </p:nvSpPr>
          <p:spPr>
            <a:xfrm>
              <a:off x="7443" y="2730"/>
              <a:ext cx="1925" cy="1925"/>
            </a:xfrm>
            <a:prstGeom prst="ellipse">
              <a:avLst/>
            </a:prstGeom>
            <a:solidFill>
              <a:schemeClr val="accent4"/>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4000" dirty="0">
                <a:solidFill>
                  <a:srgbClr val="FFFFFF"/>
                </a:solidFill>
                <a:latin typeface="FontAwesome"/>
                <a:ea typeface="宋体" panose="02010600030101010101" pitchFamily="2" charset="-122"/>
              </a:endParaRPr>
            </a:p>
          </p:txBody>
        </p:sp>
        <p:sp>
          <p:nvSpPr>
            <p:cNvPr id="18442" name="Oval 350"/>
            <p:cNvSpPr>
              <a:spLocks noChangeAspect="1"/>
            </p:cNvSpPr>
            <p:nvPr/>
          </p:nvSpPr>
          <p:spPr>
            <a:xfrm>
              <a:off x="12005" y="6453"/>
              <a:ext cx="1025" cy="1025"/>
            </a:xfrm>
            <a:prstGeom prst="ellipse">
              <a:avLst/>
            </a:prstGeom>
            <a:solidFill>
              <a:srgbClr val="5DB510"/>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2000" dirty="0">
                <a:solidFill>
                  <a:srgbClr val="FFFFFF"/>
                </a:solidFill>
                <a:latin typeface="FontAwesome"/>
                <a:ea typeface="宋体" panose="02010600030101010101" pitchFamily="2" charset="-122"/>
              </a:endParaRPr>
            </a:p>
          </p:txBody>
        </p:sp>
        <p:sp>
          <p:nvSpPr>
            <p:cNvPr id="18443" name="Oval 366"/>
            <p:cNvSpPr>
              <a:spLocks noChangeAspect="1"/>
            </p:cNvSpPr>
            <p:nvPr/>
          </p:nvSpPr>
          <p:spPr>
            <a:xfrm>
              <a:off x="9550" y="3120"/>
              <a:ext cx="1050" cy="1050"/>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2000" dirty="0">
                <a:solidFill>
                  <a:srgbClr val="FFFFFF"/>
                </a:solidFill>
                <a:latin typeface="Calibri" panose="020F0502020204030204" charset="0"/>
                <a:ea typeface="宋体" panose="02010600030101010101" pitchFamily="2" charset="-122"/>
              </a:endParaRPr>
            </a:p>
          </p:txBody>
        </p:sp>
        <p:sp>
          <p:nvSpPr>
            <p:cNvPr id="18444" name="Oval 367"/>
            <p:cNvSpPr>
              <a:spLocks noChangeAspect="1"/>
            </p:cNvSpPr>
            <p:nvPr/>
          </p:nvSpPr>
          <p:spPr>
            <a:xfrm>
              <a:off x="7218" y="5795"/>
              <a:ext cx="1445" cy="1448"/>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3200" dirty="0">
                <a:solidFill>
                  <a:srgbClr val="FFFFFF"/>
                </a:solidFill>
                <a:latin typeface="FontAwesome"/>
                <a:ea typeface="宋体" panose="02010600030101010101" pitchFamily="2" charset="-122"/>
              </a:endParaRPr>
            </a:p>
          </p:txBody>
        </p:sp>
        <p:sp>
          <p:nvSpPr>
            <p:cNvPr id="18445" name="Oval 368"/>
            <p:cNvSpPr>
              <a:spLocks noChangeAspect="1"/>
            </p:cNvSpPr>
            <p:nvPr/>
          </p:nvSpPr>
          <p:spPr>
            <a:xfrm>
              <a:off x="8878" y="5130"/>
              <a:ext cx="947" cy="950"/>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AU" altLang="en-US" dirty="0">
                <a:solidFill>
                  <a:srgbClr val="FFFFFF"/>
                </a:solidFill>
                <a:latin typeface="FontAwesome"/>
                <a:ea typeface="宋体" panose="02010600030101010101" pitchFamily="2" charset="-122"/>
              </a:endParaRPr>
            </a:p>
          </p:txBody>
        </p:sp>
        <p:sp>
          <p:nvSpPr>
            <p:cNvPr id="18446" name="Oval 369"/>
            <p:cNvSpPr>
              <a:spLocks noChangeAspect="1"/>
            </p:cNvSpPr>
            <p:nvPr/>
          </p:nvSpPr>
          <p:spPr>
            <a:xfrm>
              <a:off x="11080" y="6053"/>
              <a:ext cx="708" cy="707"/>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1400" dirty="0">
                <a:solidFill>
                  <a:srgbClr val="FFFFFF"/>
                </a:solidFill>
                <a:latin typeface="Calibri" panose="020F0502020204030204" charset="0"/>
                <a:ea typeface="宋体" panose="02010600030101010101" pitchFamily="2" charset="-122"/>
              </a:endParaRPr>
            </a:p>
          </p:txBody>
        </p:sp>
        <p:sp>
          <p:nvSpPr>
            <p:cNvPr id="18447" name="Oval 370"/>
            <p:cNvSpPr>
              <a:spLocks noChangeAspect="1"/>
            </p:cNvSpPr>
            <p:nvPr/>
          </p:nvSpPr>
          <p:spPr>
            <a:xfrm>
              <a:off x="6713" y="5515"/>
              <a:ext cx="505" cy="505"/>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1400" dirty="0">
                <a:solidFill>
                  <a:srgbClr val="FFFFFF"/>
                </a:solidFill>
                <a:latin typeface="Calibri" panose="020F0502020204030204" charset="0"/>
                <a:ea typeface="宋体" panose="02010600030101010101" pitchFamily="2" charset="-122"/>
              </a:endParaRPr>
            </a:p>
          </p:txBody>
        </p:sp>
        <p:sp>
          <p:nvSpPr>
            <p:cNvPr id="18448" name="Oval 371"/>
            <p:cNvSpPr>
              <a:spLocks noChangeAspect="1"/>
            </p:cNvSpPr>
            <p:nvPr/>
          </p:nvSpPr>
          <p:spPr>
            <a:xfrm>
              <a:off x="13220" y="3623"/>
              <a:ext cx="595" cy="595"/>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1400" dirty="0">
                <a:solidFill>
                  <a:srgbClr val="FFFFFF"/>
                </a:solidFill>
                <a:latin typeface="Calibri" panose="020F0502020204030204" charset="0"/>
                <a:ea typeface="宋体" panose="02010600030101010101" pitchFamily="2" charset="-122"/>
              </a:endParaRPr>
            </a:p>
          </p:txBody>
        </p:sp>
        <p:sp>
          <p:nvSpPr>
            <p:cNvPr id="18449" name="Oval 372"/>
            <p:cNvSpPr>
              <a:spLocks noChangeAspect="1"/>
            </p:cNvSpPr>
            <p:nvPr/>
          </p:nvSpPr>
          <p:spPr>
            <a:xfrm>
              <a:off x="9215" y="2580"/>
              <a:ext cx="423" cy="425"/>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1400" dirty="0">
                <a:solidFill>
                  <a:srgbClr val="FFFFFF"/>
                </a:solidFill>
                <a:latin typeface="Calibri" panose="020F0502020204030204" charset="0"/>
                <a:ea typeface="宋体" panose="02010600030101010101" pitchFamily="2" charset="-122"/>
              </a:endParaRPr>
            </a:p>
          </p:txBody>
        </p:sp>
        <p:sp>
          <p:nvSpPr>
            <p:cNvPr id="18450" name="Oval 373"/>
            <p:cNvSpPr>
              <a:spLocks noChangeAspect="1"/>
            </p:cNvSpPr>
            <p:nvPr/>
          </p:nvSpPr>
          <p:spPr>
            <a:xfrm>
              <a:off x="8875" y="7238"/>
              <a:ext cx="425" cy="425"/>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1400" dirty="0">
                <a:solidFill>
                  <a:srgbClr val="FFFFFF"/>
                </a:solidFill>
                <a:latin typeface="Calibri" panose="020F0502020204030204" charset="0"/>
                <a:ea typeface="宋体" panose="02010600030101010101" pitchFamily="2" charset="-122"/>
              </a:endParaRPr>
            </a:p>
          </p:txBody>
        </p:sp>
        <p:sp>
          <p:nvSpPr>
            <p:cNvPr id="18451" name="Oval 374"/>
            <p:cNvSpPr>
              <a:spLocks noChangeAspect="1"/>
            </p:cNvSpPr>
            <p:nvPr/>
          </p:nvSpPr>
          <p:spPr>
            <a:xfrm>
              <a:off x="13143" y="6563"/>
              <a:ext cx="285" cy="282"/>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1400" dirty="0">
                <a:solidFill>
                  <a:srgbClr val="FFFFFF"/>
                </a:solidFill>
                <a:latin typeface="Calibri" panose="020F0502020204030204" charset="0"/>
                <a:ea typeface="宋体" panose="02010600030101010101" pitchFamily="2" charset="-122"/>
              </a:endParaRPr>
            </a:p>
          </p:txBody>
        </p:sp>
        <p:sp>
          <p:nvSpPr>
            <p:cNvPr id="18452" name="Oval 36"/>
            <p:cNvSpPr>
              <a:spLocks noChangeAspect="1"/>
            </p:cNvSpPr>
            <p:nvPr/>
          </p:nvSpPr>
          <p:spPr>
            <a:xfrm>
              <a:off x="12175" y="5795"/>
              <a:ext cx="283" cy="285"/>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1400" dirty="0">
                <a:solidFill>
                  <a:srgbClr val="FFFFFF"/>
                </a:solidFill>
                <a:latin typeface="Calibri" panose="020F0502020204030204" charset="0"/>
                <a:ea typeface="宋体" panose="02010600030101010101" pitchFamily="2" charset="-122"/>
              </a:endParaRPr>
            </a:p>
          </p:txBody>
        </p:sp>
        <p:sp>
          <p:nvSpPr>
            <p:cNvPr id="18453" name="Oval 38"/>
            <p:cNvSpPr>
              <a:spLocks noChangeAspect="1"/>
            </p:cNvSpPr>
            <p:nvPr/>
          </p:nvSpPr>
          <p:spPr>
            <a:xfrm>
              <a:off x="6328" y="3620"/>
              <a:ext cx="1645" cy="1645"/>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id-ID" altLang="en-US" sz="2400" dirty="0">
                <a:solidFill>
                  <a:srgbClr val="FFFFFF"/>
                </a:solidFill>
                <a:latin typeface="Calibri" panose="020F0502020204030204" charset="0"/>
                <a:ea typeface="宋体" panose="02010600030101010101" pitchFamily="2" charset="-122"/>
              </a:endParaRPr>
            </a:p>
          </p:txBody>
        </p:sp>
        <p:sp>
          <p:nvSpPr>
            <p:cNvPr id="18454" name="Oval 39"/>
            <p:cNvSpPr>
              <a:spLocks noChangeAspect="1"/>
            </p:cNvSpPr>
            <p:nvPr/>
          </p:nvSpPr>
          <p:spPr>
            <a:xfrm>
              <a:off x="10535" y="2480"/>
              <a:ext cx="788" cy="790"/>
            </a:xfrm>
            <a:prstGeom prst="ellipse">
              <a:avLst/>
            </a:prstGeom>
            <a:solidFill>
              <a:srgbClr val="5ABC15"/>
            </a:solidFill>
            <a:ln w="38100" cap="flat" cmpd="sng">
              <a:solidFill>
                <a:srgbClr val="FFFFFF"/>
              </a:solidFill>
              <a:prstDash val="solid"/>
              <a:headEnd type="none" w="med" len="med"/>
              <a:tailEnd type="none" w="med" len="med"/>
            </a:ln>
          </p:spPr>
          <p:txBody>
            <a:bodyPr anchor="ctr"/>
            <a:lstStyle/>
            <a:p>
              <a:pPr lvl="0" algn="ctr" eaLnBrk="1" hangingPunct="1"/>
              <a:endParaRPr lang="en-US" altLang="zh-CN" sz="1400" dirty="0">
                <a:solidFill>
                  <a:srgbClr val="FFFFFF"/>
                </a:solidFill>
                <a:latin typeface="Calibri" panose="020F0502020204030204" charset="0"/>
                <a:ea typeface="宋体" panose="02010600030101010101" pitchFamily="2" charset="-122"/>
              </a:endParaRPr>
            </a:p>
          </p:txBody>
        </p:sp>
        <p:grpSp>
          <p:nvGrpSpPr>
            <p:cNvPr id="18458" name="组合 68"/>
            <p:cNvGrpSpPr/>
            <p:nvPr/>
          </p:nvGrpSpPr>
          <p:grpSpPr>
            <a:xfrm>
              <a:off x="7608" y="6340"/>
              <a:ext cx="745" cy="413"/>
              <a:chOff x="0" y="0"/>
              <a:chExt cx="394733" cy="217811"/>
            </a:xfrm>
          </p:grpSpPr>
          <p:sp>
            <p:nvSpPr>
              <p:cNvPr id="18490" name="Freeform 79"/>
              <p:cNvSpPr/>
              <p:nvPr/>
            </p:nvSpPr>
            <p:spPr>
              <a:xfrm>
                <a:off x="314528" y="74700"/>
                <a:ext cx="43248" cy="66837"/>
              </a:xfrm>
              <a:custGeom>
                <a:avLst/>
                <a:gdLst/>
                <a:ahLst/>
                <a:cxnLst>
                  <a:cxn ang="0">
                    <a:pos x="21214084" y="3447675"/>
                  </a:cxn>
                  <a:cxn ang="0">
                    <a:pos x="21214084" y="3447675"/>
                  </a:cxn>
                  <a:cxn ang="0">
                    <a:pos x="3535054" y="10341169"/>
                  </a:cxn>
                  <a:cxn ang="0">
                    <a:pos x="7071988" y="24128157"/>
                  </a:cxn>
                  <a:cxn ang="0">
                    <a:pos x="53035210" y="93066809"/>
                  </a:cxn>
                  <a:cxn ang="0">
                    <a:pos x="53035210" y="110301472"/>
                  </a:cxn>
                  <a:cxn ang="0">
                    <a:pos x="63642253" y="120640785"/>
                  </a:cxn>
                  <a:cxn ang="0">
                    <a:pos x="77786229" y="113747291"/>
                  </a:cxn>
                  <a:cxn ang="0">
                    <a:pos x="77786229" y="113747291"/>
                  </a:cxn>
                  <a:cxn ang="0">
                    <a:pos x="81321283" y="93066809"/>
                  </a:cxn>
                  <a:cxn ang="0">
                    <a:pos x="21214084" y="3447675"/>
                  </a:cxn>
                </a:cxnLst>
                <a:rect l="0" t="0" r="0" b="0"/>
                <a:pathLst>
                  <a:path w="23" h="36">
                    <a:moveTo>
                      <a:pt x="6" y="1"/>
                    </a:moveTo>
                    <a:cubicBezTo>
                      <a:pt x="6" y="1"/>
                      <a:pt x="6" y="1"/>
                      <a:pt x="6" y="1"/>
                    </a:cubicBezTo>
                    <a:cubicBezTo>
                      <a:pt x="6" y="1"/>
                      <a:pt x="2" y="0"/>
                      <a:pt x="1" y="3"/>
                    </a:cubicBezTo>
                    <a:cubicBezTo>
                      <a:pt x="1" y="3"/>
                      <a:pt x="0" y="6"/>
                      <a:pt x="2" y="7"/>
                    </a:cubicBezTo>
                    <a:cubicBezTo>
                      <a:pt x="10" y="11"/>
                      <a:pt x="15" y="18"/>
                      <a:pt x="15" y="27"/>
                    </a:cubicBezTo>
                    <a:cubicBezTo>
                      <a:pt x="15" y="29"/>
                      <a:pt x="15" y="31"/>
                      <a:pt x="15" y="32"/>
                    </a:cubicBezTo>
                    <a:cubicBezTo>
                      <a:pt x="15" y="33"/>
                      <a:pt x="16" y="35"/>
                      <a:pt x="18" y="35"/>
                    </a:cubicBezTo>
                    <a:cubicBezTo>
                      <a:pt x="18" y="35"/>
                      <a:pt x="21" y="36"/>
                      <a:pt x="22" y="33"/>
                    </a:cubicBezTo>
                    <a:cubicBezTo>
                      <a:pt x="22" y="33"/>
                      <a:pt x="22" y="33"/>
                      <a:pt x="22" y="33"/>
                    </a:cubicBezTo>
                    <a:cubicBezTo>
                      <a:pt x="23" y="31"/>
                      <a:pt x="23" y="29"/>
                      <a:pt x="23" y="27"/>
                    </a:cubicBezTo>
                    <a:cubicBezTo>
                      <a:pt x="23" y="16"/>
                      <a:pt x="16" y="6"/>
                      <a:pt x="6" y="1"/>
                    </a:cubicBezTo>
                    <a:close/>
                  </a:path>
                </a:pathLst>
              </a:custGeom>
              <a:solidFill>
                <a:srgbClr val="FFFFFF">
                  <a:alpha val="100000"/>
                </a:srgbClr>
              </a:solidFill>
              <a:ln w="9525">
                <a:noFill/>
              </a:ln>
            </p:spPr>
            <p:txBody>
              <a:bodyPr/>
              <a:lstStyle/>
              <a:p>
                <a:endParaRPr lang="zh-CN" altLang="en-US"/>
              </a:p>
            </p:txBody>
          </p:sp>
          <p:sp>
            <p:nvSpPr>
              <p:cNvPr id="18491" name="Freeform 80"/>
              <p:cNvSpPr/>
              <p:nvPr/>
            </p:nvSpPr>
            <p:spPr>
              <a:xfrm>
                <a:off x="37743" y="74700"/>
                <a:ext cx="40889" cy="66837"/>
              </a:xfrm>
              <a:custGeom>
                <a:avLst/>
                <a:gdLst/>
                <a:ahLst/>
                <a:cxnLst>
                  <a:cxn ang="0">
                    <a:pos x="55268918" y="3447675"/>
                  </a:cxn>
                  <a:cxn ang="0">
                    <a:pos x="55268918" y="3447675"/>
                  </a:cxn>
                  <a:cxn ang="0">
                    <a:pos x="0" y="93066809"/>
                  </a:cxn>
                  <a:cxn ang="0">
                    <a:pos x="0" y="113747291"/>
                  </a:cxn>
                  <a:cxn ang="0">
                    <a:pos x="0" y="113747291"/>
                  </a:cxn>
                  <a:cxn ang="0">
                    <a:pos x="17271885" y="120640785"/>
                  </a:cxn>
                  <a:cxn ang="0">
                    <a:pos x="24180268" y="110301472"/>
                  </a:cxn>
                  <a:cxn ang="0">
                    <a:pos x="24180268" y="93066809"/>
                  </a:cxn>
                  <a:cxn ang="0">
                    <a:pos x="69087541" y="24128157"/>
                  </a:cxn>
                  <a:cxn ang="0">
                    <a:pos x="72540803" y="10341169"/>
                  </a:cxn>
                  <a:cxn ang="0">
                    <a:pos x="55268918" y="3447675"/>
                  </a:cxn>
                </a:cxnLst>
                <a:rect l="0" t="0" r="0" b="0"/>
                <a:pathLst>
                  <a:path w="22" h="36">
                    <a:moveTo>
                      <a:pt x="16" y="1"/>
                    </a:moveTo>
                    <a:cubicBezTo>
                      <a:pt x="16" y="1"/>
                      <a:pt x="16" y="1"/>
                      <a:pt x="16" y="1"/>
                    </a:cubicBezTo>
                    <a:cubicBezTo>
                      <a:pt x="6" y="6"/>
                      <a:pt x="0" y="16"/>
                      <a:pt x="0" y="27"/>
                    </a:cubicBezTo>
                    <a:cubicBezTo>
                      <a:pt x="0" y="29"/>
                      <a:pt x="0" y="31"/>
                      <a:pt x="0" y="33"/>
                    </a:cubicBezTo>
                    <a:cubicBezTo>
                      <a:pt x="0" y="33"/>
                      <a:pt x="0" y="33"/>
                      <a:pt x="0" y="33"/>
                    </a:cubicBezTo>
                    <a:cubicBezTo>
                      <a:pt x="1" y="36"/>
                      <a:pt x="5" y="35"/>
                      <a:pt x="5" y="35"/>
                    </a:cubicBezTo>
                    <a:cubicBezTo>
                      <a:pt x="7" y="35"/>
                      <a:pt x="7" y="33"/>
                      <a:pt x="7" y="32"/>
                    </a:cubicBezTo>
                    <a:cubicBezTo>
                      <a:pt x="7" y="31"/>
                      <a:pt x="7" y="29"/>
                      <a:pt x="7" y="27"/>
                    </a:cubicBezTo>
                    <a:cubicBezTo>
                      <a:pt x="7" y="18"/>
                      <a:pt x="12" y="11"/>
                      <a:pt x="20" y="7"/>
                    </a:cubicBezTo>
                    <a:cubicBezTo>
                      <a:pt x="22" y="6"/>
                      <a:pt x="21" y="3"/>
                      <a:pt x="21" y="3"/>
                    </a:cubicBezTo>
                    <a:cubicBezTo>
                      <a:pt x="20" y="0"/>
                      <a:pt x="16" y="1"/>
                      <a:pt x="16" y="1"/>
                    </a:cubicBezTo>
                    <a:close/>
                  </a:path>
                </a:pathLst>
              </a:custGeom>
              <a:solidFill>
                <a:srgbClr val="FFFFFF">
                  <a:alpha val="100000"/>
                </a:srgbClr>
              </a:solidFill>
              <a:ln w="9525">
                <a:noFill/>
              </a:ln>
            </p:spPr>
            <p:txBody>
              <a:bodyPr/>
              <a:lstStyle/>
              <a:p>
                <a:endParaRPr lang="zh-CN" altLang="en-US"/>
              </a:p>
            </p:txBody>
          </p:sp>
          <p:sp>
            <p:nvSpPr>
              <p:cNvPr id="18492" name="Freeform 81"/>
              <p:cNvSpPr>
                <a:spLocks noEditPoints="1"/>
              </p:cNvSpPr>
              <p:nvPr/>
            </p:nvSpPr>
            <p:spPr>
              <a:xfrm>
                <a:off x="0" y="0"/>
                <a:ext cx="394733" cy="217811"/>
              </a:xfrm>
              <a:custGeom>
                <a:avLst/>
                <a:gdLst/>
                <a:ahLst/>
                <a:cxnLst>
                  <a:cxn ang="0">
                    <a:pos x="596298193" y="65847802"/>
                  </a:cxn>
                  <a:cxn ang="0">
                    <a:pos x="596298193" y="65847802"/>
                  </a:cxn>
                  <a:cxn ang="0">
                    <a:pos x="485359601" y="31191652"/>
                  </a:cxn>
                  <a:cxn ang="0">
                    <a:pos x="440289284" y="20794435"/>
                  </a:cxn>
                  <a:cxn ang="0">
                    <a:pos x="405621673" y="27725293"/>
                  </a:cxn>
                  <a:cxn ang="0">
                    <a:pos x="367487113" y="0"/>
                  </a:cxn>
                  <a:cxn ang="0">
                    <a:pos x="329350692" y="27725293"/>
                  </a:cxn>
                  <a:cxn ang="0">
                    <a:pos x="294683080" y="20794435"/>
                  </a:cxn>
                  <a:cxn ang="0">
                    <a:pos x="253079711" y="27725293"/>
                  </a:cxn>
                  <a:cxn ang="0">
                    <a:pos x="135207224" y="65847802"/>
                  </a:cxn>
                  <a:cxn ang="0">
                    <a:pos x="135207224" y="65847802"/>
                  </a:cxn>
                  <a:cxn ang="0">
                    <a:pos x="0" y="232199557"/>
                  </a:cxn>
                  <a:cxn ang="0">
                    <a:pos x="169874836" y="405484032"/>
                  </a:cxn>
                  <a:cxn ang="0">
                    <a:pos x="336284587" y="266857569"/>
                  </a:cxn>
                  <a:cxn ang="0">
                    <a:pos x="350152376" y="228735059"/>
                  </a:cxn>
                  <a:cxn ang="0">
                    <a:pos x="364020166" y="232199557"/>
                  </a:cxn>
                  <a:cxn ang="0">
                    <a:pos x="381353041" y="228735059"/>
                  </a:cxn>
                  <a:cxn ang="0">
                    <a:pos x="395220830" y="266857569"/>
                  </a:cxn>
                  <a:cxn ang="0">
                    <a:pos x="561630581" y="405484032"/>
                  </a:cxn>
                  <a:cxn ang="0">
                    <a:pos x="734972365" y="232199557"/>
                  </a:cxn>
                  <a:cxn ang="0">
                    <a:pos x="596298193" y="65847802"/>
                  </a:cxn>
                  <a:cxn ang="0">
                    <a:pos x="169874836" y="360430664"/>
                  </a:cxn>
                  <a:cxn ang="0">
                    <a:pos x="41601507" y="232199557"/>
                  </a:cxn>
                  <a:cxn ang="0">
                    <a:pos x="169874836" y="107436672"/>
                  </a:cxn>
                  <a:cxn ang="0">
                    <a:pos x="194143468" y="107436672"/>
                  </a:cxn>
                  <a:cxn ang="0">
                    <a:pos x="190676520" y="121298387"/>
                  </a:cxn>
                  <a:cxn ang="0">
                    <a:pos x="294683080" y="221802340"/>
                  </a:cxn>
                  <a:cxn ang="0">
                    <a:pos x="298150027" y="221802340"/>
                  </a:cxn>
                  <a:cxn ang="0">
                    <a:pos x="298150027" y="232199557"/>
                  </a:cxn>
                  <a:cxn ang="0">
                    <a:pos x="169874836" y="360430664"/>
                  </a:cxn>
                  <a:cxn ang="0">
                    <a:pos x="561630581" y="360430664"/>
                  </a:cxn>
                  <a:cxn ang="0">
                    <a:pos x="433357252" y="232199557"/>
                  </a:cxn>
                  <a:cxn ang="0">
                    <a:pos x="436822337" y="221802340"/>
                  </a:cxn>
                  <a:cxn ang="0">
                    <a:pos x="440289284" y="221802340"/>
                  </a:cxn>
                  <a:cxn ang="0">
                    <a:pos x="540828897" y="121298387"/>
                  </a:cxn>
                  <a:cxn ang="0">
                    <a:pos x="540828897" y="107436672"/>
                  </a:cxn>
                  <a:cxn ang="0">
                    <a:pos x="561630581" y="107436672"/>
                  </a:cxn>
                  <a:cxn ang="0">
                    <a:pos x="689903910" y="232199557"/>
                  </a:cxn>
                  <a:cxn ang="0">
                    <a:pos x="561630581" y="360430664"/>
                  </a:cxn>
                </a:cxnLst>
                <a:rect l="0" t="0" r="0" b="0"/>
                <a:pathLst>
                  <a:path w="212" h="117">
                    <a:moveTo>
                      <a:pt x="172" y="19"/>
                    </a:moveTo>
                    <a:cubicBezTo>
                      <a:pt x="172" y="19"/>
                      <a:pt x="172" y="19"/>
                      <a:pt x="172" y="19"/>
                    </a:cubicBezTo>
                    <a:cubicBezTo>
                      <a:pt x="140" y="9"/>
                      <a:pt x="140" y="9"/>
                      <a:pt x="140" y="9"/>
                    </a:cubicBezTo>
                    <a:cubicBezTo>
                      <a:pt x="136" y="7"/>
                      <a:pt x="132" y="6"/>
                      <a:pt x="127" y="6"/>
                    </a:cubicBezTo>
                    <a:cubicBezTo>
                      <a:pt x="124" y="6"/>
                      <a:pt x="120" y="6"/>
                      <a:pt x="117" y="8"/>
                    </a:cubicBezTo>
                    <a:cubicBezTo>
                      <a:pt x="116" y="3"/>
                      <a:pt x="111" y="0"/>
                      <a:pt x="106" y="0"/>
                    </a:cubicBezTo>
                    <a:cubicBezTo>
                      <a:pt x="101" y="0"/>
                      <a:pt x="97" y="3"/>
                      <a:pt x="95" y="8"/>
                    </a:cubicBezTo>
                    <a:cubicBezTo>
                      <a:pt x="92" y="7"/>
                      <a:pt x="88" y="6"/>
                      <a:pt x="85" y="6"/>
                    </a:cubicBezTo>
                    <a:cubicBezTo>
                      <a:pt x="81" y="6"/>
                      <a:pt x="77" y="7"/>
                      <a:pt x="73" y="8"/>
                    </a:cubicBezTo>
                    <a:cubicBezTo>
                      <a:pt x="39" y="19"/>
                      <a:pt x="39" y="19"/>
                      <a:pt x="39" y="19"/>
                    </a:cubicBezTo>
                    <a:cubicBezTo>
                      <a:pt x="39" y="19"/>
                      <a:pt x="39" y="19"/>
                      <a:pt x="39" y="19"/>
                    </a:cubicBezTo>
                    <a:cubicBezTo>
                      <a:pt x="17" y="24"/>
                      <a:pt x="0" y="44"/>
                      <a:pt x="0" y="67"/>
                    </a:cubicBezTo>
                    <a:cubicBezTo>
                      <a:pt x="0" y="95"/>
                      <a:pt x="22" y="117"/>
                      <a:pt x="49" y="117"/>
                    </a:cubicBezTo>
                    <a:cubicBezTo>
                      <a:pt x="73" y="117"/>
                      <a:pt x="93" y="100"/>
                      <a:pt x="97" y="77"/>
                    </a:cubicBezTo>
                    <a:cubicBezTo>
                      <a:pt x="101" y="66"/>
                      <a:pt x="101" y="66"/>
                      <a:pt x="101" y="66"/>
                    </a:cubicBezTo>
                    <a:cubicBezTo>
                      <a:pt x="103" y="67"/>
                      <a:pt x="104" y="67"/>
                      <a:pt x="105" y="67"/>
                    </a:cubicBezTo>
                    <a:cubicBezTo>
                      <a:pt x="107" y="67"/>
                      <a:pt x="108" y="67"/>
                      <a:pt x="110" y="66"/>
                    </a:cubicBezTo>
                    <a:cubicBezTo>
                      <a:pt x="114" y="77"/>
                      <a:pt x="114" y="77"/>
                      <a:pt x="114" y="77"/>
                    </a:cubicBezTo>
                    <a:cubicBezTo>
                      <a:pt x="119" y="100"/>
                      <a:pt x="138" y="117"/>
                      <a:pt x="162" y="117"/>
                    </a:cubicBezTo>
                    <a:cubicBezTo>
                      <a:pt x="190" y="117"/>
                      <a:pt x="212" y="95"/>
                      <a:pt x="212" y="67"/>
                    </a:cubicBezTo>
                    <a:cubicBezTo>
                      <a:pt x="212" y="43"/>
                      <a:pt x="195" y="23"/>
                      <a:pt x="172" y="19"/>
                    </a:cubicBezTo>
                    <a:close/>
                    <a:moveTo>
                      <a:pt x="49" y="104"/>
                    </a:moveTo>
                    <a:cubicBezTo>
                      <a:pt x="29" y="104"/>
                      <a:pt x="12" y="88"/>
                      <a:pt x="12" y="67"/>
                    </a:cubicBezTo>
                    <a:cubicBezTo>
                      <a:pt x="12" y="47"/>
                      <a:pt x="29" y="31"/>
                      <a:pt x="49" y="31"/>
                    </a:cubicBezTo>
                    <a:cubicBezTo>
                      <a:pt x="51" y="31"/>
                      <a:pt x="54" y="31"/>
                      <a:pt x="56" y="31"/>
                    </a:cubicBezTo>
                    <a:cubicBezTo>
                      <a:pt x="56" y="33"/>
                      <a:pt x="55" y="34"/>
                      <a:pt x="55" y="35"/>
                    </a:cubicBezTo>
                    <a:cubicBezTo>
                      <a:pt x="55" y="51"/>
                      <a:pt x="69" y="64"/>
                      <a:pt x="85" y="64"/>
                    </a:cubicBezTo>
                    <a:cubicBezTo>
                      <a:pt x="86" y="64"/>
                      <a:pt x="86" y="64"/>
                      <a:pt x="86" y="64"/>
                    </a:cubicBezTo>
                    <a:cubicBezTo>
                      <a:pt x="86" y="65"/>
                      <a:pt x="86" y="66"/>
                      <a:pt x="86" y="67"/>
                    </a:cubicBezTo>
                    <a:cubicBezTo>
                      <a:pt x="86" y="88"/>
                      <a:pt x="69" y="104"/>
                      <a:pt x="49" y="104"/>
                    </a:cubicBezTo>
                    <a:close/>
                    <a:moveTo>
                      <a:pt x="162" y="104"/>
                    </a:moveTo>
                    <a:cubicBezTo>
                      <a:pt x="142" y="104"/>
                      <a:pt x="125" y="88"/>
                      <a:pt x="125" y="67"/>
                    </a:cubicBezTo>
                    <a:cubicBezTo>
                      <a:pt x="125" y="66"/>
                      <a:pt x="126" y="65"/>
                      <a:pt x="126" y="64"/>
                    </a:cubicBezTo>
                    <a:cubicBezTo>
                      <a:pt x="126" y="64"/>
                      <a:pt x="127" y="64"/>
                      <a:pt x="127" y="64"/>
                    </a:cubicBezTo>
                    <a:cubicBezTo>
                      <a:pt x="143" y="64"/>
                      <a:pt x="156" y="51"/>
                      <a:pt x="156" y="35"/>
                    </a:cubicBezTo>
                    <a:cubicBezTo>
                      <a:pt x="156" y="34"/>
                      <a:pt x="156" y="32"/>
                      <a:pt x="156" y="31"/>
                    </a:cubicBezTo>
                    <a:cubicBezTo>
                      <a:pt x="158" y="31"/>
                      <a:pt x="160" y="31"/>
                      <a:pt x="162" y="31"/>
                    </a:cubicBezTo>
                    <a:cubicBezTo>
                      <a:pt x="183" y="31"/>
                      <a:pt x="199" y="47"/>
                      <a:pt x="199" y="67"/>
                    </a:cubicBezTo>
                    <a:cubicBezTo>
                      <a:pt x="199" y="88"/>
                      <a:pt x="183" y="104"/>
                      <a:pt x="162" y="104"/>
                    </a:cubicBezTo>
                    <a:close/>
                  </a:path>
                </a:pathLst>
              </a:custGeom>
              <a:solidFill>
                <a:srgbClr val="FFFFFF">
                  <a:alpha val="100000"/>
                </a:srgbClr>
              </a:solidFill>
              <a:ln w="9525">
                <a:noFill/>
              </a:ln>
            </p:spPr>
            <p:txBody>
              <a:bodyPr/>
              <a:lstStyle/>
              <a:p>
                <a:endParaRPr lang="zh-CN" altLang="en-US"/>
              </a:p>
            </p:txBody>
          </p:sp>
        </p:grpSp>
        <p:grpSp>
          <p:nvGrpSpPr>
            <p:cNvPr id="18459" name="组合 82"/>
            <p:cNvGrpSpPr/>
            <p:nvPr/>
          </p:nvGrpSpPr>
          <p:grpSpPr>
            <a:xfrm>
              <a:off x="12258" y="6720"/>
              <a:ext cx="537" cy="515"/>
              <a:chOff x="0" y="0"/>
              <a:chExt cx="376169" cy="360581"/>
            </a:xfrm>
          </p:grpSpPr>
          <p:sp>
            <p:nvSpPr>
              <p:cNvPr id="18488" name="Freeform 243"/>
              <p:cNvSpPr/>
              <p:nvPr/>
            </p:nvSpPr>
            <p:spPr>
              <a:xfrm>
                <a:off x="219259" y="4158"/>
                <a:ext cx="156910" cy="150676"/>
              </a:xfrm>
              <a:custGeom>
                <a:avLst/>
                <a:gdLst/>
                <a:ahLst/>
                <a:cxnLst>
                  <a:cxn ang="0">
                    <a:pos x="126229192" y="0"/>
                  </a:cxn>
                  <a:cxn ang="0">
                    <a:pos x="0" y="372184541"/>
                  </a:cxn>
                  <a:cxn ang="0">
                    <a:pos x="384699189" y="372184541"/>
                  </a:cxn>
                  <a:cxn ang="0">
                    <a:pos x="126229192" y="0"/>
                  </a:cxn>
                </a:cxnLst>
                <a:rect l="0" t="0" r="0" b="0"/>
                <a:pathLst>
                  <a:path w="64" h="61">
                    <a:moveTo>
                      <a:pt x="21" y="0"/>
                    </a:moveTo>
                    <a:cubicBezTo>
                      <a:pt x="0" y="61"/>
                      <a:pt x="0" y="61"/>
                      <a:pt x="0" y="61"/>
                    </a:cubicBezTo>
                    <a:cubicBezTo>
                      <a:pt x="64" y="61"/>
                      <a:pt x="64" y="61"/>
                      <a:pt x="64" y="61"/>
                    </a:cubicBezTo>
                    <a:cubicBezTo>
                      <a:pt x="64" y="33"/>
                      <a:pt x="46" y="9"/>
                      <a:pt x="21" y="0"/>
                    </a:cubicBezTo>
                    <a:close/>
                  </a:path>
                </a:pathLst>
              </a:custGeom>
              <a:solidFill>
                <a:srgbClr val="F1F0EF">
                  <a:alpha val="100000"/>
                </a:srgbClr>
              </a:solidFill>
              <a:ln w="9525">
                <a:noFill/>
              </a:ln>
            </p:spPr>
            <p:txBody>
              <a:bodyPr/>
              <a:lstStyle/>
              <a:p>
                <a:endParaRPr lang="zh-CN" altLang="en-US"/>
              </a:p>
            </p:txBody>
          </p:sp>
          <p:sp>
            <p:nvSpPr>
              <p:cNvPr id="18489" name="Freeform 244"/>
              <p:cNvSpPr/>
              <p:nvPr/>
            </p:nvSpPr>
            <p:spPr>
              <a:xfrm>
                <a:off x="0" y="0"/>
                <a:ext cx="363698" cy="360581"/>
              </a:xfrm>
              <a:custGeom>
                <a:avLst/>
                <a:gdLst/>
                <a:ahLst/>
                <a:cxnLst>
                  <a:cxn ang="0">
                    <a:pos x="591812826" y="24068169"/>
                  </a:cxn>
                  <a:cxn ang="0">
                    <a:pos x="446879173" y="0"/>
                  </a:cxn>
                  <a:cxn ang="0">
                    <a:pos x="0" y="445248853"/>
                  </a:cxn>
                  <a:cxn ang="0">
                    <a:pos x="446879173" y="884480664"/>
                  </a:cxn>
                  <a:cxn ang="0">
                    <a:pos x="893758346" y="445248853"/>
                  </a:cxn>
                  <a:cxn ang="0">
                    <a:pos x="446879173" y="445248853"/>
                  </a:cxn>
                  <a:cxn ang="0">
                    <a:pos x="591812826" y="24068169"/>
                  </a:cxn>
                </a:cxnLst>
                <a:rect l="0" t="0" r="0" b="0"/>
                <a:pathLst>
                  <a:path w="148" h="147">
                    <a:moveTo>
                      <a:pt x="98" y="4"/>
                    </a:moveTo>
                    <a:cubicBezTo>
                      <a:pt x="91" y="1"/>
                      <a:pt x="83" y="0"/>
                      <a:pt x="74" y="0"/>
                    </a:cubicBezTo>
                    <a:cubicBezTo>
                      <a:pt x="33" y="0"/>
                      <a:pt x="0" y="33"/>
                      <a:pt x="0" y="74"/>
                    </a:cubicBezTo>
                    <a:cubicBezTo>
                      <a:pt x="0" y="114"/>
                      <a:pt x="33" y="147"/>
                      <a:pt x="74" y="147"/>
                    </a:cubicBezTo>
                    <a:cubicBezTo>
                      <a:pt x="115" y="147"/>
                      <a:pt x="148" y="114"/>
                      <a:pt x="148" y="74"/>
                    </a:cubicBezTo>
                    <a:cubicBezTo>
                      <a:pt x="74" y="74"/>
                      <a:pt x="74" y="74"/>
                      <a:pt x="74" y="74"/>
                    </a:cubicBezTo>
                    <a:lnTo>
                      <a:pt x="98" y="4"/>
                    </a:lnTo>
                    <a:close/>
                  </a:path>
                </a:pathLst>
              </a:custGeom>
              <a:solidFill>
                <a:srgbClr val="F1F0EF">
                  <a:alpha val="100000"/>
                </a:srgbClr>
              </a:solidFill>
              <a:ln w="9525">
                <a:noFill/>
              </a:ln>
            </p:spPr>
            <p:txBody>
              <a:bodyPr/>
              <a:lstStyle/>
              <a:p>
                <a:endParaRPr lang="zh-CN" altLang="en-US"/>
              </a:p>
            </p:txBody>
          </p:sp>
        </p:grpSp>
        <p:grpSp>
          <p:nvGrpSpPr>
            <p:cNvPr id="18460" name="组合 85"/>
            <p:cNvGrpSpPr/>
            <p:nvPr/>
          </p:nvGrpSpPr>
          <p:grpSpPr>
            <a:xfrm>
              <a:off x="7843" y="4640"/>
              <a:ext cx="587" cy="588"/>
              <a:chOff x="0" y="0"/>
              <a:chExt cx="453064" cy="454106"/>
            </a:xfrm>
          </p:grpSpPr>
          <p:sp>
            <p:nvSpPr>
              <p:cNvPr id="18480" name="Freeform 246"/>
              <p:cNvSpPr>
                <a:spLocks noEditPoints="1"/>
              </p:cNvSpPr>
              <p:nvPr/>
            </p:nvSpPr>
            <p:spPr>
              <a:xfrm>
                <a:off x="116383" y="110151"/>
                <a:ext cx="218219" cy="343955"/>
              </a:xfrm>
              <a:custGeom>
                <a:avLst/>
                <a:gdLst/>
                <a:ahLst/>
                <a:cxnLst>
                  <a:cxn ang="0">
                    <a:pos x="486956924" y="120718378"/>
                  </a:cxn>
                  <a:cxn ang="0">
                    <a:pos x="270530263" y="0"/>
                  </a:cxn>
                  <a:cxn ang="0">
                    <a:pos x="54106053" y="120718378"/>
                  </a:cxn>
                  <a:cxn ang="0">
                    <a:pos x="6012056" y="325941585"/>
                  </a:cxn>
                  <a:cxn ang="0">
                    <a:pos x="84166333" y="494948788"/>
                  </a:cxn>
                  <a:cxn ang="0">
                    <a:pos x="84166333" y="494948788"/>
                  </a:cxn>
                  <a:cxn ang="0">
                    <a:pos x="126248273" y="627739986"/>
                  </a:cxn>
                  <a:cxn ang="0">
                    <a:pos x="150294045" y="814856420"/>
                  </a:cxn>
                  <a:cxn ang="0">
                    <a:pos x="162318158" y="826929241"/>
                  </a:cxn>
                  <a:cxn ang="0">
                    <a:pos x="258508602" y="845036014"/>
                  </a:cxn>
                  <a:cxn ang="0">
                    <a:pos x="378744819" y="820892830"/>
                  </a:cxn>
                  <a:cxn ang="0">
                    <a:pos x="402790592" y="754497231"/>
                  </a:cxn>
                  <a:cxn ang="0">
                    <a:pos x="420826760" y="573417208"/>
                  </a:cxn>
                  <a:cxn ang="0">
                    <a:pos x="450884588" y="494948788"/>
                  </a:cxn>
                  <a:cxn ang="0">
                    <a:pos x="498981037" y="410446415"/>
                  </a:cxn>
                  <a:cxn ang="0">
                    <a:pos x="529038865" y="229366392"/>
                  </a:cxn>
                  <a:cxn ang="0">
                    <a:pos x="180354326" y="241439212"/>
                  </a:cxn>
                  <a:cxn ang="0">
                    <a:pos x="174342270" y="241439212"/>
                  </a:cxn>
                  <a:cxn ang="0">
                    <a:pos x="204402550" y="229366392"/>
                  </a:cxn>
                  <a:cxn ang="0">
                    <a:pos x="228448322" y="229366392"/>
                  </a:cxn>
                  <a:cxn ang="0">
                    <a:pos x="264520658" y="235402802"/>
                  </a:cxn>
                  <a:cxn ang="0">
                    <a:pos x="270530263" y="223329982"/>
                  </a:cxn>
                  <a:cxn ang="0">
                    <a:pos x="282554375" y="253512033"/>
                  </a:cxn>
                  <a:cxn ang="0">
                    <a:pos x="294578487" y="247475623"/>
                  </a:cxn>
                  <a:cxn ang="0">
                    <a:pos x="330648371" y="223329982"/>
                  </a:cxn>
                  <a:cxn ang="0">
                    <a:pos x="264520658" y="452698830"/>
                  </a:cxn>
                  <a:cxn ang="0">
                    <a:pos x="198390494" y="235402802"/>
                  </a:cxn>
                  <a:cxn ang="0">
                    <a:pos x="294578487" y="217296028"/>
                  </a:cxn>
                  <a:cxn ang="0">
                    <a:pos x="300590543" y="229366392"/>
                  </a:cxn>
                  <a:cxn ang="0">
                    <a:pos x="366720707" y="531164793"/>
                  </a:cxn>
                  <a:cxn ang="0">
                    <a:pos x="360708651" y="573417208"/>
                  </a:cxn>
                  <a:cxn ang="0">
                    <a:pos x="354696595" y="603596802"/>
                  </a:cxn>
                  <a:cxn ang="0">
                    <a:pos x="294578487" y="621706033"/>
                  </a:cxn>
                  <a:cxn ang="0">
                    <a:pos x="288566431" y="464769194"/>
                  </a:cxn>
                  <a:cxn ang="0">
                    <a:pos x="360708651" y="229366392"/>
                  </a:cxn>
                  <a:cxn ang="0">
                    <a:pos x="324638767" y="211259618"/>
                  </a:cxn>
                  <a:cxn ang="0">
                    <a:pos x="282554375" y="211259618"/>
                  </a:cxn>
                  <a:cxn ang="0">
                    <a:pos x="234460378" y="205223208"/>
                  </a:cxn>
                  <a:cxn ang="0">
                    <a:pos x="198390494" y="217296028"/>
                  </a:cxn>
                  <a:cxn ang="0">
                    <a:pos x="162318158" y="241439212"/>
                  </a:cxn>
                  <a:cxn ang="0">
                    <a:pos x="246484490" y="470805604"/>
                  </a:cxn>
                  <a:cxn ang="0">
                    <a:pos x="240472434" y="621706033"/>
                  </a:cxn>
                  <a:cxn ang="0">
                    <a:pos x="186366382" y="609633212"/>
                  </a:cxn>
                  <a:cxn ang="0">
                    <a:pos x="174342270" y="573417208"/>
                  </a:cxn>
                  <a:cxn ang="0">
                    <a:pos x="174342270" y="573417208"/>
                  </a:cxn>
                  <a:cxn ang="0">
                    <a:pos x="132260329" y="458732784"/>
                  </a:cxn>
                  <a:cxn ang="0">
                    <a:pos x="66130165" y="241439212"/>
                  </a:cxn>
                  <a:cxn ang="0">
                    <a:pos x="66130165" y="241439212"/>
                  </a:cxn>
                  <a:cxn ang="0">
                    <a:pos x="264520658" y="66395599"/>
                  </a:cxn>
                  <a:cxn ang="0">
                    <a:pos x="270530263" y="66395599"/>
                  </a:cxn>
                  <a:cxn ang="0">
                    <a:pos x="270530263" y="66395599"/>
                  </a:cxn>
                  <a:cxn ang="0">
                    <a:pos x="468920756" y="241439212"/>
                  </a:cxn>
                  <a:cxn ang="0">
                    <a:pos x="402790592" y="458732784"/>
                  </a:cxn>
                </a:cxnLst>
                <a:rect l="0" t="0" r="0" b="0"/>
                <a:pathLst>
                  <a:path w="89" h="140">
                    <a:moveTo>
                      <a:pt x="88" y="38"/>
                    </a:moveTo>
                    <a:cubicBezTo>
                      <a:pt x="88" y="37"/>
                      <a:pt x="86" y="28"/>
                      <a:pt x="81" y="20"/>
                    </a:cubicBezTo>
                    <a:cubicBezTo>
                      <a:pt x="75" y="11"/>
                      <a:pt x="64" y="0"/>
                      <a:pt x="45" y="0"/>
                    </a:cubicBezTo>
                    <a:cubicBezTo>
                      <a:pt x="45" y="0"/>
                      <a:pt x="45" y="0"/>
                      <a:pt x="45" y="0"/>
                    </a:cubicBezTo>
                    <a:cubicBezTo>
                      <a:pt x="44" y="0"/>
                      <a:pt x="44" y="0"/>
                      <a:pt x="44" y="0"/>
                    </a:cubicBezTo>
                    <a:cubicBezTo>
                      <a:pt x="25" y="0"/>
                      <a:pt x="14" y="11"/>
                      <a:pt x="9" y="20"/>
                    </a:cubicBezTo>
                    <a:cubicBezTo>
                      <a:pt x="3" y="28"/>
                      <a:pt x="1" y="37"/>
                      <a:pt x="1" y="38"/>
                    </a:cubicBezTo>
                    <a:cubicBezTo>
                      <a:pt x="0" y="43"/>
                      <a:pt x="0" y="48"/>
                      <a:pt x="1" y="54"/>
                    </a:cubicBezTo>
                    <a:cubicBezTo>
                      <a:pt x="2" y="58"/>
                      <a:pt x="4" y="63"/>
                      <a:pt x="6" y="68"/>
                    </a:cubicBezTo>
                    <a:cubicBezTo>
                      <a:pt x="10" y="76"/>
                      <a:pt x="14" y="81"/>
                      <a:pt x="14" y="82"/>
                    </a:cubicBezTo>
                    <a:cubicBezTo>
                      <a:pt x="14" y="82"/>
                      <a:pt x="14" y="82"/>
                      <a:pt x="14" y="82"/>
                    </a:cubicBezTo>
                    <a:cubicBezTo>
                      <a:pt x="14" y="82"/>
                      <a:pt x="14" y="82"/>
                      <a:pt x="14" y="82"/>
                    </a:cubicBezTo>
                    <a:cubicBezTo>
                      <a:pt x="17" y="86"/>
                      <a:pt x="19" y="93"/>
                      <a:pt x="19" y="95"/>
                    </a:cubicBezTo>
                    <a:cubicBezTo>
                      <a:pt x="19" y="99"/>
                      <a:pt x="20" y="102"/>
                      <a:pt x="21" y="104"/>
                    </a:cubicBezTo>
                    <a:cubicBezTo>
                      <a:pt x="21" y="113"/>
                      <a:pt x="21" y="120"/>
                      <a:pt x="22" y="125"/>
                    </a:cubicBezTo>
                    <a:cubicBezTo>
                      <a:pt x="23" y="129"/>
                      <a:pt x="24" y="133"/>
                      <a:pt x="25" y="135"/>
                    </a:cubicBezTo>
                    <a:cubicBezTo>
                      <a:pt x="26" y="136"/>
                      <a:pt x="26" y="136"/>
                      <a:pt x="26" y="136"/>
                    </a:cubicBezTo>
                    <a:cubicBezTo>
                      <a:pt x="27" y="137"/>
                      <a:pt x="27" y="137"/>
                      <a:pt x="27" y="137"/>
                    </a:cubicBezTo>
                    <a:cubicBezTo>
                      <a:pt x="30" y="138"/>
                      <a:pt x="35" y="140"/>
                      <a:pt x="43" y="140"/>
                    </a:cubicBezTo>
                    <a:cubicBezTo>
                      <a:pt x="43" y="140"/>
                      <a:pt x="43" y="140"/>
                      <a:pt x="43" y="140"/>
                    </a:cubicBezTo>
                    <a:cubicBezTo>
                      <a:pt x="49" y="140"/>
                      <a:pt x="55" y="139"/>
                      <a:pt x="61" y="137"/>
                    </a:cubicBezTo>
                    <a:cubicBezTo>
                      <a:pt x="63" y="136"/>
                      <a:pt x="63" y="136"/>
                      <a:pt x="63" y="136"/>
                    </a:cubicBezTo>
                    <a:cubicBezTo>
                      <a:pt x="64" y="135"/>
                      <a:pt x="64" y="135"/>
                      <a:pt x="64" y="135"/>
                    </a:cubicBezTo>
                    <a:cubicBezTo>
                      <a:pt x="65" y="133"/>
                      <a:pt x="66" y="129"/>
                      <a:pt x="67" y="125"/>
                    </a:cubicBezTo>
                    <a:cubicBezTo>
                      <a:pt x="68" y="119"/>
                      <a:pt x="68" y="113"/>
                      <a:pt x="68" y="104"/>
                    </a:cubicBezTo>
                    <a:cubicBezTo>
                      <a:pt x="69" y="102"/>
                      <a:pt x="70" y="99"/>
                      <a:pt x="70" y="95"/>
                    </a:cubicBezTo>
                    <a:cubicBezTo>
                      <a:pt x="70" y="93"/>
                      <a:pt x="72" y="86"/>
                      <a:pt x="75" y="82"/>
                    </a:cubicBezTo>
                    <a:cubicBezTo>
                      <a:pt x="75" y="82"/>
                      <a:pt x="75" y="82"/>
                      <a:pt x="75" y="82"/>
                    </a:cubicBezTo>
                    <a:cubicBezTo>
                      <a:pt x="75" y="82"/>
                      <a:pt x="75" y="82"/>
                      <a:pt x="75" y="82"/>
                    </a:cubicBezTo>
                    <a:cubicBezTo>
                      <a:pt x="75" y="81"/>
                      <a:pt x="79" y="76"/>
                      <a:pt x="83" y="68"/>
                    </a:cubicBezTo>
                    <a:cubicBezTo>
                      <a:pt x="85" y="63"/>
                      <a:pt x="87" y="58"/>
                      <a:pt x="88" y="54"/>
                    </a:cubicBezTo>
                    <a:cubicBezTo>
                      <a:pt x="89" y="48"/>
                      <a:pt x="89" y="43"/>
                      <a:pt x="88" y="38"/>
                    </a:cubicBezTo>
                    <a:close/>
                    <a:moveTo>
                      <a:pt x="29" y="40"/>
                    </a:moveTo>
                    <a:cubicBezTo>
                      <a:pt x="30" y="40"/>
                      <a:pt x="30" y="40"/>
                      <a:pt x="30" y="40"/>
                    </a:cubicBezTo>
                    <a:cubicBezTo>
                      <a:pt x="30" y="40"/>
                      <a:pt x="30" y="40"/>
                      <a:pt x="30" y="41"/>
                    </a:cubicBezTo>
                    <a:lnTo>
                      <a:pt x="29" y="40"/>
                    </a:lnTo>
                    <a:close/>
                    <a:moveTo>
                      <a:pt x="33" y="39"/>
                    </a:moveTo>
                    <a:cubicBezTo>
                      <a:pt x="33" y="39"/>
                      <a:pt x="34" y="39"/>
                      <a:pt x="34" y="38"/>
                    </a:cubicBezTo>
                    <a:cubicBezTo>
                      <a:pt x="34" y="39"/>
                      <a:pt x="33" y="40"/>
                      <a:pt x="34" y="41"/>
                    </a:cubicBezTo>
                    <a:cubicBezTo>
                      <a:pt x="37" y="43"/>
                      <a:pt x="38" y="40"/>
                      <a:pt x="38" y="38"/>
                    </a:cubicBezTo>
                    <a:cubicBezTo>
                      <a:pt x="38" y="38"/>
                      <a:pt x="38" y="38"/>
                      <a:pt x="39" y="38"/>
                    </a:cubicBezTo>
                    <a:cubicBezTo>
                      <a:pt x="38" y="41"/>
                      <a:pt x="43" y="44"/>
                      <a:pt x="44" y="39"/>
                    </a:cubicBezTo>
                    <a:cubicBezTo>
                      <a:pt x="44" y="39"/>
                      <a:pt x="44" y="38"/>
                      <a:pt x="43" y="37"/>
                    </a:cubicBezTo>
                    <a:cubicBezTo>
                      <a:pt x="44" y="37"/>
                      <a:pt x="45" y="37"/>
                      <a:pt x="45" y="37"/>
                    </a:cubicBezTo>
                    <a:cubicBezTo>
                      <a:pt x="45" y="37"/>
                      <a:pt x="46" y="37"/>
                      <a:pt x="46" y="37"/>
                    </a:cubicBezTo>
                    <a:cubicBezTo>
                      <a:pt x="44" y="39"/>
                      <a:pt x="44" y="42"/>
                      <a:pt x="47" y="42"/>
                    </a:cubicBezTo>
                    <a:cubicBezTo>
                      <a:pt x="48" y="42"/>
                      <a:pt x="48" y="42"/>
                      <a:pt x="49" y="41"/>
                    </a:cubicBezTo>
                    <a:cubicBezTo>
                      <a:pt x="49" y="41"/>
                      <a:pt x="49" y="41"/>
                      <a:pt x="49" y="41"/>
                    </a:cubicBezTo>
                    <a:cubicBezTo>
                      <a:pt x="51" y="44"/>
                      <a:pt x="54" y="41"/>
                      <a:pt x="54" y="37"/>
                    </a:cubicBezTo>
                    <a:cubicBezTo>
                      <a:pt x="55" y="37"/>
                      <a:pt x="55" y="37"/>
                      <a:pt x="55" y="37"/>
                    </a:cubicBezTo>
                    <a:cubicBezTo>
                      <a:pt x="53" y="40"/>
                      <a:pt x="54" y="41"/>
                      <a:pt x="55" y="42"/>
                    </a:cubicBezTo>
                    <a:cubicBezTo>
                      <a:pt x="44" y="75"/>
                      <a:pt x="44" y="75"/>
                      <a:pt x="44" y="75"/>
                    </a:cubicBezTo>
                    <a:cubicBezTo>
                      <a:pt x="30" y="42"/>
                      <a:pt x="30" y="42"/>
                      <a:pt x="30" y="42"/>
                    </a:cubicBezTo>
                    <a:cubicBezTo>
                      <a:pt x="33" y="43"/>
                      <a:pt x="33" y="41"/>
                      <a:pt x="33" y="39"/>
                    </a:cubicBezTo>
                    <a:close/>
                    <a:moveTo>
                      <a:pt x="50" y="38"/>
                    </a:moveTo>
                    <a:cubicBezTo>
                      <a:pt x="49" y="37"/>
                      <a:pt x="49" y="37"/>
                      <a:pt x="49" y="36"/>
                    </a:cubicBezTo>
                    <a:cubicBezTo>
                      <a:pt x="49" y="36"/>
                      <a:pt x="50" y="36"/>
                      <a:pt x="51" y="36"/>
                    </a:cubicBezTo>
                    <a:cubicBezTo>
                      <a:pt x="50" y="37"/>
                      <a:pt x="50" y="37"/>
                      <a:pt x="50" y="38"/>
                    </a:cubicBezTo>
                    <a:close/>
                    <a:moveTo>
                      <a:pt x="67" y="76"/>
                    </a:moveTo>
                    <a:cubicBezTo>
                      <a:pt x="64" y="79"/>
                      <a:pt x="63" y="83"/>
                      <a:pt x="61" y="88"/>
                    </a:cubicBezTo>
                    <a:cubicBezTo>
                      <a:pt x="60" y="92"/>
                      <a:pt x="60" y="94"/>
                      <a:pt x="60" y="95"/>
                    </a:cubicBezTo>
                    <a:cubicBezTo>
                      <a:pt x="60" y="95"/>
                      <a:pt x="60" y="95"/>
                      <a:pt x="60" y="95"/>
                    </a:cubicBezTo>
                    <a:cubicBezTo>
                      <a:pt x="60" y="96"/>
                      <a:pt x="60" y="96"/>
                      <a:pt x="60" y="96"/>
                    </a:cubicBezTo>
                    <a:cubicBezTo>
                      <a:pt x="60" y="98"/>
                      <a:pt x="59" y="99"/>
                      <a:pt x="59" y="100"/>
                    </a:cubicBezTo>
                    <a:cubicBezTo>
                      <a:pt x="58" y="101"/>
                      <a:pt x="58" y="101"/>
                      <a:pt x="58" y="101"/>
                    </a:cubicBezTo>
                    <a:cubicBezTo>
                      <a:pt x="54" y="102"/>
                      <a:pt x="52" y="102"/>
                      <a:pt x="49" y="103"/>
                    </a:cubicBezTo>
                    <a:cubicBezTo>
                      <a:pt x="49" y="80"/>
                      <a:pt x="49" y="80"/>
                      <a:pt x="49" y="80"/>
                    </a:cubicBezTo>
                    <a:cubicBezTo>
                      <a:pt x="49" y="79"/>
                      <a:pt x="48" y="78"/>
                      <a:pt x="48" y="77"/>
                    </a:cubicBezTo>
                    <a:cubicBezTo>
                      <a:pt x="61" y="39"/>
                      <a:pt x="61" y="39"/>
                      <a:pt x="61" y="39"/>
                    </a:cubicBezTo>
                    <a:cubicBezTo>
                      <a:pt x="60" y="38"/>
                      <a:pt x="60" y="38"/>
                      <a:pt x="60" y="38"/>
                    </a:cubicBezTo>
                    <a:cubicBezTo>
                      <a:pt x="60" y="38"/>
                      <a:pt x="60" y="38"/>
                      <a:pt x="60" y="38"/>
                    </a:cubicBezTo>
                    <a:cubicBezTo>
                      <a:pt x="59" y="36"/>
                      <a:pt x="56" y="35"/>
                      <a:pt x="54" y="35"/>
                    </a:cubicBezTo>
                    <a:cubicBezTo>
                      <a:pt x="53" y="34"/>
                      <a:pt x="53" y="34"/>
                      <a:pt x="53" y="34"/>
                    </a:cubicBezTo>
                    <a:cubicBezTo>
                      <a:pt x="51" y="33"/>
                      <a:pt x="49" y="34"/>
                      <a:pt x="47" y="35"/>
                    </a:cubicBezTo>
                    <a:cubicBezTo>
                      <a:pt x="45" y="35"/>
                      <a:pt x="44" y="35"/>
                      <a:pt x="42" y="35"/>
                    </a:cubicBezTo>
                    <a:cubicBezTo>
                      <a:pt x="41" y="35"/>
                      <a:pt x="40" y="34"/>
                      <a:pt x="39" y="34"/>
                    </a:cubicBezTo>
                    <a:cubicBezTo>
                      <a:pt x="39" y="35"/>
                      <a:pt x="38" y="35"/>
                      <a:pt x="36" y="36"/>
                    </a:cubicBezTo>
                    <a:cubicBezTo>
                      <a:pt x="36" y="36"/>
                      <a:pt x="34" y="35"/>
                      <a:pt x="33" y="36"/>
                    </a:cubicBezTo>
                    <a:cubicBezTo>
                      <a:pt x="32" y="37"/>
                      <a:pt x="32" y="37"/>
                      <a:pt x="32" y="37"/>
                    </a:cubicBezTo>
                    <a:cubicBezTo>
                      <a:pt x="29" y="34"/>
                      <a:pt x="27" y="38"/>
                      <a:pt x="27" y="40"/>
                    </a:cubicBezTo>
                    <a:cubicBezTo>
                      <a:pt x="25" y="41"/>
                      <a:pt x="25" y="41"/>
                      <a:pt x="25" y="41"/>
                    </a:cubicBezTo>
                    <a:cubicBezTo>
                      <a:pt x="41" y="78"/>
                      <a:pt x="41" y="78"/>
                      <a:pt x="41" y="78"/>
                    </a:cubicBezTo>
                    <a:cubicBezTo>
                      <a:pt x="40" y="78"/>
                      <a:pt x="40" y="79"/>
                      <a:pt x="40" y="80"/>
                    </a:cubicBezTo>
                    <a:cubicBezTo>
                      <a:pt x="40" y="103"/>
                      <a:pt x="40" y="103"/>
                      <a:pt x="40" y="103"/>
                    </a:cubicBezTo>
                    <a:cubicBezTo>
                      <a:pt x="36" y="103"/>
                      <a:pt x="33" y="102"/>
                      <a:pt x="31" y="101"/>
                    </a:cubicBezTo>
                    <a:cubicBezTo>
                      <a:pt x="31" y="101"/>
                      <a:pt x="31" y="101"/>
                      <a:pt x="31" y="101"/>
                    </a:cubicBezTo>
                    <a:cubicBezTo>
                      <a:pt x="30" y="99"/>
                      <a:pt x="30" y="99"/>
                      <a:pt x="30" y="99"/>
                    </a:cubicBezTo>
                    <a:cubicBezTo>
                      <a:pt x="30" y="99"/>
                      <a:pt x="29" y="98"/>
                      <a:pt x="29" y="95"/>
                    </a:cubicBezTo>
                    <a:cubicBezTo>
                      <a:pt x="29" y="95"/>
                      <a:pt x="29" y="95"/>
                      <a:pt x="29" y="95"/>
                    </a:cubicBezTo>
                    <a:cubicBezTo>
                      <a:pt x="29" y="95"/>
                      <a:pt x="29" y="95"/>
                      <a:pt x="29" y="95"/>
                    </a:cubicBezTo>
                    <a:cubicBezTo>
                      <a:pt x="29" y="94"/>
                      <a:pt x="29" y="92"/>
                      <a:pt x="28" y="88"/>
                    </a:cubicBezTo>
                    <a:cubicBezTo>
                      <a:pt x="26" y="83"/>
                      <a:pt x="24" y="79"/>
                      <a:pt x="22" y="76"/>
                    </a:cubicBezTo>
                    <a:cubicBezTo>
                      <a:pt x="21" y="75"/>
                      <a:pt x="18" y="70"/>
                      <a:pt x="15" y="63"/>
                    </a:cubicBezTo>
                    <a:cubicBezTo>
                      <a:pt x="12" y="57"/>
                      <a:pt x="9" y="48"/>
                      <a:pt x="11" y="40"/>
                    </a:cubicBezTo>
                    <a:cubicBezTo>
                      <a:pt x="11" y="40"/>
                      <a:pt x="11" y="40"/>
                      <a:pt x="11" y="40"/>
                    </a:cubicBezTo>
                    <a:cubicBezTo>
                      <a:pt x="11" y="40"/>
                      <a:pt x="11" y="40"/>
                      <a:pt x="11" y="40"/>
                    </a:cubicBezTo>
                    <a:cubicBezTo>
                      <a:pt x="11" y="40"/>
                      <a:pt x="12" y="32"/>
                      <a:pt x="17" y="25"/>
                    </a:cubicBezTo>
                    <a:cubicBezTo>
                      <a:pt x="23" y="15"/>
                      <a:pt x="33" y="11"/>
                      <a:pt x="44" y="11"/>
                    </a:cubicBezTo>
                    <a:cubicBezTo>
                      <a:pt x="45" y="11"/>
                      <a:pt x="45" y="11"/>
                      <a:pt x="45" y="11"/>
                    </a:cubicBezTo>
                    <a:cubicBezTo>
                      <a:pt x="45" y="11"/>
                      <a:pt x="45" y="11"/>
                      <a:pt x="45" y="11"/>
                    </a:cubicBezTo>
                    <a:cubicBezTo>
                      <a:pt x="45" y="11"/>
                      <a:pt x="45" y="11"/>
                      <a:pt x="45" y="11"/>
                    </a:cubicBezTo>
                    <a:cubicBezTo>
                      <a:pt x="45" y="11"/>
                      <a:pt x="45" y="11"/>
                      <a:pt x="45" y="11"/>
                    </a:cubicBezTo>
                    <a:cubicBezTo>
                      <a:pt x="57" y="11"/>
                      <a:pt x="66" y="15"/>
                      <a:pt x="72" y="25"/>
                    </a:cubicBezTo>
                    <a:cubicBezTo>
                      <a:pt x="77" y="32"/>
                      <a:pt x="78" y="40"/>
                      <a:pt x="78" y="40"/>
                    </a:cubicBezTo>
                    <a:cubicBezTo>
                      <a:pt x="78" y="40"/>
                      <a:pt x="78" y="40"/>
                      <a:pt x="78" y="40"/>
                    </a:cubicBezTo>
                    <a:cubicBezTo>
                      <a:pt x="81" y="55"/>
                      <a:pt x="68" y="74"/>
                      <a:pt x="67" y="76"/>
                    </a:cubicBezTo>
                    <a:close/>
                  </a:path>
                </a:pathLst>
              </a:custGeom>
              <a:solidFill>
                <a:srgbClr val="F1F0EF">
                  <a:alpha val="100000"/>
                </a:srgbClr>
              </a:solidFill>
              <a:ln w="9525">
                <a:noFill/>
              </a:ln>
            </p:spPr>
            <p:txBody>
              <a:bodyPr/>
              <a:lstStyle/>
              <a:p>
                <a:endParaRPr lang="zh-CN" altLang="en-US"/>
              </a:p>
            </p:txBody>
          </p:sp>
          <p:sp>
            <p:nvSpPr>
              <p:cNvPr id="18481" name="Freeform 247"/>
              <p:cNvSpPr/>
              <p:nvPr/>
            </p:nvSpPr>
            <p:spPr>
              <a:xfrm>
                <a:off x="64427" y="313821"/>
                <a:ext cx="71700" cy="71700"/>
              </a:xfrm>
              <a:custGeom>
                <a:avLst/>
                <a:gdLst/>
                <a:ahLst/>
                <a:cxnLst>
                  <a:cxn ang="0">
                    <a:pos x="146708090" y="6111807"/>
                  </a:cxn>
                  <a:cxn ang="0">
                    <a:pos x="6111807" y="146708090"/>
                  </a:cxn>
                  <a:cxn ang="0">
                    <a:pos x="6111807" y="171160262"/>
                  </a:cxn>
                  <a:cxn ang="0">
                    <a:pos x="30563979" y="171160262"/>
                  </a:cxn>
                  <a:cxn ang="0">
                    <a:pos x="171160262" y="30563979"/>
                  </a:cxn>
                  <a:cxn ang="0">
                    <a:pos x="171160262" y="6111807"/>
                  </a:cxn>
                  <a:cxn ang="0">
                    <a:pos x="146708090" y="6111807"/>
                  </a:cxn>
                </a:cxnLst>
                <a:rect l="0" t="0" r="0" b="0"/>
                <a:pathLst>
                  <a:path w="29" h="29">
                    <a:moveTo>
                      <a:pt x="24" y="1"/>
                    </a:moveTo>
                    <a:cubicBezTo>
                      <a:pt x="1" y="24"/>
                      <a:pt x="1" y="24"/>
                      <a:pt x="1" y="24"/>
                    </a:cubicBezTo>
                    <a:cubicBezTo>
                      <a:pt x="0" y="25"/>
                      <a:pt x="0" y="27"/>
                      <a:pt x="1" y="28"/>
                    </a:cubicBezTo>
                    <a:cubicBezTo>
                      <a:pt x="2" y="29"/>
                      <a:pt x="4" y="29"/>
                      <a:pt x="5" y="28"/>
                    </a:cubicBezTo>
                    <a:cubicBezTo>
                      <a:pt x="28" y="5"/>
                      <a:pt x="28" y="5"/>
                      <a:pt x="28" y="5"/>
                    </a:cubicBezTo>
                    <a:cubicBezTo>
                      <a:pt x="29" y="4"/>
                      <a:pt x="29" y="2"/>
                      <a:pt x="28" y="1"/>
                    </a:cubicBezTo>
                    <a:cubicBezTo>
                      <a:pt x="27" y="0"/>
                      <a:pt x="25" y="0"/>
                      <a:pt x="24" y="1"/>
                    </a:cubicBezTo>
                    <a:close/>
                  </a:path>
                </a:pathLst>
              </a:custGeom>
              <a:solidFill>
                <a:srgbClr val="F1F0EF">
                  <a:alpha val="100000"/>
                </a:srgbClr>
              </a:solidFill>
              <a:ln w="9525">
                <a:noFill/>
              </a:ln>
            </p:spPr>
            <p:txBody>
              <a:bodyPr/>
              <a:lstStyle/>
              <a:p>
                <a:endParaRPr lang="zh-CN" altLang="en-US"/>
              </a:p>
            </p:txBody>
          </p:sp>
          <p:sp>
            <p:nvSpPr>
              <p:cNvPr id="18482" name="Freeform 248"/>
              <p:cNvSpPr/>
              <p:nvPr/>
            </p:nvSpPr>
            <p:spPr>
              <a:xfrm>
                <a:off x="317975" y="58194"/>
                <a:ext cx="70662" cy="71700"/>
              </a:xfrm>
              <a:custGeom>
                <a:avLst/>
                <a:gdLst/>
                <a:ahLst/>
                <a:cxnLst>
                  <a:cxn ang="0">
                    <a:pos x="29685350" y="171160262"/>
                  </a:cxn>
                  <a:cxn ang="0">
                    <a:pos x="166238447" y="30563979"/>
                  </a:cxn>
                  <a:cxn ang="0">
                    <a:pos x="166238447" y="6111807"/>
                  </a:cxn>
                  <a:cxn ang="0">
                    <a:pos x="142491141" y="6111807"/>
                  </a:cxn>
                  <a:cxn ang="0">
                    <a:pos x="5938045" y="146708090"/>
                  </a:cxn>
                  <a:cxn ang="0">
                    <a:pos x="5938045" y="171160262"/>
                  </a:cxn>
                  <a:cxn ang="0">
                    <a:pos x="29685350" y="171160262"/>
                  </a:cxn>
                </a:cxnLst>
                <a:rect l="0" t="0" r="0" b="0"/>
                <a:pathLst>
                  <a:path w="29" h="29">
                    <a:moveTo>
                      <a:pt x="5" y="28"/>
                    </a:moveTo>
                    <a:cubicBezTo>
                      <a:pt x="28" y="5"/>
                      <a:pt x="28" y="5"/>
                      <a:pt x="28" y="5"/>
                    </a:cubicBezTo>
                    <a:cubicBezTo>
                      <a:pt x="29" y="4"/>
                      <a:pt x="29" y="2"/>
                      <a:pt x="28" y="1"/>
                    </a:cubicBezTo>
                    <a:cubicBezTo>
                      <a:pt x="26" y="0"/>
                      <a:pt x="25" y="0"/>
                      <a:pt x="24" y="1"/>
                    </a:cubicBezTo>
                    <a:cubicBezTo>
                      <a:pt x="1" y="24"/>
                      <a:pt x="1" y="24"/>
                      <a:pt x="1" y="24"/>
                    </a:cubicBezTo>
                    <a:cubicBezTo>
                      <a:pt x="0" y="25"/>
                      <a:pt x="0" y="27"/>
                      <a:pt x="1" y="28"/>
                    </a:cubicBezTo>
                    <a:cubicBezTo>
                      <a:pt x="2" y="29"/>
                      <a:pt x="4" y="29"/>
                      <a:pt x="5" y="28"/>
                    </a:cubicBezTo>
                    <a:close/>
                  </a:path>
                </a:pathLst>
              </a:custGeom>
              <a:solidFill>
                <a:srgbClr val="F1F0EF">
                  <a:alpha val="100000"/>
                </a:srgbClr>
              </a:solidFill>
              <a:ln w="9525">
                <a:noFill/>
              </a:ln>
            </p:spPr>
            <p:txBody>
              <a:bodyPr/>
              <a:lstStyle/>
              <a:p>
                <a:endParaRPr lang="zh-CN" altLang="en-US"/>
              </a:p>
            </p:txBody>
          </p:sp>
          <p:sp>
            <p:nvSpPr>
              <p:cNvPr id="18483" name="Freeform 249"/>
              <p:cNvSpPr/>
              <p:nvPr/>
            </p:nvSpPr>
            <p:spPr>
              <a:xfrm>
                <a:off x="57153" y="66506"/>
                <a:ext cx="73780" cy="68584"/>
              </a:xfrm>
              <a:custGeom>
                <a:avLst/>
                <a:gdLst/>
                <a:ahLst/>
                <a:cxnLst>
                  <a:cxn ang="0">
                    <a:pos x="151207191" y="161992959"/>
                  </a:cxn>
                  <a:cxn ang="0">
                    <a:pos x="175402113" y="161992959"/>
                  </a:cxn>
                  <a:cxn ang="0">
                    <a:pos x="175402113" y="137993457"/>
                  </a:cxn>
                  <a:cxn ang="0">
                    <a:pos x="30242422" y="5998651"/>
                  </a:cxn>
                  <a:cxn ang="0">
                    <a:pos x="6047501" y="5998651"/>
                  </a:cxn>
                  <a:cxn ang="0">
                    <a:pos x="6047501" y="29998152"/>
                  </a:cxn>
                  <a:cxn ang="0">
                    <a:pos x="151207191" y="161992959"/>
                  </a:cxn>
                </a:cxnLst>
                <a:rect l="0" t="0" r="0" b="0"/>
                <a:pathLst>
                  <a:path w="30" h="28">
                    <a:moveTo>
                      <a:pt x="25" y="27"/>
                    </a:moveTo>
                    <a:cubicBezTo>
                      <a:pt x="26" y="28"/>
                      <a:pt x="28" y="28"/>
                      <a:pt x="29" y="27"/>
                    </a:cubicBezTo>
                    <a:cubicBezTo>
                      <a:pt x="30" y="26"/>
                      <a:pt x="30" y="24"/>
                      <a:pt x="29" y="23"/>
                    </a:cubicBezTo>
                    <a:cubicBezTo>
                      <a:pt x="5" y="1"/>
                      <a:pt x="5" y="1"/>
                      <a:pt x="5" y="1"/>
                    </a:cubicBezTo>
                    <a:cubicBezTo>
                      <a:pt x="4" y="0"/>
                      <a:pt x="2" y="0"/>
                      <a:pt x="1" y="1"/>
                    </a:cubicBezTo>
                    <a:cubicBezTo>
                      <a:pt x="0" y="2"/>
                      <a:pt x="0" y="4"/>
                      <a:pt x="1" y="5"/>
                    </a:cubicBezTo>
                    <a:lnTo>
                      <a:pt x="25" y="27"/>
                    </a:lnTo>
                    <a:close/>
                  </a:path>
                </a:pathLst>
              </a:custGeom>
              <a:solidFill>
                <a:srgbClr val="F1F0EF">
                  <a:alpha val="100000"/>
                </a:srgbClr>
              </a:solidFill>
              <a:ln w="9525">
                <a:noFill/>
              </a:ln>
            </p:spPr>
            <p:txBody>
              <a:bodyPr/>
              <a:lstStyle/>
              <a:p>
                <a:endParaRPr lang="zh-CN" altLang="en-US"/>
              </a:p>
            </p:txBody>
          </p:sp>
          <p:sp>
            <p:nvSpPr>
              <p:cNvPr id="18484" name="Freeform 250"/>
              <p:cNvSpPr/>
              <p:nvPr/>
            </p:nvSpPr>
            <p:spPr>
              <a:xfrm>
                <a:off x="322134" y="306547"/>
                <a:ext cx="73780" cy="71700"/>
              </a:xfrm>
              <a:custGeom>
                <a:avLst/>
                <a:gdLst/>
                <a:ahLst/>
                <a:cxnLst>
                  <a:cxn ang="0">
                    <a:pos x="30242422" y="12226086"/>
                  </a:cxn>
                  <a:cxn ang="0">
                    <a:pos x="6047501" y="12226086"/>
                  </a:cxn>
                  <a:cxn ang="0">
                    <a:pos x="6047501" y="36675786"/>
                  </a:cxn>
                  <a:cxn ang="0">
                    <a:pos x="151207191" y="171160262"/>
                  </a:cxn>
                  <a:cxn ang="0">
                    <a:pos x="175402113" y="171160262"/>
                  </a:cxn>
                  <a:cxn ang="0">
                    <a:pos x="175402113" y="140596283"/>
                  </a:cxn>
                  <a:cxn ang="0">
                    <a:pos x="30242422" y="12226086"/>
                  </a:cxn>
                </a:cxnLst>
                <a:rect l="0" t="0" r="0" b="0"/>
                <a:pathLst>
                  <a:path w="30" h="29">
                    <a:moveTo>
                      <a:pt x="5" y="2"/>
                    </a:moveTo>
                    <a:cubicBezTo>
                      <a:pt x="4" y="0"/>
                      <a:pt x="2" y="1"/>
                      <a:pt x="1" y="2"/>
                    </a:cubicBezTo>
                    <a:cubicBezTo>
                      <a:pt x="0" y="3"/>
                      <a:pt x="0" y="5"/>
                      <a:pt x="1" y="6"/>
                    </a:cubicBezTo>
                    <a:cubicBezTo>
                      <a:pt x="25" y="28"/>
                      <a:pt x="25" y="28"/>
                      <a:pt x="25" y="28"/>
                    </a:cubicBezTo>
                    <a:cubicBezTo>
                      <a:pt x="26" y="29"/>
                      <a:pt x="28" y="29"/>
                      <a:pt x="29" y="28"/>
                    </a:cubicBezTo>
                    <a:cubicBezTo>
                      <a:pt x="30" y="26"/>
                      <a:pt x="30" y="25"/>
                      <a:pt x="29" y="23"/>
                    </a:cubicBezTo>
                    <a:lnTo>
                      <a:pt x="5" y="2"/>
                    </a:lnTo>
                    <a:close/>
                  </a:path>
                </a:pathLst>
              </a:custGeom>
              <a:solidFill>
                <a:srgbClr val="F1F0EF">
                  <a:alpha val="100000"/>
                </a:srgbClr>
              </a:solidFill>
              <a:ln w="9525">
                <a:noFill/>
              </a:ln>
            </p:spPr>
            <p:txBody>
              <a:bodyPr/>
              <a:lstStyle/>
              <a:p>
                <a:endParaRPr lang="zh-CN" altLang="en-US"/>
              </a:p>
            </p:txBody>
          </p:sp>
          <p:sp>
            <p:nvSpPr>
              <p:cNvPr id="18485" name="Freeform 251"/>
              <p:cNvSpPr/>
              <p:nvPr/>
            </p:nvSpPr>
            <p:spPr>
              <a:xfrm>
                <a:off x="0" y="216141"/>
                <a:ext cx="93522" cy="12470"/>
              </a:xfrm>
              <a:custGeom>
                <a:avLst/>
                <a:gdLst/>
                <a:ahLst/>
                <a:cxnLst>
                  <a:cxn ang="0">
                    <a:pos x="230167486" y="12440072"/>
                  </a:cxn>
                  <a:cxn ang="0">
                    <a:pos x="211997146" y="0"/>
                  </a:cxn>
                  <a:cxn ang="0">
                    <a:pos x="18170340" y="0"/>
                  </a:cxn>
                  <a:cxn ang="0">
                    <a:pos x="0" y="12440072"/>
                  </a:cxn>
                  <a:cxn ang="0">
                    <a:pos x="18170340" y="31100180"/>
                  </a:cxn>
                  <a:cxn ang="0">
                    <a:pos x="211997146" y="31100180"/>
                  </a:cxn>
                  <a:cxn ang="0">
                    <a:pos x="230167486" y="12440072"/>
                  </a:cxn>
                </a:cxnLst>
                <a:rect l="0" t="0" r="0" b="0"/>
                <a:pathLst>
                  <a:path w="38" h="5">
                    <a:moveTo>
                      <a:pt x="38" y="2"/>
                    </a:moveTo>
                    <a:cubicBezTo>
                      <a:pt x="38" y="1"/>
                      <a:pt x="37" y="0"/>
                      <a:pt x="35" y="0"/>
                    </a:cubicBezTo>
                    <a:cubicBezTo>
                      <a:pt x="3" y="0"/>
                      <a:pt x="3" y="0"/>
                      <a:pt x="3" y="0"/>
                    </a:cubicBezTo>
                    <a:cubicBezTo>
                      <a:pt x="1" y="0"/>
                      <a:pt x="0" y="1"/>
                      <a:pt x="0" y="2"/>
                    </a:cubicBezTo>
                    <a:cubicBezTo>
                      <a:pt x="0" y="4"/>
                      <a:pt x="1" y="5"/>
                      <a:pt x="3" y="5"/>
                    </a:cubicBezTo>
                    <a:cubicBezTo>
                      <a:pt x="35" y="5"/>
                      <a:pt x="35" y="5"/>
                      <a:pt x="35" y="5"/>
                    </a:cubicBezTo>
                    <a:cubicBezTo>
                      <a:pt x="37" y="5"/>
                      <a:pt x="38" y="4"/>
                      <a:pt x="38" y="2"/>
                    </a:cubicBezTo>
                    <a:close/>
                  </a:path>
                </a:pathLst>
              </a:custGeom>
              <a:solidFill>
                <a:srgbClr val="F1F0EF">
                  <a:alpha val="100000"/>
                </a:srgbClr>
              </a:solidFill>
              <a:ln w="9525">
                <a:noFill/>
              </a:ln>
            </p:spPr>
            <p:txBody>
              <a:bodyPr/>
              <a:lstStyle/>
              <a:p>
                <a:endParaRPr lang="zh-CN" altLang="en-US"/>
              </a:p>
            </p:txBody>
          </p:sp>
          <p:sp>
            <p:nvSpPr>
              <p:cNvPr id="18486" name="Freeform 252"/>
              <p:cNvSpPr/>
              <p:nvPr/>
            </p:nvSpPr>
            <p:spPr>
              <a:xfrm>
                <a:off x="359542" y="216141"/>
                <a:ext cx="93522" cy="12470"/>
              </a:xfrm>
              <a:custGeom>
                <a:avLst/>
                <a:gdLst/>
                <a:ahLst/>
                <a:cxnLst>
                  <a:cxn ang="0">
                    <a:pos x="211997146" y="0"/>
                  </a:cxn>
                  <a:cxn ang="0">
                    <a:pos x="18170340" y="0"/>
                  </a:cxn>
                  <a:cxn ang="0">
                    <a:pos x="0" y="12440072"/>
                  </a:cxn>
                  <a:cxn ang="0">
                    <a:pos x="18170340" y="31100180"/>
                  </a:cxn>
                  <a:cxn ang="0">
                    <a:pos x="211997146" y="31100180"/>
                  </a:cxn>
                  <a:cxn ang="0">
                    <a:pos x="230167486" y="12440072"/>
                  </a:cxn>
                  <a:cxn ang="0">
                    <a:pos x="211997146" y="0"/>
                  </a:cxn>
                </a:cxnLst>
                <a:rect l="0" t="0" r="0" b="0"/>
                <a:pathLst>
                  <a:path w="38" h="5">
                    <a:moveTo>
                      <a:pt x="35" y="0"/>
                    </a:moveTo>
                    <a:cubicBezTo>
                      <a:pt x="3" y="0"/>
                      <a:pt x="3" y="0"/>
                      <a:pt x="3" y="0"/>
                    </a:cubicBezTo>
                    <a:cubicBezTo>
                      <a:pt x="1" y="0"/>
                      <a:pt x="0" y="1"/>
                      <a:pt x="0" y="2"/>
                    </a:cubicBezTo>
                    <a:cubicBezTo>
                      <a:pt x="0" y="4"/>
                      <a:pt x="1" y="5"/>
                      <a:pt x="3" y="5"/>
                    </a:cubicBezTo>
                    <a:cubicBezTo>
                      <a:pt x="35" y="5"/>
                      <a:pt x="35" y="5"/>
                      <a:pt x="35" y="5"/>
                    </a:cubicBezTo>
                    <a:cubicBezTo>
                      <a:pt x="37" y="5"/>
                      <a:pt x="38" y="4"/>
                      <a:pt x="38" y="2"/>
                    </a:cubicBezTo>
                    <a:cubicBezTo>
                      <a:pt x="38" y="1"/>
                      <a:pt x="37" y="0"/>
                      <a:pt x="35" y="0"/>
                    </a:cubicBezTo>
                    <a:close/>
                  </a:path>
                </a:pathLst>
              </a:custGeom>
              <a:solidFill>
                <a:srgbClr val="F1F0EF">
                  <a:alpha val="100000"/>
                </a:srgbClr>
              </a:solidFill>
              <a:ln w="9525">
                <a:noFill/>
              </a:ln>
            </p:spPr>
            <p:txBody>
              <a:bodyPr/>
              <a:lstStyle/>
              <a:p>
                <a:endParaRPr lang="zh-CN" altLang="en-US"/>
              </a:p>
            </p:txBody>
          </p:sp>
          <p:sp>
            <p:nvSpPr>
              <p:cNvPr id="18487" name="Freeform 253"/>
              <p:cNvSpPr/>
              <p:nvPr/>
            </p:nvSpPr>
            <p:spPr>
              <a:xfrm>
                <a:off x="219258" y="0"/>
                <a:ext cx="14549" cy="95601"/>
              </a:xfrm>
              <a:custGeom>
                <a:avLst/>
                <a:gdLst/>
                <a:ahLst/>
                <a:cxnLst>
                  <a:cxn ang="0">
                    <a:pos x="17640663" y="234347467"/>
                  </a:cxn>
                  <a:cxn ang="0">
                    <a:pos x="35278900" y="216320550"/>
                  </a:cxn>
                  <a:cxn ang="0">
                    <a:pos x="35278900" y="18026917"/>
                  </a:cxn>
                  <a:cxn ang="0">
                    <a:pos x="17640663" y="0"/>
                  </a:cxn>
                  <a:cxn ang="0">
                    <a:pos x="0" y="18026917"/>
                  </a:cxn>
                  <a:cxn ang="0">
                    <a:pos x="0" y="216320550"/>
                  </a:cxn>
                  <a:cxn ang="0">
                    <a:pos x="17640663" y="234347467"/>
                  </a:cxn>
                </a:cxnLst>
                <a:rect l="0" t="0" r="0" b="0"/>
                <a:pathLst>
                  <a:path w="6" h="39">
                    <a:moveTo>
                      <a:pt x="3" y="39"/>
                    </a:moveTo>
                    <a:cubicBezTo>
                      <a:pt x="4" y="39"/>
                      <a:pt x="6" y="37"/>
                      <a:pt x="6" y="36"/>
                    </a:cubicBezTo>
                    <a:cubicBezTo>
                      <a:pt x="6" y="3"/>
                      <a:pt x="6" y="3"/>
                      <a:pt x="6" y="3"/>
                    </a:cubicBezTo>
                    <a:cubicBezTo>
                      <a:pt x="6" y="2"/>
                      <a:pt x="4" y="0"/>
                      <a:pt x="3" y="0"/>
                    </a:cubicBezTo>
                    <a:cubicBezTo>
                      <a:pt x="1" y="0"/>
                      <a:pt x="0" y="2"/>
                      <a:pt x="0" y="3"/>
                    </a:cubicBezTo>
                    <a:cubicBezTo>
                      <a:pt x="0" y="36"/>
                      <a:pt x="0" y="36"/>
                      <a:pt x="0" y="36"/>
                    </a:cubicBezTo>
                    <a:cubicBezTo>
                      <a:pt x="0" y="37"/>
                      <a:pt x="1" y="39"/>
                      <a:pt x="3" y="39"/>
                    </a:cubicBezTo>
                    <a:close/>
                  </a:path>
                </a:pathLst>
              </a:custGeom>
              <a:solidFill>
                <a:srgbClr val="F1F0EF">
                  <a:alpha val="100000"/>
                </a:srgbClr>
              </a:solidFill>
              <a:ln w="9525">
                <a:noFill/>
              </a:ln>
            </p:spPr>
            <p:txBody>
              <a:bodyPr/>
              <a:lstStyle/>
              <a:p>
                <a:endParaRPr lang="zh-CN" altLang="en-US"/>
              </a:p>
            </p:txBody>
          </p:sp>
        </p:grpSp>
        <p:sp>
          <p:nvSpPr>
            <p:cNvPr id="18466" name="AutoShape 22"/>
            <p:cNvSpPr/>
            <p:nvPr/>
          </p:nvSpPr>
          <p:spPr>
            <a:xfrm>
              <a:off x="13055" y="4938"/>
              <a:ext cx="798" cy="745"/>
            </a:xfrm>
            <a:custGeom>
              <a:avLst/>
              <a:gdLst/>
              <a:ahLst/>
              <a:cxnLst>
                <a:cxn ang="0">
                  <a:pos x="11857496" y="6119773"/>
                </a:cxn>
                <a:cxn ang="0">
                  <a:pos x="11501858" y="7811607"/>
                </a:cxn>
                <a:cxn ang="0">
                  <a:pos x="10736167" y="9392641"/>
                </a:cxn>
                <a:cxn ang="0">
                  <a:pos x="8971716" y="10274291"/>
                </a:cxn>
                <a:cxn ang="0">
                  <a:pos x="6829659" y="10294922"/>
                </a:cxn>
                <a:cxn ang="0">
                  <a:pos x="4732664" y="9830104"/>
                </a:cxn>
                <a:cxn ang="0">
                  <a:pos x="883878" y="9680932"/>
                </a:cxn>
                <a:cxn ang="0">
                  <a:pos x="0" y="8909119"/>
                </a:cxn>
                <a:cxn ang="0">
                  <a:pos x="259443" y="4199132"/>
                </a:cxn>
                <a:cxn ang="0">
                  <a:pos x="3471719" y="3974159"/>
                </a:cxn>
                <a:cxn ang="0">
                  <a:pos x="4051070" y="3521824"/>
                </a:cxn>
                <a:cxn ang="0">
                  <a:pos x="4549628" y="3027264"/>
                </a:cxn>
                <a:cxn ang="0">
                  <a:pos x="5603882" y="2101001"/>
                </a:cxn>
                <a:cxn ang="0">
                  <a:pos x="5868272" y="1217905"/>
                </a:cxn>
                <a:cxn ang="0">
                  <a:pos x="6135428" y="372722"/>
                </a:cxn>
                <a:cxn ang="0">
                  <a:pos x="7091845" y="0"/>
                </a:cxn>
                <a:cxn ang="0">
                  <a:pos x="8556715" y="609675"/>
                </a:cxn>
                <a:cxn ang="0">
                  <a:pos x="9108025" y="1977716"/>
                </a:cxn>
                <a:cxn ang="0">
                  <a:pos x="8662241" y="3404300"/>
                </a:cxn>
                <a:cxn ang="0">
                  <a:pos x="9702779" y="3358241"/>
                </a:cxn>
                <a:cxn ang="0">
                  <a:pos x="11189641" y="3653256"/>
                </a:cxn>
                <a:cxn ang="0">
                  <a:pos x="11872876" y="4797769"/>
                </a:cxn>
                <a:cxn ang="0">
                  <a:pos x="11723906" y="5537430"/>
                </a:cxn>
                <a:cxn ang="0">
                  <a:pos x="2761545" y="8736907"/>
                </a:cxn>
                <a:cxn ang="0">
                  <a:pos x="2761545" y="8003947"/>
                </a:cxn>
                <a:cxn ang="0">
                  <a:pos x="1916703" y="8003947"/>
                </a:cxn>
                <a:cxn ang="0">
                  <a:pos x="1916703" y="8741221"/>
                </a:cxn>
                <a:cxn ang="0">
                  <a:pos x="10533883" y="6880066"/>
                </a:cxn>
                <a:cxn ang="0">
                  <a:pos x="10886778" y="5803185"/>
                </a:cxn>
                <a:cxn ang="0">
                  <a:pos x="10902158" y="5204066"/>
                </a:cxn>
                <a:cxn ang="0">
                  <a:pos x="10864786" y="4437531"/>
                </a:cxn>
                <a:cxn ang="0">
                  <a:pos x="10123829" y="4155964"/>
                </a:cxn>
                <a:cxn ang="0">
                  <a:pos x="9027234" y="4162666"/>
                </a:cxn>
                <a:cxn ang="0">
                  <a:pos x="7896573" y="4162666"/>
                </a:cxn>
                <a:cxn ang="0">
                  <a:pos x="7581050" y="3559714"/>
                </a:cxn>
                <a:cxn ang="0">
                  <a:pos x="8106547" y="2566782"/>
                </a:cxn>
                <a:cxn ang="0">
                  <a:pos x="8142254" y="1552255"/>
                </a:cxn>
                <a:cxn ang="0">
                  <a:pos x="7572258" y="884541"/>
                </a:cxn>
                <a:cxn ang="0">
                  <a:pos x="7005005" y="770849"/>
                </a:cxn>
                <a:cxn ang="0">
                  <a:pos x="6856035" y="835613"/>
                </a:cxn>
                <a:cxn ang="0">
                  <a:pos x="6666411" y="1720131"/>
                </a:cxn>
                <a:cxn ang="0">
                  <a:pos x="5824851" y="3054619"/>
                </a:cxn>
                <a:cxn ang="0">
                  <a:pos x="4821169" y="3925230"/>
                </a:cxn>
                <a:cxn ang="0">
                  <a:pos x="4153313" y="4509478"/>
                </a:cxn>
                <a:cxn ang="0">
                  <a:pos x="3653113" y="4739730"/>
                </a:cxn>
                <a:cxn ang="0">
                  <a:pos x="4664509" y="9016087"/>
                </a:cxn>
                <a:cxn ang="0">
                  <a:pos x="6709832" y="9469866"/>
                </a:cxn>
                <a:cxn ang="0">
                  <a:pos x="8629817" y="9538944"/>
                </a:cxn>
                <a:cxn ang="0">
                  <a:pos x="9950125" y="8999770"/>
                </a:cxn>
                <a:cxn ang="0">
                  <a:pos x="10178245" y="8262978"/>
                </a:cxn>
                <a:cxn ang="0">
                  <a:pos x="10550927" y="7801051"/>
                </a:cxn>
                <a:cxn ang="0">
                  <a:pos x="10533883" y="6880066"/>
                </a:cxn>
              </a:cxnLst>
              <a:rect l="0" t="0" r="0" b="0"/>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7"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rgbClr val="FFFFFF">
                <a:alpha val="100000"/>
              </a:srgbClr>
            </a:solidFill>
            <a:ln w="9525">
              <a:noFill/>
            </a:ln>
          </p:spPr>
          <p:txBody>
            <a:bodyPr/>
            <a:lstStyle/>
            <a:p>
              <a:endParaRPr lang="zh-CN" altLang="en-US"/>
            </a:p>
          </p:txBody>
        </p:sp>
        <p:grpSp>
          <p:nvGrpSpPr>
            <p:cNvPr id="18467" name="组合 100"/>
            <p:cNvGrpSpPr/>
            <p:nvPr/>
          </p:nvGrpSpPr>
          <p:grpSpPr>
            <a:xfrm>
              <a:off x="6713" y="4278"/>
              <a:ext cx="825" cy="495"/>
              <a:chOff x="0" y="0"/>
              <a:chExt cx="839960" cy="503237"/>
            </a:xfrm>
          </p:grpSpPr>
          <p:sp>
            <p:nvSpPr>
              <p:cNvPr id="18478" name="Freeform 2028"/>
              <p:cNvSpPr/>
              <p:nvPr/>
            </p:nvSpPr>
            <p:spPr>
              <a:xfrm>
                <a:off x="157335" y="0"/>
                <a:ext cx="682625" cy="503237"/>
              </a:xfrm>
              <a:custGeom>
                <a:avLst/>
                <a:gdLst/>
                <a:ahLst/>
                <a:cxnLst>
                  <a:cxn ang="0">
                    <a:pos x="253182692" y="498960400"/>
                  </a:cxn>
                  <a:cxn ang="0">
                    <a:pos x="519691173" y="56927999"/>
                  </a:cxn>
                  <a:cxn ang="0">
                    <a:pos x="1245927515" y="0"/>
                  </a:cxn>
                  <a:cxn ang="0">
                    <a:pos x="499703402" y="894109413"/>
                  </a:cxn>
                  <a:cxn ang="0">
                    <a:pos x="253182692" y="498960400"/>
                  </a:cxn>
                </a:cxnLst>
                <a:rect l="0" t="0" r="0" b="0"/>
                <a:pathLst>
                  <a:path w="374" h="275">
                    <a:moveTo>
                      <a:pt x="76" y="149"/>
                    </a:moveTo>
                    <a:cubicBezTo>
                      <a:pt x="0" y="99"/>
                      <a:pt x="72" y="30"/>
                      <a:pt x="156" y="17"/>
                    </a:cubicBezTo>
                    <a:cubicBezTo>
                      <a:pt x="225" y="5"/>
                      <a:pt x="236" y="60"/>
                      <a:pt x="374" y="0"/>
                    </a:cubicBezTo>
                    <a:cubicBezTo>
                      <a:pt x="343" y="134"/>
                      <a:pt x="287" y="256"/>
                      <a:pt x="150" y="267"/>
                    </a:cubicBezTo>
                    <a:cubicBezTo>
                      <a:pt x="52" y="275"/>
                      <a:pt x="25" y="186"/>
                      <a:pt x="76" y="149"/>
                    </a:cubicBezTo>
                    <a:close/>
                  </a:path>
                </a:pathLst>
              </a:custGeom>
              <a:solidFill>
                <a:srgbClr val="FFFFFF">
                  <a:alpha val="100000"/>
                </a:srgbClr>
              </a:solidFill>
              <a:ln w="9525">
                <a:noFill/>
              </a:ln>
            </p:spPr>
            <p:txBody>
              <a:bodyPr/>
              <a:lstStyle/>
              <a:p>
                <a:endParaRPr lang="zh-CN" altLang="en-US"/>
              </a:p>
            </p:txBody>
          </p:sp>
          <p:sp>
            <p:nvSpPr>
              <p:cNvPr id="18479" name="Freeform 2029"/>
              <p:cNvSpPr/>
              <p:nvPr/>
            </p:nvSpPr>
            <p:spPr>
              <a:xfrm>
                <a:off x="0" y="153193"/>
                <a:ext cx="665163" cy="196850"/>
              </a:xfrm>
              <a:custGeom>
                <a:avLst/>
                <a:gdLst/>
                <a:ahLst/>
                <a:cxnLst>
                  <a:cxn ang="0">
                    <a:pos x="50090063" y="23691909"/>
                  </a:cxn>
                  <a:cxn ang="0">
                    <a:pos x="1215499496" y="0"/>
                  </a:cxn>
                  <a:cxn ang="0">
                    <a:pos x="86822045" y="186152030"/>
                  </a:cxn>
                  <a:cxn ang="0">
                    <a:pos x="50090063" y="23691909"/>
                  </a:cxn>
                </a:cxnLst>
                <a:rect l="0" t="0" r="0" b="0"/>
                <a:pathLst>
                  <a:path w="364" h="107">
                    <a:moveTo>
                      <a:pt x="15" y="7"/>
                    </a:moveTo>
                    <a:cubicBezTo>
                      <a:pt x="59" y="38"/>
                      <a:pt x="215" y="107"/>
                      <a:pt x="364" y="0"/>
                    </a:cubicBezTo>
                    <a:cubicBezTo>
                      <a:pt x="250" y="98"/>
                      <a:pt x="148" y="105"/>
                      <a:pt x="26" y="55"/>
                    </a:cubicBezTo>
                    <a:cubicBezTo>
                      <a:pt x="8" y="37"/>
                      <a:pt x="0" y="22"/>
                      <a:pt x="15" y="7"/>
                    </a:cubicBezTo>
                    <a:close/>
                  </a:path>
                </a:pathLst>
              </a:custGeom>
              <a:solidFill>
                <a:srgbClr val="FFFFFF">
                  <a:alpha val="100000"/>
                </a:srgbClr>
              </a:solidFill>
              <a:ln w="9525">
                <a:noFill/>
              </a:ln>
            </p:spPr>
            <p:txBody>
              <a:bodyPr/>
              <a:lstStyle/>
              <a:p>
                <a:endParaRPr lang="zh-CN" altLang="en-US"/>
              </a:p>
            </p:txBody>
          </p:sp>
        </p:grpSp>
        <p:grpSp>
          <p:nvGrpSpPr>
            <p:cNvPr id="18468" name="组合 103"/>
            <p:cNvGrpSpPr/>
            <p:nvPr/>
          </p:nvGrpSpPr>
          <p:grpSpPr>
            <a:xfrm>
              <a:off x="11890" y="2950"/>
              <a:ext cx="798" cy="948"/>
              <a:chOff x="0" y="0"/>
              <a:chExt cx="641350" cy="763588"/>
            </a:xfrm>
          </p:grpSpPr>
          <p:sp>
            <p:nvSpPr>
              <p:cNvPr id="18476" name="Freeform 1570"/>
              <p:cNvSpPr/>
              <p:nvPr/>
            </p:nvSpPr>
            <p:spPr>
              <a:xfrm>
                <a:off x="0" y="0"/>
                <a:ext cx="641350" cy="461963"/>
              </a:xfrm>
              <a:custGeom>
                <a:avLst/>
                <a:gdLst/>
                <a:ahLst/>
                <a:cxnLst>
                  <a:cxn ang="0">
                    <a:pos x="1977547224" y="853639869"/>
                  </a:cxn>
                  <a:cxn ang="0">
                    <a:pos x="1521189698" y="436305575"/>
                  </a:cxn>
                  <a:cxn ang="0">
                    <a:pos x="1492668123" y="436305575"/>
                  </a:cxn>
                  <a:cxn ang="0">
                    <a:pos x="912715052" y="0"/>
                  </a:cxn>
                  <a:cxn ang="0">
                    <a:pos x="332758897" y="455273776"/>
                  </a:cxn>
                  <a:cxn ang="0">
                    <a:pos x="0" y="853639869"/>
                  </a:cxn>
                  <a:cxn ang="0">
                    <a:pos x="456357526" y="1270974164"/>
                  </a:cxn>
                  <a:cxn ang="0">
                    <a:pos x="579953071" y="1252002883"/>
                  </a:cxn>
                  <a:cxn ang="0">
                    <a:pos x="941236626" y="1422732089"/>
                  </a:cxn>
                  <a:cxn ang="0">
                    <a:pos x="1321532509" y="1233034683"/>
                  </a:cxn>
                  <a:cxn ang="0">
                    <a:pos x="1521189698" y="1270974164"/>
                  </a:cxn>
                  <a:cxn ang="0">
                    <a:pos x="1977547224" y="853639869"/>
                  </a:cxn>
                </a:cxnLst>
                <a:rect l="0" t="0" r="0" b="0"/>
                <a:pathLst>
                  <a:path w="208" h="150">
                    <a:moveTo>
                      <a:pt x="208" y="90"/>
                    </a:moveTo>
                    <a:cubicBezTo>
                      <a:pt x="208" y="66"/>
                      <a:pt x="187" y="46"/>
                      <a:pt x="160" y="46"/>
                    </a:cubicBezTo>
                    <a:cubicBezTo>
                      <a:pt x="159" y="46"/>
                      <a:pt x="158" y="46"/>
                      <a:pt x="157" y="46"/>
                    </a:cubicBezTo>
                    <a:cubicBezTo>
                      <a:pt x="152" y="20"/>
                      <a:pt x="126" y="0"/>
                      <a:pt x="96" y="0"/>
                    </a:cubicBezTo>
                    <a:cubicBezTo>
                      <a:pt x="65" y="0"/>
                      <a:pt x="39" y="21"/>
                      <a:pt x="35" y="48"/>
                    </a:cubicBezTo>
                    <a:cubicBezTo>
                      <a:pt x="14" y="53"/>
                      <a:pt x="0" y="70"/>
                      <a:pt x="0" y="90"/>
                    </a:cubicBezTo>
                    <a:cubicBezTo>
                      <a:pt x="0" y="114"/>
                      <a:pt x="21" y="134"/>
                      <a:pt x="48" y="134"/>
                    </a:cubicBezTo>
                    <a:cubicBezTo>
                      <a:pt x="52" y="134"/>
                      <a:pt x="57" y="134"/>
                      <a:pt x="61" y="132"/>
                    </a:cubicBezTo>
                    <a:cubicBezTo>
                      <a:pt x="70" y="143"/>
                      <a:pt x="84" y="150"/>
                      <a:pt x="99" y="150"/>
                    </a:cubicBezTo>
                    <a:cubicBezTo>
                      <a:pt x="116" y="150"/>
                      <a:pt x="131" y="142"/>
                      <a:pt x="139" y="130"/>
                    </a:cubicBezTo>
                    <a:cubicBezTo>
                      <a:pt x="146" y="133"/>
                      <a:pt x="153" y="134"/>
                      <a:pt x="160" y="134"/>
                    </a:cubicBezTo>
                    <a:cubicBezTo>
                      <a:pt x="187" y="134"/>
                      <a:pt x="208" y="114"/>
                      <a:pt x="208" y="90"/>
                    </a:cubicBezTo>
                    <a:close/>
                  </a:path>
                </a:pathLst>
              </a:custGeom>
              <a:solidFill>
                <a:srgbClr val="FFFFFF">
                  <a:alpha val="100000"/>
                </a:srgbClr>
              </a:solidFill>
              <a:ln w="9525">
                <a:noFill/>
              </a:ln>
            </p:spPr>
            <p:txBody>
              <a:bodyPr/>
              <a:lstStyle/>
              <a:p>
                <a:endParaRPr lang="zh-CN" altLang="en-US"/>
              </a:p>
            </p:txBody>
          </p:sp>
          <p:sp>
            <p:nvSpPr>
              <p:cNvPr id="18477" name="Freeform 1571"/>
              <p:cNvSpPr/>
              <p:nvPr/>
            </p:nvSpPr>
            <p:spPr>
              <a:xfrm>
                <a:off x="195262" y="481013"/>
                <a:ext cx="239713" cy="282575"/>
              </a:xfrm>
              <a:custGeom>
                <a:avLst/>
                <a:gdLst/>
                <a:ahLst/>
                <a:cxnLst>
                  <a:cxn ang="0">
                    <a:pos x="623358290" y="0"/>
                  </a:cxn>
                  <a:cxn ang="0">
                    <a:pos x="340014451" y="66036549"/>
                  </a:cxn>
                  <a:cxn ang="0">
                    <a:pos x="113338150" y="28300501"/>
                  </a:cxn>
                  <a:cxn ang="0">
                    <a:pos x="122782228" y="169809146"/>
                  </a:cxn>
                  <a:cxn ang="0">
                    <a:pos x="0" y="867919898"/>
                  </a:cxn>
                  <a:cxn ang="0">
                    <a:pos x="736696441" y="867919898"/>
                  </a:cxn>
                  <a:cxn ang="0">
                    <a:pos x="613914213" y="169809146"/>
                  </a:cxn>
                  <a:cxn ang="0">
                    <a:pos x="623358290" y="0"/>
                  </a:cxn>
                </a:cxnLst>
                <a:rect l="0" t="0" r="0" b="0"/>
                <a:pathLst>
                  <a:path w="78" h="92">
                    <a:moveTo>
                      <a:pt x="66" y="0"/>
                    </a:moveTo>
                    <a:cubicBezTo>
                      <a:pt x="57" y="5"/>
                      <a:pt x="47" y="7"/>
                      <a:pt x="36" y="7"/>
                    </a:cubicBezTo>
                    <a:cubicBezTo>
                      <a:pt x="28" y="7"/>
                      <a:pt x="20" y="6"/>
                      <a:pt x="12" y="3"/>
                    </a:cubicBezTo>
                    <a:cubicBezTo>
                      <a:pt x="12" y="7"/>
                      <a:pt x="13" y="12"/>
                      <a:pt x="13" y="18"/>
                    </a:cubicBezTo>
                    <a:cubicBezTo>
                      <a:pt x="13" y="58"/>
                      <a:pt x="0" y="92"/>
                      <a:pt x="0" y="92"/>
                    </a:cubicBezTo>
                    <a:cubicBezTo>
                      <a:pt x="78" y="92"/>
                      <a:pt x="78" y="92"/>
                      <a:pt x="78" y="92"/>
                    </a:cubicBezTo>
                    <a:cubicBezTo>
                      <a:pt x="78" y="92"/>
                      <a:pt x="65" y="58"/>
                      <a:pt x="65" y="18"/>
                    </a:cubicBezTo>
                    <a:cubicBezTo>
                      <a:pt x="65" y="12"/>
                      <a:pt x="65" y="6"/>
                      <a:pt x="66" y="0"/>
                    </a:cubicBezTo>
                    <a:close/>
                  </a:path>
                </a:pathLst>
              </a:custGeom>
              <a:solidFill>
                <a:srgbClr val="FFFFFF">
                  <a:alpha val="100000"/>
                </a:srgbClr>
              </a:solidFill>
              <a:ln w="9525">
                <a:noFill/>
              </a:ln>
            </p:spPr>
            <p:txBody>
              <a:bodyPr/>
              <a:lstStyle/>
              <a:p>
                <a:endParaRPr lang="zh-CN" altLang="en-US"/>
              </a:p>
            </p:txBody>
          </p:sp>
        </p:grpSp>
        <p:grpSp>
          <p:nvGrpSpPr>
            <p:cNvPr id="18469" name="组合 106"/>
            <p:cNvGrpSpPr/>
            <p:nvPr/>
          </p:nvGrpSpPr>
          <p:grpSpPr>
            <a:xfrm>
              <a:off x="10410" y="4345"/>
              <a:ext cx="1273" cy="968"/>
              <a:chOff x="0" y="0"/>
              <a:chExt cx="822325" cy="625475"/>
            </a:xfrm>
          </p:grpSpPr>
          <p:sp>
            <p:nvSpPr>
              <p:cNvPr id="18474" name="Freeform 1177"/>
              <p:cNvSpPr/>
              <p:nvPr/>
            </p:nvSpPr>
            <p:spPr>
              <a:xfrm>
                <a:off x="268287" y="0"/>
                <a:ext cx="554038" cy="585788"/>
              </a:xfrm>
              <a:custGeom>
                <a:avLst/>
                <a:gdLst/>
                <a:ahLst/>
                <a:cxnLst>
                  <a:cxn ang="0">
                    <a:pos x="1553738011" y="798459875"/>
                  </a:cxn>
                  <a:cxn ang="0">
                    <a:pos x="1373731065" y="617855268"/>
                  </a:cxn>
                  <a:cxn ang="0">
                    <a:pos x="1373731065" y="171099426"/>
                  </a:cxn>
                  <a:cxn ang="0">
                    <a:pos x="1098986699" y="171099426"/>
                  </a:cxn>
                  <a:cxn ang="0">
                    <a:pos x="1098986699" y="342195768"/>
                  </a:cxn>
                  <a:cxn ang="0">
                    <a:pos x="805291155" y="47525905"/>
                  </a:cxn>
                  <a:cxn ang="0">
                    <a:pos x="634758259" y="47525905"/>
                  </a:cxn>
                  <a:cxn ang="0">
                    <a:pos x="0" y="684394619"/>
                  </a:cxn>
                  <a:cxn ang="0">
                    <a:pos x="255799345" y="864999226"/>
                  </a:cxn>
                  <a:cxn ang="0">
                    <a:pos x="454751312" y="1806039900"/>
                  </a:cxn>
                  <a:cxn ang="0">
                    <a:pos x="720024707" y="1806039900"/>
                  </a:cxn>
                  <a:cxn ang="0">
                    <a:pos x="720024707" y="1425820324"/>
                  </a:cxn>
                  <a:cxn ang="0">
                    <a:pos x="805291155" y="1311755068"/>
                  </a:cxn>
                  <a:cxn ang="0">
                    <a:pos x="966350002" y="1311755068"/>
                  </a:cxn>
                  <a:cxn ang="0">
                    <a:pos x="1051616450" y="1425820324"/>
                  </a:cxn>
                  <a:cxn ang="0">
                    <a:pos x="1051616450" y="1806039900"/>
                  </a:cxn>
                  <a:cxn ang="0">
                    <a:pos x="1269519595" y="1806039900"/>
                  </a:cxn>
                  <a:cxn ang="0">
                    <a:pos x="1383205115" y="1691974644"/>
                  </a:cxn>
                  <a:cxn ang="0">
                    <a:pos x="1383205115" y="988569663"/>
                  </a:cxn>
                  <a:cxn ang="0">
                    <a:pos x="1525315862" y="988569663"/>
                  </a:cxn>
                  <a:cxn ang="0">
                    <a:pos x="1553738011" y="798459875"/>
                  </a:cxn>
                </a:cxnLst>
                <a:rect l="0" t="0" r="0" b="0"/>
                <a:pathLst>
                  <a:path w="180" h="190">
                    <a:moveTo>
                      <a:pt x="164" y="84"/>
                    </a:moveTo>
                    <a:cubicBezTo>
                      <a:pt x="145" y="65"/>
                      <a:pt x="145" y="65"/>
                      <a:pt x="145" y="65"/>
                    </a:cubicBezTo>
                    <a:cubicBezTo>
                      <a:pt x="145" y="18"/>
                      <a:pt x="145" y="18"/>
                      <a:pt x="145" y="18"/>
                    </a:cubicBezTo>
                    <a:cubicBezTo>
                      <a:pt x="116" y="18"/>
                      <a:pt x="116" y="18"/>
                      <a:pt x="116" y="18"/>
                    </a:cubicBezTo>
                    <a:cubicBezTo>
                      <a:pt x="116" y="36"/>
                      <a:pt x="116" y="36"/>
                      <a:pt x="116" y="36"/>
                    </a:cubicBezTo>
                    <a:cubicBezTo>
                      <a:pt x="85" y="5"/>
                      <a:pt x="85" y="5"/>
                      <a:pt x="85" y="5"/>
                    </a:cubicBezTo>
                    <a:cubicBezTo>
                      <a:pt x="80" y="0"/>
                      <a:pt x="72" y="0"/>
                      <a:pt x="67" y="5"/>
                    </a:cubicBezTo>
                    <a:cubicBezTo>
                      <a:pt x="0" y="72"/>
                      <a:pt x="0" y="72"/>
                      <a:pt x="0" y="72"/>
                    </a:cubicBezTo>
                    <a:cubicBezTo>
                      <a:pt x="10" y="77"/>
                      <a:pt x="20" y="83"/>
                      <a:pt x="27" y="91"/>
                    </a:cubicBezTo>
                    <a:cubicBezTo>
                      <a:pt x="64" y="128"/>
                      <a:pt x="51" y="181"/>
                      <a:pt x="48" y="190"/>
                    </a:cubicBezTo>
                    <a:cubicBezTo>
                      <a:pt x="76" y="190"/>
                      <a:pt x="76" y="190"/>
                      <a:pt x="76" y="190"/>
                    </a:cubicBezTo>
                    <a:cubicBezTo>
                      <a:pt x="76" y="150"/>
                      <a:pt x="76" y="150"/>
                      <a:pt x="76" y="150"/>
                    </a:cubicBezTo>
                    <a:cubicBezTo>
                      <a:pt x="76" y="143"/>
                      <a:pt x="78" y="138"/>
                      <a:pt x="85" y="138"/>
                    </a:cubicBezTo>
                    <a:cubicBezTo>
                      <a:pt x="102" y="138"/>
                      <a:pt x="102" y="138"/>
                      <a:pt x="102" y="138"/>
                    </a:cubicBezTo>
                    <a:cubicBezTo>
                      <a:pt x="108" y="138"/>
                      <a:pt x="111" y="143"/>
                      <a:pt x="111" y="150"/>
                    </a:cubicBezTo>
                    <a:cubicBezTo>
                      <a:pt x="111" y="190"/>
                      <a:pt x="111" y="190"/>
                      <a:pt x="111" y="190"/>
                    </a:cubicBezTo>
                    <a:cubicBezTo>
                      <a:pt x="134" y="190"/>
                      <a:pt x="134" y="190"/>
                      <a:pt x="134" y="190"/>
                    </a:cubicBezTo>
                    <a:cubicBezTo>
                      <a:pt x="141" y="190"/>
                      <a:pt x="146" y="185"/>
                      <a:pt x="146" y="178"/>
                    </a:cubicBezTo>
                    <a:cubicBezTo>
                      <a:pt x="146" y="104"/>
                      <a:pt x="146" y="104"/>
                      <a:pt x="146" y="104"/>
                    </a:cubicBezTo>
                    <a:cubicBezTo>
                      <a:pt x="161" y="104"/>
                      <a:pt x="161" y="104"/>
                      <a:pt x="161" y="104"/>
                    </a:cubicBezTo>
                    <a:cubicBezTo>
                      <a:pt x="180" y="104"/>
                      <a:pt x="169" y="89"/>
                      <a:pt x="164" y="84"/>
                    </a:cubicBezTo>
                    <a:close/>
                  </a:path>
                </a:pathLst>
              </a:custGeom>
              <a:solidFill>
                <a:srgbClr val="FFFFFF">
                  <a:alpha val="100000"/>
                </a:srgbClr>
              </a:solidFill>
              <a:ln w="9525">
                <a:noFill/>
              </a:ln>
            </p:spPr>
            <p:txBody>
              <a:bodyPr/>
              <a:lstStyle/>
              <a:p>
                <a:endParaRPr lang="zh-CN" altLang="en-US"/>
              </a:p>
            </p:txBody>
          </p:sp>
          <p:sp>
            <p:nvSpPr>
              <p:cNvPr id="18475" name="Freeform 1178"/>
              <p:cNvSpPr>
                <a:spLocks noEditPoints="1"/>
              </p:cNvSpPr>
              <p:nvPr/>
            </p:nvSpPr>
            <p:spPr>
              <a:xfrm>
                <a:off x="0" y="209550"/>
                <a:ext cx="415925" cy="415925"/>
              </a:xfrm>
              <a:custGeom>
                <a:avLst/>
                <a:gdLst/>
                <a:ahLst/>
                <a:cxnLst>
                  <a:cxn ang="0">
                    <a:pos x="0" y="0"/>
                  </a:cxn>
                  <a:cxn ang="0">
                    <a:pos x="332222404" y="968193296"/>
                  </a:cxn>
                  <a:cxn ang="0">
                    <a:pos x="1120067539" y="1120067539"/>
                  </a:cxn>
                  <a:cxn ang="0">
                    <a:pos x="968193296" y="332222404"/>
                  </a:cxn>
                  <a:cxn ang="0">
                    <a:pos x="0" y="0"/>
                  </a:cxn>
                  <a:cxn ang="0">
                    <a:pos x="1063116624" y="1063116624"/>
                  </a:cxn>
                  <a:cxn ang="0">
                    <a:pos x="683432555" y="778352802"/>
                  </a:cxn>
                  <a:cxn ang="0">
                    <a:pos x="265779156" y="265779156"/>
                  </a:cxn>
                  <a:cxn ang="0">
                    <a:pos x="778352802" y="683432555"/>
                  </a:cxn>
                  <a:cxn ang="0">
                    <a:pos x="1063116624" y="1063116624"/>
                  </a:cxn>
                </a:cxnLst>
                <a:rect l="0" t="0" r="0" b="0"/>
                <a:pathLst>
                  <a:path w="135" h="135">
                    <a:moveTo>
                      <a:pt x="0" y="0"/>
                    </a:moveTo>
                    <a:cubicBezTo>
                      <a:pt x="0" y="0"/>
                      <a:pt x="2" y="69"/>
                      <a:pt x="35" y="102"/>
                    </a:cubicBezTo>
                    <a:cubicBezTo>
                      <a:pt x="68" y="135"/>
                      <a:pt x="118" y="118"/>
                      <a:pt x="118" y="118"/>
                    </a:cubicBezTo>
                    <a:cubicBezTo>
                      <a:pt x="118" y="118"/>
                      <a:pt x="135" y="68"/>
                      <a:pt x="102" y="35"/>
                    </a:cubicBezTo>
                    <a:cubicBezTo>
                      <a:pt x="69" y="2"/>
                      <a:pt x="0" y="0"/>
                      <a:pt x="0" y="0"/>
                    </a:cubicBezTo>
                    <a:close/>
                    <a:moveTo>
                      <a:pt x="112" y="112"/>
                    </a:moveTo>
                    <a:cubicBezTo>
                      <a:pt x="112" y="112"/>
                      <a:pt x="95" y="105"/>
                      <a:pt x="72" y="82"/>
                    </a:cubicBezTo>
                    <a:cubicBezTo>
                      <a:pt x="49" y="59"/>
                      <a:pt x="28" y="28"/>
                      <a:pt x="28" y="28"/>
                    </a:cubicBezTo>
                    <a:cubicBezTo>
                      <a:pt x="28" y="28"/>
                      <a:pt x="59" y="49"/>
                      <a:pt x="82" y="72"/>
                    </a:cubicBezTo>
                    <a:cubicBezTo>
                      <a:pt x="105" y="95"/>
                      <a:pt x="112" y="112"/>
                      <a:pt x="112" y="112"/>
                    </a:cubicBezTo>
                    <a:close/>
                  </a:path>
                </a:pathLst>
              </a:custGeom>
              <a:solidFill>
                <a:srgbClr val="FFFFFF">
                  <a:alpha val="100000"/>
                </a:srgbClr>
              </a:solidFill>
              <a:ln w="9525">
                <a:noFill/>
              </a:ln>
            </p:spPr>
            <p:txBody>
              <a:bodyPr/>
              <a:lstStyle/>
              <a:p>
                <a:endParaRPr lang="zh-CN" altLang="en-US"/>
              </a:p>
            </p:txBody>
          </p:sp>
        </p:grpSp>
        <p:grpSp>
          <p:nvGrpSpPr>
            <p:cNvPr id="18470" name="组合 109"/>
            <p:cNvGrpSpPr/>
            <p:nvPr/>
          </p:nvGrpSpPr>
          <p:grpSpPr>
            <a:xfrm>
              <a:off x="7873" y="3280"/>
              <a:ext cx="1012" cy="725"/>
              <a:chOff x="0" y="0"/>
              <a:chExt cx="752475" cy="538163"/>
            </a:xfrm>
          </p:grpSpPr>
          <p:sp>
            <p:nvSpPr>
              <p:cNvPr id="18471" name="Freeform 980"/>
              <p:cNvSpPr/>
              <p:nvPr/>
            </p:nvSpPr>
            <p:spPr>
              <a:xfrm>
                <a:off x="68262" y="0"/>
                <a:ext cx="288925" cy="180975"/>
              </a:xfrm>
              <a:custGeom>
                <a:avLst/>
                <a:gdLst/>
                <a:ahLst/>
                <a:cxnLst>
                  <a:cxn ang="0">
                    <a:pos x="765242452" y="216403157"/>
                  </a:cxn>
                  <a:cxn ang="0">
                    <a:pos x="727454750" y="254036755"/>
                  </a:cxn>
                  <a:cxn ang="0">
                    <a:pos x="604637036" y="131722194"/>
                  </a:cxn>
                  <a:cxn ang="0">
                    <a:pos x="311765443" y="9407633"/>
                  </a:cxn>
                  <a:cxn ang="0">
                    <a:pos x="0" y="65862631"/>
                  </a:cxn>
                  <a:cxn ang="0">
                    <a:pos x="103920790" y="225810789"/>
                  </a:cxn>
                  <a:cxn ang="0">
                    <a:pos x="292871593" y="188174124"/>
                  </a:cxn>
                  <a:cxn ang="0">
                    <a:pos x="472373933" y="263444387"/>
                  </a:cxn>
                  <a:cxn ang="0">
                    <a:pos x="595188574" y="385758948"/>
                  </a:cxn>
                  <a:cxn ang="0">
                    <a:pos x="547952410" y="423395614"/>
                  </a:cxn>
                  <a:cxn ang="0">
                    <a:pos x="547952410" y="489255177"/>
                  </a:cxn>
                  <a:cxn ang="0">
                    <a:pos x="595188574" y="536299475"/>
                  </a:cxn>
                  <a:cxn ang="0">
                    <a:pos x="661321662" y="536299475"/>
                  </a:cxn>
                  <a:cxn ang="0">
                    <a:pos x="869166315" y="319899385"/>
                  </a:cxn>
                  <a:cxn ang="0">
                    <a:pos x="869166315" y="254036755"/>
                  </a:cxn>
                  <a:cxn ang="0">
                    <a:pos x="831375540" y="216403157"/>
                  </a:cxn>
                  <a:cxn ang="0">
                    <a:pos x="765242452" y="216403157"/>
                  </a:cxn>
                </a:cxnLst>
                <a:rect l="0" t="0" r="0" b="0"/>
                <a:pathLst>
                  <a:path w="94" h="59">
                    <a:moveTo>
                      <a:pt x="81" y="23"/>
                    </a:moveTo>
                    <a:cubicBezTo>
                      <a:pt x="77" y="27"/>
                      <a:pt x="77" y="27"/>
                      <a:pt x="77" y="27"/>
                    </a:cubicBezTo>
                    <a:cubicBezTo>
                      <a:pt x="64" y="14"/>
                      <a:pt x="64" y="14"/>
                      <a:pt x="64" y="14"/>
                    </a:cubicBezTo>
                    <a:cubicBezTo>
                      <a:pt x="55" y="6"/>
                      <a:pt x="44" y="2"/>
                      <a:pt x="33" y="1"/>
                    </a:cubicBezTo>
                    <a:cubicBezTo>
                      <a:pt x="22" y="0"/>
                      <a:pt x="10" y="1"/>
                      <a:pt x="0" y="7"/>
                    </a:cubicBezTo>
                    <a:cubicBezTo>
                      <a:pt x="11" y="24"/>
                      <a:pt x="11" y="24"/>
                      <a:pt x="11" y="24"/>
                    </a:cubicBezTo>
                    <a:cubicBezTo>
                      <a:pt x="15" y="21"/>
                      <a:pt x="23" y="19"/>
                      <a:pt x="31" y="20"/>
                    </a:cubicBezTo>
                    <a:cubicBezTo>
                      <a:pt x="39" y="21"/>
                      <a:pt x="46" y="24"/>
                      <a:pt x="50" y="28"/>
                    </a:cubicBezTo>
                    <a:cubicBezTo>
                      <a:pt x="63" y="41"/>
                      <a:pt x="63" y="41"/>
                      <a:pt x="63" y="41"/>
                    </a:cubicBezTo>
                    <a:cubicBezTo>
                      <a:pt x="58" y="45"/>
                      <a:pt x="58" y="45"/>
                      <a:pt x="58" y="45"/>
                    </a:cubicBezTo>
                    <a:cubicBezTo>
                      <a:pt x="57" y="47"/>
                      <a:pt x="57" y="50"/>
                      <a:pt x="58" y="52"/>
                    </a:cubicBezTo>
                    <a:cubicBezTo>
                      <a:pt x="63" y="57"/>
                      <a:pt x="63" y="57"/>
                      <a:pt x="63" y="57"/>
                    </a:cubicBezTo>
                    <a:cubicBezTo>
                      <a:pt x="65" y="59"/>
                      <a:pt x="68" y="59"/>
                      <a:pt x="70" y="57"/>
                    </a:cubicBezTo>
                    <a:cubicBezTo>
                      <a:pt x="92" y="34"/>
                      <a:pt x="92" y="34"/>
                      <a:pt x="92" y="34"/>
                    </a:cubicBezTo>
                    <a:cubicBezTo>
                      <a:pt x="94" y="32"/>
                      <a:pt x="94" y="29"/>
                      <a:pt x="92" y="27"/>
                    </a:cubicBezTo>
                    <a:cubicBezTo>
                      <a:pt x="88" y="23"/>
                      <a:pt x="88" y="23"/>
                      <a:pt x="88" y="23"/>
                    </a:cubicBezTo>
                    <a:cubicBezTo>
                      <a:pt x="86" y="21"/>
                      <a:pt x="83" y="21"/>
                      <a:pt x="81" y="23"/>
                    </a:cubicBezTo>
                    <a:close/>
                  </a:path>
                </a:pathLst>
              </a:custGeom>
              <a:solidFill>
                <a:srgbClr val="FFFFFF">
                  <a:alpha val="100000"/>
                </a:srgbClr>
              </a:solidFill>
              <a:ln w="9525">
                <a:noFill/>
              </a:ln>
            </p:spPr>
            <p:txBody>
              <a:bodyPr/>
              <a:lstStyle/>
              <a:p>
                <a:endParaRPr lang="zh-CN" altLang="en-US"/>
              </a:p>
            </p:txBody>
          </p:sp>
          <p:sp>
            <p:nvSpPr>
              <p:cNvPr id="18472" name="Freeform 981"/>
              <p:cNvSpPr>
                <a:spLocks noEditPoints="1"/>
              </p:cNvSpPr>
              <p:nvPr/>
            </p:nvSpPr>
            <p:spPr>
              <a:xfrm>
                <a:off x="274637" y="88900"/>
                <a:ext cx="477838" cy="449263"/>
              </a:xfrm>
              <a:custGeom>
                <a:avLst/>
                <a:gdLst/>
                <a:ahLst/>
                <a:cxnLst>
                  <a:cxn ang="0">
                    <a:pos x="1397059585" y="331408391"/>
                  </a:cxn>
                  <a:cxn ang="0">
                    <a:pos x="1187976173" y="123094985"/>
                  </a:cxn>
                  <a:cxn ang="0">
                    <a:pos x="883855407" y="0"/>
                  </a:cxn>
                  <a:cxn ang="0">
                    <a:pos x="541717234" y="0"/>
                  </a:cxn>
                  <a:cxn ang="0">
                    <a:pos x="342138174" y="75750050"/>
                  </a:cxn>
                  <a:cxn ang="0">
                    <a:pos x="76031733" y="331408391"/>
                  </a:cxn>
                  <a:cxn ang="0">
                    <a:pos x="0" y="511316683"/>
                  </a:cxn>
                  <a:cxn ang="0">
                    <a:pos x="0" y="1069975223"/>
                  </a:cxn>
                  <a:cxn ang="0">
                    <a:pos x="304120766" y="1382446871"/>
                  </a:cxn>
                  <a:cxn ang="0">
                    <a:pos x="1168970552" y="1382446871"/>
                  </a:cxn>
                  <a:cxn ang="0">
                    <a:pos x="1473091318" y="1069975223"/>
                  </a:cxn>
                  <a:cxn ang="0">
                    <a:pos x="1473091318" y="539721797"/>
                  </a:cxn>
                  <a:cxn ang="0">
                    <a:pos x="1397059585" y="331408391"/>
                  </a:cxn>
                  <a:cxn ang="0">
                    <a:pos x="1264007906" y="568129989"/>
                  </a:cxn>
                  <a:cxn ang="0">
                    <a:pos x="826832378" y="568129989"/>
                  </a:cxn>
                  <a:cxn ang="0">
                    <a:pos x="722290672" y="463971748"/>
                  </a:cxn>
                  <a:cxn ang="0">
                    <a:pos x="722290672" y="255658341"/>
                  </a:cxn>
                  <a:cxn ang="0">
                    <a:pos x="836336730" y="160968471"/>
                  </a:cxn>
                  <a:cxn ang="0">
                    <a:pos x="1016907086" y="208313406"/>
                  </a:cxn>
                  <a:cxn ang="0">
                    <a:pos x="1225993581" y="426095184"/>
                  </a:cxn>
                  <a:cxn ang="0">
                    <a:pos x="1264007906" y="568129989"/>
                  </a:cxn>
                </a:cxnLst>
                <a:rect l="0" t="0" r="0" b="0"/>
                <a:pathLst>
                  <a:path w="155" h="146">
                    <a:moveTo>
                      <a:pt x="147" y="35"/>
                    </a:moveTo>
                    <a:cubicBezTo>
                      <a:pt x="125" y="13"/>
                      <a:pt x="125" y="13"/>
                      <a:pt x="125" y="13"/>
                    </a:cubicBezTo>
                    <a:cubicBezTo>
                      <a:pt x="116" y="4"/>
                      <a:pt x="103" y="0"/>
                      <a:pt x="93" y="0"/>
                    </a:cubicBezTo>
                    <a:cubicBezTo>
                      <a:pt x="57" y="0"/>
                      <a:pt x="57" y="0"/>
                      <a:pt x="57" y="0"/>
                    </a:cubicBezTo>
                    <a:cubicBezTo>
                      <a:pt x="50" y="0"/>
                      <a:pt x="40" y="3"/>
                      <a:pt x="36" y="8"/>
                    </a:cubicBezTo>
                    <a:cubicBezTo>
                      <a:pt x="8" y="35"/>
                      <a:pt x="8" y="35"/>
                      <a:pt x="8" y="35"/>
                    </a:cubicBezTo>
                    <a:cubicBezTo>
                      <a:pt x="1" y="42"/>
                      <a:pt x="0" y="48"/>
                      <a:pt x="0" y="54"/>
                    </a:cubicBezTo>
                    <a:cubicBezTo>
                      <a:pt x="0" y="113"/>
                      <a:pt x="0" y="113"/>
                      <a:pt x="0" y="113"/>
                    </a:cubicBezTo>
                    <a:cubicBezTo>
                      <a:pt x="0" y="131"/>
                      <a:pt x="14" y="146"/>
                      <a:pt x="32" y="146"/>
                    </a:cubicBezTo>
                    <a:cubicBezTo>
                      <a:pt x="123" y="146"/>
                      <a:pt x="123" y="146"/>
                      <a:pt x="123" y="146"/>
                    </a:cubicBezTo>
                    <a:cubicBezTo>
                      <a:pt x="140" y="146"/>
                      <a:pt x="155" y="131"/>
                      <a:pt x="155" y="113"/>
                    </a:cubicBezTo>
                    <a:cubicBezTo>
                      <a:pt x="155" y="57"/>
                      <a:pt x="155" y="57"/>
                      <a:pt x="155" y="57"/>
                    </a:cubicBezTo>
                    <a:cubicBezTo>
                      <a:pt x="155" y="48"/>
                      <a:pt x="152" y="40"/>
                      <a:pt x="147" y="35"/>
                    </a:cubicBezTo>
                    <a:close/>
                    <a:moveTo>
                      <a:pt x="133" y="60"/>
                    </a:moveTo>
                    <a:cubicBezTo>
                      <a:pt x="87" y="60"/>
                      <a:pt x="87" y="60"/>
                      <a:pt x="87" y="60"/>
                    </a:cubicBezTo>
                    <a:cubicBezTo>
                      <a:pt x="79" y="60"/>
                      <a:pt x="76" y="54"/>
                      <a:pt x="76" y="49"/>
                    </a:cubicBezTo>
                    <a:cubicBezTo>
                      <a:pt x="76" y="27"/>
                      <a:pt x="76" y="27"/>
                      <a:pt x="76" y="27"/>
                    </a:cubicBezTo>
                    <a:cubicBezTo>
                      <a:pt x="76" y="19"/>
                      <a:pt x="80" y="17"/>
                      <a:pt x="88" y="17"/>
                    </a:cubicBezTo>
                    <a:cubicBezTo>
                      <a:pt x="95" y="17"/>
                      <a:pt x="101" y="17"/>
                      <a:pt x="107" y="22"/>
                    </a:cubicBezTo>
                    <a:cubicBezTo>
                      <a:pt x="129" y="45"/>
                      <a:pt x="129" y="45"/>
                      <a:pt x="129" y="45"/>
                    </a:cubicBezTo>
                    <a:cubicBezTo>
                      <a:pt x="135" y="51"/>
                      <a:pt x="139" y="60"/>
                      <a:pt x="133" y="60"/>
                    </a:cubicBezTo>
                    <a:close/>
                  </a:path>
                </a:pathLst>
              </a:custGeom>
              <a:solidFill>
                <a:srgbClr val="FFFFFF">
                  <a:alpha val="100000"/>
                </a:srgbClr>
              </a:solidFill>
              <a:ln w="9525">
                <a:noFill/>
              </a:ln>
            </p:spPr>
            <p:txBody>
              <a:bodyPr/>
              <a:lstStyle/>
              <a:p>
                <a:endParaRPr lang="zh-CN" altLang="en-US"/>
              </a:p>
            </p:txBody>
          </p:sp>
          <p:sp>
            <p:nvSpPr>
              <p:cNvPr id="18473" name="Freeform 982"/>
              <p:cNvSpPr/>
              <p:nvPr/>
            </p:nvSpPr>
            <p:spPr>
              <a:xfrm>
                <a:off x="0" y="82550"/>
                <a:ext cx="117475" cy="185738"/>
              </a:xfrm>
              <a:custGeom>
                <a:avLst/>
                <a:gdLst/>
                <a:ahLst/>
                <a:cxnLst>
                  <a:cxn ang="0">
                    <a:pos x="181585436" y="0"/>
                  </a:cxn>
                  <a:cxn ang="0">
                    <a:pos x="0" y="373735812"/>
                  </a:cxn>
                  <a:cxn ang="0">
                    <a:pos x="181585436" y="574976744"/>
                  </a:cxn>
                  <a:cxn ang="0">
                    <a:pos x="363167780" y="373735812"/>
                  </a:cxn>
                  <a:cxn ang="0">
                    <a:pos x="181585436" y="0"/>
                  </a:cxn>
                </a:cxnLst>
                <a:rect l="0" t="0" r="0" b="0"/>
                <a:pathLst>
                  <a:path w="38" h="60">
                    <a:moveTo>
                      <a:pt x="19" y="0"/>
                    </a:moveTo>
                    <a:cubicBezTo>
                      <a:pt x="19" y="0"/>
                      <a:pt x="0" y="25"/>
                      <a:pt x="0" y="39"/>
                    </a:cubicBezTo>
                    <a:cubicBezTo>
                      <a:pt x="0" y="53"/>
                      <a:pt x="11" y="60"/>
                      <a:pt x="19" y="60"/>
                    </a:cubicBezTo>
                    <a:cubicBezTo>
                      <a:pt x="28" y="60"/>
                      <a:pt x="38" y="53"/>
                      <a:pt x="38" y="39"/>
                    </a:cubicBezTo>
                    <a:cubicBezTo>
                      <a:pt x="38" y="25"/>
                      <a:pt x="19" y="0"/>
                      <a:pt x="19" y="0"/>
                    </a:cubicBezTo>
                    <a:close/>
                  </a:path>
                </a:pathLst>
              </a:custGeom>
              <a:solidFill>
                <a:srgbClr val="FFFFFF">
                  <a:alpha val="100000"/>
                </a:srgbClr>
              </a:solidFill>
              <a:ln w="9525">
                <a:noFill/>
              </a:ln>
            </p:spPr>
            <p:txBody>
              <a:bodyPr/>
              <a:lstStyle/>
              <a:p>
                <a:endParaRPr lang="zh-CN" altLang="en-US"/>
              </a:p>
            </p:txBody>
          </p:sp>
        </p:grpSp>
      </p:grpSp>
      <p:grpSp>
        <p:nvGrpSpPr>
          <p:cNvPr id="7" name="组合 6"/>
          <p:cNvGrpSpPr/>
          <p:nvPr/>
        </p:nvGrpSpPr>
        <p:grpSpPr>
          <a:xfrm>
            <a:off x="3016250" y="2115820"/>
            <a:ext cx="6158865" cy="3257550"/>
            <a:chOff x="4885" y="3265"/>
            <a:chExt cx="9699" cy="5130"/>
          </a:xfrm>
        </p:grpSpPr>
        <p:sp>
          <p:nvSpPr>
            <p:cNvPr id="27650" name="Oval 103"/>
            <p:cNvSpPr/>
            <p:nvPr/>
          </p:nvSpPr>
          <p:spPr>
            <a:xfrm>
              <a:off x="4885" y="3265"/>
              <a:ext cx="923" cy="923"/>
            </a:xfrm>
            <a:prstGeom prst="ellipse">
              <a:avLst/>
            </a:prstGeom>
            <a:solidFill>
              <a:srgbClr val="5ABC15"/>
            </a:solidFill>
            <a:ln w="9525">
              <a:noFill/>
            </a:ln>
          </p:spPr>
          <p:txBody>
            <a:bodyPr anchor="ctr"/>
            <a:lstStyle/>
            <a:p>
              <a:pPr lvl="0" algn="ctr" eaLnBrk="1" hangingPunct="1"/>
              <a:endParaRPr lang="en-AU" altLang="en-US" sz="1600" dirty="0">
                <a:solidFill>
                  <a:srgbClr val="FFFFFF"/>
                </a:solidFill>
                <a:latin typeface="华文行楷" panose="02010800040101010101" charset="-122"/>
                <a:ea typeface="华文行楷" panose="02010800040101010101" charset="-122"/>
              </a:endParaRPr>
            </a:p>
          </p:txBody>
        </p:sp>
        <p:sp>
          <p:nvSpPr>
            <p:cNvPr id="27651" name="Oval 106"/>
            <p:cNvSpPr/>
            <p:nvPr/>
          </p:nvSpPr>
          <p:spPr>
            <a:xfrm>
              <a:off x="4885" y="5368"/>
              <a:ext cx="923" cy="922"/>
            </a:xfrm>
            <a:prstGeom prst="ellipse">
              <a:avLst/>
            </a:prstGeom>
            <a:solidFill>
              <a:schemeClr val="accent4"/>
            </a:solidFill>
            <a:ln w="9525">
              <a:noFill/>
            </a:ln>
          </p:spPr>
          <p:txBody>
            <a:bodyPr anchor="ctr"/>
            <a:lstStyle/>
            <a:p>
              <a:pPr lvl="0" algn="ctr" eaLnBrk="1" hangingPunct="1"/>
              <a:endParaRPr lang="en-AU" altLang="en-US" sz="1600" dirty="0">
                <a:solidFill>
                  <a:srgbClr val="FFFFFF"/>
                </a:solidFill>
                <a:latin typeface="华文行楷" panose="02010800040101010101" charset="-122"/>
                <a:ea typeface="华文行楷" panose="02010800040101010101" charset="-122"/>
              </a:endParaRPr>
            </a:p>
          </p:txBody>
        </p:sp>
        <p:sp>
          <p:nvSpPr>
            <p:cNvPr id="27652" name="Oval 109"/>
            <p:cNvSpPr/>
            <p:nvPr/>
          </p:nvSpPr>
          <p:spPr>
            <a:xfrm>
              <a:off x="4885" y="7473"/>
              <a:ext cx="923" cy="922"/>
            </a:xfrm>
            <a:prstGeom prst="ellipse">
              <a:avLst/>
            </a:prstGeom>
            <a:solidFill>
              <a:srgbClr val="5ABC15"/>
            </a:solidFill>
            <a:ln w="9525">
              <a:noFill/>
            </a:ln>
          </p:spPr>
          <p:txBody>
            <a:bodyPr anchor="ctr"/>
            <a:lstStyle/>
            <a:p>
              <a:pPr lvl="0" algn="ctr" eaLnBrk="1" hangingPunct="1"/>
              <a:endParaRPr lang="en-AU" altLang="en-US" sz="1600" dirty="0">
                <a:solidFill>
                  <a:srgbClr val="FFFFFF"/>
                </a:solidFill>
                <a:latin typeface="华文行楷" panose="02010800040101010101" charset="-122"/>
                <a:ea typeface="华文行楷" panose="02010800040101010101" charset="-122"/>
              </a:endParaRPr>
            </a:p>
          </p:txBody>
        </p:sp>
        <p:sp>
          <p:nvSpPr>
            <p:cNvPr id="27660" name="Oval 103"/>
            <p:cNvSpPr/>
            <p:nvPr/>
          </p:nvSpPr>
          <p:spPr>
            <a:xfrm>
              <a:off x="13425" y="3265"/>
              <a:ext cx="923" cy="923"/>
            </a:xfrm>
            <a:prstGeom prst="ellipse">
              <a:avLst/>
            </a:prstGeom>
            <a:solidFill>
              <a:srgbClr val="5ABC15"/>
            </a:solidFill>
            <a:ln w="9525">
              <a:noFill/>
            </a:ln>
          </p:spPr>
          <p:txBody>
            <a:bodyPr anchor="ctr"/>
            <a:lstStyle/>
            <a:p>
              <a:pPr lvl="0" algn="ctr" eaLnBrk="1" hangingPunct="1"/>
              <a:endParaRPr lang="en-AU" altLang="en-US" sz="1600" dirty="0">
                <a:solidFill>
                  <a:srgbClr val="FFFFFF"/>
                </a:solidFill>
                <a:latin typeface="华文行楷" panose="02010800040101010101" charset="-122"/>
                <a:ea typeface="华文行楷" panose="02010800040101010101" charset="-122"/>
              </a:endParaRPr>
            </a:p>
          </p:txBody>
        </p:sp>
        <p:sp>
          <p:nvSpPr>
            <p:cNvPr id="27661" name="Oval 106"/>
            <p:cNvSpPr/>
            <p:nvPr/>
          </p:nvSpPr>
          <p:spPr>
            <a:xfrm>
              <a:off x="13425" y="5368"/>
              <a:ext cx="923" cy="922"/>
            </a:xfrm>
            <a:prstGeom prst="ellipse">
              <a:avLst/>
            </a:prstGeom>
            <a:solidFill>
              <a:schemeClr val="accent4"/>
            </a:solidFill>
            <a:ln w="9525">
              <a:noFill/>
            </a:ln>
          </p:spPr>
          <p:txBody>
            <a:bodyPr anchor="ctr"/>
            <a:lstStyle/>
            <a:p>
              <a:pPr lvl="0" algn="ctr" eaLnBrk="1" hangingPunct="1"/>
              <a:endParaRPr lang="en-AU" altLang="en-US" sz="1600" dirty="0">
                <a:solidFill>
                  <a:srgbClr val="FFFFFF"/>
                </a:solidFill>
                <a:latin typeface="华文行楷" panose="02010800040101010101" charset="-122"/>
                <a:ea typeface="华文行楷" panose="02010800040101010101" charset="-122"/>
              </a:endParaRPr>
            </a:p>
          </p:txBody>
        </p:sp>
        <p:sp>
          <p:nvSpPr>
            <p:cNvPr id="27662" name="Oval 109"/>
            <p:cNvSpPr/>
            <p:nvPr/>
          </p:nvSpPr>
          <p:spPr>
            <a:xfrm>
              <a:off x="13425" y="7473"/>
              <a:ext cx="923" cy="922"/>
            </a:xfrm>
            <a:prstGeom prst="ellipse">
              <a:avLst/>
            </a:prstGeom>
            <a:solidFill>
              <a:srgbClr val="5ABC15"/>
            </a:solidFill>
            <a:ln w="9525">
              <a:noFill/>
            </a:ln>
          </p:spPr>
          <p:txBody>
            <a:bodyPr anchor="ctr"/>
            <a:lstStyle/>
            <a:p>
              <a:pPr lvl="0" algn="ctr" eaLnBrk="1" hangingPunct="1"/>
              <a:endParaRPr lang="en-AU" altLang="en-US" sz="1600" dirty="0">
                <a:solidFill>
                  <a:srgbClr val="FFFFFF"/>
                </a:solidFill>
                <a:latin typeface="华文行楷" panose="02010800040101010101" charset="-122"/>
                <a:ea typeface="华文行楷" panose="02010800040101010101" charset="-122"/>
              </a:endParaRPr>
            </a:p>
          </p:txBody>
        </p:sp>
        <p:sp>
          <p:nvSpPr>
            <p:cNvPr id="27675" name="TextBox 15"/>
            <p:cNvSpPr txBox="1"/>
            <p:nvPr/>
          </p:nvSpPr>
          <p:spPr>
            <a:xfrm>
              <a:off x="4978" y="3443"/>
              <a:ext cx="1045" cy="580"/>
            </a:xfrm>
            <a:prstGeom prst="rect">
              <a:avLst/>
            </a:prstGeom>
            <a:noFill/>
            <a:ln w="9525">
              <a:noFill/>
            </a:ln>
          </p:spPr>
          <p:txBody>
            <a:bodyPr>
              <a:spAutoFit/>
            </a:bodyPr>
            <a:lstStyle/>
            <a:p>
              <a:pPr lvl="0" eaLnBrk="1" hangingPunct="1"/>
              <a:r>
                <a:rPr lang="en-US" altLang="zh-CN" b="1" dirty="0">
                  <a:solidFill>
                    <a:srgbClr val="FFFFFF"/>
                  </a:solidFill>
                  <a:latin typeface="华文行楷" panose="02010800040101010101" charset="-122"/>
                  <a:ea typeface="华文行楷" panose="02010800040101010101" charset="-122"/>
                  <a:sym typeface="Gill Sans"/>
                </a:rPr>
                <a:t>01</a:t>
              </a:r>
              <a:endParaRPr lang="en-US" altLang="zh-CN" b="1" dirty="0">
                <a:solidFill>
                  <a:srgbClr val="FFFFFF"/>
                </a:solidFill>
                <a:latin typeface="华文行楷" panose="02010800040101010101" charset="-122"/>
                <a:ea typeface="华文行楷" panose="02010800040101010101" charset="-122"/>
                <a:sym typeface="Gill Sans"/>
              </a:endParaRPr>
            </a:p>
          </p:txBody>
        </p:sp>
        <p:sp>
          <p:nvSpPr>
            <p:cNvPr id="27676" name="TextBox 15"/>
            <p:cNvSpPr txBox="1"/>
            <p:nvPr/>
          </p:nvSpPr>
          <p:spPr>
            <a:xfrm>
              <a:off x="4978" y="5553"/>
              <a:ext cx="1045" cy="580"/>
            </a:xfrm>
            <a:prstGeom prst="rect">
              <a:avLst/>
            </a:prstGeom>
            <a:noFill/>
            <a:ln w="9525">
              <a:noFill/>
            </a:ln>
          </p:spPr>
          <p:txBody>
            <a:bodyPr>
              <a:spAutoFit/>
            </a:bodyPr>
            <a:lstStyle/>
            <a:p>
              <a:pPr lvl="0" eaLnBrk="1" hangingPunct="1"/>
              <a:r>
                <a:rPr lang="en-US" altLang="zh-CN" b="1" dirty="0">
                  <a:solidFill>
                    <a:srgbClr val="FFFFFF"/>
                  </a:solidFill>
                  <a:latin typeface="华文行楷" panose="02010800040101010101" charset="-122"/>
                  <a:ea typeface="华文行楷" panose="02010800040101010101" charset="-122"/>
                  <a:sym typeface="Gill Sans"/>
                </a:rPr>
                <a:t>03</a:t>
              </a:r>
              <a:endParaRPr lang="en-US" altLang="zh-CN" b="1" dirty="0">
                <a:solidFill>
                  <a:srgbClr val="FFFFFF"/>
                </a:solidFill>
                <a:latin typeface="华文行楷" panose="02010800040101010101" charset="-122"/>
                <a:ea typeface="华文行楷" panose="02010800040101010101" charset="-122"/>
                <a:sym typeface="Gill Sans"/>
              </a:endParaRPr>
            </a:p>
          </p:txBody>
        </p:sp>
        <p:sp>
          <p:nvSpPr>
            <p:cNvPr id="27677" name="TextBox 15"/>
            <p:cNvSpPr txBox="1"/>
            <p:nvPr/>
          </p:nvSpPr>
          <p:spPr>
            <a:xfrm>
              <a:off x="4978" y="7663"/>
              <a:ext cx="1045" cy="580"/>
            </a:xfrm>
            <a:prstGeom prst="rect">
              <a:avLst/>
            </a:prstGeom>
            <a:noFill/>
            <a:ln w="9525">
              <a:noFill/>
            </a:ln>
          </p:spPr>
          <p:txBody>
            <a:bodyPr>
              <a:spAutoFit/>
            </a:bodyPr>
            <a:lstStyle/>
            <a:p>
              <a:pPr lvl="0" eaLnBrk="1" hangingPunct="1"/>
              <a:r>
                <a:rPr lang="en-US" altLang="zh-CN" b="1" dirty="0">
                  <a:solidFill>
                    <a:srgbClr val="FFFFFF"/>
                  </a:solidFill>
                  <a:latin typeface="华文行楷" panose="02010800040101010101" charset="-122"/>
                  <a:ea typeface="华文行楷" panose="02010800040101010101" charset="-122"/>
                  <a:sym typeface="Gill Sans"/>
                </a:rPr>
                <a:t>05</a:t>
              </a:r>
              <a:endParaRPr lang="en-US" altLang="zh-CN" b="1" dirty="0">
                <a:solidFill>
                  <a:srgbClr val="FFFFFF"/>
                </a:solidFill>
                <a:latin typeface="华文行楷" panose="02010800040101010101" charset="-122"/>
                <a:ea typeface="华文行楷" panose="02010800040101010101" charset="-122"/>
                <a:sym typeface="Gill Sans"/>
              </a:endParaRPr>
            </a:p>
          </p:txBody>
        </p:sp>
        <p:sp>
          <p:nvSpPr>
            <p:cNvPr id="27678" name="TextBox 15"/>
            <p:cNvSpPr txBox="1"/>
            <p:nvPr/>
          </p:nvSpPr>
          <p:spPr>
            <a:xfrm>
              <a:off x="13540" y="3455"/>
              <a:ext cx="1045" cy="580"/>
            </a:xfrm>
            <a:prstGeom prst="rect">
              <a:avLst/>
            </a:prstGeom>
            <a:noFill/>
            <a:ln w="9525">
              <a:noFill/>
            </a:ln>
          </p:spPr>
          <p:txBody>
            <a:bodyPr>
              <a:spAutoFit/>
            </a:bodyPr>
            <a:lstStyle/>
            <a:p>
              <a:pPr lvl="0" eaLnBrk="1" hangingPunct="1"/>
              <a:r>
                <a:rPr lang="en-US" altLang="zh-CN" b="1" dirty="0">
                  <a:solidFill>
                    <a:srgbClr val="FFFFFF"/>
                  </a:solidFill>
                  <a:latin typeface="华文行楷" panose="02010800040101010101" charset="-122"/>
                  <a:ea typeface="华文行楷" panose="02010800040101010101" charset="-122"/>
                  <a:sym typeface="Gill Sans"/>
                </a:rPr>
                <a:t>02</a:t>
              </a:r>
              <a:endParaRPr lang="en-US" altLang="zh-CN" b="1" dirty="0">
                <a:solidFill>
                  <a:srgbClr val="FFFFFF"/>
                </a:solidFill>
                <a:latin typeface="华文行楷" panose="02010800040101010101" charset="-122"/>
                <a:ea typeface="华文行楷" panose="02010800040101010101" charset="-122"/>
                <a:sym typeface="Gill Sans"/>
              </a:endParaRPr>
            </a:p>
          </p:txBody>
        </p:sp>
        <p:sp>
          <p:nvSpPr>
            <p:cNvPr id="27679" name="TextBox 15"/>
            <p:cNvSpPr txBox="1"/>
            <p:nvPr/>
          </p:nvSpPr>
          <p:spPr>
            <a:xfrm>
              <a:off x="13540" y="5565"/>
              <a:ext cx="1045" cy="580"/>
            </a:xfrm>
            <a:prstGeom prst="rect">
              <a:avLst/>
            </a:prstGeom>
            <a:noFill/>
            <a:ln w="9525">
              <a:noFill/>
            </a:ln>
          </p:spPr>
          <p:txBody>
            <a:bodyPr>
              <a:spAutoFit/>
            </a:bodyPr>
            <a:lstStyle/>
            <a:p>
              <a:pPr lvl="0" eaLnBrk="1" hangingPunct="1"/>
              <a:r>
                <a:rPr lang="en-US" altLang="zh-CN" b="1" dirty="0">
                  <a:solidFill>
                    <a:srgbClr val="FFFFFF"/>
                  </a:solidFill>
                  <a:latin typeface="华文行楷" panose="02010800040101010101" charset="-122"/>
                  <a:ea typeface="华文行楷" panose="02010800040101010101" charset="-122"/>
                  <a:sym typeface="Gill Sans"/>
                </a:rPr>
                <a:t>04</a:t>
              </a:r>
              <a:endParaRPr lang="en-US" altLang="zh-CN" b="1" dirty="0">
                <a:solidFill>
                  <a:srgbClr val="FFFFFF"/>
                </a:solidFill>
                <a:latin typeface="华文行楷" panose="02010800040101010101" charset="-122"/>
                <a:ea typeface="华文行楷" panose="02010800040101010101" charset="-122"/>
                <a:sym typeface="Gill Sans"/>
              </a:endParaRPr>
            </a:p>
          </p:txBody>
        </p:sp>
        <p:sp>
          <p:nvSpPr>
            <p:cNvPr id="27680" name="TextBox 15"/>
            <p:cNvSpPr txBox="1"/>
            <p:nvPr/>
          </p:nvSpPr>
          <p:spPr>
            <a:xfrm>
              <a:off x="13540" y="7675"/>
              <a:ext cx="1045" cy="580"/>
            </a:xfrm>
            <a:prstGeom prst="rect">
              <a:avLst/>
            </a:prstGeom>
            <a:noFill/>
            <a:ln w="9525">
              <a:noFill/>
            </a:ln>
          </p:spPr>
          <p:txBody>
            <a:bodyPr>
              <a:spAutoFit/>
            </a:bodyPr>
            <a:lstStyle/>
            <a:p>
              <a:pPr lvl="0" eaLnBrk="1" hangingPunct="1"/>
              <a:r>
                <a:rPr lang="en-US" altLang="zh-CN" b="1" dirty="0">
                  <a:solidFill>
                    <a:srgbClr val="FFFFFF"/>
                  </a:solidFill>
                  <a:latin typeface="华文行楷" panose="02010800040101010101" charset="-122"/>
                  <a:ea typeface="华文行楷" panose="02010800040101010101" charset="-122"/>
                  <a:sym typeface="Gill Sans"/>
                </a:rPr>
                <a:t>06</a:t>
              </a:r>
              <a:endParaRPr lang="en-US" altLang="zh-CN" b="1" dirty="0">
                <a:solidFill>
                  <a:srgbClr val="FFFFFF"/>
                </a:solidFill>
                <a:latin typeface="华文行楷" panose="02010800040101010101" charset="-122"/>
                <a:ea typeface="华文行楷" panose="02010800040101010101" charset="-122"/>
                <a:sym typeface="Gill Sans"/>
              </a:endParaRPr>
            </a:p>
          </p:txBody>
        </p:sp>
      </p:grpSp>
      <p:grpSp>
        <p:nvGrpSpPr>
          <p:cNvPr id="10" name="组合 9"/>
          <p:cNvGrpSpPr/>
          <p:nvPr/>
        </p:nvGrpSpPr>
        <p:grpSpPr>
          <a:xfrm>
            <a:off x="668020" y="1718945"/>
            <a:ext cx="2070100" cy="1261745"/>
            <a:chOff x="1052" y="2707"/>
            <a:chExt cx="3260" cy="1987"/>
          </a:xfrm>
        </p:grpSpPr>
        <p:sp>
          <p:nvSpPr>
            <p:cNvPr id="55" name="矩形 54"/>
            <p:cNvSpPr/>
            <p:nvPr/>
          </p:nvSpPr>
          <p:spPr>
            <a:xfrm>
              <a:off x="2511" y="2707"/>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9"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11" name="组合 10"/>
          <p:cNvGrpSpPr/>
          <p:nvPr/>
        </p:nvGrpSpPr>
        <p:grpSpPr>
          <a:xfrm>
            <a:off x="668020" y="3225165"/>
            <a:ext cx="2070100" cy="1261745"/>
            <a:chOff x="1052" y="2707"/>
            <a:chExt cx="3260" cy="1987"/>
          </a:xfrm>
        </p:grpSpPr>
        <p:sp>
          <p:nvSpPr>
            <p:cNvPr id="12" name="矩形 11"/>
            <p:cNvSpPr/>
            <p:nvPr/>
          </p:nvSpPr>
          <p:spPr>
            <a:xfrm>
              <a:off x="2511" y="2707"/>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13"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14" name="组合 13"/>
          <p:cNvGrpSpPr/>
          <p:nvPr/>
        </p:nvGrpSpPr>
        <p:grpSpPr>
          <a:xfrm>
            <a:off x="668020" y="4625340"/>
            <a:ext cx="2070100" cy="1261745"/>
            <a:chOff x="1052" y="2707"/>
            <a:chExt cx="3260" cy="1987"/>
          </a:xfrm>
        </p:grpSpPr>
        <p:sp>
          <p:nvSpPr>
            <p:cNvPr id="15" name="矩形 14"/>
            <p:cNvSpPr/>
            <p:nvPr/>
          </p:nvSpPr>
          <p:spPr>
            <a:xfrm>
              <a:off x="2511" y="2707"/>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16"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17" name="组合 16"/>
          <p:cNvGrpSpPr/>
          <p:nvPr/>
        </p:nvGrpSpPr>
        <p:grpSpPr>
          <a:xfrm>
            <a:off x="9175750" y="1911985"/>
            <a:ext cx="2070100" cy="1264920"/>
            <a:chOff x="1052" y="2702"/>
            <a:chExt cx="3260" cy="1992"/>
          </a:xfrm>
        </p:grpSpPr>
        <p:sp>
          <p:nvSpPr>
            <p:cNvPr id="18" name="矩形 17"/>
            <p:cNvSpPr/>
            <p:nvPr/>
          </p:nvSpPr>
          <p:spPr>
            <a:xfrm>
              <a:off x="1052" y="2702"/>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19"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21" name="组合 20"/>
          <p:cNvGrpSpPr/>
          <p:nvPr/>
        </p:nvGrpSpPr>
        <p:grpSpPr>
          <a:xfrm>
            <a:off x="9175750" y="3319780"/>
            <a:ext cx="2070100" cy="1264920"/>
            <a:chOff x="1052" y="2702"/>
            <a:chExt cx="3260" cy="1992"/>
          </a:xfrm>
        </p:grpSpPr>
        <p:sp>
          <p:nvSpPr>
            <p:cNvPr id="22" name="矩形 21"/>
            <p:cNvSpPr/>
            <p:nvPr/>
          </p:nvSpPr>
          <p:spPr>
            <a:xfrm>
              <a:off x="1052" y="2702"/>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23"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24" name="组合 23"/>
          <p:cNvGrpSpPr/>
          <p:nvPr/>
        </p:nvGrpSpPr>
        <p:grpSpPr>
          <a:xfrm>
            <a:off x="9175750" y="4717415"/>
            <a:ext cx="2070100" cy="1264920"/>
            <a:chOff x="1052" y="2702"/>
            <a:chExt cx="3260" cy="1992"/>
          </a:xfrm>
        </p:grpSpPr>
        <p:sp>
          <p:nvSpPr>
            <p:cNvPr id="25" name="矩形 24"/>
            <p:cNvSpPr/>
            <p:nvPr/>
          </p:nvSpPr>
          <p:spPr>
            <a:xfrm>
              <a:off x="1052" y="2702"/>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26"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4"/>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壹</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5">
              <a:lum bright="30000" contrast="36000"/>
            </a:blip>
            <a:srcRect l="6458" b="24494"/>
            <a:stretch>
              <a:fillRect/>
            </a:stretch>
          </p:blipFill>
          <p:spPr>
            <a:xfrm flipH="1">
              <a:off x="16012" y="-22"/>
              <a:ext cx="3143" cy="2537"/>
            </a:xfrm>
            <a:prstGeom prst="rect">
              <a:avLst/>
            </a:prstGeom>
          </p:spPr>
        </p:pic>
      </p:grpSp>
      <p:grpSp>
        <p:nvGrpSpPr>
          <p:cNvPr id="289" name="组合 288"/>
          <p:cNvGrpSpPr/>
          <p:nvPr/>
        </p:nvGrpSpPr>
        <p:grpSpPr>
          <a:xfrm>
            <a:off x="4091255" y="1455978"/>
            <a:ext cx="3934848" cy="2623232"/>
            <a:chOff x="4091255" y="1349605"/>
            <a:chExt cx="3934848" cy="2623232"/>
          </a:xfrm>
        </p:grpSpPr>
        <p:graphicFrame>
          <p:nvGraphicFramePr>
            <p:cNvPr id="290" name="图表 289"/>
            <p:cNvGraphicFramePr/>
            <p:nvPr/>
          </p:nvGraphicFramePr>
          <p:xfrm>
            <a:off x="4091255" y="1349605"/>
            <a:ext cx="3934848" cy="2623232"/>
          </p:xfrm>
          <a:graphic>
            <a:graphicData uri="http://schemas.openxmlformats.org/drawingml/2006/chart">
              <c:chart xmlns:c="http://schemas.openxmlformats.org/drawingml/2006/chart" xmlns:r="http://schemas.openxmlformats.org/officeDocument/2006/relationships" r:id="rId1"/>
            </a:graphicData>
          </a:graphic>
        </p:graphicFrame>
        <p:sp>
          <p:nvSpPr>
            <p:cNvPr id="291" name="文本框 290"/>
            <p:cNvSpPr txBox="1"/>
            <p:nvPr/>
          </p:nvSpPr>
          <p:spPr>
            <a:xfrm>
              <a:off x="5510292" y="2215082"/>
              <a:ext cx="902335" cy="640080"/>
            </a:xfrm>
            <a:prstGeom prst="rect">
              <a:avLst/>
            </a:prstGeom>
            <a:noFill/>
          </p:spPr>
          <p:txBody>
            <a:bodyPr wrap="none" rtlCol="0">
              <a:spAutoFit/>
            </a:bodyPr>
            <a:lstStyle/>
            <a:p>
              <a:r>
                <a:rPr lang="en-US" altLang="zh-CN" sz="3600" dirty="0" smtClean="0">
                  <a:solidFill>
                    <a:schemeClr val="tx1"/>
                  </a:solidFill>
                  <a:latin typeface="华文行楷" panose="02010800040101010101" charset="-122"/>
                  <a:ea typeface="华文行楷" panose="02010800040101010101" charset="-122"/>
                </a:rPr>
                <a:t>80%</a:t>
              </a:r>
              <a:endParaRPr lang="en-US" altLang="zh-CN" sz="3600" dirty="0" smtClean="0">
                <a:solidFill>
                  <a:schemeClr val="tx1"/>
                </a:solidFill>
                <a:latin typeface="华文行楷" panose="02010800040101010101" charset="-122"/>
                <a:ea typeface="华文行楷" panose="02010800040101010101" charset="-122"/>
              </a:endParaRPr>
            </a:p>
          </p:txBody>
        </p:sp>
        <p:sp>
          <p:nvSpPr>
            <p:cNvPr id="292" name="文本框 291"/>
            <p:cNvSpPr txBox="1"/>
            <p:nvPr/>
          </p:nvSpPr>
          <p:spPr>
            <a:xfrm>
              <a:off x="5496121" y="2712487"/>
              <a:ext cx="1024890" cy="306705"/>
            </a:xfrm>
            <a:prstGeom prst="rect">
              <a:avLst/>
            </a:prstGeom>
            <a:noFill/>
          </p:spPr>
          <p:txBody>
            <a:bodyPr wrap="none" rtlCol="0">
              <a:spAutoFit/>
            </a:bodyPr>
            <a:lstStyle/>
            <a:p>
              <a:r>
                <a:rPr lang="en-US" altLang="zh-CN" sz="1400" dirty="0" smtClean="0">
                  <a:solidFill>
                    <a:sysClr val="windowText" lastClr="000000">
                      <a:lumMod val="50000"/>
                      <a:lumOff val="50000"/>
                    </a:sysClr>
                  </a:solidFill>
                  <a:latin typeface="+mj-lt"/>
                  <a:ea typeface="微软雅黑 Light" panose="02010600030101010101" pitchFamily="34" charset="-122"/>
                </a:rPr>
                <a:t>Information</a:t>
              </a:r>
              <a:endParaRPr lang="en-US" altLang="zh-CN" sz="1400" dirty="0" smtClean="0">
                <a:solidFill>
                  <a:sysClr val="windowText" lastClr="000000">
                    <a:lumMod val="50000"/>
                    <a:lumOff val="50000"/>
                  </a:sysClr>
                </a:solidFill>
                <a:latin typeface="+mj-lt"/>
                <a:ea typeface="微软雅黑 Light" panose="02010600030101010101" pitchFamily="34" charset="-122"/>
              </a:endParaRPr>
            </a:p>
          </p:txBody>
        </p:sp>
      </p:grpSp>
      <p:grpSp>
        <p:nvGrpSpPr>
          <p:cNvPr id="293" name="组合 292"/>
          <p:cNvGrpSpPr/>
          <p:nvPr/>
        </p:nvGrpSpPr>
        <p:grpSpPr>
          <a:xfrm>
            <a:off x="455677" y="1455978"/>
            <a:ext cx="3934848" cy="2623232"/>
            <a:chOff x="455677" y="1349605"/>
            <a:chExt cx="3934848" cy="2623232"/>
          </a:xfrm>
        </p:grpSpPr>
        <p:graphicFrame>
          <p:nvGraphicFramePr>
            <p:cNvPr id="294" name="图表 293"/>
            <p:cNvGraphicFramePr/>
            <p:nvPr/>
          </p:nvGraphicFramePr>
          <p:xfrm>
            <a:off x="455677" y="1349605"/>
            <a:ext cx="3934848" cy="2623232"/>
          </p:xfrm>
          <a:graphic>
            <a:graphicData uri="http://schemas.openxmlformats.org/drawingml/2006/chart">
              <c:chart xmlns:c="http://schemas.openxmlformats.org/drawingml/2006/chart" xmlns:r="http://schemas.openxmlformats.org/officeDocument/2006/relationships" r:id="rId2"/>
            </a:graphicData>
          </a:graphic>
        </p:graphicFrame>
        <p:sp>
          <p:nvSpPr>
            <p:cNvPr id="295" name="文本框 294"/>
            <p:cNvSpPr txBox="1"/>
            <p:nvPr/>
          </p:nvSpPr>
          <p:spPr>
            <a:xfrm>
              <a:off x="1874714" y="2215082"/>
              <a:ext cx="892175" cy="640080"/>
            </a:xfrm>
            <a:prstGeom prst="rect">
              <a:avLst/>
            </a:prstGeom>
            <a:noFill/>
          </p:spPr>
          <p:txBody>
            <a:bodyPr wrap="none" rtlCol="0">
              <a:spAutoFit/>
            </a:bodyPr>
            <a:lstStyle/>
            <a:p>
              <a:r>
                <a:rPr lang="en-US" altLang="zh-CN" sz="3600" dirty="0" smtClean="0">
                  <a:solidFill>
                    <a:schemeClr val="tx1"/>
                  </a:solidFill>
                  <a:latin typeface="华文行楷" panose="02010800040101010101" charset="-122"/>
                  <a:ea typeface="华文行楷" panose="02010800040101010101" charset="-122"/>
                </a:rPr>
                <a:t>40%</a:t>
              </a:r>
              <a:endParaRPr lang="en-US" altLang="zh-CN" sz="3600" dirty="0" smtClean="0">
                <a:solidFill>
                  <a:schemeClr val="tx1"/>
                </a:solidFill>
                <a:latin typeface="华文行楷" panose="02010800040101010101" charset="-122"/>
                <a:ea typeface="华文行楷" panose="02010800040101010101" charset="-122"/>
              </a:endParaRPr>
            </a:p>
          </p:txBody>
        </p:sp>
        <p:sp>
          <p:nvSpPr>
            <p:cNvPr id="296" name="文本框 295"/>
            <p:cNvSpPr txBox="1"/>
            <p:nvPr/>
          </p:nvSpPr>
          <p:spPr>
            <a:xfrm>
              <a:off x="1860543" y="2712487"/>
              <a:ext cx="1024890" cy="306705"/>
            </a:xfrm>
            <a:prstGeom prst="rect">
              <a:avLst/>
            </a:prstGeom>
            <a:noFill/>
          </p:spPr>
          <p:txBody>
            <a:bodyPr wrap="none" rtlCol="0">
              <a:spAutoFit/>
            </a:bodyPr>
            <a:lstStyle/>
            <a:p>
              <a:r>
                <a:rPr lang="en-US" altLang="zh-CN" sz="1400" dirty="0" smtClean="0">
                  <a:solidFill>
                    <a:sysClr val="windowText" lastClr="000000">
                      <a:lumMod val="50000"/>
                      <a:lumOff val="50000"/>
                    </a:sysClr>
                  </a:solidFill>
                  <a:latin typeface="+mj-lt"/>
                  <a:ea typeface="微软雅黑 Light" panose="02010600030101010101" pitchFamily="34" charset="-122"/>
                </a:rPr>
                <a:t>Information</a:t>
              </a:r>
              <a:endParaRPr lang="en-US" altLang="zh-CN" sz="1400" dirty="0" smtClean="0">
                <a:solidFill>
                  <a:sysClr val="windowText" lastClr="000000">
                    <a:lumMod val="50000"/>
                    <a:lumOff val="50000"/>
                  </a:sysClr>
                </a:solidFill>
                <a:latin typeface="+mj-lt"/>
                <a:ea typeface="微软雅黑 Light" panose="02010600030101010101" pitchFamily="34" charset="-122"/>
              </a:endParaRPr>
            </a:p>
          </p:txBody>
        </p:sp>
      </p:grpSp>
      <p:grpSp>
        <p:nvGrpSpPr>
          <p:cNvPr id="297" name="组合 296"/>
          <p:cNvGrpSpPr/>
          <p:nvPr/>
        </p:nvGrpSpPr>
        <p:grpSpPr>
          <a:xfrm>
            <a:off x="7726833" y="1455978"/>
            <a:ext cx="3934848" cy="2623232"/>
            <a:chOff x="7726833" y="1349605"/>
            <a:chExt cx="3934848" cy="2623232"/>
          </a:xfrm>
        </p:grpSpPr>
        <p:graphicFrame>
          <p:nvGraphicFramePr>
            <p:cNvPr id="298" name="图表 297"/>
            <p:cNvGraphicFramePr/>
            <p:nvPr/>
          </p:nvGraphicFramePr>
          <p:xfrm>
            <a:off x="7726833" y="1349605"/>
            <a:ext cx="3934848" cy="2623232"/>
          </p:xfrm>
          <a:graphic>
            <a:graphicData uri="http://schemas.openxmlformats.org/drawingml/2006/chart">
              <c:chart xmlns:c="http://schemas.openxmlformats.org/drawingml/2006/chart" xmlns:r="http://schemas.openxmlformats.org/officeDocument/2006/relationships" r:id="rId3"/>
            </a:graphicData>
          </a:graphic>
        </p:graphicFrame>
        <p:sp>
          <p:nvSpPr>
            <p:cNvPr id="299" name="文本框 298"/>
            <p:cNvSpPr txBox="1"/>
            <p:nvPr/>
          </p:nvSpPr>
          <p:spPr>
            <a:xfrm>
              <a:off x="9181543" y="2215082"/>
              <a:ext cx="897255" cy="640080"/>
            </a:xfrm>
            <a:prstGeom prst="rect">
              <a:avLst/>
            </a:prstGeom>
            <a:noFill/>
          </p:spPr>
          <p:txBody>
            <a:bodyPr wrap="none" rtlCol="0">
              <a:spAutoFit/>
            </a:bodyPr>
            <a:lstStyle/>
            <a:p>
              <a:r>
                <a:rPr lang="en-US" altLang="zh-CN" sz="3600" dirty="0" smtClean="0">
                  <a:solidFill>
                    <a:schemeClr val="tx1"/>
                  </a:solidFill>
                  <a:latin typeface="华文行楷" panose="02010800040101010101" charset="-122"/>
                  <a:ea typeface="华文行楷" panose="02010800040101010101" charset="-122"/>
                </a:rPr>
                <a:t>20%</a:t>
              </a:r>
              <a:endParaRPr lang="en-US" altLang="zh-CN" sz="3600" dirty="0" smtClean="0">
                <a:solidFill>
                  <a:schemeClr val="tx1"/>
                </a:solidFill>
                <a:latin typeface="华文行楷" panose="02010800040101010101" charset="-122"/>
                <a:ea typeface="华文行楷" panose="02010800040101010101" charset="-122"/>
              </a:endParaRPr>
            </a:p>
          </p:txBody>
        </p:sp>
        <p:sp>
          <p:nvSpPr>
            <p:cNvPr id="300" name="文本框 299"/>
            <p:cNvSpPr txBox="1"/>
            <p:nvPr/>
          </p:nvSpPr>
          <p:spPr>
            <a:xfrm>
              <a:off x="9167372" y="2712487"/>
              <a:ext cx="1024890" cy="306705"/>
            </a:xfrm>
            <a:prstGeom prst="rect">
              <a:avLst/>
            </a:prstGeom>
            <a:noFill/>
          </p:spPr>
          <p:txBody>
            <a:bodyPr wrap="none" rtlCol="0">
              <a:spAutoFit/>
            </a:bodyPr>
            <a:lstStyle/>
            <a:p>
              <a:r>
                <a:rPr lang="en-US" altLang="zh-CN" sz="1400" dirty="0" smtClean="0">
                  <a:solidFill>
                    <a:sysClr val="windowText" lastClr="000000">
                      <a:lumMod val="50000"/>
                      <a:lumOff val="50000"/>
                    </a:sysClr>
                  </a:solidFill>
                  <a:latin typeface="+mj-lt"/>
                  <a:ea typeface="微软雅黑 Light" panose="02010600030101010101" pitchFamily="34" charset="-122"/>
                </a:rPr>
                <a:t>Information</a:t>
              </a:r>
              <a:endParaRPr lang="en-US" altLang="zh-CN" sz="1400" dirty="0" smtClean="0">
                <a:solidFill>
                  <a:sysClr val="windowText" lastClr="000000">
                    <a:lumMod val="50000"/>
                    <a:lumOff val="50000"/>
                  </a:sysClr>
                </a:solidFill>
                <a:latin typeface="+mj-lt"/>
                <a:ea typeface="微软雅黑 Light" panose="02010600030101010101" pitchFamily="34" charset="-122"/>
              </a:endParaRPr>
            </a:p>
          </p:txBody>
        </p:sp>
      </p:grpSp>
      <p:grpSp>
        <p:nvGrpSpPr>
          <p:cNvPr id="302" name="组合 301"/>
          <p:cNvGrpSpPr/>
          <p:nvPr/>
        </p:nvGrpSpPr>
        <p:grpSpPr>
          <a:xfrm>
            <a:off x="2073275" y="4181475"/>
            <a:ext cx="701040" cy="701040"/>
            <a:chOff x="2150093" y="4269844"/>
            <a:chExt cx="546016" cy="546016"/>
          </a:xfrm>
        </p:grpSpPr>
        <p:sp>
          <p:nvSpPr>
            <p:cNvPr id="305" name="椭圆 304"/>
            <p:cNvSpPr/>
            <p:nvPr/>
          </p:nvSpPr>
          <p:spPr>
            <a:xfrm>
              <a:off x="2150093" y="4269844"/>
              <a:ext cx="546016" cy="546016"/>
            </a:xfrm>
            <a:prstGeom prst="ellipse">
              <a:avLst/>
            </a:prstGeom>
            <a:solidFill>
              <a:schemeClr val="bg1">
                <a:lumMod val="65000"/>
              </a:schemeClr>
            </a:solidFill>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endParaRPr lang="zh-CN" altLang="en-US"/>
            </a:p>
          </p:txBody>
        </p:sp>
        <p:sp>
          <p:nvSpPr>
            <p:cNvPr id="306" name="Freeform 266"/>
            <p:cNvSpPr>
              <a:spLocks noEditPoints="1"/>
            </p:cNvSpPr>
            <p:nvPr/>
          </p:nvSpPr>
          <p:spPr bwMode="auto">
            <a:xfrm>
              <a:off x="2232601" y="4399977"/>
              <a:ext cx="381000" cy="285750"/>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ysClr val="window" lastClr="FFFFFF"/>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7" name="椭圆 6"/>
          <p:cNvSpPr/>
          <p:nvPr/>
        </p:nvSpPr>
        <p:spPr>
          <a:xfrm>
            <a:off x="5708015" y="4195445"/>
            <a:ext cx="701040" cy="701040"/>
          </a:xfrm>
          <a:prstGeom prst="ellipse">
            <a:avLst/>
          </a:prstGeom>
          <a:solidFill>
            <a:schemeClr val="bg1">
              <a:lumMod val="65000"/>
            </a:schemeClr>
          </a:solidFill>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endParaRPr lang="zh-CN" altLang="en-US"/>
          </a:p>
        </p:txBody>
      </p:sp>
      <p:sp>
        <p:nvSpPr>
          <p:cNvPr id="11" name="椭圆 10"/>
          <p:cNvSpPr/>
          <p:nvPr/>
        </p:nvSpPr>
        <p:spPr>
          <a:xfrm>
            <a:off x="9343390" y="4181475"/>
            <a:ext cx="701040" cy="701040"/>
          </a:xfrm>
          <a:prstGeom prst="ellipse">
            <a:avLst/>
          </a:prstGeom>
          <a:solidFill>
            <a:schemeClr val="bg1">
              <a:lumMod val="65000"/>
            </a:schemeClr>
          </a:solidFill>
          <a:ln>
            <a:noFill/>
          </a:ln>
        </p:spPr>
        <p:style>
          <a:lnRef idx="2">
            <a:srgbClr val="3D9600">
              <a:shade val="50000"/>
            </a:srgbClr>
          </a:lnRef>
          <a:fillRef idx="1">
            <a:srgbClr val="3D9600"/>
          </a:fillRef>
          <a:effectRef idx="0">
            <a:srgbClr val="3D9600"/>
          </a:effectRef>
          <a:fontRef idx="minor">
            <a:sysClr val="window" lastClr="FFFFFF"/>
          </a:fontRef>
        </p:style>
        <p:txBody>
          <a:bodyPr rtlCol="0" anchor="ctr"/>
          <a:lstStyle/>
          <a:p>
            <a:pPr algn="ctr"/>
            <a:endParaRPr lang="zh-CN" altLang="en-US"/>
          </a:p>
        </p:txBody>
      </p:sp>
      <p:sp>
        <p:nvSpPr>
          <p:cNvPr id="2050" name=" 2050"/>
          <p:cNvSpPr/>
          <p:nvPr/>
        </p:nvSpPr>
        <p:spPr bwMode="auto">
          <a:xfrm>
            <a:off x="5884545" y="4399915"/>
            <a:ext cx="393700" cy="309245"/>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 13"/>
          <p:cNvSpPr/>
          <p:nvPr/>
        </p:nvSpPr>
        <p:spPr bwMode="auto">
          <a:xfrm>
            <a:off x="9559925" y="4363085"/>
            <a:ext cx="239395" cy="337820"/>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grpSp>
        <p:nvGrpSpPr>
          <p:cNvPr id="14" name="组合 13"/>
          <p:cNvGrpSpPr/>
          <p:nvPr/>
        </p:nvGrpSpPr>
        <p:grpSpPr>
          <a:xfrm>
            <a:off x="1337945" y="5006340"/>
            <a:ext cx="2070100" cy="1324610"/>
            <a:chOff x="1052" y="2608"/>
            <a:chExt cx="3260" cy="2086"/>
          </a:xfrm>
        </p:grpSpPr>
        <p:sp>
          <p:nvSpPr>
            <p:cNvPr id="15" name="矩形 14"/>
            <p:cNvSpPr/>
            <p:nvPr/>
          </p:nvSpPr>
          <p:spPr>
            <a:xfrm>
              <a:off x="1859" y="2608"/>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16"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17" name="组合 16"/>
          <p:cNvGrpSpPr/>
          <p:nvPr/>
        </p:nvGrpSpPr>
        <p:grpSpPr>
          <a:xfrm>
            <a:off x="4973320" y="5020310"/>
            <a:ext cx="2070100" cy="1324610"/>
            <a:chOff x="1052" y="2608"/>
            <a:chExt cx="3260" cy="2086"/>
          </a:xfrm>
        </p:grpSpPr>
        <p:sp>
          <p:nvSpPr>
            <p:cNvPr id="18" name="矩形 17"/>
            <p:cNvSpPr/>
            <p:nvPr/>
          </p:nvSpPr>
          <p:spPr>
            <a:xfrm>
              <a:off x="1859" y="2608"/>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19"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27" name="组合 26"/>
          <p:cNvGrpSpPr/>
          <p:nvPr/>
        </p:nvGrpSpPr>
        <p:grpSpPr>
          <a:xfrm>
            <a:off x="8659495" y="5006340"/>
            <a:ext cx="2070100" cy="1324610"/>
            <a:chOff x="1052" y="2608"/>
            <a:chExt cx="3260" cy="2086"/>
          </a:xfrm>
        </p:grpSpPr>
        <p:sp>
          <p:nvSpPr>
            <p:cNvPr id="28" name="矩形 27"/>
            <p:cNvSpPr/>
            <p:nvPr/>
          </p:nvSpPr>
          <p:spPr>
            <a:xfrm>
              <a:off x="1859" y="2608"/>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29" name="TextBox 7"/>
            <p:cNvSpPr txBox="1"/>
            <p:nvPr/>
          </p:nvSpPr>
          <p:spPr>
            <a:xfrm>
              <a:off x="1052" y="3182"/>
              <a:ext cx="3260" cy="1512"/>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pic>
        <p:nvPicPr>
          <p:cNvPr id="13" name="图片 12" descr="19ee224d4493606895e328e986542f49"/>
          <p:cNvPicPr>
            <a:picLocks noChangeAspect="1"/>
          </p:cNvPicPr>
          <p:nvPr/>
        </p:nvPicPr>
        <p:blipFill>
          <a:blip r:embed="rId1">
            <a:lum bright="12000" contrast="60000"/>
          </a:blip>
          <a:stretch>
            <a:fillRect/>
          </a:stretch>
        </p:blipFill>
        <p:spPr>
          <a:xfrm flipH="1">
            <a:off x="8407400" y="-400050"/>
            <a:ext cx="3926205" cy="4240530"/>
          </a:xfrm>
          <a:prstGeom prst="rect">
            <a:avLst/>
          </a:prstGeom>
        </p:spPr>
      </p:pic>
      <p:pic>
        <p:nvPicPr>
          <p:cNvPr id="7" name="图片 6" descr="abc28eb18d95653083a4a1798319b1db"/>
          <p:cNvPicPr>
            <a:picLocks noChangeAspect="1"/>
          </p:cNvPicPr>
          <p:nvPr/>
        </p:nvPicPr>
        <p:blipFill>
          <a:blip r:embed="rId2"/>
          <a:stretch>
            <a:fillRect/>
          </a:stretch>
        </p:blipFill>
        <p:spPr>
          <a:xfrm>
            <a:off x="926465" y="95885"/>
            <a:ext cx="1438275" cy="2596515"/>
          </a:xfrm>
          <a:prstGeom prst="rect">
            <a:avLst/>
          </a:prstGeom>
        </p:spPr>
      </p:pic>
      <p:pic>
        <p:nvPicPr>
          <p:cNvPr id="9" name="图片 8" descr="5a9f6b6a878c58029b6ca65a86c03bca"/>
          <p:cNvPicPr>
            <a:picLocks noChangeAspect="1"/>
          </p:cNvPicPr>
          <p:nvPr/>
        </p:nvPicPr>
        <p:blipFill>
          <a:blip r:embed="rId3">
            <a:biLevel thresh="50000"/>
          </a:blip>
          <a:stretch>
            <a:fillRect/>
          </a:stretch>
        </p:blipFill>
        <p:spPr>
          <a:xfrm>
            <a:off x="1452880" y="-17780"/>
            <a:ext cx="3071495" cy="6918960"/>
          </a:xfrm>
          <a:prstGeom prst="rect">
            <a:avLst/>
          </a:prstGeom>
        </p:spPr>
      </p:pic>
      <p:pic>
        <p:nvPicPr>
          <p:cNvPr id="10" name="图片 9" descr="abc28eb18d95653083a4a1798319b1db"/>
          <p:cNvPicPr>
            <a:picLocks noChangeAspect="1"/>
          </p:cNvPicPr>
          <p:nvPr/>
        </p:nvPicPr>
        <p:blipFill>
          <a:blip r:embed="rId2"/>
          <a:stretch>
            <a:fillRect/>
          </a:stretch>
        </p:blipFill>
        <p:spPr>
          <a:xfrm flipH="1">
            <a:off x="3571875" y="4304665"/>
            <a:ext cx="1438275" cy="2596515"/>
          </a:xfrm>
          <a:prstGeom prst="rect">
            <a:avLst/>
          </a:prstGeom>
        </p:spPr>
      </p:pic>
      <p:sp>
        <p:nvSpPr>
          <p:cNvPr id="11" name="文本框 10"/>
          <p:cNvSpPr txBox="1"/>
          <p:nvPr/>
        </p:nvSpPr>
        <p:spPr>
          <a:xfrm>
            <a:off x="2083435" y="2519680"/>
            <a:ext cx="1809750" cy="1844040"/>
          </a:xfrm>
          <a:prstGeom prst="rect">
            <a:avLst/>
          </a:prstGeom>
          <a:noFill/>
        </p:spPr>
        <p:txBody>
          <a:bodyPr wrap="square" rtlCol="0">
            <a:spAutoFit/>
          </a:bodyPr>
          <a:lstStyle/>
          <a:p>
            <a:pPr algn="ctr"/>
            <a:r>
              <a:rPr lang="zh-CN" altLang="en-US" sz="11500">
                <a:latin typeface="华文行楷" panose="02010800040101010101" charset="-122"/>
                <a:ea typeface="华文行楷" panose="02010800040101010101" charset="-122"/>
              </a:rPr>
              <a:t>贰</a:t>
            </a:r>
            <a:endParaRPr lang="zh-CN" altLang="en-US" sz="11500">
              <a:latin typeface="华文行楷" panose="02010800040101010101" charset="-122"/>
              <a:ea typeface="华文行楷" panose="02010800040101010101" charset="-122"/>
            </a:endParaRPr>
          </a:p>
        </p:txBody>
      </p:sp>
      <p:sp>
        <p:nvSpPr>
          <p:cNvPr id="12" name="文本框 11"/>
          <p:cNvSpPr txBox="1"/>
          <p:nvPr/>
        </p:nvSpPr>
        <p:spPr>
          <a:xfrm>
            <a:off x="4524375" y="3030220"/>
            <a:ext cx="6390640" cy="822960"/>
          </a:xfrm>
          <a:prstGeom prst="rect">
            <a:avLst/>
          </a:prstGeom>
          <a:noFill/>
        </p:spPr>
        <p:txBody>
          <a:bodyPr wrap="square" rtlCol="0">
            <a:spAutoFit/>
          </a:bodyPr>
          <a:lstStyle/>
          <a:p>
            <a:pPr algn="ctr"/>
            <a:r>
              <a:rPr lang="zh-CN" altLang="en-US" sz="4800">
                <a:latin typeface="华文行楷" panose="02010800040101010101" charset="-122"/>
                <a:ea typeface="华文行楷" panose="02010800040101010101" charset="-122"/>
              </a:rPr>
              <a:t>点击此处添加标题</a:t>
            </a:r>
            <a:endParaRPr lang="zh-CN" altLang="en-US" sz="4800">
              <a:latin typeface="华文行楷" panose="02010800040101010101" charset="-122"/>
              <a:ea typeface="华文行楷" panose="02010800040101010101" charset="-122"/>
            </a:endParaRPr>
          </a:p>
        </p:txBody>
      </p:sp>
      <p:grpSp>
        <p:nvGrpSpPr>
          <p:cNvPr id="56" name="组合 55"/>
          <p:cNvGrpSpPr/>
          <p:nvPr/>
        </p:nvGrpSpPr>
        <p:grpSpPr>
          <a:xfrm>
            <a:off x="5561330" y="4135755"/>
            <a:ext cx="4316730" cy="914400"/>
            <a:chOff x="6361" y="6232"/>
            <a:chExt cx="6798" cy="1440"/>
          </a:xfrm>
        </p:grpSpPr>
        <p:grpSp>
          <p:nvGrpSpPr>
            <p:cNvPr id="18" name="组合 17"/>
            <p:cNvGrpSpPr/>
            <p:nvPr/>
          </p:nvGrpSpPr>
          <p:grpSpPr>
            <a:xfrm>
              <a:off x="6361" y="6232"/>
              <a:ext cx="3501" cy="720"/>
              <a:chOff x="5921" y="6232"/>
              <a:chExt cx="3501" cy="720"/>
            </a:xfrm>
          </p:grpSpPr>
          <p:sp>
            <p:nvSpPr>
              <p:cNvPr id="16" name="椭圆 15"/>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19" name="组合 18"/>
            <p:cNvGrpSpPr/>
            <p:nvPr/>
          </p:nvGrpSpPr>
          <p:grpSpPr>
            <a:xfrm>
              <a:off x="9659" y="6232"/>
              <a:ext cx="3501" cy="720"/>
              <a:chOff x="5921" y="6232"/>
              <a:chExt cx="3501" cy="720"/>
            </a:xfrm>
          </p:grpSpPr>
          <p:sp>
            <p:nvSpPr>
              <p:cNvPr id="14" name="椭圆 13"/>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50" name="组合 49"/>
            <p:cNvGrpSpPr/>
            <p:nvPr/>
          </p:nvGrpSpPr>
          <p:grpSpPr>
            <a:xfrm>
              <a:off x="6361" y="6952"/>
              <a:ext cx="3501" cy="720"/>
              <a:chOff x="5921" y="6232"/>
              <a:chExt cx="3501" cy="720"/>
            </a:xfrm>
          </p:grpSpPr>
          <p:sp>
            <p:nvSpPr>
              <p:cNvPr id="51" name="椭圆 50"/>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53" name="组合 52"/>
            <p:cNvGrpSpPr/>
            <p:nvPr/>
          </p:nvGrpSpPr>
          <p:grpSpPr>
            <a:xfrm>
              <a:off x="9659" y="6952"/>
              <a:ext cx="3501" cy="720"/>
              <a:chOff x="5921" y="6232"/>
              <a:chExt cx="3501" cy="720"/>
            </a:xfrm>
          </p:grpSpPr>
          <p:sp>
            <p:nvSpPr>
              <p:cNvPr id="54" name="椭圆 53"/>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cxnSp>
        <p:nvCxnSpPr>
          <p:cNvPr id="2" name="直接连接符 1"/>
          <p:cNvCxnSpPr/>
          <p:nvPr/>
        </p:nvCxnSpPr>
        <p:spPr>
          <a:xfrm>
            <a:off x="4710430" y="3883660"/>
            <a:ext cx="5772150" cy="0"/>
          </a:xfrm>
          <a:prstGeom prst="line">
            <a:avLst/>
          </a:prstGeom>
          <a:ln>
            <a:solidFill>
              <a:schemeClr val="tx1">
                <a:lumMod val="75000"/>
                <a:lumOff val="25000"/>
              </a:schemeClr>
            </a:solidFill>
            <a:prstDash val="dashDot"/>
          </a:ln>
        </p:spPr>
        <p:style>
          <a:lnRef idx="2">
            <a:schemeClr val="accent6"/>
          </a:lnRef>
          <a:fillRef idx="0">
            <a:schemeClr val="accent6"/>
          </a:fillRef>
          <a:effectRef idx="1">
            <a:schemeClr val="accent6"/>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贰</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sp>
        <p:nvSpPr>
          <p:cNvPr id="14" name="Freeform 6"/>
          <p:cNvSpPr>
            <a:spLocks noEditPoints="1"/>
          </p:cNvSpPr>
          <p:nvPr/>
        </p:nvSpPr>
        <p:spPr bwMode="auto">
          <a:xfrm>
            <a:off x="1741805" y="3510915"/>
            <a:ext cx="89535" cy="746125"/>
          </a:xfrm>
          <a:custGeom>
            <a:avLst/>
            <a:gdLst>
              <a:gd name="T0" fmla="*/ 11 w 21"/>
              <a:gd name="T1" fmla="*/ 40 h 175"/>
              <a:gd name="T2" fmla="*/ 15 w 21"/>
              <a:gd name="T3" fmla="*/ 36 h 175"/>
              <a:gd name="T4" fmla="*/ 11 w 21"/>
              <a:gd name="T5" fmla="*/ 32 h 175"/>
              <a:gd name="T6" fmla="*/ 7 w 21"/>
              <a:gd name="T7" fmla="*/ 36 h 175"/>
              <a:gd name="T8" fmla="*/ 11 w 21"/>
              <a:gd name="T9" fmla="*/ 40 h 175"/>
              <a:gd name="T10" fmla="*/ 11 w 21"/>
              <a:gd name="T11" fmla="*/ 112 h 175"/>
              <a:gd name="T12" fmla="*/ 7 w 21"/>
              <a:gd name="T13" fmla="*/ 116 h 175"/>
              <a:gd name="T14" fmla="*/ 11 w 21"/>
              <a:gd name="T15" fmla="*/ 120 h 175"/>
              <a:gd name="T16" fmla="*/ 15 w 21"/>
              <a:gd name="T17" fmla="*/ 116 h 175"/>
              <a:gd name="T18" fmla="*/ 11 w 21"/>
              <a:gd name="T19" fmla="*/ 112 h 175"/>
              <a:gd name="T20" fmla="*/ 11 w 21"/>
              <a:gd name="T21" fmla="*/ 144 h 175"/>
              <a:gd name="T22" fmla="*/ 7 w 21"/>
              <a:gd name="T23" fmla="*/ 148 h 175"/>
              <a:gd name="T24" fmla="*/ 11 w 21"/>
              <a:gd name="T25" fmla="*/ 152 h 175"/>
              <a:gd name="T26" fmla="*/ 15 w 21"/>
              <a:gd name="T27" fmla="*/ 148 h 175"/>
              <a:gd name="T28" fmla="*/ 11 w 21"/>
              <a:gd name="T29" fmla="*/ 144 h 175"/>
              <a:gd name="T30" fmla="*/ 15 w 21"/>
              <a:gd name="T31" fmla="*/ 20 h 175"/>
              <a:gd name="T32" fmla="*/ 11 w 21"/>
              <a:gd name="T33" fmla="*/ 16 h 175"/>
              <a:gd name="T34" fmla="*/ 7 w 21"/>
              <a:gd name="T35" fmla="*/ 20 h 175"/>
              <a:gd name="T36" fmla="*/ 11 w 21"/>
              <a:gd name="T37" fmla="*/ 24 h 175"/>
              <a:gd name="T38" fmla="*/ 15 w 21"/>
              <a:gd name="T39" fmla="*/ 20 h 175"/>
              <a:gd name="T40" fmla="*/ 11 w 21"/>
              <a:gd name="T41" fmla="*/ 128 h 175"/>
              <a:gd name="T42" fmla="*/ 7 w 21"/>
              <a:gd name="T43" fmla="*/ 132 h 175"/>
              <a:gd name="T44" fmla="*/ 11 w 21"/>
              <a:gd name="T45" fmla="*/ 136 h 175"/>
              <a:gd name="T46" fmla="*/ 15 w 21"/>
              <a:gd name="T47" fmla="*/ 132 h 175"/>
              <a:gd name="T48" fmla="*/ 11 w 21"/>
              <a:gd name="T49" fmla="*/ 128 h 175"/>
              <a:gd name="T50" fmla="*/ 17 w 21"/>
              <a:gd name="T51" fmla="*/ 157 h 175"/>
              <a:gd name="T52" fmla="*/ 4 w 21"/>
              <a:gd name="T53" fmla="*/ 157 h 175"/>
              <a:gd name="T54" fmla="*/ 4 w 21"/>
              <a:gd name="T55" fmla="*/ 171 h 175"/>
              <a:gd name="T56" fmla="*/ 17 w 21"/>
              <a:gd name="T57" fmla="*/ 171 h 175"/>
              <a:gd name="T58" fmla="*/ 17 w 21"/>
              <a:gd name="T59" fmla="*/ 157 h 175"/>
              <a:gd name="T60" fmla="*/ 11 w 21"/>
              <a:gd name="T61" fmla="*/ 104 h 175"/>
              <a:gd name="T62" fmla="*/ 15 w 21"/>
              <a:gd name="T63" fmla="*/ 100 h 175"/>
              <a:gd name="T64" fmla="*/ 11 w 21"/>
              <a:gd name="T65" fmla="*/ 96 h 175"/>
              <a:gd name="T66" fmla="*/ 7 w 21"/>
              <a:gd name="T67" fmla="*/ 100 h 175"/>
              <a:gd name="T68" fmla="*/ 11 w 21"/>
              <a:gd name="T69" fmla="*/ 104 h 175"/>
              <a:gd name="T70" fmla="*/ 11 w 21"/>
              <a:gd name="T71" fmla="*/ 8 h 175"/>
              <a:gd name="T72" fmla="*/ 15 w 21"/>
              <a:gd name="T73" fmla="*/ 4 h 175"/>
              <a:gd name="T74" fmla="*/ 11 w 21"/>
              <a:gd name="T75" fmla="*/ 0 h 175"/>
              <a:gd name="T76" fmla="*/ 7 w 21"/>
              <a:gd name="T77" fmla="*/ 4 h 175"/>
              <a:gd name="T78" fmla="*/ 11 w 21"/>
              <a:gd name="T79" fmla="*/ 8 h 175"/>
              <a:gd name="T80" fmla="*/ 11 w 21"/>
              <a:gd name="T81" fmla="*/ 56 h 175"/>
              <a:gd name="T82" fmla="*/ 15 w 21"/>
              <a:gd name="T83" fmla="*/ 52 h 175"/>
              <a:gd name="T84" fmla="*/ 11 w 21"/>
              <a:gd name="T85" fmla="*/ 48 h 175"/>
              <a:gd name="T86" fmla="*/ 7 w 21"/>
              <a:gd name="T87" fmla="*/ 52 h 175"/>
              <a:gd name="T88" fmla="*/ 11 w 21"/>
              <a:gd name="T89" fmla="*/ 56 h 175"/>
              <a:gd name="T90" fmla="*/ 11 w 21"/>
              <a:gd name="T91" fmla="*/ 88 h 175"/>
              <a:gd name="T92" fmla="*/ 15 w 21"/>
              <a:gd name="T93" fmla="*/ 84 h 175"/>
              <a:gd name="T94" fmla="*/ 11 w 21"/>
              <a:gd name="T95" fmla="*/ 80 h 175"/>
              <a:gd name="T96" fmla="*/ 7 w 21"/>
              <a:gd name="T97" fmla="*/ 84 h 175"/>
              <a:gd name="T98" fmla="*/ 11 w 21"/>
              <a:gd name="T99" fmla="*/ 88 h 175"/>
              <a:gd name="T100" fmla="*/ 11 w 21"/>
              <a:gd name="T101" fmla="*/ 72 h 175"/>
              <a:gd name="T102" fmla="*/ 15 w 21"/>
              <a:gd name="T103" fmla="*/ 68 h 175"/>
              <a:gd name="T104" fmla="*/ 11 w 21"/>
              <a:gd name="T105" fmla="*/ 64 h 175"/>
              <a:gd name="T106" fmla="*/ 7 w 21"/>
              <a:gd name="T107" fmla="*/ 68 h 175"/>
              <a:gd name="T108" fmla="*/ 11 w 21"/>
              <a:gd name="T109" fmla="*/ 7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175">
                <a:moveTo>
                  <a:pt x="11" y="40"/>
                </a:moveTo>
                <a:cubicBezTo>
                  <a:pt x="13" y="40"/>
                  <a:pt x="15" y="38"/>
                  <a:pt x="15" y="36"/>
                </a:cubicBezTo>
                <a:cubicBezTo>
                  <a:pt x="15" y="33"/>
                  <a:pt x="13" y="32"/>
                  <a:pt x="11" y="32"/>
                </a:cubicBezTo>
                <a:cubicBezTo>
                  <a:pt x="9" y="32"/>
                  <a:pt x="7" y="33"/>
                  <a:pt x="7" y="36"/>
                </a:cubicBezTo>
                <a:cubicBezTo>
                  <a:pt x="7" y="38"/>
                  <a:pt x="9" y="40"/>
                  <a:pt x="11" y="40"/>
                </a:cubicBezTo>
                <a:close/>
                <a:moveTo>
                  <a:pt x="11" y="112"/>
                </a:moveTo>
                <a:cubicBezTo>
                  <a:pt x="9" y="112"/>
                  <a:pt x="7" y="113"/>
                  <a:pt x="7" y="116"/>
                </a:cubicBezTo>
                <a:cubicBezTo>
                  <a:pt x="7" y="118"/>
                  <a:pt x="9" y="120"/>
                  <a:pt x="11" y="120"/>
                </a:cubicBezTo>
                <a:cubicBezTo>
                  <a:pt x="14" y="120"/>
                  <a:pt x="15" y="118"/>
                  <a:pt x="15" y="116"/>
                </a:cubicBezTo>
                <a:cubicBezTo>
                  <a:pt x="15" y="113"/>
                  <a:pt x="14" y="112"/>
                  <a:pt x="11" y="112"/>
                </a:cubicBezTo>
                <a:close/>
                <a:moveTo>
                  <a:pt x="11" y="144"/>
                </a:moveTo>
                <a:cubicBezTo>
                  <a:pt x="9" y="144"/>
                  <a:pt x="7" y="145"/>
                  <a:pt x="7" y="148"/>
                </a:cubicBezTo>
                <a:cubicBezTo>
                  <a:pt x="7" y="150"/>
                  <a:pt x="9" y="152"/>
                  <a:pt x="11" y="152"/>
                </a:cubicBezTo>
                <a:cubicBezTo>
                  <a:pt x="14" y="152"/>
                  <a:pt x="15" y="150"/>
                  <a:pt x="15" y="148"/>
                </a:cubicBezTo>
                <a:cubicBezTo>
                  <a:pt x="15" y="145"/>
                  <a:pt x="14" y="144"/>
                  <a:pt x="11" y="144"/>
                </a:cubicBezTo>
                <a:close/>
                <a:moveTo>
                  <a:pt x="15" y="20"/>
                </a:moveTo>
                <a:cubicBezTo>
                  <a:pt x="15" y="17"/>
                  <a:pt x="13" y="16"/>
                  <a:pt x="11" y="16"/>
                </a:cubicBezTo>
                <a:cubicBezTo>
                  <a:pt x="9" y="16"/>
                  <a:pt x="7" y="17"/>
                  <a:pt x="7" y="20"/>
                </a:cubicBezTo>
                <a:cubicBezTo>
                  <a:pt x="7" y="22"/>
                  <a:pt x="9" y="24"/>
                  <a:pt x="11" y="24"/>
                </a:cubicBezTo>
                <a:cubicBezTo>
                  <a:pt x="13" y="24"/>
                  <a:pt x="15" y="22"/>
                  <a:pt x="15" y="20"/>
                </a:cubicBezTo>
                <a:close/>
                <a:moveTo>
                  <a:pt x="11" y="128"/>
                </a:moveTo>
                <a:cubicBezTo>
                  <a:pt x="9" y="128"/>
                  <a:pt x="7" y="129"/>
                  <a:pt x="7" y="132"/>
                </a:cubicBezTo>
                <a:cubicBezTo>
                  <a:pt x="7" y="134"/>
                  <a:pt x="9" y="136"/>
                  <a:pt x="11" y="136"/>
                </a:cubicBezTo>
                <a:cubicBezTo>
                  <a:pt x="14" y="136"/>
                  <a:pt x="15" y="134"/>
                  <a:pt x="15" y="132"/>
                </a:cubicBezTo>
                <a:cubicBezTo>
                  <a:pt x="15" y="129"/>
                  <a:pt x="14" y="128"/>
                  <a:pt x="11" y="128"/>
                </a:cubicBezTo>
                <a:close/>
                <a:moveTo>
                  <a:pt x="17" y="157"/>
                </a:moveTo>
                <a:cubicBezTo>
                  <a:pt x="14" y="154"/>
                  <a:pt x="8" y="154"/>
                  <a:pt x="4" y="157"/>
                </a:cubicBezTo>
                <a:cubicBezTo>
                  <a:pt x="0" y="161"/>
                  <a:pt x="0" y="167"/>
                  <a:pt x="4" y="171"/>
                </a:cubicBezTo>
                <a:cubicBezTo>
                  <a:pt x="8" y="175"/>
                  <a:pt x="14" y="175"/>
                  <a:pt x="17" y="171"/>
                </a:cubicBezTo>
                <a:cubicBezTo>
                  <a:pt x="21" y="167"/>
                  <a:pt x="21" y="161"/>
                  <a:pt x="17" y="157"/>
                </a:cubicBezTo>
                <a:close/>
                <a:moveTo>
                  <a:pt x="11" y="104"/>
                </a:moveTo>
                <a:cubicBezTo>
                  <a:pt x="14" y="104"/>
                  <a:pt x="15" y="102"/>
                  <a:pt x="15" y="100"/>
                </a:cubicBezTo>
                <a:cubicBezTo>
                  <a:pt x="15" y="97"/>
                  <a:pt x="13" y="96"/>
                  <a:pt x="11" y="96"/>
                </a:cubicBezTo>
                <a:cubicBezTo>
                  <a:pt x="9" y="96"/>
                  <a:pt x="7" y="97"/>
                  <a:pt x="7" y="100"/>
                </a:cubicBezTo>
                <a:cubicBezTo>
                  <a:pt x="7" y="102"/>
                  <a:pt x="9" y="104"/>
                  <a:pt x="11" y="104"/>
                </a:cubicBezTo>
                <a:close/>
                <a:moveTo>
                  <a:pt x="11" y="8"/>
                </a:moveTo>
                <a:cubicBezTo>
                  <a:pt x="13" y="8"/>
                  <a:pt x="15" y="6"/>
                  <a:pt x="15" y="4"/>
                </a:cubicBezTo>
                <a:cubicBezTo>
                  <a:pt x="15" y="1"/>
                  <a:pt x="13" y="0"/>
                  <a:pt x="11" y="0"/>
                </a:cubicBezTo>
                <a:cubicBezTo>
                  <a:pt x="9" y="0"/>
                  <a:pt x="7" y="1"/>
                  <a:pt x="7" y="4"/>
                </a:cubicBezTo>
                <a:cubicBezTo>
                  <a:pt x="7" y="6"/>
                  <a:pt x="9" y="8"/>
                  <a:pt x="11" y="8"/>
                </a:cubicBezTo>
                <a:close/>
                <a:moveTo>
                  <a:pt x="11" y="56"/>
                </a:moveTo>
                <a:cubicBezTo>
                  <a:pt x="13" y="56"/>
                  <a:pt x="15" y="54"/>
                  <a:pt x="15" y="52"/>
                </a:cubicBezTo>
                <a:cubicBezTo>
                  <a:pt x="15" y="49"/>
                  <a:pt x="13" y="48"/>
                  <a:pt x="11" y="48"/>
                </a:cubicBezTo>
                <a:cubicBezTo>
                  <a:pt x="9" y="48"/>
                  <a:pt x="7" y="49"/>
                  <a:pt x="7" y="52"/>
                </a:cubicBezTo>
                <a:cubicBezTo>
                  <a:pt x="7" y="54"/>
                  <a:pt x="9" y="56"/>
                  <a:pt x="11" y="56"/>
                </a:cubicBezTo>
                <a:close/>
                <a:moveTo>
                  <a:pt x="11" y="88"/>
                </a:moveTo>
                <a:cubicBezTo>
                  <a:pt x="13" y="88"/>
                  <a:pt x="15" y="86"/>
                  <a:pt x="15" y="84"/>
                </a:cubicBezTo>
                <a:cubicBezTo>
                  <a:pt x="15" y="81"/>
                  <a:pt x="13" y="80"/>
                  <a:pt x="11" y="80"/>
                </a:cubicBezTo>
                <a:cubicBezTo>
                  <a:pt x="9" y="80"/>
                  <a:pt x="7" y="81"/>
                  <a:pt x="7" y="84"/>
                </a:cubicBezTo>
                <a:cubicBezTo>
                  <a:pt x="7" y="86"/>
                  <a:pt x="9" y="88"/>
                  <a:pt x="11" y="88"/>
                </a:cubicBezTo>
                <a:close/>
                <a:moveTo>
                  <a:pt x="11" y="72"/>
                </a:moveTo>
                <a:cubicBezTo>
                  <a:pt x="13" y="72"/>
                  <a:pt x="15" y="70"/>
                  <a:pt x="15" y="68"/>
                </a:cubicBezTo>
                <a:cubicBezTo>
                  <a:pt x="15" y="65"/>
                  <a:pt x="13" y="64"/>
                  <a:pt x="11" y="64"/>
                </a:cubicBezTo>
                <a:cubicBezTo>
                  <a:pt x="9" y="64"/>
                  <a:pt x="7" y="65"/>
                  <a:pt x="7" y="68"/>
                </a:cubicBezTo>
                <a:cubicBezTo>
                  <a:pt x="7" y="70"/>
                  <a:pt x="9" y="72"/>
                  <a:pt x="11" y="72"/>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5" name="Freeform 7"/>
          <p:cNvSpPr>
            <a:spLocks noEditPoints="1"/>
          </p:cNvSpPr>
          <p:nvPr/>
        </p:nvSpPr>
        <p:spPr bwMode="auto">
          <a:xfrm>
            <a:off x="3895725" y="3510915"/>
            <a:ext cx="89535" cy="746125"/>
          </a:xfrm>
          <a:custGeom>
            <a:avLst/>
            <a:gdLst>
              <a:gd name="T0" fmla="*/ 11 w 21"/>
              <a:gd name="T1" fmla="*/ 96 h 175"/>
              <a:gd name="T2" fmla="*/ 7 w 21"/>
              <a:gd name="T3" fmla="*/ 100 h 175"/>
              <a:gd name="T4" fmla="*/ 11 w 21"/>
              <a:gd name="T5" fmla="*/ 104 h 175"/>
              <a:gd name="T6" fmla="*/ 15 w 21"/>
              <a:gd name="T7" fmla="*/ 100 h 175"/>
              <a:gd name="T8" fmla="*/ 11 w 21"/>
              <a:gd name="T9" fmla="*/ 96 h 175"/>
              <a:gd name="T10" fmla="*/ 11 w 21"/>
              <a:gd name="T11" fmla="*/ 80 h 175"/>
              <a:gd name="T12" fmla="*/ 7 w 21"/>
              <a:gd name="T13" fmla="*/ 84 h 175"/>
              <a:gd name="T14" fmla="*/ 11 w 21"/>
              <a:gd name="T15" fmla="*/ 88 h 175"/>
              <a:gd name="T16" fmla="*/ 15 w 21"/>
              <a:gd name="T17" fmla="*/ 84 h 175"/>
              <a:gd name="T18" fmla="*/ 11 w 21"/>
              <a:gd name="T19" fmla="*/ 80 h 175"/>
              <a:gd name="T20" fmla="*/ 11 w 21"/>
              <a:gd name="T21" fmla="*/ 64 h 175"/>
              <a:gd name="T22" fmla="*/ 7 w 21"/>
              <a:gd name="T23" fmla="*/ 68 h 175"/>
              <a:gd name="T24" fmla="*/ 11 w 21"/>
              <a:gd name="T25" fmla="*/ 72 h 175"/>
              <a:gd name="T26" fmla="*/ 15 w 21"/>
              <a:gd name="T27" fmla="*/ 68 h 175"/>
              <a:gd name="T28" fmla="*/ 11 w 21"/>
              <a:gd name="T29" fmla="*/ 64 h 175"/>
              <a:gd name="T30" fmla="*/ 11 w 21"/>
              <a:gd name="T31" fmla="*/ 128 h 175"/>
              <a:gd name="T32" fmla="*/ 7 w 21"/>
              <a:gd name="T33" fmla="*/ 132 h 175"/>
              <a:gd name="T34" fmla="*/ 11 w 21"/>
              <a:gd name="T35" fmla="*/ 136 h 175"/>
              <a:gd name="T36" fmla="*/ 15 w 21"/>
              <a:gd name="T37" fmla="*/ 132 h 175"/>
              <a:gd name="T38" fmla="*/ 11 w 21"/>
              <a:gd name="T39" fmla="*/ 128 h 175"/>
              <a:gd name="T40" fmla="*/ 11 w 21"/>
              <a:gd name="T41" fmla="*/ 112 h 175"/>
              <a:gd name="T42" fmla="*/ 7 w 21"/>
              <a:gd name="T43" fmla="*/ 116 h 175"/>
              <a:gd name="T44" fmla="*/ 11 w 21"/>
              <a:gd name="T45" fmla="*/ 120 h 175"/>
              <a:gd name="T46" fmla="*/ 15 w 21"/>
              <a:gd name="T47" fmla="*/ 116 h 175"/>
              <a:gd name="T48" fmla="*/ 11 w 21"/>
              <a:gd name="T49" fmla="*/ 112 h 175"/>
              <a:gd name="T50" fmla="*/ 11 w 21"/>
              <a:gd name="T51" fmla="*/ 144 h 175"/>
              <a:gd name="T52" fmla="*/ 7 w 21"/>
              <a:gd name="T53" fmla="*/ 148 h 175"/>
              <a:gd name="T54" fmla="*/ 11 w 21"/>
              <a:gd name="T55" fmla="*/ 152 h 175"/>
              <a:gd name="T56" fmla="*/ 15 w 21"/>
              <a:gd name="T57" fmla="*/ 148 h 175"/>
              <a:gd name="T58" fmla="*/ 11 w 21"/>
              <a:gd name="T59" fmla="*/ 144 h 175"/>
              <a:gd name="T60" fmla="*/ 11 w 21"/>
              <a:gd name="T61" fmla="*/ 56 h 175"/>
              <a:gd name="T62" fmla="*/ 15 w 21"/>
              <a:gd name="T63" fmla="*/ 52 h 175"/>
              <a:gd name="T64" fmla="*/ 11 w 21"/>
              <a:gd name="T65" fmla="*/ 48 h 175"/>
              <a:gd name="T66" fmla="*/ 7 w 21"/>
              <a:gd name="T67" fmla="*/ 52 h 175"/>
              <a:gd name="T68" fmla="*/ 11 w 21"/>
              <a:gd name="T69" fmla="*/ 56 h 175"/>
              <a:gd name="T70" fmla="*/ 11 w 21"/>
              <a:gd name="T71" fmla="*/ 8 h 175"/>
              <a:gd name="T72" fmla="*/ 15 w 21"/>
              <a:gd name="T73" fmla="*/ 4 h 175"/>
              <a:gd name="T74" fmla="*/ 11 w 21"/>
              <a:gd name="T75" fmla="*/ 0 h 175"/>
              <a:gd name="T76" fmla="*/ 7 w 21"/>
              <a:gd name="T77" fmla="*/ 4 h 175"/>
              <a:gd name="T78" fmla="*/ 11 w 21"/>
              <a:gd name="T79" fmla="*/ 8 h 175"/>
              <a:gd name="T80" fmla="*/ 17 w 21"/>
              <a:gd name="T81" fmla="*/ 157 h 175"/>
              <a:gd name="T82" fmla="*/ 3 w 21"/>
              <a:gd name="T83" fmla="*/ 157 h 175"/>
              <a:gd name="T84" fmla="*/ 3 w 21"/>
              <a:gd name="T85" fmla="*/ 171 h 175"/>
              <a:gd name="T86" fmla="*/ 17 w 21"/>
              <a:gd name="T87" fmla="*/ 171 h 175"/>
              <a:gd name="T88" fmla="*/ 17 w 21"/>
              <a:gd name="T89" fmla="*/ 157 h 175"/>
              <a:gd name="T90" fmla="*/ 11 w 21"/>
              <a:gd name="T91" fmla="*/ 24 h 175"/>
              <a:gd name="T92" fmla="*/ 15 w 21"/>
              <a:gd name="T93" fmla="*/ 20 h 175"/>
              <a:gd name="T94" fmla="*/ 11 w 21"/>
              <a:gd name="T95" fmla="*/ 16 h 175"/>
              <a:gd name="T96" fmla="*/ 7 w 21"/>
              <a:gd name="T97" fmla="*/ 20 h 175"/>
              <a:gd name="T98" fmla="*/ 11 w 21"/>
              <a:gd name="T99" fmla="*/ 24 h 175"/>
              <a:gd name="T100" fmla="*/ 11 w 21"/>
              <a:gd name="T101" fmla="*/ 40 h 175"/>
              <a:gd name="T102" fmla="*/ 15 w 21"/>
              <a:gd name="T103" fmla="*/ 36 h 175"/>
              <a:gd name="T104" fmla="*/ 11 w 21"/>
              <a:gd name="T105" fmla="*/ 32 h 175"/>
              <a:gd name="T106" fmla="*/ 7 w 21"/>
              <a:gd name="T107" fmla="*/ 36 h 175"/>
              <a:gd name="T108" fmla="*/ 11 w 21"/>
              <a:gd name="T109" fmla="*/ 4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175">
                <a:moveTo>
                  <a:pt x="11" y="96"/>
                </a:moveTo>
                <a:cubicBezTo>
                  <a:pt x="9" y="96"/>
                  <a:pt x="7" y="97"/>
                  <a:pt x="7" y="100"/>
                </a:cubicBezTo>
                <a:cubicBezTo>
                  <a:pt x="7" y="102"/>
                  <a:pt x="9" y="104"/>
                  <a:pt x="11" y="104"/>
                </a:cubicBezTo>
                <a:cubicBezTo>
                  <a:pt x="13" y="104"/>
                  <a:pt x="15" y="102"/>
                  <a:pt x="15" y="100"/>
                </a:cubicBezTo>
                <a:cubicBezTo>
                  <a:pt x="15" y="97"/>
                  <a:pt x="13" y="96"/>
                  <a:pt x="11" y="96"/>
                </a:cubicBezTo>
                <a:close/>
                <a:moveTo>
                  <a:pt x="11" y="80"/>
                </a:moveTo>
                <a:cubicBezTo>
                  <a:pt x="9" y="80"/>
                  <a:pt x="7" y="81"/>
                  <a:pt x="7" y="84"/>
                </a:cubicBezTo>
                <a:cubicBezTo>
                  <a:pt x="7" y="86"/>
                  <a:pt x="9" y="88"/>
                  <a:pt x="11" y="88"/>
                </a:cubicBezTo>
                <a:cubicBezTo>
                  <a:pt x="13" y="88"/>
                  <a:pt x="15" y="86"/>
                  <a:pt x="15" y="84"/>
                </a:cubicBezTo>
                <a:cubicBezTo>
                  <a:pt x="15" y="81"/>
                  <a:pt x="13" y="80"/>
                  <a:pt x="11" y="80"/>
                </a:cubicBezTo>
                <a:close/>
                <a:moveTo>
                  <a:pt x="11" y="64"/>
                </a:moveTo>
                <a:cubicBezTo>
                  <a:pt x="9" y="64"/>
                  <a:pt x="7" y="65"/>
                  <a:pt x="7" y="68"/>
                </a:cubicBezTo>
                <a:cubicBezTo>
                  <a:pt x="7" y="70"/>
                  <a:pt x="9" y="72"/>
                  <a:pt x="11" y="72"/>
                </a:cubicBezTo>
                <a:cubicBezTo>
                  <a:pt x="13" y="72"/>
                  <a:pt x="15" y="70"/>
                  <a:pt x="15" y="68"/>
                </a:cubicBezTo>
                <a:cubicBezTo>
                  <a:pt x="15" y="65"/>
                  <a:pt x="13" y="64"/>
                  <a:pt x="11" y="64"/>
                </a:cubicBezTo>
                <a:close/>
                <a:moveTo>
                  <a:pt x="11" y="128"/>
                </a:moveTo>
                <a:cubicBezTo>
                  <a:pt x="9" y="128"/>
                  <a:pt x="7" y="129"/>
                  <a:pt x="7" y="132"/>
                </a:cubicBezTo>
                <a:cubicBezTo>
                  <a:pt x="7" y="134"/>
                  <a:pt x="9" y="136"/>
                  <a:pt x="11" y="136"/>
                </a:cubicBezTo>
                <a:cubicBezTo>
                  <a:pt x="13" y="136"/>
                  <a:pt x="15" y="134"/>
                  <a:pt x="15" y="132"/>
                </a:cubicBezTo>
                <a:cubicBezTo>
                  <a:pt x="15" y="129"/>
                  <a:pt x="13" y="128"/>
                  <a:pt x="11" y="128"/>
                </a:cubicBezTo>
                <a:close/>
                <a:moveTo>
                  <a:pt x="11" y="112"/>
                </a:moveTo>
                <a:cubicBezTo>
                  <a:pt x="9" y="112"/>
                  <a:pt x="7" y="113"/>
                  <a:pt x="7" y="116"/>
                </a:cubicBezTo>
                <a:cubicBezTo>
                  <a:pt x="7" y="118"/>
                  <a:pt x="9" y="120"/>
                  <a:pt x="11" y="120"/>
                </a:cubicBezTo>
                <a:cubicBezTo>
                  <a:pt x="13" y="120"/>
                  <a:pt x="15" y="118"/>
                  <a:pt x="15" y="116"/>
                </a:cubicBezTo>
                <a:cubicBezTo>
                  <a:pt x="15" y="113"/>
                  <a:pt x="13" y="112"/>
                  <a:pt x="11" y="112"/>
                </a:cubicBezTo>
                <a:close/>
                <a:moveTo>
                  <a:pt x="11" y="144"/>
                </a:moveTo>
                <a:cubicBezTo>
                  <a:pt x="9" y="144"/>
                  <a:pt x="7" y="145"/>
                  <a:pt x="7" y="148"/>
                </a:cubicBezTo>
                <a:cubicBezTo>
                  <a:pt x="7" y="150"/>
                  <a:pt x="9" y="152"/>
                  <a:pt x="11" y="152"/>
                </a:cubicBezTo>
                <a:cubicBezTo>
                  <a:pt x="13" y="152"/>
                  <a:pt x="15" y="150"/>
                  <a:pt x="15" y="148"/>
                </a:cubicBezTo>
                <a:cubicBezTo>
                  <a:pt x="15" y="145"/>
                  <a:pt x="13" y="144"/>
                  <a:pt x="11" y="144"/>
                </a:cubicBezTo>
                <a:close/>
                <a:moveTo>
                  <a:pt x="11" y="56"/>
                </a:moveTo>
                <a:cubicBezTo>
                  <a:pt x="13" y="56"/>
                  <a:pt x="15" y="54"/>
                  <a:pt x="15" y="52"/>
                </a:cubicBezTo>
                <a:cubicBezTo>
                  <a:pt x="15" y="49"/>
                  <a:pt x="13" y="48"/>
                  <a:pt x="11" y="48"/>
                </a:cubicBezTo>
                <a:cubicBezTo>
                  <a:pt x="9" y="48"/>
                  <a:pt x="7" y="49"/>
                  <a:pt x="7" y="52"/>
                </a:cubicBezTo>
                <a:cubicBezTo>
                  <a:pt x="7" y="54"/>
                  <a:pt x="9" y="56"/>
                  <a:pt x="11" y="56"/>
                </a:cubicBezTo>
                <a:close/>
                <a:moveTo>
                  <a:pt x="11" y="8"/>
                </a:moveTo>
                <a:cubicBezTo>
                  <a:pt x="13" y="8"/>
                  <a:pt x="15" y="6"/>
                  <a:pt x="15" y="4"/>
                </a:cubicBezTo>
                <a:cubicBezTo>
                  <a:pt x="15" y="1"/>
                  <a:pt x="13" y="0"/>
                  <a:pt x="11" y="0"/>
                </a:cubicBezTo>
                <a:cubicBezTo>
                  <a:pt x="9" y="0"/>
                  <a:pt x="7" y="1"/>
                  <a:pt x="7" y="4"/>
                </a:cubicBezTo>
                <a:cubicBezTo>
                  <a:pt x="7" y="6"/>
                  <a:pt x="9" y="8"/>
                  <a:pt x="11" y="8"/>
                </a:cubicBezTo>
                <a:close/>
                <a:moveTo>
                  <a:pt x="17" y="157"/>
                </a:moveTo>
                <a:cubicBezTo>
                  <a:pt x="13" y="154"/>
                  <a:pt x="7" y="154"/>
                  <a:pt x="3" y="157"/>
                </a:cubicBezTo>
                <a:cubicBezTo>
                  <a:pt x="0" y="161"/>
                  <a:pt x="0" y="167"/>
                  <a:pt x="3" y="171"/>
                </a:cubicBezTo>
                <a:cubicBezTo>
                  <a:pt x="7" y="175"/>
                  <a:pt x="13" y="175"/>
                  <a:pt x="17" y="171"/>
                </a:cubicBezTo>
                <a:cubicBezTo>
                  <a:pt x="21" y="167"/>
                  <a:pt x="21" y="161"/>
                  <a:pt x="17" y="157"/>
                </a:cubicBezTo>
                <a:close/>
                <a:moveTo>
                  <a:pt x="11" y="24"/>
                </a:moveTo>
                <a:cubicBezTo>
                  <a:pt x="13" y="24"/>
                  <a:pt x="15" y="22"/>
                  <a:pt x="15" y="20"/>
                </a:cubicBezTo>
                <a:cubicBezTo>
                  <a:pt x="15" y="17"/>
                  <a:pt x="13" y="16"/>
                  <a:pt x="11" y="16"/>
                </a:cubicBezTo>
                <a:cubicBezTo>
                  <a:pt x="9" y="16"/>
                  <a:pt x="7" y="17"/>
                  <a:pt x="7" y="20"/>
                </a:cubicBezTo>
                <a:cubicBezTo>
                  <a:pt x="7" y="22"/>
                  <a:pt x="9" y="24"/>
                  <a:pt x="11" y="24"/>
                </a:cubicBezTo>
                <a:close/>
                <a:moveTo>
                  <a:pt x="11" y="40"/>
                </a:moveTo>
                <a:cubicBezTo>
                  <a:pt x="13" y="40"/>
                  <a:pt x="15" y="38"/>
                  <a:pt x="15" y="36"/>
                </a:cubicBezTo>
                <a:cubicBezTo>
                  <a:pt x="15" y="33"/>
                  <a:pt x="13" y="32"/>
                  <a:pt x="11" y="32"/>
                </a:cubicBezTo>
                <a:cubicBezTo>
                  <a:pt x="9" y="32"/>
                  <a:pt x="7" y="33"/>
                  <a:pt x="7" y="36"/>
                </a:cubicBezTo>
                <a:cubicBezTo>
                  <a:pt x="7" y="38"/>
                  <a:pt x="9" y="40"/>
                  <a:pt x="11" y="40"/>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6" name="Freeform 8"/>
          <p:cNvSpPr>
            <a:spLocks noEditPoints="1"/>
          </p:cNvSpPr>
          <p:nvPr/>
        </p:nvSpPr>
        <p:spPr bwMode="auto">
          <a:xfrm>
            <a:off x="6049010" y="3510915"/>
            <a:ext cx="93980" cy="746125"/>
          </a:xfrm>
          <a:custGeom>
            <a:avLst/>
            <a:gdLst>
              <a:gd name="T0" fmla="*/ 12 w 22"/>
              <a:gd name="T1" fmla="*/ 88 h 175"/>
              <a:gd name="T2" fmla="*/ 16 w 22"/>
              <a:gd name="T3" fmla="*/ 84 h 175"/>
              <a:gd name="T4" fmla="*/ 12 w 22"/>
              <a:gd name="T5" fmla="*/ 80 h 175"/>
              <a:gd name="T6" fmla="*/ 8 w 22"/>
              <a:gd name="T7" fmla="*/ 84 h 175"/>
              <a:gd name="T8" fmla="*/ 12 w 22"/>
              <a:gd name="T9" fmla="*/ 88 h 175"/>
              <a:gd name="T10" fmla="*/ 12 w 22"/>
              <a:gd name="T11" fmla="*/ 56 h 175"/>
              <a:gd name="T12" fmla="*/ 16 w 22"/>
              <a:gd name="T13" fmla="*/ 52 h 175"/>
              <a:gd name="T14" fmla="*/ 12 w 22"/>
              <a:gd name="T15" fmla="*/ 48 h 175"/>
              <a:gd name="T16" fmla="*/ 8 w 22"/>
              <a:gd name="T17" fmla="*/ 52 h 175"/>
              <a:gd name="T18" fmla="*/ 12 w 22"/>
              <a:gd name="T19" fmla="*/ 56 h 175"/>
              <a:gd name="T20" fmla="*/ 12 w 22"/>
              <a:gd name="T21" fmla="*/ 104 h 175"/>
              <a:gd name="T22" fmla="*/ 16 w 22"/>
              <a:gd name="T23" fmla="*/ 100 h 175"/>
              <a:gd name="T24" fmla="*/ 12 w 22"/>
              <a:gd name="T25" fmla="*/ 96 h 175"/>
              <a:gd name="T26" fmla="*/ 8 w 22"/>
              <a:gd name="T27" fmla="*/ 100 h 175"/>
              <a:gd name="T28" fmla="*/ 12 w 22"/>
              <a:gd name="T29" fmla="*/ 104 h 175"/>
              <a:gd name="T30" fmla="*/ 12 w 22"/>
              <a:gd name="T31" fmla="*/ 120 h 175"/>
              <a:gd name="T32" fmla="*/ 16 w 22"/>
              <a:gd name="T33" fmla="*/ 116 h 175"/>
              <a:gd name="T34" fmla="*/ 12 w 22"/>
              <a:gd name="T35" fmla="*/ 112 h 175"/>
              <a:gd name="T36" fmla="*/ 8 w 22"/>
              <a:gd name="T37" fmla="*/ 116 h 175"/>
              <a:gd name="T38" fmla="*/ 12 w 22"/>
              <a:gd name="T39" fmla="*/ 120 h 175"/>
              <a:gd name="T40" fmla="*/ 12 w 22"/>
              <a:gd name="T41" fmla="*/ 72 h 175"/>
              <a:gd name="T42" fmla="*/ 16 w 22"/>
              <a:gd name="T43" fmla="*/ 68 h 175"/>
              <a:gd name="T44" fmla="*/ 12 w 22"/>
              <a:gd name="T45" fmla="*/ 64 h 175"/>
              <a:gd name="T46" fmla="*/ 8 w 22"/>
              <a:gd name="T47" fmla="*/ 68 h 175"/>
              <a:gd name="T48" fmla="*/ 12 w 22"/>
              <a:gd name="T49" fmla="*/ 72 h 175"/>
              <a:gd name="T50" fmla="*/ 12 w 22"/>
              <a:gd name="T51" fmla="*/ 8 h 175"/>
              <a:gd name="T52" fmla="*/ 16 w 22"/>
              <a:gd name="T53" fmla="*/ 4 h 175"/>
              <a:gd name="T54" fmla="*/ 12 w 22"/>
              <a:gd name="T55" fmla="*/ 0 h 175"/>
              <a:gd name="T56" fmla="*/ 8 w 22"/>
              <a:gd name="T57" fmla="*/ 4 h 175"/>
              <a:gd name="T58" fmla="*/ 12 w 22"/>
              <a:gd name="T59" fmla="*/ 8 h 175"/>
              <a:gd name="T60" fmla="*/ 12 w 22"/>
              <a:gd name="T61" fmla="*/ 128 h 175"/>
              <a:gd name="T62" fmla="*/ 8 w 22"/>
              <a:gd name="T63" fmla="*/ 132 h 175"/>
              <a:gd name="T64" fmla="*/ 12 w 22"/>
              <a:gd name="T65" fmla="*/ 136 h 175"/>
              <a:gd name="T66" fmla="*/ 16 w 22"/>
              <a:gd name="T67" fmla="*/ 132 h 175"/>
              <a:gd name="T68" fmla="*/ 12 w 22"/>
              <a:gd name="T69" fmla="*/ 128 h 175"/>
              <a:gd name="T70" fmla="*/ 18 w 22"/>
              <a:gd name="T71" fmla="*/ 157 h 175"/>
              <a:gd name="T72" fmla="*/ 4 w 22"/>
              <a:gd name="T73" fmla="*/ 157 h 175"/>
              <a:gd name="T74" fmla="*/ 4 w 22"/>
              <a:gd name="T75" fmla="*/ 171 h 175"/>
              <a:gd name="T76" fmla="*/ 18 w 22"/>
              <a:gd name="T77" fmla="*/ 171 h 175"/>
              <a:gd name="T78" fmla="*/ 18 w 22"/>
              <a:gd name="T79" fmla="*/ 157 h 175"/>
              <a:gd name="T80" fmla="*/ 12 w 22"/>
              <a:gd name="T81" fmla="*/ 24 h 175"/>
              <a:gd name="T82" fmla="*/ 16 w 22"/>
              <a:gd name="T83" fmla="*/ 20 h 175"/>
              <a:gd name="T84" fmla="*/ 12 w 22"/>
              <a:gd name="T85" fmla="*/ 16 h 175"/>
              <a:gd name="T86" fmla="*/ 8 w 22"/>
              <a:gd name="T87" fmla="*/ 20 h 175"/>
              <a:gd name="T88" fmla="*/ 12 w 22"/>
              <a:gd name="T89" fmla="*/ 24 h 175"/>
              <a:gd name="T90" fmla="*/ 12 w 22"/>
              <a:gd name="T91" fmla="*/ 144 h 175"/>
              <a:gd name="T92" fmla="*/ 8 w 22"/>
              <a:gd name="T93" fmla="*/ 148 h 175"/>
              <a:gd name="T94" fmla="*/ 12 w 22"/>
              <a:gd name="T95" fmla="*/ 152 h 175"/>
              <a:gd name="T96" fmla="*/ 16 w 22"/>
              <a:gd name="T97" fmla="*/ 148 h 175"/>
              <a:gd name="T98" fmla="*/ 12 w 22"/>
              <a:gd name="T99" fmla="*/ 144 h 175"/>
              <a:gd name="T100" fmla="*/ 12 w 22"/>
              <a:gd name="T101" fmla="*/ 32 h 175"/>
              <a:gd name="T102" fmla="*/ 8 w 22"/>
              <a:gd name="T103" fmla="*/ 36 h 175"/>
              <a:gd name="T104" fmla="*/ 12 w 22"/>
              <a:gd name="T105" fmla="*/ 40 h 175"/>
              <a:gd name="T106" fmla="*/ 16 w 22"/>
              <a:gd name="T107" fmla="*/ 36 h 175"/>
              <a:gd name="T108" fmla="*/ 12 w 22"/>
              <a:gd name="T109" fmla="*/ 3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 h="175">
                <a:moveTo>
                  <a:pt x="12" y="88"/>
                </a:moveTo>
                <a:cubicBezTo>
                  <a:pt x="14" y="88"/>
                  <a:pt x="16" y="86"/>
                  <a:pt x="16" y="84"/>
                </a:cubicBezTo>
                <a:cubicBezTo>
                  <a:pt x="16" y="81"/>
                  <a:pt x="14" y="80"/>
                  <a:pt x="12" y="80"/>
                </a:cubicBezTo>
                <a:cubicBezTo>
                  <a:pt x="9" y="80"/>
                  <a:pt x="8" y="81"/>
                  <a:pt x="8" y="84"/>
                </a:cubicBezTo>
                <a:cubicBezTo>
                  <a:pt x="8" y="86"/>
                  <a:pt x="9" y="88"/>
                  <a:pt x="12" y="88"/>
                </a:cubicBezTo>
                <a:close/>
                <a:moveTo>
                  <a:pt x="12" y="56"/>
                </a:moveTo>
                <a:cubicBezTo>
                  <a:pt x="14" y="56"/>
                  <a:pt x="16" y="54"/>
                  <a:pt x="16" y="52"/>
                </a:cubicBezTo>
                <a:cubicBezTo>
                  <a:pt x="16" y="49"/>
                  <a:pt x="14" y="48"/>
                  <a:pt x="12" y="48"/>
                </a:cubicBezTo>
                <a:cubicBezTo>
                  <a:pt x="9" y="48"/>
                  <a:pt x="8" y="49"/>
                  <a:pt x="8" y="52"/>
                </a:cubicBezTo>
                <a:cubicBezTo>
                  <a:pt x="8" y="54"/>
                  <a:pt x="9" y="56"/>
                  <a:pt x="12" y="56"/>
                </a:cubicBezTo>
                <a:close/>
                <a:moveTo>
                  <a:pt x="12" y="104"/>
                </a:moveTo>
                <a:cubicBezTo>
                  <a:pt x="14" y="104"/>
                  <a:pt x="16" y="102"/>
                  <a:pt x="16" y="100"/>
                </a:cubicBezTo>
                <a:cubicBezTo>
                  <a:pt x="16" y="97"/>
                  <a:pt x="14" y="96"/>
                  <a:pt x="12" y="96"/>
                </a:cubicBezTo>
                <a:cubicBezTo>
                  <a:pt x="9" y="96"/>
                  <a:pt x="8" y="97"/>
                  <a:pt x="8" y="100"/>
                </a:cubicBezTo>
                <a:cubicBezTo>
                  <a:pt x="8" y="102"/>
                  <a:pt x="9" y="104"/>
                  <a:pt x="12" y="104"/>
                </a:cubicBezTo>
                <a:close/>
                <a:moveTo>
                  <a:pt x="12" y="120"/>
                </a:moveTo>
                <a:cubicBezTo>
                  <a:pt x="14" y="120"/>
                  <a:pt x="16" y="118"/>
                  <a:pt x="16" y="116"/>
                </a:cubicBezTo>
                <a:cubicBezTo>
                  <a:pt x="16" y="113"/>
                  <a:pt x="14" y="112"/>
                  <a:pt x="12" y="112"/>
                </a:cubicBezTo>
                <a:cubicBezTo>
                  <a:pt x="9" y="112"/>
                  <a:pt x="8" y="113"/>
                  <a:pt x="8" y="116"/>
                </a:cubicBezTo>
                <a:cubicBezTo>
                  <a:pt x="8" y="118"/>
                  <a:pt x="9" y="120"/>
                  <a:pt x="12" y="120"/>
                </a:cubicBezTo>
                <a:close/>
                <a:moveTo>
                  <a:pt x="12" y="72"/>
                </a:moveTo>
                <a:cubicBezTo>
                  <a:pt x="14" y="72"/>
                  <a:pt x="16" y="70"/>
                  <a:pt x="16" y="68"/>
                </a:cubicBezTo>
                <a:cubicBezTo>
                  <a:pt x="16" y="65"/>
                  <a:pt x="14" y="64"/>
                  <a:pt x="12" y="64"/>
                </a:cubicBezTo>
                <a:cubicBezTo>
                  <a:pt x="9" y="64"/>
                  <a:pt x="8" y="65"/>
                  <a:pt x="8" y="68"/>
                </a:cubicBezTo>
                <a:cubicBezTo>
                  <a:pt x="8" y="70"/>
                  <a:pt x="9" y="72"/>
                  <a:pt x="12" y="72"/>
                </a:cubicBezTo>
                <a:close/>
                <a:moveTo>
                  <a:pt x="12" y="8"/>
                </a:moveTo>
                <a:cubicBezTo>
                  <a:pt x="14" y="8"/>
                  <a:pt x="16" y="6"/>
                  <a:pt x="16" y="4"/>
                </a:cubicBezTo>
                <a:cubicBezTo>
                  <a:pt x="16" y="1"/>
                  <a:pt x="14" y="0"/>
                  <a:pt x="12" y="0"/>
                </a:cubicBezTo>
                <a:cubicBezTo>
                  <a:pt x="9" y="0"/>
                  <a:pt x="8" y="1"/>
                  <a:pt x="8" y="4"/>
                </a:cubicBezTo>
                <a:cubicBezTo>
                  <a:pt x="8" y="6"/>
                  <a:pt x="9" y="8"/>
                  <a:pt x="12" y="8"/>
                </a:cubicBezTo>
                <a:close/>
                <a:moveTo>
                  <a:pt x="12" y="128"/>
                </a:moveTo>
                <a:cubicBezTo>
                  <a:pt x="9" y="128"/>
                  <a:pt x="8" y="129"/>
                  <a:pt x="8" y="132"/>
                </a:cubicBezTo>
                <a:cubicBezTo>
                  <a:pt x="8" y="134"/>
                  <a:pt x="9" y="136"/>
                  <a:pt x="12" y="136"/>
                </a:cubicBezTo>
                <a:cubicBezTo>
                  <a:pt x="14" y="136"/>
                  <a:pt x="16" y="134"/>
                  <a:pt x="16" y="132"/>
                </a:cubicBezTo>
                <a:cubicBezTo>
                  <a:pt x="16" y="129"/>
                  <a:pt x="14" y="128"/>
                  <a:pt x="12" y="128"/>
                </a:cubicBezTo>
                <a:close/>
                <a:moveTo>
                  <a:pt x="18" y="157"/>
                </a:moveTo>
                <a:cubicBezTo>
                  <a:pt x="14" y="154"/>
                  <a:pt x="8" y="154"/>
                  <a:pt x="4" y="157"/>
                </a:cubicBezTo>
                <a:cubicBezTo>
                  <a:pt x="0" y="161"/>
                  <a:pt x="0" y="167"/>
                  <a:pt x="4" y="171"/>
                </a:cubicBezTo>
                <a:cubicBezTo>
                  <a:pt x="8" y="175"/>
                  <a:pt x="14" y="175"/>
                  <a:pt x="18" y="171"/>
                </a:cubicBezTo>
                <a:cubicBezTo>
                  <a:pt x="22" y="167"/>
                  <a:pt x="22" y="161"/>
                  <a:pt x="18" y="157"/>
                </a:cubicBezTo>
                <a:close/>
                <a:moveTo>
                  <a:pt x="12" y="24"/>
                </a:moveTo>
                <a:cubicBezTo>
                  <a:pt x="14" y="24"/>
                  <a:pt x="16" y="22"/>
                  <a:pt x="16" y="20"/>
                </a:cubicBezTo>
                <a:cubicBezTo>
                  <a:pt x="16" y="17"/>
                  <a:pt x="14" y="16"/>
                  <a:pt x="12" y="16"/>
                </a:cubicBezTo>
                <a:cubicBezTo>
                  <a:pt x="9" y="16"/>
                  <a:pt x="8" y="17"/>
                  <a:pt x="8" y="20"/>
                </a:cubicBezTo>
                <a:cubicBezTo>
                  <a:pt x="8" y="22"/>
                  <a:pt x="9" y="24"/>
                  <a:pt x="12" y="24"/>
                </a:cubicBezTo>
                <a:close/>
                <a:moveTo>
                  <a:pt x="12" y="144"/>
                </a:moveTo>
                <a:cubicBezTo>
                  <a:pt x="10" y="144"/>
                  <a:pt x="8" y="145"/>
                  <a:pt x="8" y="148"/>
                </a:cubicBezTo>
                <a:cubicBezTo>
                  <a:pt x="8" y="150"/>
                  <a:pt x="10" y="152"/>
                  <a:pt x="12" y="152"/>
                </a:cubicBezTo>
                <a:cubicBezTo>
                  <a:pt x="14" y="152"/>
                  <a:pt x="16" y="150"/>
                  <a:pt x="16" y="148"/>
                </a:cubicBezTo>
                <a:cubicBezTo>
                  <a:pt x="16" y="145"/>
                  <a:pt x="14" y="144"/>
                  <a:pt x="12" y="144"/>
                </a:cubicBezTo>
                <a:close/>
                <a:moveTo>
                  <a:pt x="12" y="32"/>
                </a:moveTo>
                <a:cubicBezTo>
                  <a:pt x="9" y="32"/>
                  <a:pt x="8" y="33"/>
                  <a:pt x="8" y="36"/>
                </a:cubicBezTo>
                <a:cubicBezTo>
                  <a:pt x="8" y="38"/>
                  <a:pt x="9" y="40"/>
                  <a:pt x="12" y="40"/>
                </a:cubicBezTo>
                <a:cubicBezTo>
                  <a:pt x="14" y="40"/>
                  <a:pt x="16" y="38"/>
                  <a:pt x="16" y="36"/>
                </a:cubicBezTo>
                <a:cubicBezTo>
                  <a:pt x="16" y="33"/>
                  <a:pt x="14" y="32"/>
                  <a:pt x="12" y="32"/>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7" name="Freeform 9"/>
          <p:cNvSpPr>
            <a:spLocks noEditPoints="1"/>
          </p:cNvSpPr>
          <p:nvPr/>
        </p:nvSpPr>
        <p:spPr bwMode="auto">
          <a:xfrm>
            <a:off x="8206105" y="3510915"/>
            <a:ext cx="89535" cy="746125"/>
          </a:xfrm>
          <a:custGeom>
            <a:avLst/>
            <a:gdLst>
              <a:gd name="T0" fmla="*/ 11 w 21"/>
              <a:gd name="T1" fmla="*/ 112 h 175"/>
              <a:gd name="T2" fmla="*/ 7 w 21"/>
              <a:gd name="T3" fmla="*/ 116 h 175"/>
              <a:gd name="T4" fmla="*/ 11 w 21"/>
              <a:gd name="T5" fmla="*/ 120 h 175"/>
              <a:gd name="T6" fmla="*/ 15 w 21"/>
              <a:gd name="T7" fmla="*/ 116 h 175"/>
              <a:gd name="T8" fmla="*/ 11 w 21"/>
              <a:gd name="T9" fmla="*/ 112 h 175"/>
              <a:gd name="T10" fmla="*/ 11 w 21"/>
              <a:gd name="T11" fmla="*/ 80 h 175"/>
              <a:gd name="T12" fmla="*/ 7 w 21"/>
              <a:gd name="T13" fmla="*/ 84 h 175"/>
              <a:gd name="T14" fmla="*/ 11 w 21"/>
              <a:gd name="T15" fmla="*/ 88 h 175"/>
              <a:gd name="T16" fmla="*/ 15 w 21"/>
              <a:gd name="T17" fmla="*/ 84 h 175"/>
              <a:gd name="T18" fmla="*/ 11 w 21"/>
              <a:gd name="T19" fmla="*/ 80 h 175"/>
              <a:gd name="T20" fmla="*/ 11 w 21"/>
              <a:gd name="T21" fmla="*/ 96 h 175"/>
              <a:gd name="T22" fmla="*/ 7 w 21"/>
              <a:gd name="T23" fmla="*/ 100 h 175"/>
              <a:gd name="T24" fmla="*/ 11 w 21"/>
              <a:gd name="T25" fmla="*/ 104 h 175"/>
              <a:gd name="T26" fmla="*/ 15 w 21"/>
              <a:gd name="T27" fmla="*/ 100 h 175"/>
              <a:gd name="T28" fmla="*/ 11 w 21"/>
              <a:gd name="T29" fmla="*/ 96 h 175"/>
              <a:gd name="T30" fmla="*/ 11 w 21"/>
              <a:gd name="T31" fmla="*/ 128 h 175"/>
              <a:gd name="T32" fmla="*/ 7 w 21"/>
              <a:gd name="T33" fmla="*/ 132 h 175"/>
              <a:gd name="T34" fmla="*/ 11 w 21"/>
              <a:gd name="T35" fmla="*/ 136 h 175"/>
              <a:gd name="T36" fmla="*/ 15 w 21"/>
              <a:gd name="T37" fmla="*/ 132 h 175"/>
              <a:gd name="T38" fmla="*/ 11 w 21"/>
              <a:gd name="T39" fmla="*/ 128 h 175"/>
              <a:gd name="T40" fmla="*/ 11 w 21"/>
              <a:gd name="T41" fmla="*/ 144 h 175"/>
              <a:gd name="T42" fmla="*/ 7 w 21"/>
              <a:gd name="T43" fmla="*/ 148 h 175"/>
              <a:gd name="T44" fmla="*/ 11 w 21"/>
              <a:gd name="T45" fmla="*/ 152 h 175"/>
              <a:gd name="T46" fmla="*/ 15 w 21"/>
              <a:gd name="T47" fmla="*/ 148 h 175"/>
              <a:gd name="T48" fmla="*/ 11 w 21"/>
              <a:gd name="T49" fmla="*/ 144 h 175"/>
              <a:gd name="T50" fmla="*/ 11 w 21"/>
              <a:gd name="T51" fmla="*/ 64 h 175"/>
              <a:gd name="T52" fmla="*/ 7 w 21"/>
              <a:gd name="T53" fmla="*/ 68 h 175"/>
              <a:gd name="T54" fmla="*/ 11 w 21"/>
              <a:gd name="T55" fmla="*/ 72 h 175"/>
              <a:gd name="T56" fmla="*/ 15 w 21"/>
              <a:gd name="T57" fmla="*/ 68 h 175"/>
              <a:gd name="T58" fmla="*/ 11 w 21"/>
              <a:gd name="T59" fmla="*/ 64 h 175"/>
              <a:gd name="T60" fmla="*/ 11 w 21"/>
              <a:gd name="T61" fmla="*/ 56 h 175"/>
              <a:gd name="T62" fmla="*/ 15 w 21"/>
              <a:gd name="T63" fmla="*/ 52 h 175"/>
              <a:gd name="T64" fmla="*/ 11 w 21"/>
              <a:gd name="T65" fmla="*/ 48 h 175"/>
              <a:gd name="T66" fmla="*/ 7 w 21"/>
              <a:gd name="T67" fmla="*/ 52 h 175"/>
              <a:gd name="T68" fmla="*/ 11 w 21"/>
              <a:gd name="T69" fmla="*/ 56 h 175"/>
              <a:gd name="T70" fmla="*/ 11 w 21"/>
              <a:gd name="T71" fmla="*/ 40 h 175"/>
              <a:gd name="T72" fmla="*/ 15 w 21"/>
              <a:gd name="T73" fmla="*/ 36 h 175"/>
              <a:gd name="T74" fmla="*/ 11 w 21"/>
              <a:gd name="T75" fmla="*/ 32 h 175"/>
              <a:gd name="T76" fmla="*/ 7 w 21"/>
              <a:gd name="T77" fmla="*/ 36 h 175"/>
              <a:gd name="T78" fmla="*/ 11 w 21"/>
              <a:gd name="T79" fmla="*/ 40 h 175"/>
              <a:gd name="T80" fmla="*/ 18 w 21"/>
              <a:gd name="T81" fmla="*/ 157 h 175"/>
              <a:gd name="T82" fmla="*/ 4 w 21"/>
              <a:gd name="T83" fmla="*/ 157 h 175"/>
              <a:gd name="T84" fmla="*/ 4 w 21"/>
              <a:gd name="T85" fmla="*/ 171 h 175"/>
              <a:gd name="T86" fmla="*/ 18 w 21"/>
              <a:gd name="T87" fmla="*/ 171 h 175"/>
              <a:gd name="T88" fmla="*/ 18 w 21"/>
              <a:gd name="T89" fmla="*/ 157 h 175"/>
              <a:gd name="T90" fmla="*/ 11 w 21"/>
              <a:gd name="T91" fmla="*/ 8 h 175"/>
              <a:gd name="T92" fmla="*/ 15 w 21"/>
              <a:gd name="T93" fmla="*/ 4 h 175"/>
              <a:gd name="T94" fmla="*/ 11 w 21"/>
              <a:gd name="T95" fmla="*/ 0 h 175"/>
              <a:gd name="T96" fmla="*/ 7 w 21"/>
              <a:gd name="T97" fmla="*/ 4 h 175"/>
              <a:gd name="T98" fmla="*/ 11 w 21"/>
              <a:gd name="T99" fmla="*/ 8 h 175"/>
              <a:gd name="T100" fmla="*/ 11 w 21"/>
              <a:gd name="T101" fmla="*/ 24 h 175"/>
              <a:gd name="T102" fmla="*/ 15 w 21"/>
              <a:gd name="T103" fmla="*/ 20 h 175"/>
              <a:gd name="T104" fmla="*/ 11 w 21"/>
              <a:gd name="T105" fmla="*/ 16 h 175"/>
              <a:gd name="T106" fmla="*/ 7 w 21"/>
              <a:gd name="T107" fmla="*/ 20 h 175"/>
              <a:gd name="T108" fmla="*/ 11 w 21"/>
              <a:gd name="T109" fmla="*/ 2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175">
                <a:moveTo>
                  <a:pt x="11" y="112"/>
                </a:moveTo>
                <a:cubicBezTo>
                  <a:pt x="9" y="112"/>
                  <a:pt x="7" y="113"/>
                  <a:pt x="7" y="116"/>
                </a:cubicBezTo>
                <a:cubicBezTo>
                  <a:pt x="7" y="118"/>
                  <a:pt x="9" y="120"/>
                  <a:pt x="11" y="120"/>
                </a:cubicBezTo>
                <a:cubicBezTo>
                  <a:pt x="14" y="120"/>
                  <a:pt x="15" y="118"/>
                  <a:pt x="15" y="116"/>
                </a:cubicBezTo>
                <a:cubicBezTo>
                  <a:pt x="15" y="113"/>
                  <a:pt x="14" y="112"/>
                  <a:pt x="11" y="112"/>
                </a:cubicBezTo>
                <a:close/>
                <a:moveTo>
                  <a:pt x="11" y="80"/>
                </a:moveTo>
                <a:cubicBezTo>
                  <a:pt x="9" y="80"/>
                  <a:pt x="7" y="81"/>
                  <a:pt x="7" y="84"/>
                </a:cubicBezTo>
                <a:cubicBezTo>
                  <a:pt x="7" y="86"/>
                  <a:pt x="9" y="88"/>
                  <a:pt x="11" y="88"/>
                </a:cubicBezTo>
                <a:cubicBezTo>
                  <a:pt x="14" y="88"/>
                  <a:pt x="15" y="86"/>
                  <a:pt x="15" y="84"/>
                </a:cubicBezTo>
                <a:cubicBezTo>
                  <a:pt x="15" y="81"/>
                  <a:pt x="14" y="80"/>
                  <a:pt x="11" y="80"/>
                </a:cubicBezTo>
                <a:close/>
                <a:moveTo>
                  <a:pt x="11" y="96"/>
                </a:moveTo>
                <a:cubicBezTo>
                  <a:pt x="9" y="96"/>
                  <a:pt x="7" y="97"/>
                  <a:pt x="7" y="100"/>
                </a:cubicBezTo>
                <a:cubicBezTo>
                  <a:pt x="7" y="102"/>
                  <a:pt x="9" y="104"/>
                  <a:pt x="11" y="104"/>
                </a:cubicBezTo>
                <a:cubicBezTo>
                  <a:pt x="14" y="104"/>
                  <a:pt x="15" y="102"/>
                  <a:pt x="15" y="100"/>
                </a:cubicBezTo>
                <a:cubicBezTo>
                  <a:pt x="15" y="97"/>
                  <a:pt x="14" y="96"/>
                  <a:pt x="11" y="96"/>
                </a:cubicBezTo>
                <a:close/>
                <a:moveTo>
                  <a:pt x="11" y="128"/>
                </a:moveTo>
                <a:cubicBezTo>
                  <a:pt x="9" y="128"/>
                  <a:pt x="7" y="129"/>
                  <a:pt x="7" y="132"/>
                </a:cubicBezTo>
                <a:cubicBezTo>
                  <a:pt x="7" y="134"/>
                  <a:pt x="9" y="136"/>
                  <a:pt x="11" y="136"/>
                </a:cubicBezTo>
                <a:cubicBezTo>
                  <a:pt x="14" y="136"/>
                  <a:pt x="15" y="134"/>
                  <a:pt x="15" y="132"/>
                </a:cubicBezTo>
                <a:cubicBezTo>
                  <a:pt x="15" y="129"/>
                  <a:pt x="14" y="128"/>
                  <a:pt x="11" y="128"/>
                </a:cubicBezTo>
                <a:close/>
                <a:moveTo>
                  <a:pt x="11" y="144"/>
                </a:moveTo>
                <a:cubicBezTo>
                  <a:pt x="9" y="144"/>
                  <a:pt x="7" y="145"/>
                  <a:pt x="7" y="148"/>
                </a:cubicBezTo>
                <a:cubicBezTo>
                  <a:pt x="7" y="150"/>
                  <a:pt x="9" y="152"/>
                  <a:pt x="11" y="152"/>
                </a:cubicBezTo>
                <a:cubicBezTo>
                  <a:pt x="14" y="152"/>
                  <a:pt x="15" y="150"/>
                  <a:pt x="15" y="148"/>
                </a:cubicBezTo>
                <a:cubicBezTo>
                  <a:pt x="15" y="145"/>
                  <a:pt x="14" y="144"/>
                  <a:pt x="11" y="144"/>
                </a:cubicBezTo>
                <a:close/>
                <a:moveTo>
                  <a:pt x="11" y="64"/>
                </a:moveTo>
                <a:cubicBezTo>
                  <a:pt x="9" y="64"/>
                  <a:pt x="7" y="65"/>
                  <a:pt x="7" y="68"/>
                </a:cubicBezTo>
                <a:cubicBezTo>
                  <a:pt x="7" y="70"/>
                  <a:pt x="9" y="72"/>
                  <a:pt x="11" y="72"/>
                </a:cubicBezTo>
                <a:cubicBezTo>
                  <a:pt x="14" y="72"/>
                  <a:pt x="15" y="70"/>
                  <a:pt x="15" y="68"/>
                </a:cubicBezTo>
                <a:cubicBezTo>
                  <a:pt x="15" y="65"/>
                  <a:pt x="14" y="64"/>
                  <a:pt x="11" y="64"/>
                </a:cubicBezTo>
                <a:close/>
                <a:moveTo>
                  <a:pt x="11" y="56"/>
                </a:moveTo>
                <a:cubicBezTo>
                  <a:pt x="14" y="56"/>
                  <a:pt x="15" y="54"/>
                  <a:pt x="15" y="52"/>
                </a:cubicBezTo>
                <a:cubicBezTo>
                  <a:pt x="15" y="49"/>
                  <a:pt x="14" y="48"/>
                  <a:pt x="11" y="48"/>
                </a:cubicBezTo>
                <a:cubicBezTo>
                  <a:pt x="9" y="48"/>
                  <a:pt x="7" y="49"/>
                  <a:pt x="7" y="52"/>
                </a:cubicBezTo>
                <a:cubicBezTo>
                  <a:pt x="7" y="54"/>
                  <a:pt x="9" y="56"/>
                  <a:pt x="11" y="56"/>
                </a:cubicBezTo>
                <a:close/>
                <a:moveTo>
                  <a:pt x="11" y="40"/>
                </a:moveTo>
                <a:cubicBezTo>
                  <a:pt x="14" y="40"/>
                  <a:pt x="15" y="38"/>
                  <a:pt x="15" y="36"/>
                </a:cubicBezTo>
                <a:cubicBezTo>
                  <a:pt x="15" y="33"/>
                  <a:pt x="14" y="32"/>
                  <a:pt x="11" y="32"/>
                </a:cubicBezTo>
                <a:cubicBezTo>
                  <a:pt x="9" y="32"/>
                  <a:pt x="7" y="33"/>
                  <a:pt x="7" y="36"/>
                </a:cubicBezTo>
                <a:cubicBezTo>
                  <a:pt x="7" y="38"/>
                  <a:pt x="9" y="40"/>
                  <a:pt x="11" y="40"/>
                </a:cubicBezTo>
                <a:close/>
                <a:moveTo>
                  <a:pt x="18" y="157"/>
                </a:moveTo>
                <a:cubicBezTo>
                  <a:pt x="14" y="154"/>
                  <a:pt x="8" y="154"/>
                  <a:pt x="4" y="157"/>
                </a:cubicBezTo>
                <a:cubicBezTo>
                  <a:pt x="0" y="161"/>
                  <a:pt x="0" y="167"/>
                  <a:pt x="4" y="171"/>
                </a:cubicBezTo>
                <a:cubicBezTo>
                  <a:pt x="8" y="175"/>
                  <a:pt x="14" y="175"/>
                  <a:pt x="18" y="171"/>
                </a:cubicBezTo>
                <a:cubicBezTo>
                  <a:pt x="21" y="167"/>
                  <a:pt x="21" y="161"/>
                  <a:pt x="18" y="157"/>
                </a:cubicBezTo>
                <a:close/>
                <a:moveTo>
                  <a:pt x="11" y="8"/>
                </a:moveTo>
                <a:cubicBezTo>
                  <a:pt x="14" y="8"/>
                  <a:pt x="15" y="6"/>
                  <a:pt x="15" y="4"/>
                </a:cubicBezTo>
                <a:cubicBezTo>
                  <a:pt x="15" y="1"/>
                  <a:pt x="14" y="0"/>
                  <a:pt x="11" y="0"/>
                </a:cubicBezTo>
                <a:cubicBezTo>
                  <a:pt x="9" y="0"/>
                  <a:pt x="7" y="1"/>
                  <a:pt x="7" y="4"/>
                </a:cubicBezTo>
                <a:cubicBezTo>
                  <a:pt x="7" y="6"/>
                  <a:pt x="9" y="8"/>
                  <a:pt x="11" y="8"/>
                </a:cubicBezTo>
                <a:close/>
                <a:moveTo>
                  <a:pt x="11" y="24"/>
                </a:moveTo>
                <a:cubicBezTo>
                  <a:pt x="14" y="24"/>
                  <a:pt x="15" y="22"/>
                  <a:pt x="15" y="20"/>
                </a:cubicBezTo>
                <a:cubicBezTo>
                  <a:pt x="15" y="17"/>
                  <a:pt x="14" y="16"/>
                  <a:pt x="11" y="16"/>
                </a:cubicBezTo>
                <a:cubicBezTo>
                  <a:pt x="9" y="16"/>
                  <a:pt x="7" y="17"/>
                  <a:pt x="7" y="20"/>
                </a:cubicBezTo>
                <a:cubicBezTo>
                  <a:pt x="7" y="22"/>
                  <a:pt x="9" y="24"/>
                  <a:pt x="11" y="24"/>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8" name="Freeform 10"/>
          <p:cNvSpPr>
            <a:spLocks noEditPoints="1"/>
          </p:cNvSpPr>
          <p:nvPr/>
        </p:nvSpPr>
        <p:spPr bwMode="auto">
          <a:xfrm>
            <a:off x="10361295" y="3510915"/>
            <a:ext cx="89535" cy="746125"/>
          </a:xfrm>
          <a:custGeom>
            <a:avLst/>
            <a:gdLst>
              <a:gd name="T0" fmla="*/ 11 w 21"/>
              <a:gd name="T1" fmla="*/ 88 h 175"/>
              <a:gd name="T2" fmla="*/ 15 w 21"/>
              <a:gd name="T3" fmla="*/ 84 h 175"/>
              <a:gd name="T4" fmla="*/ 11 w 21"/>
              <a:gd name="T5" fmla="*/ 80 h 175"/>
              <a:gd name="T6" fmla="*/ 7 w 21"/>
              <a:gd name="T7" fmla="*/ 84 h 175"/>
              <a:gd name="T8" fmla="*/ 11 w 21"/>
              <a:gd name="T9" fmla="*/ 88 h 175"/>
              <a:gd name="T10" fmla="*/ 11 w 21"/>
              <a:gd name="T11" fmla="*/ 104 h 175"/>
              <a:gd name="T12" fmla="*/ 15 w 21"/>
              <a:gd name="T13" fmla="*/ 100 h 175"/>
              <a:gd name="T14" fmla="*/ 11 w 21"/>
              <a:gd name="T15" fmla="*/ 96 h 175"/>
              <a:gd name="T16" fmla="*/ 7 w 21"/>
              <a:gd name="T17" fmla="*/ 100 h 175"/>
              <a:gd name="T18" fmla="*/ 11 w 21"/>
              <a:gd name="T19" fmla="*/ 104 h 175"/>
              <a:gd name="T20" fmla="*/ 11 w 21"/>
              <a:gd name="T21" fmla="*/ 72 h 175"/>
              <a:gd name="T22" fmla="*/ 15 w 21"/>
              <a:gd name="T23" fmla="*/ 68 h 175"/>
              <a:gd name="T24" fmla="*/ 11 w 21"/>
              <a:gd name="T25" fmla="*/ 64 h 175"/>
              <a:gd name="T26" fmla="*/ 7 w 21"/>
              <a:gd name="T27" fmla="*/ 68 h 175"/>
              <a:gd name="T28" fmla="*/ 11 w 21"/>
              <a:gd name="T29" fmla="*/ 72 h 175"/>
              <a:gd name="T30" fmla="*/ 15 w 21"/>
              <a:gd name="T31" fmla="*/ 52 h 175"/>
              <a:gd name="T32" fmla="*/ 11 w 21"/>
              <a:gd name="T33" fmla="*/ 48 h 175"/>
              <a:gd name="T34" fmla="*/ 7 w 21"/>
              <a:gd name="T35" fmla="*/ 52 h 175"/>
              <a:gd name="T36" fmla="*/ 11 w 21"/>
              <a:gd name="T37" fmla="*/ 56 h 175"/>
              <a:gd name="T38" fmla="*/ 15 w 21"/>
              <a:gd name="T39" fmla="*/ 52 h 175"/>
              <a:gd name="T40" fmla="*/ 11 w 21"/>
              <a:gd name="T41" fmla="*/ 120 h 175"/>
              <a:gd name="T42" fmla="*/ 15 w 21"/>
              <a:gd name="T43" fmla="*/ 116 h 175"/>
              <a:gd name="T44" fmla="*/ 11 w 21"/>
              <a:gd name="T45" fmla="*/ 112 h 175"/>
              <a:gd name="T46" fmla="*/ 7 w 21"/>
              <a:gd name="T47" fmla="*/ 116 h 175"/>
              <a:gd name="T48" fmla="*/ 11 w 21"/>
              <a:gd name="T49" fmla="*/ 120 h 175"/>
              <a:gd name="T50" fmla="*/ 11 w 21"/>
              <a:gd name="T51" fmla="*/ 8 h 175"/>
              <a:gd name="T52" fmla="*/ 15 w 21"/>
              <a:gd name="T53" fmla="*/ 4 h 175"/>
              <a:gd name="T54" fmla="*/ 11 w 21"/>
              <a:gd name="T55" fmla="*/ 0 h 175"/>
              <a:gd name="T56" fmla="*/ 7 w 21"/>
              <a:gd name="T57" fmla="*/ 4 h 175"/>
              <a:gd name="T58" fmla="*/ 11 w 21"/>
              <a:gd name="T59" fmla="*/ 8 h 175"/>
              <a:gd name="T60" fmla="*/ 11 w 21"/>
              <a:gd name="T61" fmla="*/ 128 h 175"/>
              <a:gd name="T62" fmla="*/ 7 w 21"/>
              <a:gd name="T63" fmla="*/ 132 h 175"/>
              <a:gd name="T64" fmla="*/ 11 w 21"/>
              <a:gd name="T65" fmla="*/ 136 h 175"/>
              <a:gd name="T66" fmla="*/ 15 w 21"/>
              <a:gd name="T67" fmla="*/ 132 h 175"/>
              <a:gd name="T68" fmla="*/ 11 w 21"/>
              <a:gd name="T69" fmla="*/ 128 h 175"/>
              <a:gd name="T70" fmla="*/ 17 w 21"/>
              <a:gd name="T71" fmla="*/ 157 h 175"/>
              <a:gd name="T72" fmla="*/ 4 w 21"/>
              <a:gd name="T73" fmla="*/ 157 h 175"/>
              <a:gd name="T74" fmla="*/ 4 w 21"/>
              <a:gd name="T75" fmla="*/ 171 h 175"/>
              <a:gd name="T76" fmla="*/ 17 w 21"/>
              <a:gd name="T77" fmla="*/ 171 h 175"/>
              <a:gd name="T78" fmla="*/ 17 w 21"/>
              <a:gd name="T79" fmla="*/ 157 h 175"/>
              <a:gd name="T80" fmla="*/ 15 w 21"/>
              <a:gd name="T81" fmla="*/ 20 h 175"/>
              <a:gd name="T82" fmla="*/ 11 w 21"/>
              <a:gd name="T83" fmla="*/ 16 h 175"/>
              <a:gd name="T84" fmla="*/ 7 w 21"/>
              <a:gd name="T85" fmla="*/ 20 h 175"/>
              <a:gd name="T86" fmla="*/ 11 w 21"/>
              <a:gd name="T87" fmla="*/ 24 h 175"/>
              <a:gd name="T88" fmla="*/ 15 w 21"/>
              <a:gd name="T89" fmla="*/ 20 h 175"/>
              <a:gd name="T90" fmla="*/ 11 w 21"/>
              <a:gd name="T91" fmla="*/ 152 h 175"/>
              <a:gd name="T92" fmla="*/ 15 w 21"/>
              <a:gd name="T93" fmla="*/ 148 h 175"/>
              <a:gd name="T94" fmla="*/ 11 w 21"/>
              <a:gd name="T95" fmla="*/ 144 h 175"/>
              <a:gd name="T96" fmla="*/ 7 w 21"/>
              <a:gd name="T97" fmla="*/ 148 h 175"/>
              <a:gd name="T98" fmla="*/ 11 w 21"/>
              <a:gd name="T99" fmla="*/ 152 h 175"/>
              <a:gd name="T100" fmla="*/ 11 w 21"/>
              <a:gd name="T101" fmla="*/ 32 h 175"/>
              <a:gd name="T102" fmla="*/ 7 w 21"/>
              <a:gd name="T103" fmla="*/ 36 h 175"/>
              <a:gd name="T104" fmla="*/ 11 w 21"/>
              <a:gd name="T105" fmla="*/ 40 h 175"/>
              <a:gd name="T106" fmla="*/ 15 w 21"/>
              <a:gd name="T107" fmla="*/ 36 h 175"/>
              <a:gd name="T108" fmla="*/ 11 w 21"/>
              <a:gd name="T109" fmla="*/ 3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175">
                <a:moveTo>
                  <a:pt x="11" y="88"/>
                </a:moveTo>
                <a:cubicBezTo>
                  <a:pt x="13" y="88"/>
                  <a:pt x="15" y="86"/>
                  <a:pt x="15" y="84"/>
                </a:cubicBezTo>
                <a:cubicBezTo>
                  <a:pt x="15" y="81"/>
                  <a:pt x="13" y="80"/>
                  <a:pt x="11" y="80"/>
                </a:cubicBezTo>
                <a:cubicBezTo>
                  <a:pt x="9" y="80"/>
                  <a:pt x="7" y="81"/>
                  <a:pt x="7" y="84"/>
                </a:cubicBezTo>
                <a:cubicBezTo>
                  <a:pt x="7" y="86"/>
                  <a:pt x="9" y="88"/>
                  <a:pt x="11" y="88"/>
                </a:cubicBezTo>
                <a:close/>
                <a:moveTo>
                  <a:pt x="11" y="104"/>
                </a:moveTo>
                <a:cubicBezTo>
                  <a:pt x="13" y="104"/>
                  <a:pt x="15" y="102"/>
                  <a:pt x="15" y="100"/>
                </a:cubicBezTo>
                <a:cubicBezTo>
                  <a:pt x="15" y="97"/>
                  <a:pt x="13" y="96"/>
                  <a:pt x="11" y="96"/>
                </a:cubicBezTo>
                <a:cubicBezTo>
                  <a:pt x="9" y="96"/>
                  <a:pt x="7" y="97"/>
                  <a:pt x="7" y="100"/>
                </a:cubicBezTo>
                <a:cubicBezTo>
                  <a:pt x="7" y="102"/>
                  <a:pt x="9" y="104"/>
                  <a:pt x="11" y="104"/>
                </a:cubicBezTo>
                <a:close/>
                <a:moveTo>
                  <a:pt x="11" y="72"/>
                </a:moveTo>
                <a:cubicBezTo>
                  <a:pt x="13" y="72"/>
                  <a:pt x="15" y="70"/>
                  <a:pt x="15" y="68"/>
                </a:cubicBezTo>
                <a:cubicBezTo>
                  <a:pt x="15" y="65"/>
                  <a:pt x="13" y="64"/>
                  <a:pt x="11" y="64"/>
                </a:cubicBezTo>
                <a:cubicBezTo>
                  <a:pt x="9" y="64"/>
                  <a:pt x="7" y="65"/>
                  <a:pt x="7" y="68"/>
                </a:cubicBezTo>
                <a:cubicBezTo>
                  <a:pt x="7" y="70"/>
                  <a:pt x="9" y="72"/>
                  <a:pt x="11" y="72"/>
                </a:cubicBezTo>
                <a:close/>
                <a:moveTo>
                  <a:pt x="15" y="52"/>
                </a:moveTo>
                <a:cubicBezTo>
                  <a:pt x="15" y="49"/>
                  <a:pt x="13" y="48"/>
                  <a:pt x="11" y="48"/>
                </a:cubicBezTo>
                <a:cubicBezTo>
                  <a:pt x="9" y="48"/>
                  <a:pt x="7" y="49"/>
                  <a:pt x="7" y="52"/>
                </a:cubicBezTo>
                <a:cubicBezTo>
                  <a:pt x="7" y="54"/>
                  <a:pt x="9" y="56"/>
                  <a:pt x="11" y="56"/>
                </a:cubicBezTo>
                <a:cubicBezTo>
                  <a:pt x="13" y="56"/>
                  <a:pt x="15" y="54"/>
                  <a:pt x="15" y="52"/>
                </a:cubicBezTo>
                <a:close/>
                <a:moveTo>
                  <a:pt x="11" y="120"/>
                </a:moveTo>
                <a:cubicBezTo>
                  <a:pt x="13" y="120"/>
                  <a:pt x="15" y="118"/>
                  <a:pt x="15" y="116"/>
                </a:cubicBezTo>
                <a:cubicBezTo>
                  <a:pt x="15" y="113"/>
                  <a:pt x="13" y="112"/>
                  <a:pt x="11" y="112"/>
                </a:cubicBezTo>
                <a:cubicBezTo>
                  <a:pt x="9" y="112"/>
                  <a:pt x="7" y="113"/>
                  <a:pt x="7" y="116"/>
                </a:cubicBezTo>
                <a:cubicBezTo>
                  <a:pt x="7" y="118"/>
                  <a:pt x="9" y="120"/>
                  <a:pt x="11" y="120"/>
                </a:cubicBezTo>
                <a:close/>
                <a:moveTo>
                  <a:pt x="11" y="8"/>
                </a:moveTo>
                <a:cubicBezTo>
                  <a:pt x="13" y="8"/>
                  <a:pt x="15" y="6"/>
                  <a:pt x="15" y="4"/>
                </a:cubicBezTo>
                <a:cubicBezTo>
                  <a:pt x="15" y="1"/>
                  <a:pt x="13" y="0"/>
                  <a:pt x="11" y="0"/>
                </a:cubicBezTo>
                <a:cubicBezTo>
                  <a:pt x="9" y="0"/>
                  <a:pt x="7" y="1"/>
                  <a:pt x="7" y="4"/>
                </a:cubicBezTo>
                <a:cubicBezTo>
                  <a:pt x="7" y="6"/>
                  <a:pt x="9" y="8"/>
                  <a:pt x="11" y="8"/>
                </a:cubicBezTo>
                <a:close/>
                <a:moveTo>
                  <a:pt x="11" y="128"/>
                </a:moveTo>
                <a:cubicBezTo>
                  <a:pt x="9" y="128"/>
                  <a:pt x="7" y="129"/>
                  <a:pt x="7" y="132"/>
                </a:cubicBezTo>
                <a:cubicBezTo>
                  <a:pt x="7" y="134"/>
                  <a:pt x="9" y="136"/>
                  <a:pt x="11" y="136"/>
                </a:cubicBezTo>
                <a:cubicBezTo>
                  <a:pt x="13" y="136"/>
                  <a:pt x="15" y="134"/>
                  <a:pt x="15" y="132"/>
                </a:cubicBezTo>
                <a:cubicBezTo>
                  <a:pt x="15" y="129"/>
                  <a:pt x="13" y="128"/>
                  <a:pt x="11" y="128"/>
                </a:cubicBezTo>
                <a:close/>
                <a:moveTo>
                  <a:pt x="17" y="157"/>
                </a:moveTo>
                <a:cubicBezTo>
                  <a:pt x="13" y="154"/>
                  <a:pt x="7" y="154"/>
                  <a:pt x="4" y="157"/>
                </a:cubicBezTo>
                <a:cubicBezTo>
                  <a:pt x="0" y="161"/>
                  <a:pt x="0" y="167"/>
                  <a:pt x="4" y="171"/>
                </a:cubicBezTo>
                <a:cubicBezTo>
                  <a:pt x="7" y="175"/>
                  <a:pt x="13" y="175"/>
                  <a:pt x="17" y="171"/>
                </a:cubicBezTo>
                <a:cubicBezTo>
                  <a:pt x="21" y="167"/>
                  <a:pt x="21" y="161"/>
                  <a:pt x="17" y="157"/>
                </a:cubicBezTo>
                <a:close/>
                <a:moveTo>
                  <a:pt x="15" y="20"/>
                </a:moveTo>
                <a:cubicBezTo>
                  <a:pt x="15" y="17"/>
                  <a:pt x="13" y="16"/>
                  <a:pt x="11" y="16"/>
                </a:cubicBezTo>
                <a:cubicBezTo>
                  <a:pt x="9" y="16"/>
                  <a:pt x="7" y="17"/>
                  <a:pt x="7" y="20"/>
                </a:cubicBezTo>
                <a:cubicBezTo>
                  <a:pt x="7" y="22"/>
                  <a:pt x="9" y="24"/>
                  <a:pt x="11" y="24"/>
                </a:cubicBezTo>
                <a:cubicBezTo>
                  <a:pt x="13" y="24"/>
                  <a:pt x="15" y="22"/>
                  <a:pt x="15" y="20"/>
                </a:cubicBezTo>
                <a:close/>
                <a:moveTo>
                  <a:pt x="11" y="152"/>
                </a:moveTo>
                <a:cubicBezTo>
                  <a:pt x="13" y="152"/>
                  <a:pt x="15" y="150"/>
                  <a:pt x="15" y="148"/>
                </a:cubicBezTo>
                <a:cubicBezTo>
                  <a:pt x="15" y="145"/>
                  <a:pt x="13" y="144"/>
                  <a:pt x="11" y="144"/>
                </a:cubicBezTo>
                <a:cubicBezTo>
                  <a:pt x="9" y="144"/>
                  <a:pt x="7" y="145"/>
                  <a:pt x="7" y="148"/>
                </a:cubicBezTo>
                <a:cubicBezTo>
                  <a:pt x="7" y="150"/>
                  <a:pt x="9" y="152"/>
                  <a:pt x="11" y="152"/>
                </a:cubicBezTo>
                <a:close/>
                <a:moveTo>
                  <a:pt x="11" y="32"/>
                </a:moveTo>
                <a:cubicBezTo>
                  <a:pt x="9" y="32"/>
                  <a:pt x="7" y="33"/>
                  <a:pt x="7" y="36"/>
                </a:cubicBezTo>
                <a:cubicBezTo>
                  <a:pt x="7" y="38"/>
                  <a:pt x="9" y="40"/>
                  <a:pt x="11" y="40"/>
                </a:cubicBezTo>
                <a:cubicBezTo>
                  <a:pt x="13" y="40"/>
                  <a:pt x="15" y="38"/>
                  <a:pt x="15" y="36"/>
                </a:cubicBezTo>
                <a:cubicBezTo>
                  <a:pt x="15" y="33"/>
                  <a:pt x="13" y="32"/>
                  <a:pt x="11" y="32"/>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9" name="Freeform 11"/>
          <p:cNvSpPr/>
          <p:nvPr/>
        </p:nvSpPr>
        <p:spPr bwMode="auto">
          <a:xfrm>
            <a:off x="829310" y="1597025"/>
            <a:ext cx="1913890" cy="2254885"/>
          </a:xfrm>
          <a:custGeom>
            <a:avLst/>
            <a:gdLst>
              <a:gd name="T0" fmla="*/ 449 w 449"/>
              <a:gd name="T1" fmla="*/ 381 h 529"/>
              <a:gd name="T2" fmla="*/ 394 w 449"/>
              <a:gd name="T3" fmla="*/ 450 h 529"/>
              <a:gd name="T4" fmla="*/ 56 w 449"/>
              <a:gd name="T5" fmla="*/ 522 h 529"/>
              <a:gd name="T6" fmla="*/ 0 w 449"/>
              <a:gd name="T7" fmla="*/ 477 h 529"/>
              <a:gd name="T8" fmla="*/ 0 w 449"/>
              <a:gd name="T9" fmla="*/ 51 h 529"/>
              <a:gd name="T10" fmla="*/ 56 w 449"/>
              <a:gd name="T11" fmla="*/ 6 h 529"/>
              <a:gd name="T12" fmla="*/ 394 w 449"/>
              <a:gd name="T13" fmla="*/ 79 h 529"/>
              <a:gd name="T14" fmla="*/ 449 w 449"/>
              <a:gd name="T15" fmla="*/ 147 h 529"/>
              <a:gd name="T16" fmla="*/ 449 w 449"/>
              <a:gd name="T17" fmla="*/ 381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529">
                <a:moveTo>
                  <a:pt x="449" y="381"/>
                </a:moveTo>
                <a:cubicBezTo>
                  <a:pt x="449" y="412"/>
                  <a:pt x="424" y="443"/>
                  <a:pt x="394" y="450"/>
                </a:cubicBezTo>
                <a:cubicBezTo>
                  <a:pt x="56" y="522"/>
                  <a:pt x="56" y="522"/>
                  <a:pt x="56" y="522"/>
                </a:cubicBezTo>
                <a:cubicBezTo>
                  <a:pt x="25" y="529"/>
                  <a:pt x="0" y="509"/>
                  <a:pt x="0" y="477"/>
                </a:cubicBezTo>
                <a:cubicBezTo>
                  <a:pt x="0" y="51"/>
                  <a:pt x="0" y="51"/>
                  <a:pt x="0" y="51"/>
                </a:cubicBezTo>
                <a:cubicBezTo>
                  <a:pt x="0" y="20"/>
                  <a:pt x="25" y="0"/>
                  <a:pt x="56" y="6"/>
                </a:cubicBezTo>
                <a:cubicBezTo>
                  <a:pt x="394" y="79"/>
                  <a:pt x="394" y="79"/>
                  <a:pt x="394" y="79"/>
                </a:cubicBezTo>
                <a:cubicBezTo>
                  <a:pt x="424" y="85"/>
                  <a:pt x="449" y="116"/>
                  <a:pt x="449" y="147"/>
                </a:cubicBezTo>
                <a:lnTo>
                  <a:pt x="449" y="381"/>
                </a:lnTo>
                <a:close/>
              </a:path>
            </a:pathLst>
          </a:custGeom>
          <a:solidFill>
            <a:srgbClr val="339436"/>
          </a:solidFill>
          <a:ln>
            <a:noFill/>
          </a:ln>
        </p:spPr>
        <p:txBody>
          <a:bodyPr vert="horz" wrap="square" lIns="91440" tIns="45720" rIns="91440" bIns="45720" numCol="1" anchor="t" anchorCtr="0" compatLnSpc="1"/>
          <a:lstStyle/>
          <a:p>
            <a:endParaRPr lang="en-US"/>
          </a:p>
        </p:txBody>
      </p:sp>
      <p:sp>
        <p:nvSpPr>
          <p:cNvPr id="7" name="Freeform 12"/>
          <p:cNvSpPr>
            <a:spLocks noEditPoints="1"/>
          </p:cNvSpPr>
          <p:nvPr/>
        </p:nvSpPr>
        <p:spPr bwMode="auto">
          <a:xfrm>
            <a:off x="1550035" y="2125345"/>
            <a:ext cx="473075" cy="690880"/>
          </a:xfrm>
          <a:custGeom>
            <a:avLst/>
            <a:gdLst>
              <a:gd name="T0" fmla="*/ 30 w 111"/>
              <a:gd name="T1" fmla="*/ 124 h 162"/>
              <a:gd name="T2" fmla="*/ 31 w 111"/>
              <a:gd name="T3" fmla="*/ 133 h 162"/>
              <a:gd name="T4" fmla="*/ 56 w 111"/>
              <a:gd name="T5" fmla="*/ 137 h 162"/>
              <a:gd name="T6" fmla="*/ 80 w 111"/>
              <a:gd name="T7" fmla="*/ 133 h 162"/>
              <a:gd name="T8" fmla="*/ 81 w 111"/>
              <a:gd name="T9" fmla="*/ 124 h 162"/>
              <a:gd name="T10" fmla="*/ 56 w 111"/>
              <a:gd name="T11" fmla="*/ 129 h 162"/>
              <a:gd name="T12" fmla="*/ 30 w 111"/>
              <a:gd name="T13" fmla="*/ 124 h 162"/>
              <a:gd name="T14" fmla="*/ 32 w 111"/>
              <a:gd name="T15" fmla="*/ 140 h 162"/>
              <a:gd name="T16" fmla="*/ 33 w 111"/>
              <a:gd name="T17" fmla="*/ 149 h 162"/>
              <a:gd name="T18" fmla="*/ 41 w 111"/>
              <a:gd name="T19" fmla="*/ 153 h 162"/>
              <a:gd name="T20" fmla="*/ 41 w 111"/>
              <a:gd name="T21" fmla="*/ 158 h 162"/>
              <a:gd name="T22" fmla="*/ 56 w 111"/>
              <a:gd name="T23" fmla="*/ 162 h 162"/>
              <a:gd name="T24" fmla="*/ 70 w 111"/>
              <a:gd name="T25" fmla="*/ 158 h 162"/>
              <a:gd name="T26" fmla="*/ 70 w 111"/>
              <a:gd name="T27" fmla="*/ 153 h 162"/>
              <a:gd name="T28" fmla="*/ 78 w 111"/>
              <a:gd name="T29" fmla="*/ 149 h 162"/>
              <a:gd name="T30" fmla="*/ 79 w 111"/>
              <a:gd name="T31" fmla="*/ 140 h 162"/>
              <a:gd name="T32" fmla="*/ 56 w 111"/>
              <a:gd name="T33" fmla="*/ 144 h 162"/>
              <a:gd name="T34" fmla="*/ 32 w 111"/>
              <a:gd name="T35" fmla="*/ 140 h 162"/>
              <a:gd name="T36" fmla="*/ 56 w 111"/>
              <a:gd name="T37" fmla="*/ 22 h 162"/>
              <a:gd name="T38" fmla="*/ 59 w 111"/>
              <a:gd name="T39" fmla="*/ 20 h 162"/>
              <a:gd name="T40" fmla="*/ 56 w 111"/>
              <a:gd name="T41" fmla="*/ 17 h 162"/>
              <a:gd name="T42" fmla="*/ 17 w 111"/>
              <a:gd name="T43" fmla="*/ 55 h 162"/>
              <a:gd name="T44" fmla="*/ 20 w 111"/>
              <a:gd name="T45" fmla="*/ 58 h 162"/>
              <a:gd name="T46" fmla="*/ 23 w 111"/>
              <a:gd name="T47" fmla="*/ 55 h 162"/>
              <a:gd name="T48" fmla="*/ 56 w 111"/>
              <a:gd name="T49" fmla="*/ 22 h 162"/>
              <a:gd name="T50" fmla="*/ 56 w 111"/>
              <a:gd name="T51" fmla="*/ 0 h 162"/>
              <a:gd name="T52" fmla="*/ 0 w 111"/>
              <a:gd name="T53" fmla="*/ 55 h 162"/>
              <a:gd name="T54" fmla="*/ 27 w 111"/>
              <a:gd name="T55" fmla="*/ 103 h 162"/>
              <a:gd name="T56" fmla="*/ 29 w 111"/>
              <a:gd name="T57" fmla="*/ 117 h 162"/>
              <a:gd name="T58" fmla="*/ 56 w 111"/>
              <a:gd name="T59" fmla="*/ 122 h 162"/>
              <a:gd name="T60" fmla="*/ 82 w 111"/>
              <a:gd name="T61" fmla="*/ 117 h 162"/>
              <a:gd name="T62" fmla="*/ 84 w 111"/>
              <a:gd name="T63" fmla="*/ 103 h 162"/>
              <a:gd name="T64" fmla="*/ 111 w 111"/>
              <a:gd name="T65" fmla="*/ 55 h 162"/>
              <a:gd name="T66" fmla="*/ 56 w 111"/>
              <a:gd name="T67" fmla="*/ 0 h 162"/>
              <a:gd name="T68" fmla="*/ 76 w 111"/>
              <a:gd name="T69" fmla="*/ 96 h 162"/>
              <a:gd name="T70" fmla="*/ 75 w 111"/>
              <a:gd name="T71" fmla="*/ 110 h 162"/>
              <a:gd name="T72" fmla="*/ 56 w 111"/>
              <a:gd name="T73" fmla="*/ 113 h 162"/>
              <a:gd name="T74" fmla="*/ 36 w 111"/>
              <a:gd name="T75" fmla="*/ 110 h 162"/>
              <a:gd name="T76" fmla="*/ 35 w 111"/>
              <a:gd name="T77" fmla="*/ 96 h 162"/>
              <a:gd name="T78" fmla="*/ 10 w 111"/>
              <a:gd name="T79" fmla="*/ 55 h 162"/>
              <a:gd name="T80" fmla="*/ 56 w 111"/>
              <a:gd name="T81" fmla="*/ 9 h 162"/>
              <a:gd name="T82" fmla="*/ 102 w 111"/>
              <a:gd name="T83" fmla="*/ 55 h 162"/>
              <a:gd name="T84" fmla="*/ 76 w 111"/>
              <a:gd name="T85" fmla="*/ 96 h 162"/>
              <a:gd name="T86" fmla="*/ 68 w 111"/>
              <a:gd name="T87" fmla="*/ 76 h 162"/>
              <a:gd name="T88" fmla="*/ 56 w 111"/>
              <a:gd name="T89" fmla="*/ 53 h 162"/>
              <a:gd name="T90" fmla="*/ 43 w 111"/>
              <a:gd name="T91" fmla="*/ 76 h 162"/>
              <a:gd name="T92" fmla="*/ 38 w 111"/>
              <a:gd name="T93" fmla="*/ 65 h 162"/>
              <a:gd name="T94" fmla="*/ 30 w 111"/>
              <a:gd name="T95" fmla="*/ 69 h 162"/>
              <a:gd name="T96" fmla="*/ 43 w 111"/>
              <a:gd name="T97" fmla="*/ 95 h 162"/>
              <a:gd name="T98" fmla="*/ 56 w 111"/>
              <a:gd name="T99" fmla="*/ 72 h 162"/>
              <a:gd name="T100" fmla="*/ 69 w 111"/>
              <a:gd name="T101" fmla="*/ 95 h 162"/>
              <a:gd name="T102" fmla="*/ 81 w 111"/>
              <a:gd name="T103" fmla="*/ 69 h 162"/>
              <a:gd name="T104" fmla="*/ 73 w 111"/>
              <a:gd name="T105" fmla="*/ 65 h 162"/>
              <a:gd name="T106" fmla="*/ 68 w 111"/>
              <a:gd name="T107" fmla="*/ 7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62">
                <a:moveTo>
                  <a:pt x="30" y="124"/>
                </a:moveTo>
                <a:cubicBezTo>
                  <a:pt x="31" y="133"/>
                  <a:pt x="31" y="133"/>
                  <a:pt x="31" y="133"/>
                </a:cubicBezTo>
                <a:cubicBezTo>
                  <a:pt x="38" y="136"/>
                  <a:pt x="47" y="137"/>
                  <a:pt x="56" y="137"/>
                </a:cubicBezTo>
                <a:cubicBezTo>
                  <a:pt x="64" y="137"/>
                  <a:pt x="73" y="136"/>
                  <a:pt x="80" y="133"/>
                </a:cubicBezTo>
                <a:cubicBezTo>
                  <a:pt x="81" y="124"/>
                  <a:pt x="81" y="124"/>
                  <a:pt x="81" y="124"/>
                </a:cubicBezTo>
                <a:cubicBezTo>
                  <a:pt x="74" y="127"/>
                  <a:pt x="65" y="129"/>
                  <a:pt x="56" y="129"/>
                </a:cubicBezTo>
                <a:cubicBezTo>
                  <a:pt x="46" y="129"/>
                  <a:pt x="38" y="127"/>
                  <a:pt x="30" y="124"/>
                </a:cubicBezTo>
                <a:close/>
                <a:moveTo>
                  <a:pt x="32" y="140"/>
                </a:moveTo>
                <a:cubicBezTo>
                  <a:pt x="33" y="149"/>
                  <a:pt x="33" y="149"/>
                  <a:pt x="33" y="149"/>
                </a:cubicBezTo>
                <a:cubicBezTo>
                  <a:pt x="33" y="149"/>
                  <a:pt x="35" y="151"/>
                  <a:pt x="41" y="153"/>
                </a:cubicBezTo>
                <a:cubicBezTo>
                  <a:pt x="41" y="158"/>
                  <a:pt x="41" y="158"/>
                  <a:pt x="41" y="158"/>
                </a:cubicBezTo>
                <a:cubicBezTo>
                  <a:pt x="41" y="158"/>
                  <a:pt x="45" y="162"/>
                  <a:pt x="56" y="162"/>
                </a:cubicBezTo>
                <a:cubicBezTo>
                  <a:pt x="67" y="162"/>
                  <a:pt x="70" y="158"/>
                  <a:pt x="70" y="158"/>
                </a:cubicBezTo>
                <a:cubicBezTo>
                  <a:pt x="70" y="153"/>
                  <a:pt x="70" y="153"/>
                  <a:pt x="70" y="153"/>
                </a:cubicBezTo>
                <a:cubicBezTo>
                  <a:pt x="76" y="151"/>
                  <a:pt x="78" y="149"/>
                  <a:pt x="78" y="149"/>
                </a:cubicBezTo>
                <a:cubicBezTo>
                  <a:pt x="79" y="140"/>
                  <a:pt x="79" y="140"/>
                  <a:pt x="79" y="140"/>
                </a:cubicBezTo>
                <a:cubicBezTo>
                  <a:pt x="72" y="142"/>
                  <a:pt x="64" y="144"/>
                  <a:pt x="56" y="144"/>
                </a:cubicBezTo>
                <a:cubicBezTo>
                  <a:pt x="47" y="144"/>
                  <a:pt x="39" y="142"/>
                  <a:pt x="32" y="140"/>
                </a:cubicBezTo>
                <a:close/>
                <a:moveTo>
                  <a:pt x="56" y="22"/>
                </a:moveTo>
                <a:cubicBezTo>
                  <a:pt x="57" y="22"/>
                  <a:pt x="59" y="21"/>
                  <a:pt x="59" y="20"/>
                </a:cubicBezTo>
                <a:cubicBezTo>
                  <a:pt x="59" y="18"/>
                  <a:pt x="57" y="17"/>
                  <a:pt x="56" y="17"/>
                </a:cubicBezTo>
                <a:cubicBezTo>
                  <a:pt x="34" y="17"/>
                  <a:pt x="17" y="34"/>
                  <a:pt x="17" y="55"/>
                </a:cubicBezTo>
                <a:cubicBezTo>
                  <a:pt x="17" y="57"/>
                  <a:pt x="18" y="58"/>
                  <a:pt x="20" y="58"/>
                </a:cubicBezTo>
                <a:cubicBezTo>
                  <a:pt x="21" y="58"/>
                  <a:pt x="23" y="57"/>
                  <a:pt x="23" y="55"/>
                </a:cubicBezTo>
                <a:cubicBezTo>
                  <a:pt x="23" y="37"/>
                  <a:pt x="37" y="22"/>
                  <a:pt x="56" y="22"/>
                </a:cubicBezTo>
                <a:close/>
                <a:moveTo>
                  <a:pt x="56" y="0"/>
                </a:moveTo>
                <a:cubicBezTo>
                  <a:pt x="25" y="0"/>
                  <a:pt x="0" y="25"/>
                  <a:pt x="0" y="55"/>
                </a:cubicBezTo>
                <a:cubicBezTo>
                  <a:pt x="0" y="75"/>
                  <a:pt x="11" y="93"/>
                  <a:pt x="27" y="103"/>
                </a:cubicBezTo>
                <a:cubicBezTo>
                  <a:pt x="29" y="117"/>
                  <a:pt x="29" y="117"/>
                  <a:pt x="29" y="117"/>
                </a:cubicBezTo>
                <a:cubicBezTo>
                  <a:pt x="37" y="120"/>
                  <a:pt x="46" y="122"/>
                  <a:pt x="56" y="122"/>
                </a:cubicBezTo>
                <a:cubicBezTo>
                  <a:pt x="65" y="122"/>
                  <a:pt x="75" y="120"/>
                  <a:pt x="82" y="117"/>
                </a:cubicBezTo>
                <a:cubicBezTo>
                  <a:pt x="84" y="103"/>
                  <a:pt x="84" y="103"/>
                  <a:pt x="84" y="103"/>
                </a:cubicBezTo>
                <a:cubicBezTo>
                  <a:pt x="101" y="93"/>
                  <a:pt x="111" y="75"/>
                  <a:pt x="111" y="55"/>
                </a:cubicBezTo>
                <a:cubicBezTo>
                  <a:pt x="111" y="25"/>
                  <a:pt x="86" y="0"/>
                  <a:pt x="56" y="0"/>
                </a:cubicBezTo>
                <a:close/>
                <a:moveTo>
                  <a:pt x="76" y="96"/>
                </a:moveTo>
                <a:cubicBezTo>
                  <a:pt x="75" y="110"/>
                  <a:pt x="75" y="110"/>
                  <a:pt x="75" y="110"/>
                </a:cubicBezTo>
                <a:cubicBezTo>
                  <a:pt x="75" y="110"/>
                  <a:pt x="70" y="113"/>
                  <a:pt x="56" y="113"/>
                </a:cubicBezTo>
                <a:cubicBezTo>
                  <a:pt x="41" y="113"/>
                  <a:pt x="36" y="110"/>
                  <a:pt x="36" y="110"/>
                </a:cubicBezTo>
                <a:cubicBezTo>
                  <a:pt x="35" y="96"/>
                  <a:pt x="35" y="96"/>
                  <a:pt x="35" y="96"/>
                </a:cubicBezTo>
                <a:cubicBezTo>
                  <a:pt x="20" y="89"/>
                  <a:pt x="10" y="73"/>
                  <a:pt x="10" y="55"/>
                </a:cubicBezTo>
                <a:cubicBezTo>
                  <a:pt x="10" y="30"/>
                  <a:pt x="30" y="9"/>
                  <a:pt x="56" y="9"/>
                </a:cubicBezTo>
                <a:cubicBezTo>
                  <a:pt x="81" y="9"/>
                  <a:pt x="102" y="30"/>
                  <a:pt x="102" y="55"/>
                </a:cubicBezTo>
                <a:cubicBezTo>
                  <a:pt x="102" y="73"/>
                  <a:pt x="91" y="89"/>
                  <a:pt x="76" y="96"/>
                </a:cubicBezTo>
                <a:close/>
                <a:moveTo>
                  <a:pt x="68" y="76"/>
                </a:moveTo>
                <a:cubicBezTo>
                  <a:pt x="56" y="53"/>
                  <a:pt x="56" y="53"/>
                  <a:pt x="56" y="53"/>
                </a:cubicBezTo>
                <a:cubicBezTo>
                  <a:pt x="43" y="76"/>
                  <a:pt x="43" y="76"/>
                  <a:pt x="43" y="76"/>
                </a:cubicBezTo>
                <a:cubicBezTo>
                  <a:pt x="38" y="65"/>
                  <a:pt x="38" y="65"/>
                  <a:pt x="38" y="65"/>
                </a:cubicBezTo>
                <a:cubicBezTo>
                  <a:pt x="30" y="69"/>
                  <a:pt x="30" y="69"/>
                  <a:pt x="30" y="69"/>
                </a:cubicBezTo>
                <a:cubicBezTo>
                  <a:pt x="43" y="95"/>
                  <a:pt x="43" y="95"/>
                  <a:pt x="43" y="95"/>
                </a:cubicBezTo>
                <a:cubicBezTo>
                  <a:pt x="56" y="72"/>
                  <a:pt x="56" y="72"/>
                  <a:pt x="56" y="72"/>
                </a:cubicBezTo>
                <a:cubicBezTo>
                  <a:pt x="69" y="95"/>
                  <a:pt x="69" y="95"/>
                  <a:pt x="69" y="95"/>
                </a:cubicBezTo>
                <a:cubicBezTo>
                  <a:pt x="81" y="69"/>
                  <a:pt x="81" y="69"/>
                  <a:pt x="81" y="69"/>
                </a:cubicBezTo>
                <a:cubicBezTo>
                  <a:pt x="73" y="65"/>
                  <a:pt x="73" y="65"/>
                  <a:pt x="73" y="65"/>
                </a:cubicBezTo>
                <a:lnTo>
                  <a:pt x="68" y="76"/>
                </a:lnTo>
                <a:close/>
              </a:path>
            </a:pathLst>
          </a:custGeom>
          <a:solidFill>
            <a:srgbClr val="FFFFFF"/>
          </a:solidFill>
          <a:ln>
            <a:noFill/>
          </a:ln>
        </p:spPr>
        <p:txBody>
          <a:bodyPr vert="horz" wrap="square" lIns="91440" tIns="45720" rIns="91440" bIns="45720" numCol="1" anchor="t" anchorCtr="0" compatLnSpc="1"/>
          <a:lstStyle/>
          <a:p>
            <a:endParaRPr lang="en-US"/>
          </a:p>
        </p:txBody>
      </p:sp>
      <p:sp>
        <p:nvSpPr>
          <p:cNvPr id="21" name="Freeform 13"/>
          <p:cNvSpPr/>
          <p:nvPr/>
        </p:nvSpPr>
        <p:spPr bwMode="auto">
          <a:xfrm>
            <a:off x="2986405" y="1597025"/>
            <a:ext cx="1912620" cy="2254885"/>
          </a:xfrm>
          <a:custGeom>
            <a:avLst/>
            <a:gdLst>
              <a:gd name="T0" fmla="*/ 449 w 449"/>
              <a:gd name="T1" fmla="*/ 381 h 529"/>
              <a:gd name="T2" fmla="*/ 393 w 449"/>
              <a:gd name="T3" fmla="*/ 450 h 529"/>
              <a:gd name="T4" fmla="*/ 55 w 449"/>
              <a:gd name="T5" fmla="*/ 522 h 529"/>
              <a:gd name="T6" fmla="*/ 0 w 449"/>
              <a:gd name="T7" fmla="*/ 477 h 529"/>
              <a:gd name="T8" fmla="*/ 0 w 449"/>
              <a:gd name="T9" fmla="*/ 51 h 529"/>
              <a:gd name="T10" fmla="*/ 55 w 449"/>
              <a:gd name="T11" fmla="*/ 6 h 529"/>
              <a:gd name="T12" fmla="*/ 393 w 449"/>
              <a:gd name="T13" fmla="*/ 79 h 529"/>
              <a:gd name="T14" fmla="*/ 449 w 449"/>
              <a:gd name="T15" fmla="*/ 147 h 529"/>
              <a:gd name="T16" fmla="*/ 449 w 449"/>
              <a:gd name="T17" fmla="*/ 381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529">
                <a:moveTo>
                  <a:pt x="449" y="381"/>
                </a:moveTo>
                <a:cubicBezTo>
                  <a:pt x="449" y="412"/>
                  <a:pt x="424" y="443"/>
                  <a:pt x="393" y="450"/>
                </a:cubicBezTo>
                <a:cubicBezTo>
                  <a:pt x="55" y="522"/>
                  <a:pt x="55" y="522"/>
                  <a:pt x="55" y="522"/>
                </a:cubicBezTo>
                <a:cubicBezTo>
                  <a:pt x="25" y="529"/>
                  <a:pt x="0" y="509"/>
                  <a:pt x="0" y="477"/>
                </a:cubicBezTo>
                <a:cubicBezTo>
                  <a:pt x="0" y="51"/>
                  <a:pt x="0" y="51"/>
                  <a:pt x="0" y="51"/>
                </a:cubicBezTo>
                <a:cubicBezTo>
                  <a:pt x="0" y="20"/>
                  <a:pt x="25" y="0"/>
                  <a:pt x="55" y="6"/>
                </a:cubicBezTo>
                <a:cubicBezTo>
                  <a:pt x="393" y="79"/>
                  <a:pt x="393" y="79"/>
                  <a:pt x="393" y="79"/>
                </a:cubicBezTo>
                <a:cubicBezTo>
                  <a:pt x="424" y="85"/>
                  <a:pt x="449" y="116"/>
                  <a:pt x="449" y="147"/>
                </a:cubicBezTo>
                <a:lnTo>
                  <a:pt x="449" y="381"/>
                </a:lnTo>
                <a:close/>
              </a:path>
            </a:pathLst>
          </a:custGeom>
          <a:solidFill>
            <a:srgbClr val="007E32"/>
          </a:solidFill>
          <a:ln>
            <a:noFill/>
          </a:ln>
        </p:spPr>
        <p:txBody>
          <a:bodyPr vert="horz" wrap="square" lIns="91440" tIns="45720" rIns="91440" bIns="45720" numCol="1" anchor="t" anchorCtr="0" compatLnSpc="1"/>
          <a:lstStyle/>
          <a:p>
            <a:endParaRPr lang="en-US"/>
          </a:p>
        </p:txBody>
      </p:sp>
      <p:sp>
        <p:nvSpPr>
          <p:cNvPr id="22" name="Freeform 14"/>
          <p:cNvSpPr>
            <a:spLocks noEditPoints="1"/>
          </p:cNvSpPr>
          <p:nvPr/>
        </p:nvSpPr>
        <p:spPr bwMode="auto">
          <a:xfrm>
            <a:off x="3670300" y="2129790"/>
            <a:ext cx="537210" cy="677545"/>
          </a:xfrm>
          <a:custGeom>
            <a:avLst/>
            <a:gdLst>
              <a:gd name="T0" fmla="*/ 182 w 252"/>
              <a:gd name="T1" fmla="*/ 92 h 318"/>
              <a:gd name="T2" fmla="*/ 44 w 252"/>
              <a:gd name="T3" fmla="*/ 92 h 318"/>
              <a:gd name="T4" fmla="*/ 44 w 252"/>
              <a:gd name="T5" fmla="*/ 112 h 318"/>
              <a:gd name="T6" fmla="*/ 182 w 252"/>
              <a:gd name="T7" fmla="*/ 112 h 318"/>
              <a:gd name="T8" fmla="*/ 182 w 252"/>
              <a:gd name="T9" fmla="*/ 92 h 318"/>
              <a:gd name="T10" fmla="*/ 182 w 252"/>
              <a:gd name="T11" fmla="*/ 52 h 318"/>
              <a:gd name="T12" fmla="*/ 44 w 252"/>
              <a:gd name="T13" fmla="*/ 52 h 318"/>
              <a:gd name="T14" fmla="*/ 44 w 252"/>
              <a:gd name="T15" fmla="*/ 72 h 318"/>
              <a:gd name="T16" fmla="*/ 182 w 252"/>
              <a:gd name="T17" fmla="*/ 72 h 318"/>
              <a:gd name="T18" fmla="*/ 182 w 252"/>
              <a:gd name="T19" fmla="*/ 52 h 318"/>
              <a:gd name="T20" fmla="*/ 182 w 252"/>
              <a:gd name="T21" fmla="*/ 130 h 318"/>
              <a:gd name="T22" fmla="*/ 44 w 252"/>
              <a:gd name="T23" fmla="*/ 130 h 318"/>
              <a:gd name="T24" fmla="*/ 44 w 252"/>
              <a:gd name="T25" fmla="*/ 150 h 318"/>
              <a:gd name="T26" fmla="*/ 182 w 252"/>
              <a:gd name="T27" fmla="*/ 150 h 318"/>
              <a:gd name="T28" fmla="*/ 182 w 252"/>
              <a:gd name="T29" fmla="*/ 130 h 318"/>
              <a:gd name="T30" fmla="*/ 44 w 252"/>
              <a:gd name="T31" fmla="*/ 190 h 318"/>
              <a:gd name="T32" fmla="*/ 112 w 252"/>
              <a:gd name="T33" fmla="*/ 190 h 318"/>
              <a:gd name="T34" fmla="*/ 112 w 252"/>
              <a:gd name="T35" fmla="*/ 170 h 318"/>
              <a:gd name="T36" fmla="*/ 44 w 252"/>
              <a:gd name="T37" fmla="*/ 170 h 318"/>
              <a:gd name="T38" fmla="*/ 44 w 252"/>
              <a:gd name="T39" fmla="*/ 190 h 318"/>
              <a:gd name="T40" fmla="*/ 224 w 252"/>
              <a:gd name="T41" fmla="*/ 28 h 318"/>
              <a:gd name="T42" fmla="*/ 224 w 252"/>
              <a:gd name="T43" fmla="*/ 0 h 318"/>
              <a:gd name="T44" fmla="*/ 0 w 252"/>
              <a:gd name="T45" fmla="*/ 0 h 318"/>
              <a:gd name="T46" fmla="*/ 0 w 252"/>
              <a:gd name="T47" fmla="*/ 290 h 318"/>
              <a:gd name="T48" fmla="*/ 28 w 252"/>
              <a:gd name="T49" fmla="*/ 290 h 318"/>
              <a:gd name="T50" fmla="*/ 28 w 252"/>
              <a:gd name="T51" fmla="*/ 318 h 318"/>
              <a:gd name="T52" fmla="*/ 252 w 252"/>
              <a:gd name="T53" fmla="*/ 318 h 318"/>
              <a:gd name="T54" fmla="*/ 252 w 252"/>
              <a:gd name="T55" fmla="*/ 28 h 318"/>
              <a:gd name="T56" fmla="*/ 224 w 252"/>
              <a:gd name="T57" fmla="*/ 28 h 318"/>
              <a:gd name="T58" fmla="*/ 16 w 252"/>
              <a:gd name="T59" fmla="*/ 274 h 318"/>
              <a:gd name="T60" fmla="*/ 16 w 252"/>
              <a:gd name="T61" fmla="*/ 16 h 318"/>
              <a:gd name="T62" fmla="*/ 210 w 252"/>
              <a:gd name="T63" fmla="*/ 16 h 318"/>
              <a:gd name="T64" fmla="*/ 210 w 252"/>
              <a:gd name="T65" fmla="*/ 208 h 318"/>
              <a:gd name="T66" fmla="*/ 144 w 252"/>
              <a:gd name="T67" fmla="*/ 208 h 318"/>
              <a:gd name="T68" fmla="*/ 144 w 252"/>
              <a:gd name="T69" fmla="*/ 274 h 318"/>
              <a:gd name="T70" fmla="*/ 16 w 252"/>
              <a:gd name="T71" fmla="*/ 274 h 318"/>
              <a:gd name="T72" fmla="*/ 238 w 252"/>
              <a:gd name="T73" fmla="*/ 302 h 318"/>
              <a:gd name="T74" fmla="*/ 44 w 252"/>
              <a:gd name="T75" fmla="*/ 302 h 318"/>
              <a:gd name="T76" fmla="*/ 44 w 252"/>
              <a:gd name="T77" fmla="*/ 290 h 318"/>
              <a:gd name="T78" fmla="*/ 150 w 252"/>
              <a:gd name="T79" fmla="*/ 290 h 318"/>
              <a:gd name="T80" fmla="*/ 224 w 252"/>
              <a:gd name="T81" fmla="*/ 216 h 318"/>
              <a:gd name="T82" fmla="*/ 224 w 252"/>
              <a:gd name="T83" fmla="*/ 44 h 318"/>
              <a:gd name="T84" fmla="*/ 238 w 252"/>
              <a:gd name="T85" fmla="*/ 44 h 318"/>
              <a:gd name="T86" fmla="*/ 238 w 252"/>
              <a:gd name="T87" fmla="*/ 302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2" h="318">
                <a:moveTo>
                  <a:pt x="182" y="92"/>
                </a:moveTo>
                <a:lnTo>
                  <a:pt x="44" y="92"/>
                </a:lnTo>
                <a:lnTo>
                  <a:pt x="44" y="112"/>
                </a:lnTo>
                <a:lnTo>
                  <a:pt x="182" y="112"/>
                </a:lnTo>
                <a:lnTo>
                  <a:pt x="182" y="92"/>
                </a:lnTo>
                <a:close/>
                <a:moveTo>
                  <a:pt x="182" y="52"/>
                </a:moveTo>
                <a:lnTo>
                  <a:pt x="44" y="52"/>
                </a:lnTo>
                <a:lnTo>
                  <a:pt x="44" y="72"/>
                </a:lnTo>
                <a:lnTo>
                  <a:pt x="182" y="72"/>
                </a:lnTo>
                <a:lnTo>
                  <a:pt x="182" y="52"/>
                </a:lnTo>
                <a:close/>
                <a:moveTo>
                  <a:pt x="182" y="130"/>
                </a:moveTo>
                <a:lnTo>
                  <a:pt x="44" y="130"/>
                </a:lnTo>
                <a:lnTo>
                  <a:pt x="44" y="150"/>
                </a:lnTo>
                <a:lnTo>
                  <a:pt x="182" y="150"/>
                </a:lnTo>
                <a:lnTo>
                  <a:pt x="182" y="130"/>
                </a:lnTo>
                <a:close/>
                <a:moveTo>
                  <a:pt x="44" y="190"/>
                </a:moveTo>
                <a:lnTo>
                  <a:pt x="112" y="190"/>
                </a:lnTo>
                <a:lnTo>
                  <a:pt x="112" y="170"/>
                </a:lnTo>
                <a:lnTo>
                  <a:pt x="44" y="170"/>
                </a:lnTo>
                <a:lnTo>
                  <a:pt x="44" y="190"/>
                </a:lnTo>
                <a:close/>
                <a:moveTo>
                  <a:pt x="224" y="28"/>
                </a:moveTo>
                <a:lnTo>
                  <a:pt x="224" y="0"/>
                </a:lnTo>
                <a:lnTo>
                  <a:pt x="0" y="0"/>
                </a:lnTo>
                <a:lnTo>
                  <a:pt x="0" y="290"/>
                </a:lnTo>
                <a:lnTo>
                  <a:pt x="28" y="290"/>
                </a:lnTo>
                <a:lnTo>
                  <a:pt x="28" y="318"/>
                </a:lnTo>
                <a:lnTo>
                  <a:pt x="252" y="318"/>
                </a:lnTo>
                <a:lnTo>
                  <a:pt x="252" y="28"/>
                </a:lnTo>
                <a:lnTo>
                  <a:pt x="224" y="28"/>
                </a:lnTo>
                <a:close/>
                <a:moveTo>
                  <a:pt x="16" y="274"/>
                </a:moveTo>
                <a:lnTo>
                  <a:pt x="16" y="16"/>
                </a:lnTo>
                <a:lnTo>
                  <a:pt x="210" y="16"/>
                </a:lnTo>
                <a:lnTo>
                  <a:pt x="210" y="208"/>
                </a:lnTo>
                <a:lnTo>
                  <a:pt x="144" y="208"/>
                </a:lnTo>
                <a:lnTo>
                  <a:pt x="144" y="274"/>
                </a:lnTo>
                <a:lnTo>
                  <a:pt x="16" y="274"/>
                </a:lnTo>
                <a:close/>
                <a:moveTo>
                  <a:pt x="238" y="302"/>
                </a:moveTo>
                <a:lnTo>
                  <a:pt x="44" y="302"/>
                </a:lnTo>
                <a:lnTo>
                  <a:pt x="44" y="290"/>
                </a:lnTo>
                <a:lnTo>
                  <a:pt x="150" y="290"/>
                </a:lnTo>
                <a:lnTo>
                  <a:pt x="224" y="216"/>
                </a:lnTo>
                <a:lnTo>
                  <a:pt x="224" y="44"/>
                </a:lnTo>
                <a:lnTo>
                  <a:pt x="238" y="44"/>
                </a:lnTo>
                <a:lnTo>
                  <a:pt x="238" y="302"/>
                </a:lnTo>
                <a:close/>
              </a:path>
            </a:pathLst>
          </a:custGeom>
          <a:solidFill>
            <a:srgbClr val="FFFFFF"/>
          </a:solidFill>
          <a:ln>
            <a:noFill/>
          </a:ln>
        </p:spPr>
        <p:txBody>
          <a:bodyPr vert="horz" wrap="square" lIns="91440" tIns="45720" rIns="91440" bIns="45720" numCol="1" anchor="t" anchorCtr="0" compatLnSpc="1"/>
          <a:lstStyle/>
          <a:p>
            <a:endParaRPr lang="en-US"/>
          </a:p>
        </p:txBody>
      </p:sp>
      <p:sp>
        <p:nvSpPr>
          <p:cNvPr id="23" name="Freeform 15"/>
          <p:cNvSpPr/>
          <p:nvPr/>
        </p:nvSpPr>
        <p:spPr bwMode="auto">
          <a:xfrm>
            <a:off x="5136515" y="1767840"/>
            <a:ext cx="1913890" cy="1913890"/>
          </a:xfrm>
          <a:custGeom>
            <a:avLst/>
            <a:gdLst>
              <a:gd name="T0" fmla="*/ 449 w 449"/>
              <a:gd name="T1" fmla="*/ 392 h 449"/>
              <a:gd name="T2" fmla="*/ 393 w 449"/>
              <a:gd name="T3" fmla="*/ 449 h 449"/>
              <a:gd name="T4" fmla="*/ 57 w 449"/>
              <a:gd name="T5" fmla="*/ 449 h 449"/>
              <a:gd name="T6" fmla="*/ 0 w 449"/>
              <a:gd name="T7" fmla="*/ 392 h 449"/>
              <a:gd name="T8" fmla="*/ 0 w 449"/>
              <a:gd name="T9" fmla="*/ 56 h 449"/>
              <a:gd name="T10" fmla="*/ 57 w 449"/>
              <a:gd name="T11" fmla="*/ 0 h 449"/>
              <a:gd name="T12" fmla="*/ 393 w 449"/>
              <a:gd name="T13" fmla="*/ 0 h 449"/>
              <a:gd name="T14" fmla="*/ 449 w 449"/>
              <a:gd name="T15" fmla="*/ 56 h 449"/>
              <a:gd name="T16" fmla="*/ 449 w 449"/>
              <a:gd name="T17" fmla="*/ 392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449">
                <a:moveTo>
                  <a:pt x="449" y="392"/>
                </a:moveTo>
                <a:cubicBezTo>
                  <a:pt x="449" y="423"/>
                  <a:pt x="424" y="449"/>
                  <a:pt x="393" y="449"/>
                </a:cubicBezTo>
                <a:cubicBezTo>
                  <a:pt x="57" y="449"/>
                  <a:pt x="57" y="449"/>
                  <a:pt x="57" y="449"/>
                </a:cubicBezTo>
                <a:cubicBezTo>
                  <a:pt x="26" y="449"/>
                  <a:pt x="0" y="423"/>
                  <a:pt x="0" y="392"/>
                </a:cubicBezTo>
                <a:cubicBezTo>
                  <a:pt x="0" y="56"/>
                  <a:pt x="0" y="56"/>
                  <a:pt x="0" y="56"/>
                </a:cubicBezTo>
                <a:cubicBezTo>
                  <a:pt x="0" y="25"/>
                  <a:pt x="26" y="0"/>
                  <a:pt x="57" y="0"/>
                </a:cubicBezTo>
                <a:cubicBezTo>
                  <a:pt x="393" y="0"/>
                  <a:pt x="393" y="0"/>
                  <a:pt x="393" y="0"/>
                </a:cubicBezTo>
                <a:cubicBezTo>
                  <a:pt x="424" y="0"/>
                  <a:pt x="449" y="25"/>
                  <a:pt x="449" y="56"/>
                </a:cubicBezTo>
                <a:lnTo>
                  <a:pt x="449" y="392"/>
                </a:lnTo>
                <a:close/>
              </a:path>
            </a:pathLst>
          </a:custGeom>
          <a:solidFill>
            <a:srgbClr val="FFC000"/>
          </a:solidFill>
          <a:ln>
            <a:noFill/>
          </a:ln>
        </p:spPr>
        <p:txBody>
          <a:bodyPr vert="horz" wrap="square" lIns="91440" tIns="45720" rIns="91440" bIns="45720" numCol="1" anchor="t" anchorCtr="0" compatLnSpc="1"/>
          <a:lstStyle/>
          <a:p>
            <a:endParaRPr lang="en-US"/>
          </a:p>
        </p:txBody>
      </p:sp>
      <p:sp>
        <p:nvSpPr>
          <p:cNvPr id="24" name="Freeform 16"/>
          <p:cNvSpPr>
            <a:spLocks noEditPoints="1"/>
          </p:cNvSpPr>
          <p:nvPr/>
        </p:nvSpPr>
        <p:spPr bwMode="auto">
          <a:xfrm>
            <a:off x="5780405" y="2202180"/>
            <a:ext cx="631190" cy="532765"/>
          </a:xfrm>
          <a:custGeom>
            <a:avLst/>
            <a:gdLst>
              <a:gd name="T0" fmla="*/ 52 w 148"/>
              <a:gd name="T1" fmla="*/ 81 h 125"/>
              <a:gd name="T2" fmla="*/ 52 w 148"/>
              <a:gd name="T3" fmla="*/ 125 h 125"/>
              <a:gd name="T4" fmla="*/ 85 w 148"/>
              <a:gd name="T5" fmla="*/ 125 h 125"/>
              <a:gd name="T6" fmla="*/ 85 w 148"/>
              <a:gd name="T7" fmla="*/ 86 h 125"/>
              <a:gd name="T8" fmla="*/ 71 w 148"/>
              <a:gd name="T9" fmla="*/ 100 h 125"/>
              <a:gd name="T10" fmla="*/ 52 w 148"/>
              <a:gd name="T11" fmla="*/ 81 h 125"/>
              <a:gd name="T12" fmla="*/ 118 w 148"/>
              <a:gd name="T13" fmla="*/ 3 h 125"/>
              <a:gd name="T14" fmla="*/ 113 w 148"/>
              <a:gd name="T15" fmla="*/ 9 h 125"/>
              <a:gd name="T16" fmla="*/ 119 w 148"/>
              <a:gd name="T17" fmla="*/ 14 h 125"/>
              <a:gd name="T18" fmla="*/ 126 w 148"/>
              <a:gd name="T19" fmla="*/ 14 h 125"/>
              <a:gd name="T20" fmla="*/ 71 w 148"/>
              <a:gd name="T21" fmla="*/ 68 h 125"/>
              <a:gd name="T22" fmla="*/ 39 w 148"/>
              <a:gd name="T23" fmla="*/ 36 h 125"/>
              <a:gd name="T24" fmla="*/ 2 w 148"/>
              <a:gd name="T25" fmla="*/ 73 h 125"/>
              <a:gd name="T26" fmla="*/ 2 w 148"/>
              <a:gd name="T27" fmla="*/ 82 h 125"/>
              <a:gd name="T28" fmla="*/ 10 w 148"/>
              <a:gd name="T29" fmla="*/ 82 h 125"/>
              <a:gd name="T30" fmla="*/ 39 w 148"/>
              <a:gd name="T31" fmla="*/ 53 h 125"/>
              <a:gd name="T32" fmla="*/ 71 w 148"/>
              <a:gd name="T33" fmla="*/ 85 h 125"/>
              <a:gd name="T34" fmla="*/ 134 w 148"/>
              <a:gd name="T35" fmla="*/ 22 h 125"/>
              <a:gd name="T36" fmla="*/ 133 w 148"/>
              <a:gd name="T37" fmla="*/ 28 h 125"/>
              <a:gd name="T38" fmla="*/ 139 w 148"/>
              <a:gd name="T39" fmla="*/ 35 h 125"/>
              <a:gd name="T40" fmla="*/ 139 w 148"/>
              <a:gd name="T41" fmla="*/ 35 h 125"/>
              <a:gd name="T42" fmla="*/ 145 w 148"/>
              <a:gd name="T43" fmla="*/ 29 h 125"/>
              <a:gd name="T44" fmla="*/ 148 w 148"/>
              <a:gd name="T45" fmla="*/ 0 h 125"/>
              <a:gd name="T46" fmla="*/ 118 w 148"/>
              <a:gd name="T47" fmla="*/ 3 h 125"/>
              <a:gd name="T48" fmla="*/ 6 w 148"/>
              <a:gd name="T49" fmla="*/ 120 h 125"/>
              <a:gd name="T50" fmla="*/ 12 w 148"/>
              <a:gd name="T51" fmla="*/ 125 h 125"/>
              <a:gd name="T52" fmla="*/ 39 w 148"/>
              <a:gd name="T53" fmla="*/ 125 h 125"/>
              <a:gd name="T54" fmla="*/ 39 w 148"/>
              <a:gd name="T55" fmla="*/ 68 h 125"/>
              <a:gd name="T56" fmla="*/ 6 w 148"/>
              <a:gd name="T57" fmla="*/ 101 h 125"/>
              <a:gd name="T58" fmla="*/ 6 w 148"/>
              <a:gd name="T59" fmla="*/ 120 h 125"/>
              <a:gd name="T60" fmla="*/ 98 w 148"/>
              <a:gd name="T61" fmla="*/ 73 h 125"/>
              <a:gd name="T62" fmla="*/ 98 w 148"/>
              <a:gd name="T63" fmla="*/ 125 h 125"/>
              <a:gd name="T64" fmla="*/ 126 w 148"/>
              <a:gd name="T65" fmla="*/ 125 h 125"/>
              <a:gd name="T66" fmla="*/ 131 w 148"/>
              <a:gd name="T67" fmla="*/ 120 h 125"/>
              <a:gd name="T68" fmla="*/ 131 w 148"/>
              <a:gd name="T69" fmla="*/ 40 h 125"/>
              <a:gd name="T70" fmla="*/ 103 w 148"/>
              <a:gd name="T71" fmla="*/ 68 h 125"/>
              <a:gd name="T72" fmla="*/ 98 w 148"/>
              <a:gd name="T73" fmla="*/ 7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8" h="125">
                <a:moveTo>
                  <a:pt x="52" y="81"/>
                </a:moveTo>
                <a:cubicBezTo>
                  <a:pt x="52" y="125"/>
                  <a:pt x="52" y="125"/>
                  <a:pt x="52" y="125"/>
                </a:cubicBezTo>
                <a:cubicBezTo>
                  <a:pt x="85" y="125"/>
                  <a:pt x="85" y="125"/>
                  <a:pt x="85" y="125"/>
                </a:cubicBezTo>
                <a:cubicBezTo>
                  <a:pt x="85" y="86"/>
                  <a:pt x="85" y="86"/>
                  <a:pt x="85" y="86"/>
                </a:cubicBezTo>
                <a:cubicBezTo>
                  <a:pt x="71" y="100"/>
                  <a:pt x="71" y="100"/>
                  <a:pt x="71" y="100"/>
                </a:cubicBezTo>
                <a:lnTo>
                  <a:pt x="52" y="81"/>
                </a:lnTo>
                <a:close/>
                <a:moveTo>
                  <a:pt x="118" y="3"/>
                </a:moveTo>
                <a:cubicBezTo>
                  <a:pt x="115" y="3"/>
                  <a:pt x="113" y="6"/>
                  <a:pt x="113" y="9"/>
                </a:cubicBezTo>
                <a:cubicBezTo>
                  <a:pt x="113" y="12"/>
                  <a:pt x="116" y="15"/>
                  <a:pt x="119" y="14"/>
                </a:cubicBezTo>
                <a:cubicBezTo>
                  <a:pt x="126" y="14"/>
                  <a:pt x="126" y="14"/>
                  <a:pt x="126" y="14"/>
                </a:cubicBezTo>
                <a:cubicBezTo>
                  <a:pt x="71" y="68"/>
                  <a:pt x="71" y="68"/>
                  <a:pt x="71" y="68"/>
                </a:cubicBezTo>
                <a:cubicBezTo>
                  <a:pt x="39" y="36"/>
                  <a:pt x="39" y="36"/>
                  <a:pt x="39" y="36"/>
                </a:cubicBezTo>
                <a:cubicBezTo>
                  <a:pt x="2" y="73"/>
                  <a:pt x="2" y="73"/>
                  <a:pt x="2" y="73"/>
                </a:cubicBezTo>
                <a:cubicBezTo>
                  <a:pt x="0" y="76"/>
                  <a:pt x="0" y="79"/>
                  <a:pt x="2" y="82"/>
                </a:cubicBezTo>
                <a:cubicBezTo>
                  <a:pt x="4" y="84"/>
                  <a:pt x="8" y="84"/>
                  <a:pt x="10" y="82"/>
                </a:cubicBezTo>
                <a:cubicBezTo>
                  <a:pt x="39" y="53"/>
                  <a:pt x="39" y="53"/>
                  <a:pt x="39" y="53"/>
                </a:cubicBezTo>
                <a:cubicBezTo>
                  <a:pt x="71" y="85"/>
                  <a:pt x="71" y="85"/>
                  <a:pt x="71" y="85"/>
                </a:cubicBezTo>
                <a:cubicBezTo>
                  <a:pt x="134" y="22"/>
                  <a:pt x="134" y="22"/>
                  <a:pt x="134" y="22"/>
                </a:cubicBezTo>
                <a:cubicBezTo>
                  <a:pt x="133" y="28"/>
                  <a:pt x="133" y="28"/>
                  <a:pt x="133" y="28"/>
                </a:cubicBezTo>
                <a:cubicBezTo>
                  <a:pt x="133" y="32"/>
                  <a:pt x="135" y="35"/>
                  <a:pt x="139" y="35"/>
                </a:cubicBezTo>
                <a:cubicBezTo>
                  <a:pt x="139" y="35"/>
                  <a:pt x="139" y="35"/>
                  <a:pt x="139" y="35"/>
                </a:cubicBezTo>
                <a:cubicBezTo>
                  <a:pt x="142" y="35"/>
                  <a:pt x="145" y="33"/>
                  <a:pt x="145" y="29"/>
                </a:cubicBezTo>
                <a:cubicBezTo>
                  <a:pt x="148" y="0"/>
                  <a:pt x="148" y="0"/>
                  <a:pt x="148" y="0"/>
                </a:cubicBezTo>
                <a:lnTo>
                  <a:pt x="118" y="3"/>
                </a:lnTo>
                <a:close/>
                <a:moveTo>
                  <a:pt x="6" y="120"/>
                </a:moveTo>
                <a:cubicBezTo>
                  <a:pt x="6" y="123"/>
                  <a:pt x="9" y="125"/>
                  <a:pt x="12" y="125"/>
                </a:cubicBezTo>
                <a:cubicBezTo>
                  <a:pt x="39" y="125"/>
                  <a:pt x="39" y="125"/>
                  <a:pt x="39" y="125"/>
                </a:cubicBezTo>
                <a:cubicBezTo>
                  <a:pt x="39" y="68"/>
                  <a:pt x="39" y="68"/>
                  <a:pt x="39" y="68"/>
                </a:cubicBezTo>
                <a:cubicBezTo>
                  <a:pt x="6" y="101"/>
                  <a:pt x="6" y="101"/>
                  <a:pt x="6" y="101"/>
                </a:cubicBezTo>
                <a:lnTo>
                  <a:pt x="6" y="120"/>
                </a:lnTo>
                <a:close/>
                <a:moveTo>
                  <a:pt x="98" y="73"/>
                </a:moveTo>
                <a:cubicBezTo>
                  <a:pt x="98" y="125"/>
                  <a:pt x="98" y="125"/>
                  <a:pt x="98" y="125"/>
                </a:cubicBezTo>
                <a:cubicBezTo>
                  <a:pt x="126" y="125"/>
                  <a:pt x="126" y="125"/>
                  <a:pt x="126" y="125"/>
                </a:cubicBezTo>
                <a:cubicBezTo>
                  <a:pt x="129" y="125"/>
                  <a:pt x="131" y="123"/>
                  <a:pt x="131" y="120"/>
                </a:cubicBezTo>
                <a:cubicBezTo>
                  <a:pt x="131" y="40"/>
                  <a:pt x="131" y="40"/>
                  <a:pt x="131" y="40"/>
                </a:cubicBezTo>
                <a:cubicBezTo>
                  <a:pt x="103" y="68"/>
                  <a:pt x="103" y="68"/>
                  <a:pt x="103" y="68"/>
                </a:cubicBezTo>
                <a:lnTo>
                  <a:pt x="98" y="73"/>
                </a:lnTo>
                <a:close/>
              </a:path>
            </a:pathLst>
          </a:custGeom>
          <a:solidFill>
            <a:srgbClr val="FFFFFF"/>
          </a:solidFill>
          <a:ln>
            <a:noFill/>
          </a:ln>
        </p:spPr>
        <p:txBody>
          <a:bodyPr vert="horz" wrap="square" lIns="91440" tIns="45720" rIns="91440" bIns="45720" numCol="1" anchor="t" anchorCtr="0" compatLnSpc="1"/>
          <a:lstStyle/>
          <a:p>
            <a:endParaRPr lang="en-US"/>
          </a:p>
        </p:txBody>
      </p:sp>
      <p:sp>
        <p:nvSpPr>
          <p:cNvPr id="25" name="Freeform 17"/>
          <p:cNvSpPr/>
          <p:nvPr/>
        </p:nvSpPr>
        <p:spPr bwMode="auto">
          <a:xfrm>
            <a:off x="7293610" y="1597025"/>
            <a:ext cx="1912620" cy="2254885"/>
          </a:xfrm>
          <a:custGeom>
            <a:avLst/>
            <a:gdLst>
              <a:gd name="T0" fmla="*/ 449 w 449"/>
              <a:gd name="T1" fmla="*/ 477 h 529"/>
              <a:gd name="T2" fmla="*/ 394 w 449"/>
              <a:gd name="T3" fmla="*/ 522 h 529"/>
              <a:gd name="T4" fmla="*/ 56 w 449"/>
              <a:gd name="T5" fmla="*/ 450 h 529"/>
              <a:gd name="T6" fmla="*/ 0 w 449"/>
              <a:gd name="T7" fmla="*/ 381 h 529"/>
              <a:gd name="T8" fmla="*/ 0 w 449"/>
              <a:gd name="T9" fmla="*/ 147 h 529"/>
              <a:gd name="T10" fmla="*/ 56 w 449"/>
              <a:gd name="T11" fmla="*/ 79 h 529"/>
              <a:gd name="T12" fmla="*/ 394 w 449"/>
              <a:gd name="T13" fmla="*/ 6 h 529"/>
              <a:gd name="T14" fmla="*/ 449 w 449"/>
              <a:gd name="T15" fmla="*/ 51 h 529"/>
              <a:gd name="T16" fmla="*/ 449 w 449"/>
              <a:gd name="T17" fmla="*/ 47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529">
                <a:moveTo>
                  <a:pt x="449" y="477"/>
                </a:moveTo>
                <a:cubicBezTo>
                  <a:pt x="449" y="509"/>
                  <a:pt x="424" y="529"/>
                  <a:pt x="394" y="522"/>
                </a:cubicBezTo>
                <a:cubicBezTo>
                  <a:pt x="56" y="450"/>
                  <a:pt x="56" y="450"/>
                  <a:pt x="56" y="450"/>
                </a:cubicBezTo>
                <a:cubicBezTo>
                  <a:pt x="25" y="443"/>
                  <a:pt x="0" y="412"/>
                  <a:pt x="0" y="381"/>
                </a:cubicBezTo>
                <a:cubicBezTo>
                  <a:pt x="0" y="147"/>
                  <a:pt x="0" y="147"/>
                  <a:pt x="0" y="147"/>
                </a:cubicBezTo>
                <a:cubicBezTo>
                  <a:pt x="0" y="116"/>
                  <a:pt x="25" y="85"/>
                  <a:pt x="56" y="79"/>
                </a:cubicBezTo>
                <a:cubicBezTo>
                  <a:pt x="394" y="6"/>
                  <a:pt x="394" y="6"/>
                  <a:pt x="394" y="6"/>
                </a:cubicBezTo>
                <a:cubicBezTo>
                  <a:pt x="424" y="0"/>
                  <a:pt x="449" y="20"/>
                  <a:pt x="449" y="51"/>
                </a:cubicBezTo>
                <a:lnTo>
                  <a:pt x="449" y="477"/>
                </a:lnTo>
                <a:close/>
              </a:path>
            </a:pathLst>
          </a:custGeom>
          <a:solidFill>
            <a:srgbClr val="007E32"/>
          </a:solidFill>
          <a:ln>
            <a:noFill/>
          </a:ln>
        </p:spPr>
        <p:txBody>
          <a:bodyPr vert="horz" wrap="square" lIns="91440" tIns="45720" rIns="91440" bIns="45720" numCol="1" anchor="t" anchorCtr="0" compatLnSpc="1"/>
          <a:lstStyle/>
          <a:p>
            <a:endParaRPr lang="en-US"/>
          </a:p>
        </p:txBody>
      </p:sp>
      <p:sp>
        <p:nvSpPr>
          <p:cNvPr id="26" name="Freeform 18"/>
          <p:cNvSpPr>
            <a:spLocks noEditPoints="1"/>
          </p:cNvSpPr>
          <p:nvPr/>
        </p:nvSpPr>
        <p:spPr bwMode="auto">
          <a:xfrm>
            <a:off x="7971155" y="2189480"/>
            <a:ext cx="562610" cy="558165"/>
          </a:xfrm>
          <a:custGeom>
            <a:avLst/>
            <a:gdLst>
              <a:gd name="T0" fmla="*/ 65 w 132"/>
              <a:gd name="T1" fmla="*/ 91 h 131"/>
              <a:gd name="T2" fmla="*/ 67 w 132"/>
              <a:gd name="T3" fmla="*/ 91 h 131"/>
              <a:gd name="T4" fmla="*/ 76 w 132"/>
              <a:gd name="T5" fmla="*/ 85 h 131"/>
              <a:gd name="T6" fmla="*/ 55 w 132"/>
              <a:gd name="T7" fmla="*/ 85 h 131"/>
              <a:gd name="T8" fmla="*/ 65 w 132"/>
              <a:gd name="T9" fmla="*/ 91 h 131"/>
              <a:gd name="T10" fmla="*/ 46 w 132"/>
              <a:gd name="T11" fmla="*/ 78 h 131"/>
              <a:gd name="T12" fmla="*/ 85 w 132"/>
              <a:gd name="T13" fmla="*/ 78 h 131"/>
              <a:gd name="T14" fmla="*/ 94 w 132"/>
              <a:gd name="T15" fmla="*/ 72 h 131"/>
              <a:gd name="T16" fmla="*/ 37 w 132"/>
              <a:gd name="T17" fmla="*/ 72 h 131"/>
              <a:gd name="T18" fmla="*/ 46 w 132"/>
              <a:gd name="T19" fmla="*/ 78 h 131"/>
              <a:gd name="T20" fmla="*/ 128 w 132"/>
              <a:gd name="T21" fmla="*/ 41 h 131"/>
              <a:gd name="T22" fmla="*/ 70 w 132"/>
              <a:gd name="T23" fmla="*/ 2 h 131"/>
              <a:gd name="T24" fmla="*/ 61 w 132"/>
              <a:gd name="T25" fmla="*/ 2 h 131"/>
              <a:gd name="T26" fmla="*/ 3 w 132"/>
              <a:gd name="T27" fmla="*/ 41 h 131"/>
              <a:gd name="T28" fmla="*/ 0 w 132"/>
              <a:gd name="T29" fmla="*/ 48 h 131"/>
              <a:gd name="T30" fmla="*/ 0 w 132"/>
              <a:gd name="T31" fmla="*/ 123 h 131"/>
              <a:gd name="T32" fmla="*/ 8 w 132"/>
              <a:gd name="T33" fmla="*/ 131 h 131"/>
              <a:gd name="T34" fmla="*/ 123 w 132"/>
              <a:gd name="T35" fmla="*/ 131 h 131"/>
              <a:gd name="T36" fmla="*/ 132 w 132"/>
              <a:gd name="T37" fmla="*/ 123 h 131"/>
              <a:gd name="T38" fmla="*/ 132 w 132"/>
              <a:gd name="T39" fmla="*/ 48 h 131"/>
              <a:gd name="T40" fmla="*/ 128 w 132"/>
              <a:gd name="T41" fmla="*/ 41 h 131"/>
              <a:gd name="T42" fmla="*/ 123 w 132"/>
              <a:gd name="T43" fmla="*/ 60 h 131"/>
              <a:gd name="T44" fmla="*/ 66 w 132"/>
              <a:gd name="T45" fmla="*/ 99 h 131"/>
              <a:gd name="T46" fmla="*/ 8 w 132"/>
              <a:gd name="T47" fmla="*/ 60 h 131"/>
              <a:gd name="T48" fmla="*/ 8 w 132"/>
              <a:gd name="T49" fmla="*/ 52 h 131"/>
              <a:gd name="T50" fmla="*/ 12 w 132"/>
              <a:gd name="T51" fmla="*/ 48 h 131"/>
              <a:gd name="T52" fmla="*/ 119 w 132"/>
              <a:gd name="T53" fmla="*/ 48 h 131"/>
              <a:gd name="T54" fmla="*/ 123 w 132"/>
              <a:gd name="T55" fmla="*/ 52 h 131"/>
              <a:gd name="T56" fmla="*/ 123 w 132"/>
              <a:gd name="T57" fmla="*/ 60 h 131"/>
              <a:gd name="T58" fmla="*/ 26 w 132"/>
              <a:gd name="T59" fmla="*/ 65 h 131"/>
              <a:gd name="T60" fmla="*/ 28 w 132"/>
              <a:gd name="T61" fmla="*/ 66 h 131"/>
              <a:gd name="T62" fmla="*/ 104 w 132"/>
              <a:gd name="T63" fmla="*/ 66 h 131"/>
              <a:gd name="T64" fmla="*/ 105 w 132"/>
              <a:gd name="T65" fmla="*/ 65 h 131"/>
              <a:gd name="T66" fmla="*/ 105 w 132"/>
              <a:gd name="T67" fmla="*/ 60 h 131"/>
              <a:gd name="T68" fmla="*/ 26 w 132"/>
              <a:gd name="T69" fmla="*/ 60 h 131"/>
              <a:gd name="T70" fmla="*/ 26 w 132"/>
              <a:gd name="T71"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2" h="131">
                <a:moveTo>
                  <a:pt x="65" y="91"/>
                </a:moveTo>
                <a:cubicBezTo>
                  <a:pt x="67" y="91"/>
                  <a:pt x="67" y="91"/>
                  <a:pt x="67" y="91"/>
                </a:cubicBezTo>
                <a:cubicBezTo>
                  <a:pt x="76" y="85"/>
                  <a:pt x="76" y="85"/>
                  <a:pt x="76" y="85"/>
                </a:cubicBezTo>
                <a:cubicBezTo>
                  <a:pt x="55" y="85"/>
                  <a:pt x="55" y="85"/>
                  <a:pt x="55" y="85"/>
                </a:cubicBezTo>
                <a:lnTo>
                  <a:pt x="65" y="91"/>
                </a:lnTo>
                <a:close/>
                <a:moveTo>
                  <a:pt x="46" y="78"/>
                </a:moveTo>
                <a:cubicBezTo>
                  <a:pt x="85" y="78"/>
                  <a:pt x="85" y="78"/>
                  <a:pt x="85" y="78"/>
                </a:cubicBezTo>
                <a:cubicBezTo>
                  <a:pt x="94" y="72"/>
                  <a:pt x="94" y="72"/>
                  <a:pt x="94" y="72"/>
                </a:cubicBezTo>
                <a:cubicBezTo>
                  <a:pt x="37" y="72"/>
                  <a:pt x="37" y="72"/>
                  <a:pt x="37" y="72"/>
                </a:cubicBezTo>
                <a:lnTo>
                  <a:pt x="46" y="78"/>
                </a:lnTo>
                <a:close/>
                <a:moveTo>
                  <a:pt x="128" y="41"/>
                </a:moveTo>
                <a:cubicBezTo>
                  <a:pt x="70" y="2"/>
                  <a:pt x="70" y="2"/>
                  <a:pt x="70" y="2"/>
                </a:cubicBezTo>
                <a:cubicBezTo>
                  <a:pt x="68" y="0"/>
                  <a:pt x="64" y="0"/>
                  <a:pt x="61" y="2"/>
                </a:cubicBezTo>
                <a:cubicBezTo>
                  <a:pt x="3" y="41"/>
                  <a:pt x="3" y="41"/>
                  <a:pt x="3" y="41"/>
                </a:cubicBezTo>
                <a:cubicBezTo>
                  <a:pt x="1" y="43"/>
                  <a:pt x="0" y="45"/>
                  <a:pt x="0" y="48"/>
                </a:cubicBezTo>
                <a:cubicBezTo>
                  <a:pt x="0" y="123"/>
                  <a:pt x="0" y="123"/>
                  <a:pt x="0" y="123"/>
                </a:cubicBezTo>
                <a:cubicBezTo>
                  <a:pt x="0" y="127"/>
                  <a:pt x="3" y="131"/>
                  <a:pt x="8" y="131"/>
                </a:cubicBezTo>
                <a:cubicBezTo>
                  <a:pt x="123" y="131"/>
                  <a:pt x="123" y="131"/>
                  <a:pt x="123" y="131"/>
                </a:cubicBezTo>
                <a:cubicBezTo>
                  <a:pt x="128" y="131"/>
                  <a:pt x="132" y="127"/>
                  <a:pt x="132" y="123"/>
                </a:cubicBezTo>
                <a:cubicBezTo>
                  <a:pt x="132" y="48"/>
                  <a:pt x="132" y="48"/>
                  <a:pt x="132" y="48"/>
                </a:cubicBezTo>
                <a:cubicBezTo>
                  <a:pt x="132" y="45"/>
                  <a:pt x="130" y="43"/>
                  <a:pt x="128" y="41"/>
                </a:cubicBezTo>
                <a:close/>
                <a:moveTo>
                  <a:pt x="123" y="60"/>
                </a:moveTo>
                <a:cubicBezTo>
                  <a:pt x="66" y="99"/>
                  <a:pt x="66" y="99"/>
                  <a:pt x="66" y="99"/>
                </a:cubicBezTo>
                <a:cubicBezTo>
                  <a:pt x="8" y="60"/>
                  <a:pt x="8" y="60"/>
                  <a:pt x="8" y="60"/>
                </a:cubicBezTo>
                <a:cubicBezTo>
                  <a:pt x="8" y="52"/>
                  <a:pt x="8" y="52"/>
                  <a:pt x="8" y="52"/>
                </a:cubicBezTo>
                <a:cubicBezTo>
                  <a:pt x="8" y="49"/>
                  <a:pt x="10" y="48"/>
                  <a:pt x="12" y="48"/>
                </a:cubicBezTo>
                <a:cubicBezTo>
                  <a:pt x="119" y="48"/>
                  <a:pt x="119" y="48"/>
                  <a:pt x="119" y="48"/>
                </a:cubicBezTo>
                <a:cubicBezTo>
                  <a:pt x="121" y="48"/>
                  <a:pt x="123" y="49"/>
                  <a:pt x="123" y="52"/>
                </a:cubicBezTo>
                <a:lnTo>
                  <a:pt x="123" y="60"/>
                </a:lnTo>
                <a:close/>
                <a:moveTo>
                  <a:pt x="26" y="65"/>
                </a:moveTo>
                <a:cubicBezTo>
                  <a:pt x="28" y="66"/>
                  <a:pt x="28" y="66"/>
                  <a:pt x="28" y="66"/>
                </a:cubicBezTo>
                <a:cubicBezTo>
                  <a:pt x="104" y="66"/>
                  <a:pt x="104" y="66"/>
                  <a:pt x="104" y="66"/>
                </a:cubicBezTo>
                <a:cubicBezTo>
                  <a:pt x="105" y="65"/>
                  <a:pt x="105" y="65"/>
                  <a:pt x="105" y="65"/>
                </a:cubicBezTo>
                <a:cubicBezTo>
                  <a:pt x="105" y="60"/>
                  <a:pt x="105" y="60"/>
                  <a:pt x="105" y="60"/>
                </a:cubicBezTo>
                <a:cubicBezTo>
                  <a:pt x="26" y="60"/>
                  <a:pt x="26" y="60"/>
                  <a:pt x="26" y="60"/>
                </a:cubicBezTo>
                <a:lnTo>
                  <a:pt x="26" y="65"/>
                </a:lnTo>
                <a:close/>
              </a:path>
            </a:pathLst>
          </a:custGeom>
          <a:solidFill>
            <a:srgbClr val="FFFFFF"/>
          </a:solidFill>
          <a:ln>
            <a:noFill/>
          </a:ln>
        </p:spPr>
        <p:txBody>
          <a:bodyPr vert="horz" wrap="square" lIns="91440" tIns="45720" rIns="91440" bIns="45720" numCol="1" anchor="t" anchorCtr="0" compatLnSpc="1"/>
          <a:lstStyle/>
          <a:p>
            <a:endParaRPr lang="en-US"/>
          </a:p>
        </p:txBody>
      </p:sp>
      <p:sp>
        <p:nvSpPr>
          <p:cNvPr id="27" name="Freeform 19"/>
          <p:cNvSpPr/>
          <p:nvPr/>
        </p:nvSpPr>
        <p:spPr bwMode="auto">
          <a:xfrm>
            <a:off x="9448800" y="1597025"/>
            <a:ext cx="1913890" cy="2254885"/>
          </a:xfrm>
          <a:custGeom>
            <a:avLst/>
            <a:gdLst>
              <a:gd name="T0" fmla="*/ 449 w 449"/>
              <a:gd name="T1" fmla="*/ 477 h 529"/>
              <a:gd name="T2" fmla="*/ 393 w 449"/>
              <a:gd name="T3" fmla="*/ 522 h 529"/>
              <a:gd name="T4" fmla="*/ 55 w 449"/>
              <a:gd name="T5" fmla="*/ 450 h 529"/>
              <a:gd name="T6" fmla="*/ 0 w 449"/>
              <a:gd name="T7" fmla="*/ 381 h 529"/>
              <a:gd name="T8" fmla="*/ 0 w 449"/>
              <a:gd name="T9" fmla="*/ 147 h 529"/>
              <a:gd name="T10" fmla="*/ 55 w 449"/>
              <a:gd name="T11" fmla="*/ 79 h 529"/>
              <a:gd name="T12" fmla="*/ 393 w 449"/>
              <a:gd name="T13" fmla="*/ 6 h 529"/>
              <a:gd name="T14" fmla="*/ 449 w 449"/>
              <a:gd name="T15" fmla="*/ 51 h 529"/>
              <a:gd name="T16" fmla="*/ 449 w 449"/>
              <a:gd name="T17" fmla="*/ 47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529">
                <a:moveTo>
                  <a:pt x="449" y="477"/>
                </a:moveTo>
                <a:cubicBezTo>
                  <a:pt x="449" y="509"/>
                  <a:pt x="424" y="529"/>
                  <a:pt x="393" y="522"/>
                </a:cubicBezTo>
                <a:cubicBezTo>
                  <a:pt x="55" y="450"/>
                  <a:pt x="55" y="450"/>
                  <a:pt x="55" y="450"/>
                </a:cubicBezTo>
                <a:cubicBezTo>
                  <a:pt x="25" y="443"/>
                  <a:pt x="0" y="412"/>
                  <a:pt x="0" y="381"/>
                </a:cubicBezTo>
                <a:cubicBezTo>
                  <a:pt x="0" y="147"/>
                  <a:pt x="0" y="147"/>
                  <a:pt x="0" y="147"/>
                </a:cubicBezTo>
                <a:cubicBezTo>
                  <a:pt x="0" y="116"/>
                  <a:pt x="25" y="85"/>
                  <a:pt x="55" y="79"/>
                </a:cubicBezTo>
                <a:cubicBezTo>
                  <a:pt x="393" y="6"/>
                  <a:pt x="393" y="6"/>
                  <a:pt x="393" y="6"/>
                </a:cubicBezTo>
                <a:cubicBezTo>
                  <a:pt x="424" y="0"/>
                  <a:pt x="449" y="20"/>
                  <a:pt x="449" y="51"/>
                </a:cubicBezTo>
                <a:lnTo>
                  <a:pt x="449" y="477"/>
                </a:lnTo>
                <a:close/>
              </a:path>
            </a:pathLst>
          </a:custGeom>
          <a:solidFill>
            <a:srgbClr val="339436"/>
          </a:solidFill>
          <a:ln>
            <a:solidFill>
              <a:srgbClr val="339436"/>
            </a:solidFill>
          </a:ln>
        </p:spPr>
        <p:txBody>
          <a:bodyPr vert="horz" wrap="square" lIns="91440" tIns="45720" rIns="91440" bIns="45720" numCol="1" anchor="t" anchorCtr="0" compatLnSpc="1"/>
          <a:lstStyle/>
          <a:p>
            <a:endParaRPr lang="en-US"/>
          </a:p>
        </p:txBody>
      </p:sp>
      <p:sp>
        <p:nvSpPr>
          <p:cNvPr id="28" name="Freeform 20"/>
          <p:cNvSpPr>
            <a:spLocks noEditPoints="1"/>
          </p:cNvSpPr>
          <p:nvPr/>
        </p:nvSpPr>
        <p:spPr bwMode="auto">
          <a:xfrm>
            <a:off x="10058400" y="2117090"/>
            <a:ext cx="699135" cy="699135"/>
          </a:xfrm>
          <a:custGeom>
            <a:avLst/>
            <a:gdLst>
              <a:gd name="T0" fmla="*/ 141 w 164"/>
              <a:gd name="T1" fmla="*/ 23 h 164"/>
              <a:gd name="T2" fmla="*/ 58 w 164"/>
              <a:gd name="T3" fmla="*/ 23 h 164"/>
              <a:gd name="T4" fmla="*/ 50 w 164"/>
              <a:gd name="T5" fmla="*/ 95 h 164"/>
              <a:gd name="T6" fmla="*/ 7 w 164"/>
              <a:gd name="T7" fmla="*/ 138 h 164"/>
              <a:gd name="T8" fmla="*/ 11 w 164"/>
              <a:gd name="T9" fmla="*/ 153 h 164"/>
              <a:gd name="T10" fmla="*/ 26 w 164"/>
              <a:gd name="T11" fmla="*/ 157 h 164"/>
              <a:gd name="T12" fmla="*/ 69 w 164"/>
              <a:gd name="T13" fmla="*/ 114 h 164"/>
              <a:gd name="T14" fmla="*/ 141 w 164"/>
              <a:gd name="T15" fmla="*/ 106 h 164"/>
              <a:gd name="T16" fmla="*/ 141 w 164"/>
              <a:gd name="T17" fmla="*/ 23 h 164"/>
              <a:gd name="T18" fmla="*/ 134 w 164"/>
              <a:gd name="T19" fmla="*/ 99 h 164"/>
              <a:gd name="T20" fmla="*/ 65 w 164"/>
              <a:gd name="T21" fmla="*/ 99 h 164"/>
              <a:gd name="T22" fmla="*/ 65 w 164"/>
              <a:gd name="T23" fmla="*/ 30 h 164"/>
              <a:gd name="T24" fmla="*/ 134 w 164"/>
              <a:gd name="T25" fmla="*/ 30 h 164"/>
              <a:gd name="T26" fmla="*/ 134 w 164"/>
              <a:gd name="T27" fmla="*/ 99 h 164"/>
              <a:gd name="T28" fmla="*/ 129 w 164"/>
              <a:gd name="T29" fmla="*/ 36 h 164"/>
              <a:gd name="T30" fmla="*/ 124 w 164"/>
              <a:gd name="T31" fmla="*/ 36 h 164"/>
              <a:gd name="T32" fmla="*/ 124 w 164"/>
              <a:gd name="T33" fmla="*/ 40 h 164"/>
              <a:gd name="T34" fmla="*/ 124 w 164"/>
              <a:gd name="T35" fmla="*/ 89 h 164"/>
              <a:gd name="T36" fmla="*/ 124 w 164"/>
              <a:gd name="T37" fmla="*/ 94 h 164"/>
              <a:gd name="T38" fmla="*/ 129 w 164"/>
              <a:gd name="T39" fmla="*/ 94 h 164"/>
              <a:gd name="T40" fmla="*/ 129 w 164"/>
              <a:gd name="T41" fmla="*/ 3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4" h="164">
                <a:moveTo>
                  <a:pt x="141" y="23"/>
                </a:moveTo>
                <a:cubicBezTo>
                  <a:pt x="118" y="0"/>
                  <a:pt x="81" y="0"/>
                  <a:pt x="58" y="23"/>
                </a:cubicBezTo>
                <a:cubicBezTo>
                  <a:pt x="39" y="43"/>
                  <a:pt x="36" y="73"/>
                  <a:pt x="50" y="95"/>
                </a:cubicBezTo>
                <a:cubicBezTo>
                  <a:pt x="7" y="138"/>
                  <a:pt x="7" y="138"/>
                  <a:pt x="7" y="138"/>
                </a:cubicBezTo>
                <a:cubicBezTo>
                  <a:pt x="7" y="138"/>
                  <a:pt x="0" y="142"/>
                  <a:pt x="11" y="153"/>
                </a:cubicBezTo>
                <a:cubicBezTo>
                  <a:pt x="22" y="164"/>
                  <a:pt x="26" y="157"/>
                  <a:pt x="26" y="157"/>
                </a:cubicBezTo>
                <a:cubicBezTo>
                  <a:pt x="69" y="114"/>
                  <a:pt x="69" y="114"/>
                  <a:pt x="69" y="114"/>
                </a:cubicBezTo>
                <a:cubicBezTo>
                  <a:pt x="91" y="128"/>
                  <a:pt x="121" y="125"/>
                  <a:pt x="141" y="106"/>
                </a:cubicBezTo>
                <a:cubicBezTo>
                  <a:pt x="164" y="83"/>
                  <a:pt x="164" y="46"/>
                  <a:pt x="141" y="23"/>
                </a:cubicBezTo>
                <a:close/>
                <a:moveTo>
                  <a:pt x="134" y="99"/>
                </a:moveTo>
                <a:cubicBezTo>
                  <a:pt x="115" y="117"/>
                  <a:pt x="84" y="117"/>
                  <a:pt x="65" y="99"/>
                </a:cubicBezTo>
                <a:cubicBezTo>
                  <a:pt x="47" y="80"/>
                  <a:pt x="47" y="49"/>
                  <a:pt x="65" y="30"/>
                </a:cubicBezTo>
                <a:cubicBezTo>
                  <a:pt x="84" y="12"/>
                  <a:pt x="115" y="12"/>
                  <a:pt x="134" y="30"/>
                </a:cubicBezTo>
                <a:cubicBezTo>
                  <a:pt x="152" y="49"/>
                  <a:pt x="152" y="80"/>
                  <a:pt x="134" y="99"/>
                </a:cubicBezTo>
                <a:close/>
                <a:moveTo>
                  <a:pt x="129" y="36"/>
                </a:moveTo>
                <a:cubicBezTo>
                  <a:pt x="127" y="34"/>
                  <a:pt x="125" y="34"/>
                  <a:pt x="124" y="36"/>
                </a:cubicBezTo>
                <a:cubicBezTo>
                  <a:pt x="122" y="37"/>
                  <a:pt x="122" y="39"/>
                  <a:pt x="124" y="40"/>
                </a:cubicBezTo>
                <a:cubicBezTo>
                  <a:pt x="137" y="54"/>
                  <a:pt x="137" y="75"/>
                  <a:pt x="124" y="89"/>
                </a:cubicBezTo>
                <a:cubicBezTo>
                  <a:pt x="122" y="90"/>
                  <a:pt x="122" y="92"/>
                  <a:pt x="124" y="94"/>
                </a:cubicBezTo>
                <a:cubicBezTo>
                  <a:pt x="125" y="95"/>
                  <a:pt x="127" y="95"/>
                  <a:pt x="129" y="94"/>
                </a:cubicBezTo>
                <a:cubicBezTo>
                  <a:pt x="145" y="78"/>
                  <a:pt x="145" y="52"/>
                  <a:pt x="129" y="36"/>
                </a:cubicBezTo>
                <a:close/>
              </a:path>
            </a:pathLst>
          </a:custGeom>
          <a:solidFill>
            <a:srgbClr val="FFFFFF"/>
          </a:solidFill>
          <a:ln>
            <a:noFill/>
          </a:ln>
        </p:spPr>
        <p:txBody>
          <a:bodyPr vert="horz" wrap="square" lIns="91440" tIns="45720" rIns="91440" bIns="45720" numCol="1" anchor="t" anchorCtr="0" compatLnSpc="1"/>
          <a:lstStyle/>
          <a:p>
            <a:endParaRPr lang="en-US"/>
          </a:p>
        </p:txBody>
      </p:sp>
      <p:sp>
        <p:nvSpPr>
          <p:cNvPr id="29" name="Freeform 21"/>
          <p:cNvSpPr/>
          <p:nvPr/>
        </p:nvSpPr>
        <p:spPr bwMode="auto">
          <a:xfrm>
            <a:off x="829310" y="3122930"/>
            <a:ext cx="1913890" cy="728980"/>
          </a:xfrm>
          <a:custGeom>
            <a:avLst/>
            <a:gdLst>
              <a:gd name="T0" fmla="*/ 449 w 449"/>
              <a:gd name="T1" fmla="*/ 0 h 171"/>
              <a:gd name="T2" fmla="*/ 449 w 449"/>
              <a:gd name="T3" fmla="*/ 23 h 171"/>
              <a:gd name="T4" fmla="*/ 394 w 449"/>
              <a:gd name="T5" fmla="*/ 92 h 171"/>
              <a:gd name="T6" fmla="*/ 56 w 449"/>
              <a:gd name="T7" fmla="*/ 164 h 171"/>
              <a:gd name="T8" fmla="*/ 0 w 449"/>
              <a:gd name="T9" fmla="*/ 119 h 171"/>
              <a:gd name="T10" fmla="*/ 0 w 449"/>
              <a:gd name="T11" fmla="*/ 97 h 171"/>
              <a:gd name="T12" fmla="*/ 56 w 449"/>
              <a:gd name="T13" fmla="*/ 141 h 171"/>
              <a:gd name="T14" fmla="*/ 394 w 449"/>
              <a:gd name="T15" fmla="*/ 69 h 171"/>
              <a:gd name="T16" fmla="*/ 449 w 449"/>
              <a:gd name="T1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171">
                <a:moveTo>
                  <a:pt x="449" y="0"/>
                </a:moveTo>
                <a:cubicBezTo>
                  <a:pt x="449" y="23"/>
                  <a:pt x="449" y="23"/>
                  <a:pt x="449" y="23"/>
                </a:cubicBezTo>
                <a:cubicBezTo>
                  <a:pt x="449" y="54"/>
                  <a:pt x="424" y="85"/>
                  <a:pt x="394" y="92"/>
                </a:cubicBezTo>
                <a:cubicBezTo>
                  <a:pt x="56" y="164"/>
                  <a:pt x="56" y="164"/>
                  <a:pt x="56" y="164"/>
                </a:cubicBezTo>
                <a:cubicBezTo>
                  <a:pt x="25" y="171"/>
                  <a:pt x="0" y="151"/>
                  <a:pt x="0" y="119"/>
                </a:cubicBezTo>
                <a:cubicBezTo>
                  <a:pt x="0" y="97"/>
                  <a:pt x="0" y="97"/>
                  <a:pt x="0" y="97"/>
                </a:cubicBezTo>
                <a:cubicBezTo>
                  <a:pt x="0" y="128"/>
                  <a:pt x="25" y="148"/>
                  <a:pt x="56" y="141"/>
                </a:cubicBezTo>
                <a:cubicBezTo>
                  <a:pt x="394" y="69"/>
                  <a:pt x="394" y="69"/>
                  <a:pt x="394" y="69"/>
                </a:cubicBezTo>
                <a:cubicBezTo>
                  <a:pt x="424" y="62"/>
                  <a:pt x="449" y="31"/>
                  <a:pt x="449" y="0"/>
                </a:cubicBezTo>
                <a:close/>
              </a:path>
            </a:pathLst>
          </a:custGeom>
          <a:solidFill>
            <a:sysClr val="windowText" lastClr="000000">
              <a:alpha val="15000"/>
            </a:sysClr>
          </a:solidFill>
          <a:ln>
            <a:noFill/>
          </a:ln>
        </p:spPr>
        <p:txBody>
          <a:bodyPr vert="horz" wrap="square" lIns="91440" tIns="45720" rIns="91440" bIns="45720" numCol="1" anchor="t" anchorCtr="0" compatLnSpc="1"/>
          <a:lstStyle/>
          <a:p>
            <a:endParaRPr lang="en-US"/>
          </a:p>
        </p:txBody>
      </p:sp>
      <p:sp>
        <p:nvSpPr>
          <p:cNvPr id="30" name="Freeform 22"/>
          <p:cNvSpPr/>
          <p:nvPr/>
        </p:nvSpPr>
        <p:spPr bwMode="auto">
          <a:xfrm>
            <a:off x="2986405" y="3122930"/>
            <a:ext cx="1912620" cy="728980"/>
          </a:xfrm>
          <a:custGeom>
            <a:avLst/>
            <a:gdLst>
              <a:gd name="T0" fmla="*/ 449 w 449"/>
              <a:gd name="T1" fmla="*/ 0 h 171"/>
              <a:gd name="T2" fmla="*/ 449 w 449"/>
              <a:gd name="T3" fmla="*/ 23 h 171"/>
              <a:gd name="T4" fmla="*/ 393 w 449"/>
              <a:gd name="T5" fmla="*/ 92 h 171"/>
              <a:gd name="T6" fmla="*/ 55 w 449"/>
              <a:gd name="T7" fmla="*/ 164 h 171"/>
              <a:gd name="T8" fmla="*/ 0 w 449"/>
              <a:gd name="T9" fmla="*/ 119 h 171"/>
              <a:gd name="T10" fmla="*/ 0 w 449"/>
              <a:gd name="T11" fmla="*/ 97 h 171"/>
              <a:gd name="T12" fmla="*/ 55 w 449"/>
              <a:gd name="T13" fmla="*/ 141 h 171"/>
              <a:gd name="T14" fmla="*/ 393 w 449"/>
              <a:gd name="T15" fmla="*/ 69 h 171"/>
              <a:gd name="T16" fmla="*/ 449 w 449"/>
              <a:gd name="T1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171">
                <a:moveTo>
                  <a:pt x="449" y="0"/>
                </a:moveTo>
                <a:cubicBezTo>
                  <a:pt x="449" y="23"/>
                  <a:pt x="449" y="23"/>
                  <a:pt x="449" y="23"/>
                </a:cubicBezTo>
                <a:cubicBezTo>
                  <a:pt x="449" y="54"/>
                  <a:pt x="424" y="85"/>
                  <a:pt x="393" y="92"/>
                </a:cubicBezTo>
                <a:cubicBezTo>
                  <a:pt x="55" y="164"/>
                  <a:pt x="55" y="164"/>
                  <a:pt x="55" y="164"/>
                </a:cubicBezTo>
                <a:cubicBezTo>
                  <a:pt x="25" y="171"/>
                  <a:pt x="0" y="151"/>
                  <a:pt x="0" y="119"/>
                </a:cubicBezTo>
                <a:cubicBezTo>
                  <a:pt x="0" y="97"/>
                  <a:pt x="0" y="97"/>
                  <a:pt x="0" y="97"/>
                </a:cubicBezTo>
                <a:cubicBezTo>
                  <a:pt x="0" y="128"/>
                  <a:pt x="25" y="148"/>
                  <a:pt x="55" y="141"/>
                </a:cubicBezTo>
                <a:cubicBezTo>
                  <a:pt x="393" y="69"/>
                  <a:pt x="393" y="69"/>
                  <a:pt x="393" y="69"/>
                </a:cubicBezTo>
                <a:cubicBezTo>
                  <a:pt x="424" y="62"/>
                  <a:pt x="449" y="31"/>
                  <a:pt x="449" y="0"/>
                </a:cubicBezTo>
                <a:close/>
              </a:path>
            </a:pathLst>
          </a:custGeom>
          <a:solidFill>
            <a:sysClr val="windowText" lastClr="000000">
              <a:alpha val="15000"/>
            </a:sysClr>
          </a:solidFill>
          <a:ln>
            <a:noFill/>
          </a:ln>
        </p:spPr>
        <p:txBody>
          <a:bodyPr vert="horz" wrap="square" lIns="91440" tIns="45720" rIns="91440" bIns="45720" numCol="1" anchor="t" anchorCtr="0" compatLnSpc="1"/>
          <a:lstStyle/>
          <a:p>
            <a:endParaRPr lang="en-US"/>
          </a:p>
        </p:txBody>
      </p:sp>
      <p:sp>
        <p:nvSpPr>
          <p:cNvPr id="31" name="Freeform 23"/>
          <p:cNvSpPr/>
          <p:nvPr/>
        </p:nvSpPr>
        <p:spPr bwMode="auto">
          <a:xfrm>
            <a:off x="5136515" y="3340735"/>
            <a:ext cx="1913890" cy="340995"/>
          </a:xfrm>
          <a:custGeom>
            <a:avLst/>
            <a:gdLst>
              <a:gd name="T0" fmla="*/ 449 w 449"/>
              <a:gd name="T1" fmla="*/ 0 h 80"/>
              <a:gd name="T2" fmla="*/ 449 w 449"/>
              <a:gd name="T3" fmla="*/ 23 h 80"/>
              <a:gd name="T4" fmla="*/ 393 w 449"/>
              <a:gd name="T5" fmla="*/ 80 h 80"/>
              <a:gd name="T6" fmla="*/ 57 w 449"/>
              <a:gd name="T7" fmla="*/ 80 h 80"/>
              <a:gd name="T8" fmla="*/ 0 w 449"/>
              <a:gd name="T9" fmla="*/ 23 h 80"/>
              <a:gd name="T10" fmla="*/ 0 w 449"/>
              <a:gd name="T11" fmla="*/ 0 h 80"/>
              <a:gd name="T12" fmla="*/ 57 w 449"/>
              <a:gd name="T13" fmla="*/ 57 h 80"/>
              <a:gd name="T14" fmla="*/ 393 w 449"/>
              <a:gd name="T15" fmla="*/ 57 h 80"/>
              <a:gd name="T16" fmla="*/ 449 w 449"/>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80">
                <a:moveTo>
                  <a:pt x="449" y="0"/>
                </a:moveTo>
                <a:cubicBezTo>
                  <a:pt x="449" y="23"/>
                  <a:pt x="449" y="23"/>
                  <a:pt x="449" y="23"/>
                </a:cubicBezTo>
                <a:cubicBezTo>
                  <a:pt x="449" y="54"/>
                  <a:pt x="424" y="80"/>
                  <a:pt x="393" y="80"/>
                </a:cubicBezTo>
                <a:cubicBezTo>
                  <a:pt x="57" y="80"/>
                  <a:pt x="57" y="80"/>
                  <a:pt x="57" y="80"/>
                </a:cubicBezTo>
                <a:cubicBezTo>
                  <a:pt x="26" y="80"/>
                  <a:pt x="0" y="54"/>
                  <a:pt x="0" y="23"/>
                </a:cubicBezTo>
                <a:cubicBezTo>
                  <a:pt x="0" y="0"/>
                  <a:pt x="0" y="0"/>
                  <a:pt x="0" y="0"/>
                </a:cubicBezTo>
                <a:cubicBezTo>
                  <a:pt x="0" y="31"/>
                  <a:pt x="26" y="57"/>
                  <a:pt x="57" y="57"/>
                </a:cubicBezTo>
                <a:cubicBezTo>
                  <a:pt x="393" y="57"/>
                  <a:pt x="393" y="57"/>
                  <a:pt x="393" y="57"/>
                </a:cubicBezTo>
                <a:cubicBezTo>
                  <a:pt x="424" y="57"/>
                  <a:pt x="449" y="31"/>
                  <a:pt x="449" y="0"/>
                </a:cubicBezTo>
                <a:close/>
              </a:path>
            </a:pathLst>
          </a:custGeom>
          <a:solidFill>
            <a:sysClr val="windowText" lastClr="000000">
              <a:alpha val="15000"/>
            </a:sysClr>
          </a:solidFill>
          <a:ln>
            <a:noFill/>
          </a:ln>
        </p:spPr>
        <p:txBody>
          <a:bodyPr vert="horz" wrap="square" lIns="91440" tIns="45720" rIns="91440" bIns="45720" numCol="1" anchor="t" anchorCtr="0" compatLnSpc="1"/>
          <a:lstStyle/>
          <a:p>
            <a:endParaRPr lang="en-US"/>
          </a:p>
        </p:txBody>
      </p:sp>
      <p:sp>
        <p:nvSpPr>
          <p:cNvPr id="32" name="Freeform 24"/>
          <p:cNvSpPr/>
          <p:nvPr/>
        </p:nvSpPr>
        <p:spPr bwMode="auto">
          <a:xfrm>
            <a:off x="7293610" y="3122930"/>
            <a:ext cx="1912620" cy="728980"/>
          </a:xfrm>
          <a:custGeom>
            <a:avLst/>
            <a:gdLst>
              <a:gd name="T0" fmla="*/ 449 w 449"/>
              <a:gd name="T1" fmla="*/ 97 h 171"/>
              <a:gd name="T2" fmla="*/ 449 w 449"/>
              <a:gd name="T3" fmla="*/ 119 h 171"/>
              <a:gd name="T4" fmla="*/ 394 w 449"/>
              <a:gd name="T5" fmla="*/ 164 h 171"/>
              <a:gd name="T6" fmla="*/ 56 w 449"/>
              <a:gd name="T7" fmla="*/ 92 h 171"/>
              <a:gd name="T8" fmla="*/ 0 w 449"/>
              <a:gd name="T9" fmla="*/ 23 h 171"/>
              <a:gd name="T10" fmla="*/ 0 w 449"/>
              <a:gd name="T11" fmla="*/ 0 h 171"/>
              <a:gd name="T12" fmla="*/ 56 w 449"/>
              <a:gd name="T13" fmla="*/ 69 h 171"/>
              <a:gd name="T14" fmla="*/ 394 w 449"/>
              <a:gd name="T15" fmla="*/ 141 h 171"/>
              <a:gd name="T16" fmla="*/ 449 w 449"/>
              <a:gd name="T17" fmla="*/ 9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171">
                <a:moveTo>
                  <a:pt x="449" y="97"/>
                </a:moveTo>
                <a:cubicBezTo>
                  <a:pt x="449" y="119"/>
                  <a:pt x="449" y="119"/>
                  <a:pt x="449" y="119"/>
                </a:cubicBezTo>
                <a:cubicBezTo>
                  <a:pt x="449" y="151"/>
                  <a:pt x="424" y="171"/>
                  <a:pt x="394" y="164"/>
                </a:cubicBezTo>
                <a:cubicBezTo>
                  <a:pt x="56" y="92"/>
                  <a:pt x="56" y="92"/>
                  <a:pt x="56" y="92"/>
                </a:cubicBezTo>
                <a:cubicBezTo>
                  <a:pt x="25" y="85"/>
                  <a:pt x="0" y="54"/>
                  <a:pt x="0" y="23"/>
                </a:cubicBezTo>
                <a:cubicBezTo>
                  <a:pt x="0" y="0"/>
                  <a:pt x="0" y="0"/>
                  <a:pt x="0" y="0"/>
                </a:cubicBezTo>
                <a:cubicBezTo>
                  <a:pt x="0" y="31"/>
                  <a:pt x="25" y="62"/>
                  <a:pt x="56" y="69"/>
                </a:cubicBezTo>
                <a:cubicBezTo>
                  <a:pt x="394" y="141"/>
                  <a:pt x="394" y="141"/>
                  <a:pt x="394" y="141"/>
                </a:cubicBezTo>
                <a:cubicBezTo>
                  <a:pt x="424" y="148"/>
                  <a:pt x="449" y="128"/>
                  <a:pt x="449" y="97"/>
                </a:cubicBezTo>
                <a:close/>
              </a:path>
            </a:pathLst>
          </a:custGeom>
          <a:solidFill>
            <a:sysClr val="windowText" lastClr="000000">
              <a:alpha val="15000"/>
            </a:sysClr>
          </a:solidFill>
          <a:ln>
            <a:noFill/>
          </a:ln>
        </p:spPr>
        <p:txBody>
          <a:bodyPr vert="horz" wrap="square" lIns="91440" tIns="45720" rIns="91440" bIns="45720" numCol="1" anchor="t" anchorCtr="0" compatLnSpc="1"/>
          <a:lstStyle/>
          <a:p>
            <a:endParaRPr lang="en-US"/>
          </a:p>
        </p:txBody>
      </p:sp>
      <p:sp>
        <p:nvSpPr>
          <p:cNvPr id="33" name="Freeform 25"/>
          <p:cNvSpPr/>
          <p:nvPr/>
        </p:nvSpPr>
        <p:spPr bwMode="auto">
          <a:xfrm>
            <a:off x="9448800" y="3122930"/>
            <a:ext cx="1913890" cy="728980"/>
          </a:xfrm>
          <a:custGeom>
            <a:avLst/>
            <a:gdLst>
              <a:gd name="T0" fmla="*/ 449 w 449"/>
              <a:gd name="T1" fmla="*/ 97 h 171"/>
              <a:gd name="T2" fmla="*/ 449 w 449"/>
              <a:gd name="T3" fmla="*/ 119 h 171"/>
              <a:gd name="T4" fmla="*/ 393 w 449"/>
              <a:gd name="T5" fmla="*/ 164 h 171"/>
              <a:gd name="T6" fmla="*/ 55 w 449"/>
              <a:gd name="T7" fmla="*/ 92 h 171"/>
              <a:gd name="T8" fmla="*/ 0 w 449"/>
              <a:gd name="T9" fmla="*/ 23 h 171"/>
              <a:gd name="T10" fmla="*/ 0 w 449"/>
              <a:gd name="T11" fmla="*/ 0 h 171"/>
              <a:gd name="T12" fmla="*/ 55 w 449"/>
              <a:gd name="T13" fmla="*/ 69 h 171"/>
              <a:gd name="T14" fmla="*/ 393 w 449"/>
              <a:gd name="T15" fmla="*/ 141 h 171"/>
              <a:gd name="T16" fmla="*/ 449 w 449"/>
              <a:gd name="T17" fmla="*/ 9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 h="171">
                <a:moveTo>
                  <a:pt x="449" y="97"/>
                </a:moveTo>
                <a:cubicBezTo>
                  <a:pt x="449" y="119"/>
                  <a:pt x="449" y="119"/>
                  <a:pt x="449" y="119"/>
                </a:cubicBezTo>
                <a:cubicBezTo>
                  <a:pt x="449" y="151"/>
                  <a:pt x="424" y="171"/>
                  <a:pt x="393" y="164"/>
                </a:cubicBezTo>
                <a:cubicBezTo>
                  <a:pt x="55" y="92"/>
                  <a:pt x="55" y="92"/>
                  <a:pt x="55" y="92"/>
                </a:cubicBezTo>
                <a:cubicBezTo>
                  <a:pt x="25" y="85"/>
                  <a:pt x="0" y="54"/>
                  <a:pt x="0" y="23"/>
                </a:cubicBezTo>
                <a:cubicBezTo>
                  <a:pt x="0" y="0"/>
                  <a:pt x="0" y="0"/>
                  <a:pt x="0" y="0"/>
                </a:cubicBezTo>
                <a:cubicBezTo>
                  <a:pt x="0" y="31"/>
                  <a:pt x="25" y="62"/>
                  <a:pt x="55" y="69"/>
                </a:cubicBezTo>
                <a:cubicBezTo>
                  <a:pt x="393" y="141"/>
                  <a:pt x="393" y="141"/>
                  <a:pt x="393" y="141"/>
                </a:cubicBezTo>
                <a:cubicBezTo>
                  <a:pt x="424" y="148"/>
                  <a:pt x="449" y="128"/>
                  <a:pt x="449" y="97"/>
                </a:cubicBezTo>
                <a:close/>
              </a:path>
            </a:pathLst>
          </a:custGeom>
          <a:solidFill>
            <a:sysClr val="windowText" lastClr="000000">
              <a:alpha val="15000"/>
            </a:sysClr>
          </a:solidFill>
          <a:ln>
            <a:noFill/>
          </a:ln>
        </p:spPr>
        <p:txBody>
          <a:bodyPr vert="horz" wrap="square" lIns="91440" tIns="45720" rIns="91440" bIns="45720" numCol="1" anchor="t" anchorCtr="0" compatLnSpc="1"/>
          <a:lstStyle/>
          <a:p>
            <a:endParaRPr lang="en-US"/>
          </a:p>
        </p:txBody>
      </p:sp>
      <p:sp>
        <p:nvSpPr>
          <p:cNvPr id="38" name="TextBox 37"/>
          <p:cNvSpPr txBox="1"/>
          <p:nvPr/>
        </p:nvSpPr>
        <p:spPr>
          <a:xfrm>
            <a:off x="829310" y="2908935"/>
            <a:ext cx="1913890" cy="214630"/>
          </a:xfrm>
          <a:prstGeom prst="rect">
            <a:avLst/>
          </a:prstGeom>
          <a:noFill/>
        </p:spPr>
        <p:txBody>
          <a:bodyPr wrap="square" lIns="0" tIns="0" rIns="0" bIns="0" rtlCol="0">
            <a:spAutoFit/>
          </a:bodyPr>
          <a:lstStyle/>
          <a:p>
            <a:pPr algn="ctr"/>
            <a:r>
              <a:rPr lang="en-US" sz="1400" b="1" smtClean="0">
                <a:solidFill>
                  <a:srgbClr val="FFFFFF"/>
                </a:solidFill>
              </a:rPr>
              <a:t>Keyword</a:t>
            </a:r>
            <a:endParaRPr lang="en-US" sz="1400" b="1">
              <a:solidFill>
                <a:srgbClr val="FFFFFF"/>
              </a:solidFill>
            </a:endParaRPr>
          </a:p>
        </p:txBody>
      </p:sp>
      <p:sp>
        <p:nvSpPr>
          <p:cNvPr id="43" name="TextBox 42"/>
          <p:cNvSpPr txBox="1"/>
          <p:nvPr/>
        </p:nvSpPr>
        <p:spPr>
          <a:xfrm>
            <a:off x="2983865" y="2908935"/>
            <a:ext cx="1913890" cy="214630"/>
          </a:xfrm>
          <a:prstGeom prst="rect">
            <a:avLst/>
          </a:prstGeom>
          <a:noFill/>
        </p:spPr>
        <p:txBody>
          <a:bodyPr wrap="square" lIns="0" tIns="0" rIns="0" bIns="0" rtlCol="0">
            <a:spAutoFit/>
          </a:bodyPr>
          <a:lstStyle/>
          <a:p>
            <a:pPr algn="ctr"/>
            <a:r>
              <a:rPr lang="en-US" sz="1400" b="1" smtClean="0">
                <a:solidFill>
                  <a:srgbClr val="FFFFFF"/>
                </a:solidFill>
              </a:rPr>
              <a:t>Keyword</a:t>
            </a:r>
            <a:endParaRPr lang="en-US" sz="1400" b="1">
              <a:solidFill>
                <a:srgbClr val="FFFFFF"/>
              </a:solidFill>
            </a:endParaRPr>
          </a:p>
        </p:txBody>
      </p:sp>
      <p:sp>
        <p:nvSpPr>
          <p:cNvPr id="48" name="TextBox 47"/>
          <p:cNvSpPr txBox="1"/>
          <p:nvPr/>
        </p:nvSpPr>
        <p:spPr>
          <a:xfrm>
            <a:off x="5136515" y="2908935"/>
            <a:ext cx="1913890" cy="214630"/>
          </a:xfrm>
          <a:prstGeom prst="rect">
            <a:avLst/>
          </a:prstGeom>
          <a:noFill/>
        </p:spPr>
        <p:txBody>
          <a:bodyPr wrap="square" lIns="0" tIns="0" rIns="0" bIns="0" rtlCol="0">
            <a:spAutoFit/>
          </a:bodyPr>
          <a:lstStyle/>
          <a:p>
            <a:pPr algn="ctr"/>
            <a:r>
              <a:rPr lang="en-US" sz="1400" b="1" smtClean="0">
                <a:solidFill>
                  <a:srgbClr val="FFFFFF"/>
                </a:solidFill>
              </a:rPr>
              <a:t>Keyword</a:t>
            </a:r>
            <a:endParaRPr lang="en-US" sz="1400" b="1">
              <a:solidFill>
                <a:srgbClr val="FFFFFF"/>
              </a:solidFill>
            </a:endParaRPr>
          </a:p>
        </p:txBody>
      </p:sp>
      <p:sp>
        <p:nvSpPr>
          <p:cNvPr id="53" name="TextBox 52"/>
          <p:cNvSpPr txBox="1"/>
          <p:nvPr/>
        </p:nvSpPr>
        <p:spPr>
          <a:xfrm>
            <a:off x="7291705" y="2908935"/>
            <a:ext cx="1913890" cy="214630"/>
          </a:xfrm>
          <a:prstGeom prst="rect">
            <a:avLst/>
          </a:prstGeom>
          <a:noFill/>
        </p:spPr>
        <p:txBody>
          <a:bodyPr wrap="square" lIns="0" tIns="0" rIns="0" bIns="0" rtlCol="0">
            <a:spAutoFit/>
          </a:bodyPr>
          <a:lstStyle/>
          <a:p>
            <a:pPr algn="ctr"/>
            <a:r>
              <a:rPr lang="en-US" sz="1400" b="1" smtClean="0">
                <a:solidFill>
                  <a:srgbClr val="FFFFFF"/>
                </a:solidFill>
              </a:rPr>
              <a:t>Keyword</a:t>
            </a:r>
            <a:endParaRPr lang="en-US" sz="1400" b="1">
              <a:solidFill>
                <a:srgbClr val="FFFFFF"/>
              </a:solidFill>
            </a:endParaRPr>
          </a:p>
        </p:txBody>
      </p:sp>
      <p:sp>
        <p:nvSpPr>
          <p:cNvPr id="58" name="TextBox 57"/>
          <p:cNvSpPr txBox="1"/>
          <p:nvPr/>
        </p:nvSpPr>
        <p:spPr>
          <a:xfrm>
            <a:off x="9448800" y="2908935"/>
            <a:ext cx="1913890" cy="214630"/>
          </a:xfrm>
          <a:prstGeom prst="rect">
            <a:avLst/>
          </a:prstGeom>
          <a:noFill/>
        </p:spPr>
        <p:txBody>
          <a:bodyPr wrap="square" lIns="0" tIns="0" rIns="0" bIns="0" rtlCol="0">
            <a:spAutoFit/>
          </a:bodyPr>
          <a:lstStyle/>
          <a:p>
            <a:pPr algn="ctr"/>
            <a:r>
              <a:rPr lang="en-US" sz="1400" b="1" smtClean="0">
                <a:solidFill>
                  <a:srgbClr val="FFFFFF"/>
                </a:solidFill>
              </a:rPr>
              <a:t>Keyword</a:t>
            </a:r>
            <a:endParaRPr lang="en-US" sz="1400" b="1">
              <a:solidFill>
                <a:srgbClr val="FFFFFF"/>
              </a:solidFill>
            </a:endParaRPr>
          </a:p>
        </p:txBody>
      </p:sp>
      <p:grpSp>
        <p:nvGrpSpPr>
          <p:cNvPr id="34" name="Group 33"/>
          <p:cNvGrpSpPr/>
          <p:nvPr/>
        </p:nvGrpSpPr>
        <p:grpSpPr>
          <a:xfrm>
            <a:off x="829310" y="4580255"/>
            <a:ext cx="1913890" cy="1708150"/>
            <a:chOff x="649288" y="4399824"/>
            <a:chExt cx="1425575" cy="1272082"/>
          </a:xfrm>
        </p:grpSpPr>
        <p:sp>
          <p:nvSpPr>
            <p:cNvPr id="35" name="TextBox 34"/>
            <p:cNvSpPr txBox="1"/>
            <p:nvPr/>
          </p:nvSpPr>
          <p:spPr>
            <a:xfrm>
              <a:off x="649288" y="4718506"/>
              <a:ext cx="1425575" cy="95340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点击增加文本点击增加文本点击增加文本点击增加文本点击增加文本本点击增击增</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37" name="TextBox 36"/>
            <p:cNvSpPr txBox="1"/>
            <p:nvPr/>
          </p:nvSpPr>
          <p:spPr>
            <a:xfrm>
              <a:off x="649288" y="4399824"/>
              <a:ext cx="1425575" cy="227000"/>
            </a:xfrm>
            <a:prstGeom prst="rect">
              <a:avLst/>
            </a:prstGeom>
            <a:noFill/>
          </p:spPr>
          <p:txBody>
            <a:bodyPr wrap="square" lIns="0" tIns="0" rIns="0" bIns="0" rtlCol="0">
              <a:spAutoFit/>
            </a:bodyPr>
            <a:lstStyle/>
            <a:p>
              <a:pPr algn="ctr"/>
              <a:r>
                <a:rPr lang="zh-CN" altLang="en-US" sz="2000" b="1" dirty="0">
                  <a:latin typeface="张海山锐线体简" panose="02000000000000000000" charset="-122"/>
                  <a:ea typeface="张海山锐线体简" panose="02000000000000000000" charset="-122"/>
                  <a:sym typeface="+mn-ea"/>
                </a:rPr>
                <a:t>添加标题</a:t>
              </a:r>
              <a:endParaRPr lang="zh-CN" altLang="en-US" sz="2000" b="1" dirty="0">
                <a:solidFill>
                  <a:srgbClr val="3D485D"/>
                </a:solidFill>
                <a:latin typeface="张海山锐线体简" panose="02000000000000000000" charset="-122"/>
                <a:ea typeface="张海山锐线体简" panose="02000000000000000000" charset="-122"/>
                <a:sym typeface="+mn-ea"/>
              </a:endParaRPr>
            </a:p>
          </p:txBody>
        </p:sp>
      </p:grpSp>
      <p:grpSp>
        <p:nvGrpSpPr>
          <p:cNvPr id="12" name="Group 33"/>
          <p:cNvGrpSpPr/>
          <p:nvPr/>
        </p:nvGrpSpPr>
        <p:grpSpPr>
          <a:xfrm>
            <a:off x="2983230" y="4594225"/>
            <a:ext cx="1913890" cy="1708150"/>
            <a:chOff x="649288" y="4399824"/>
            <a:chExt cx="1425575" cy="1272082"/>
          </a:xfrm>
        </p:grpSpPr>
        <p:sp>
          <p:nvSpPr>
            <p:cNvPr id="13" name="TextBox 34"/>
            <p:cNvSpPr txBox="1"/>
            <p:nvPr/>
          </p:nvSpPr>
          <p:spPr>
            <a:xfrm>
              <a:off x="649288" y="4718506"/>
              <a:ext cx="1425575" cy="95340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点击增加文本点击增加文本点击增加文本点击增加文本点击增加文本本点击增击增</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59" name="TextBox 36"/>
            <p:cNvSpPr txBox="1"/>
            <p:nvPr/>
          </p:nvSpPr>
          <p:spPr>
            <a:xfrm>
              <a:off x="649288" y="4399824"/>
              <a:ext cx="1425575" cy="227000"/>
            </a:xfrm>
            <a:prstGeom prst="rect">
              <a:avLst/>
            </a:prstGeom>
            <a:noFill/>
          </p:spPr>
          <p:txBody>
            <a:bodyPr wrap="square" lIns="0" tIns="0" rIns="0" bIns="0" rtlCol="0">
              <a:spAutoFit/>
            </a:bodyPr>
            <a:lstStyle/>
            <a:p>
              <a:pPr algn="ctr"/>
              <a:r>
                <a:rPr lang="zh-CN" altLang="en-US" sz="2000" b="1" dirty="0">
                  <a:latin typeface="张海山锐线体简" panose="02000000000000000000" charset="-122"/>
                  <a:ea typeface="张海山锐线体简" panose="02000000000000000000" charset="-122"/>
                  <a:sym typeface="+mn-ea"/>
                </a:rPr>
                <a:t>添加标题</a:t>
              </a:r>
              <a:endParaRPr lang="zh-CN" altLang="en-US" sz="2000" b="1" dirty="0">
                <a:solidFill>
                  <a:srgbClr val="3D485D"/>
                </a:solidFill>
                <a:latin typeface="张海山锐线体简" panose="02000000000000000000" charset="-122"/>
                <a:ea typeface="张海山锐线体简" panose="02000000000000000000" charset="-122"/>
                <a:sym typeface="+mn-ea"/>
              </a:endParaRPr>
            </a:p>
          </p:txBody>
        </p:sp>
      </p:grpSp>
      <p:grpSp>
        <p:nvGrpSpPr>
          <p:cNvPr id="62" name="Group 33"/>
          <p:cNvGrpSpPr/>
          <p:nvPr/>
        </p:nvGrpSpPr>
        <p:grpSpPr>
          <a:xfrm>
            <a:off x="5243830" y="4580255"/>
            <a:ext cx="1913890" cy="1708150"/>
            <a:chOff x="649288" y="4399824"/>
            <a:chExt cx="1425575" cy="1272082"/>
          </a:xfrm>
        </p:grpSpPr>
        <p:sp>
          <p:nvSpPr>
            <p:cNvPr id="63" name="TextBox 34"/>
            <p:cNvSpPr txBox="1"/>
            <p:nvPr/>
          </p:nvSpPr>
          <p:spPr>
            <a:xfrm>
              <a:off x="649288" y="4718506"/>
              <a:ext cx="1425575" cy="95340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点击增加文本点击增加文本点击增加文本点击增加文本点击增加文本本点击增击增</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64" name="TextBox 36"/>
            <p:cNvSpPr txBox="1"/>
            <p:nvPr/>
          </p:nvSpPr>
          <p:spPr>
            <a:xfrm>
              <a:off x="649288" y="4399824"/>
              <a:ext cx="1425575" cy="227000"/>
            </a:xfrm>
            <a:prstGeom prst="rect">
              <a:avLst/>
            </a:prstGeom>
            <a:noFill/>
          </p:spPr>
          <p:txBody>
            <a:bodyPr wrap="square" lIns="0" tIns="0" rIns="0" bIns="0" rtlCol="0">
              <a:spAutoFit/>
            </a:bodyPr>
            <a:lstStyle/>
            <a:p>
              <a:pPr algn="ctr"/>
              <a:r>
                <a:rPr lang="zh-CN" altLang="en-US" sz="2000" b="1" dirty="0">
                  <a:latin typeface="张海山锐线体简" panose="02000000000000000000" charset="-122"/>
                  <a:ea typeface="张海山锐线体简" panose="02000000000000000000" charset="-122"/>
                  <a:sym typeface="+mn-ea"/>
                </a:rPr>
                <a:t>添加标题</a:t>
              </a:r>
              <a:endParaRPr lang="zh-CN" altLang="en-US" sz="2000" b="1" dirty="0">
                <a:solidFill>
                  <a:srgbClr val="3D485D"/>
                </a:solidFill>
                <a:latin typeface="张海山锐线体简" panose="02000000000000000000" charset="-122"/>
                <a:ea typeface="张海山锐线体简" panose="02000000000000000000" charset="-122"/>
                <a:sym typeface="+mn-ea"/>
              </a:endParaRPr>
            </a:p>
          </p:txBody>
        </p:sp>
      </p:grpSp>
      <p:grpSp>
        <p:nvGrpSpPr>
          <p:cNvPr id="67" name="Group 33"/>
          <p:cNvGrpSpPr/>
          <p:nvPr/>
        </p:nvGrpSpPr>
        <p:grpSpPr>
          <a:xfrm>
            <a:off x="7427595" y="4551680"/>
            <a:ext cx="1913890" cy="1708150"/>
            <a:chOff x="649288" y="4399824"/>
            <a:chExt cx="1425575" cy="1272082"/>
          </a:xfrm>
        </p:grpSpPr>
        <p:sp>
          <p:nvSpPr>
            <p:cNvPr id="68" name="TextBox 34"/>
            <p:cNvSpPr txBox="1"/>
            <p:nvPr/>
          </p:nvSpPr>
          <p:spPr>
            <a:xfrm>
              <a:off x="649288" y="4718506"/>
              <a:ext cx="1425575" cy="95340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点击增加文本点击增加文本点击增加文本点击增加文本点击增加文本本点击增击增</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69" name="TextBox 36"/>
            <p:cNvSpPr txBox="1"/>
            <p:nvPr/>
          </p:nvSpPr>
          <p:spPr>
            <a:xfrm>
              <a:off x="649288" y="4399824"/>
              <a:ext cx="1425575" cy="227000"/>
            </a:xfrm>
            <a:prstGeom prst="rect">
              <a:avLst/>
            </a:prstGeom>
            <a:noFill/>
          </p:spPr>
          <p:txBody>
            <a:bodyPr wrap="square" lIns="0" tIns="0" rIns="0" bIns="0" rtlCol="0">
              <a:spAutoFit/>
            </a:bodyPr>
            <a:lstStyle/>
            <a:p>
              <a:pPr algn="ctr"/>
              <a:r>
                <a:rPr lang="zh-CN" altLang="en-US" sz="2000" b="1" dirty="0">
                  <a:latin typeface="张海山锐线体简" panose="02000000000000000000" charset="-122"/>
                  <a:ea typeface="张海山锐线体简" panose="02000000000000000000" charset="-122"/>
                  <a:sym typeface="+mn-ea"/>
                </a:rPr>
                <a:t>添加标题</a:t>
              </a:r>
              <a:endParaRPr lang="zh-CN" altLang="en-US" sz="2000" b="1" dirty="0">
                <a:solidFill>
                  <a:srgbClr val="3D485D"/>
                </a:solidFill>
                <a:latin typeface="张海山锐线体简" panose="02000000000000000000" charset="-122"/>
                <a:ea typeface="张海山锐线体简" panose="02000000000000000000" charset="-122"/>
                <a:sym typeface="+mn-ea"/>
              </a:endParaRPr>
            </a:p>
          </p:txBody>
        </p:sp>
      </p:grpSp>
      <p:grpSp>
        <p:nvGrpSpPr>
          <p:cNvPr id="72" name="Group 33"/>
          <p:cNvGrpSpPr/>
          <p:nvPr/>
        </p:nvGrpSpPr>
        <p:grpSpPr>
          <a:xfrm>
            <a:off x="9556115" y="4509770"/>
            <a:ext cx="1913890" cy="1708150"/>
            <a:chOff x="649288" y="4399824"/>
            <a:chExt cx="1425575" cy="1272082"/>
          </a:xfrm>
        </p:grpSpPr>
        <p:sp>
          <p:nvSpPr>
            <p:cNvPr id="73" name="TextBox 34"/>
            <p:cNvSpPr txBox="1"/>
            <p:nvPr/>
          </p:nvSpPr>
          <p:spPr>
            <a:xfrm>
              <a:off x="649288" y="4718506"/>
              <a:ext cx="1425575" cy="95340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点击增加文本点击增加文本点击增加文本点击增加文本点击增加文本本点击增击增</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74" name="TextBox 36"/>
            <p:cNvSpPr txBox="1"/>
            <p:nvPr/>
          </p:nvSpPr>
          <p:spPr>
            <a:xfrm>
              <a:off x="649288" y="4399824"/>
              <a:ext cx="1425575" cy="227000"/>
            </a:xfrm>
            <a:prstGeom prst="rect">
              <a:avLst/>
            </a:prstGeom>
            <a:noFill/>
          </p:spPr>
          <p:txBody>
            <a:bodyPr wrap="square" lIns="0" tIns="0" rIns="0" bIns="0" rtlCol="0">
              <a:spAutoFit/>
            </a:bodyPr>
            <a:lstStyle/>
            <a:p>
              <a:pPr algn="ctr"/>
              <a:r>
                <a:rPr lang="zh-CN" altLang="en-US" sz="2000" b="1" dirty="0">
                  <a:latin typeface="张海山锐线体简" panose="02000000000000000000" charset="-122"/>
                  <a:ea typeface="张海山锐线体简" panose="02000000000000000000" charset="-122"/>
                  <a:sym typeface="+mn-ea"/>
                </a:rPr>
                <a:t>添加标题</a:t>
              </a:r>
              <a:endParaRPr lang="zh-CN" altLang="en-US" sz="2000" b="1" dirty="0">
                <a:solidFill>
                  <a:srgbClr val="3D485D"/>
                </a:solidFill>
                <a:latin typeface="张海山锐线体简" panose="02000000000000000000" charset="-122"/>
                <a:ea typeface="张海山锐线体简" panose="02000000000000000000" charset="-122"/>
                <a:sym typeface="+mn-ea"/>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贰</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2" name="组合 1"/>
          <p:cNvGrpSpPr/>
          <p:nvPr/>
        </p:nvGrpSpPr>
        <p:grpSpPr>
          <a:xfrm>
            <a:off x="1670685" y="1457960"/>
            <a:ext cx="8543290" cy="5056505"/>
            <a:chOff x="2631" y="2296"/>
            <a:chExt cx="13454" cy="7963"/>
          </a:xfrm>
        </p:grpSpPr>
        <p:sp>
          <p:nvSpPr>
            <p:cNvPr id="7" name="Freeform 6"/>
            <p:cNvSpPr/>
            <p:nvPr/>
          </p:nvSpPr>
          <p:spPr bwMode="auto">
            <a:xfrm>
              <a:off x="3080" y="2296"/>
              <a:ext cx="493"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9" name="Freeform 7"/>
            <p:cNvSpPr/>
            <p:nvPr/>
          </p:nvSpPr>
          <p:spPr bwMode="auto">
            <a:xfrm>
              <a:off x="3080" y="4403"/>
              <a:ext cx="493" cy="932"/>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10" name="Freeform 8"/>
            <p:cNvSpPr/>
            <p:nvPr/>
          </p:nvSpPr>
          <p:spPr bwMode="auto">
            <a:xfrm>
              <a:off x="3714" y="2296"/>
              <a:ext cx="493"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11" name="Freeform 9"/>
            <p:cNvSpPr/>
            <p:nvPr/>
          </p:nvSpPr>
          <p:spPr bwMode="auto">
            <a:xfrm>
              <a:off x="4346" y="2296"/>
              <a:ext cx="496"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12" name="Freeform 10"/>
            <p:cNvSpPr/>
            <p:nvPr/>
          </p:nvSpPr>
          <p:spPr bwMode="auto">
            <a:xfrm>
              <a:off x="4972" y="2296"/>
              <a:ext cx="496" cy="3039"/>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13" name="Freeform 11"/>
            <p:cNvSpPr/>
            <p:nvPr/>
          </p:nvSpPr>
          <p:spPr bwMode="auto">
            <a:xfrm>
              <a:off x="3714" y="3768"/>
              <a:ext cx="493" cy="1567"/>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14" name="Freeform 12"/>
            <p:cNvSpPr/>
            <p:nvPr/>
          </p:nvSpPr>
          <p:spPr bwMode="auto">
            <a:xfrm>
              <a:off x="4346" y="3112"/>
              <a:ext cx="496" cy="2223"/>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15" name="Freeform 13"/>
            <p:cNvSpPr/>
            <p:nvPr/>
          </p:nvSpPr>
          <p:spPr bwMode="auto">
            <a:xfrm>
              <a:off x="4972" y="2681"/>
              <a:ext cx="496" cy="265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16" name="Freeform 14"/>
            <p:cNvSpPr/>
            <p:nvPr/>
          </p:nvSpPr>
          <p:spPr bwMode="auto">
            <a:xfrm>
              <a:off x="6482" y="2296"/>
              <a:ext cx="493"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17" name="Freeform 15"/>
            <p:cNvSpPr/>
            <p:nvPr/>
          </p:nvSpPr>
          <p:spPr bwMode="auto">
            <a:xfrm>
              <a:off x="7113" y="2296"/>
              <a:ext cx="496"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18" name="Freeform 16"/>
            <p:cNvSpPr/>
            <p:nvPr/>
          </p:nvSpPr>
          <p:spPr bwMode="auto">
            <a:xfrm>
              <a:off x="7747" y="2296"/>
              <a:ext cx="496"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19" name="Freeform 17"/>
            <p:cNvSpPr/>
            <p:nvPr/>
          </p:nvSpPr>
          <p:spPr bwMode="auto">
            <a:xfrm>
              <a:off x="8381" y="2296"/>
              <a:ext cx="496"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21" name="Freeform 18"/>
            <p:cNvSpPr/>
            <p:nvPr/>
          </p:nvSpPr>
          <p:spPr bwMode="auto">
            <a:xfrm>
              <a:off x="6482" y="4884"/>
              <a:ext cx="493" cy="452"/>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22" name="Freeform 19"/>
            <p:cNvSpPr/>
            <p:nvPr/>
          </p:nvSpPr>
          <p:spPr bwMode="auto">
            <a:xfrm>
              <a:off x="7113" y="3781"/>
              <a:ext cx="496" cy="155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23" name="Freeform 20"/>
            <p:cNvSpPr/>
            <p:nvPr/>
          </p:nvSpPr>
          <p:spPr bwMode="auto">
            <a:xfrm>
              <a:off x="7747" y="2681"/>
              <a:ext cx="496" cy="265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24" name="Freeform 21"/>
            <p:cNvSpPr/>
            <p:nvPr/>
          </p:nvSpPr>
          <p:spPr bwMode="auto">
            <a:xfrm>
              <a:off x="8381" y="4169"/>
              <a:ext cx="496" cy="1166"/>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25" name="Freeform 22"/>
            <p:cNvSpPr/>
            <p:nvPr/>
          </p:nvSpPr>
          <p:spPr bwMode="auto">
            <a:xfrm>
              <a:off x="9867" y="2296"/>
              <a:ext cx="496"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26" name="Freeform 23"/>
            <p:cNvSpPr/>
            <p:nvPr/>
          </p:nvSpPr>
          <p:spPr bwMode="auto">
            <a:xfrm>
              <a:off x="10501" y="2296"/>
              <a:ext cx="493"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27" name="Freeform 24"/>
            <p:cNvSpPr/>
            <p:nvPr/>
          </p:nvSpPr>
          <p:spPr bwMode="auto">
            <a:xfrm>
              <a:off x="11135" y="2296"/>
              <a:ext cx="493"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28" name="Freeform 25"/>
            <p:cNvSpPr/>
            <p:nvPr/>
          </p:nvSpPr>
          <p:spPr bwMode="auto">
            <a:xfrm>
              <a:off x="11766" y="2296"/>
              <a:ext cx="496"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29" name="Freeform 26"/>
            <p:cNvSpPr/>
            <p:nvPr/>
          </p:nvSpPr>
          <p:spPr bwMode="auto">
            <a:xfrm>
              <a:off x="11766" y="2668"/>
              <a:ext cx="496" cy="2667"/>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30" name="Freeform 27"/>
            <p:cNvSpPr/>
            <p:nvPr/>
          </p:nvSpPr>
          <p:spPr bwMode="auto">
            <a:xfrm>
              <a:off x="11135" y="3162"/>
              <a:ext cx="493" cy="217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31" name="Freeform 28"/>
            <p:cNvSpPr/>
            <p:nvPr/>
          </p:nvSpPr>
          <p:spPr bwMode="auto">
            <a:xfrm>
              <a:off x="10501" y="3781"/>
              <a:ext cx="493" cy="155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32" name="Freeform 29"/>
            <p:cNvSpPr/>
            <p:nvPr/>
          </p:nvSpPr>
          <p:spPr bwMode="auto">
            <a:xfrm>
              <a:off x="9867" y="4424"/>
              <a:ext cx="496" cy="911"/>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33" name="Freeform 30"/>
            <p:cNvSpPr/>
            <p:nvPr/>
          </p:nvSpPr>
          <p:spPr bwMode="auto">
            <a:xfrm>
              <a:off x="13435" y="2296"/>
              <a:ext cx="496" cy="3039"/>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34" name="Freeform 31"/>
            <p:cNvSpPr/>
            <p:nvPr/>
          </p:nvSpPr>
          <p:spPr bwMode="auto">
            <a:xfrm>
              <a:off x="14061" y="2296"/>
              <a:ext cx="496"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35" name="Freeform 32"/>
            <p:cNvSpPr/>
            <p:nvPr/>
          </p:nvSpPr>
          <p:spPr bwMode="auto">
            <a:xfrm>
              <a:off x="14695" y="2296"/>
              <a:ext cx="493"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36" name="Freeform 33"/>
            <p:cNvSpPr/>
            <p:nvPr/>
          </p:nvSpPr>
          <p:spPr bwMode="auto">
            <a:xfrm>
              <a:off x="15329" y="2296"/>
              <a:ext cx="493" cy="3039"/>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ysClr val="window" lastClr="FFFFFF">
                <a:lumMod val="75000"/>
              </a:sysClr>
            </a:solidFill>
            <a:ln>
              <a:noFill/>
            </a:ln>
          </p:spPr>
          <p:txBody>
            <a:bodyPr vert="horz" wrap="square" lIns="97021" tIns="48510" rIns="97021" bIns="48510" numCol="1" anchor="t" anchorCtr="0" compatLnSpc="1"/>
            <a:lstStyle/>
            <a:p>
              <a:endParaRPr lang="zh-CN" altLang="en-US"/>
            </a:p>
          </p:txBody>
        </p:sp>
        <p:sp>
          <p:nvSpPr>
            <p:cNvPr id="37" name="Freeform 34"/>
            <p:cNvSpPr/>
            <p:nvPr/>
          </p:nvSpPr>
          <p:spPr bwMode="auto">
            <a:xfrm>
              <a:off x="15329" y="2697"/>
              <a:ext cx="493" cy="2638"/>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38" name="Freeform 35"/>
            <p:cNvSpPr/>
            <p:nvPr/>
          </p:nvSpPr>
          <p:spPr bwMode="auto">
            <a:xfrm>
              <a:off x="14695" y="2928"/>
              <a:ext cx="493" cy="2407"/>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39" name="Freeform 36"/>
            <p:cNvSpPr/>
            <p:nvPr/>
          </p:nvSpPr>
          <p:spPr bwMode="auto">
            <a:xfrm>
              <a:off x="14061" y="4687"/>
              <a:ext cx="496" cy="648"/>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40" name="Freeform 37"/>
            <p:cNvSpPr/>
            <p:nvPr/>
          </p:nvSpPr>
          <p:spPr bwMode="auto">
            <a:xfrm>
              <a:off x="13435" y="3484"/>
              <a:ext cx="496" cy="1851"/>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41" name="Oval 38"/>
            <p:cNvSpPr>
              <a:spLocks noChangeArrowheads="1"/>
            </p:cNvSpPr>
            <p:nvPr/>
          </p:nvSpPr>
          <p:spPr bwMode="auto">
            <a:xfrm>
              <a:off x="3632" y="5842"/>
              <a:ext cx="1252" cy="1258"/>
            </a:xfrm>
            <a:prstGeom prst="ellipse">
              <a:avLst/>
            </a:prstGeom>
            <a:solidFill>
              <a:sysClr val="window" lastClr="FFFFFF">
                <a:lumMod val="95000"/>
              </a:sysClr>
            </a:solidFill>
            <a:ln w="12700" cap="flat">
              <a:solidFill>
                <a:srgbClr val="007E32"/>
              </a:solidFill>
              <a:prstDash val="solid"/>
              <a:miter lim="800000"/>
            </a:ln>
          </p:spPr>
          <p:txBody>
            <a:bodyPr vert="horz" wrap="square" lIns="97021" tIns="48510" rIns="97021" bIns="48510" numCol="1" anchor="t" anchorCtr="0" compatLnSpc="1"/>
            <a:lstStyle/>
            <a:p>
              <a:endParaRPr lang="zh-CN" altLang="en-US"/>
            </a:p>
          </p:txBody>
        </p:sp>
        <p:sp>
          <p:nvSpPr>
            <p:cNvPr id="42" name="Freeform 39"/>
            <p:cNvSpPr>
              <a:spLocks noEditPoints="1"/>
            </p:cNvSpPr>
            <p:nvPr/>
          </p:nvSpPr>
          <p:spPr bwMode="auto">
            <a:xfrm>
              <a:off x="3930" y="6134"/>
              <a:ext cx="664" cy="673"/>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43" name="Oval 40"/>
            <p:cNvSpPr>
              <a:spLocks noChangeArrowheads="1"/>
            </p:cNvSpPr>
            <p:nvPr/>
          </p:nvSpPr>
          <p:spPr bwMode="auto">
            <a:xfrm>
              <a:off x="7048" y="5842"/>
              <a:ext cx="1256" cy="1258"/>
            </a:xfrm>
            <a:prstGeom prst="ellipse">
              <a:avLst/>
            </a:prstGeom>
            <a:solidFill>
              <a:sysClr val="window" lastClr="FFFFFF">
                <a:lumMod val="95000"/>
              </a:sysClr>
            </a:solidFill>
            <a:ln w="12700" cap="flat">
              <a:solidFill>
                <a:schemeClr val="accent4"/>
              </a:solidFill>
              <a:prstDash val="solid"/>
              <a:miter lim="800000"/>
            </a:ln>
          </p:spPr>
          <p:txBody>
            <a:bodyPr vert="horz" wrap="square" lIns="97021" tIns="48510" rIns="97021" bIns="48510" numCol="1" anchor="t" anchorCtr="0" compatLnSpc="1"/>
            <a:lstStyle/>
            <a:p>
              <a:endParaRPr lang="zh-CN" altLang="en-US"/>
            </a:p>
          </p:txBody>
        </p:sp>
        <p:sp>
          <p:nvSpPr>
            <p:cNvPr id="44" name="Oval 41"/>
            <p:cNvSpPr>
              <a:spLocks noChangeArrowheads="1"/>
            </p:cNvSpPr>
            <p:nvPr/>
          </p:nvSpPr>
          <p:spPr bwMode="auto">
            <a:xfrm>
              <a:off x="10448" y="5842"/>
              <a:ext cx="1252" cy="1258"/>
            </a:xfrm>
            <a:prstGeom prst="ellipse">
              <a:avLst/>
            </a:prstGeom>
            <a:solidFill>
              <a:sysClr val="window" lastClr="FFFFFF">
                <a:lumMod val="95000"/>
              </a:sysClr>
            </a:solidFill>
            <a:ln w="12700" cap="flat">
              <a:solidFill>
                <a:srgbClr val="007E32"/>
              </a:solidFill>
              <a:prstDash val="solid"/>
              <a:miter lim="800000"/>
            </a:ln>
          </p:spPr>
          <p:txBody>
            <a:bodyPr vert="horz" wrap="square" lIns="97021" tIns="48510" rIns="97021" bIns="48510" numCol="1" anchor="t" anchorCtr="0" compatLnSpc="1"/>
            <a:lstStyle/>
            <a:p>
              <a:endParaRPr lang="zh-CN" altLang="en-US"/>
            </a:p>
          </p:txBody>
        </p:sp>
        <p:sp>
          <p:nvSpPr>
            <p:cNvPr id="45" name="Oval 42"/>
            <p:cNvSpPr>
              <a:spLocks noChangeArrowheads="1"/>
            </p:cNvSpPr>
            <p:nvPr/>
          </p:nvSpPr>
          <p:spPr bwMode="auto">
            <a:xfrm>
              <a:off x="13976" y="5842"/>
              <a:ext cx="1252" cy="1258"/>
            </a:xfrm>
            <a:prstGeom prst="ellipse">
              <a:avLst/>
            </a:prstGeom>
            <a:solidFill>
              <a:sysClr val="window" lastClr="FFFFFF">
                <a:lumMod val="95000"/>
              </a:sysClr>
            </a:solidFill>
            <a:ln w="12700" cap="flat">
              <a:solidFill>
                <a:schemeClr val="accent4"/>
              </a:solidFill>
              <a:prstDash val="solid"/>
              <a:miter lim="800000"/>
            </a:ln>
          </p:spPr>
          <p:txBody>
            <a:bodyPr vert="horz" wrap="square" lIns="97021" tIns="48510" rIns="97021" bIns="48510" numCol="1" anchor="t" anchorCtr="0" compatLnSpc="1"/>
            <a:lstStyle/>
            <a:p>
              <a:endParaRPr lang="zh-CN" altLang="en-US"/>
            </a:p>
          </p:txBody>
        </p:sp>
        <p:sp>
          <p:nvSpPr>
            <p:cNvPr id="46" name="Freeform 43"/>
            <p:cNvSpPr>
              <a:spLocks noEditPoints="1"/>
            </p:cNvSpPr>
            <p:nvPr/>
          </p:nvSpPr>
          <p:spPr bwMode="auto">
            <a:xfrm>
              <a:off x="10810" y="6261"/>
              <a:ext cx="520" cy="419"/>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07E32"/>
            </a:solidFill>
            <a:ln>
              <a:noFill/>
            </a:ln>
          </p:spPr>
          <p:txBody>
            <a:bodyPr vert="horz" wrap="square" lIns="97021" tIns="48510" rIns="97021" bIns="48510" numCol="1" anchor="t" anchorCtr="0" compatLnSpc="1"/>
            <a:lstStyle/>
            <a:p>
              <a:endParaRPr lang="zh-CN" altLang="en-US"/>
            </a:p>
          </p:txBody>
        </p:sp>
        <p:sp>
          <p:nvSpPr>
            <p:cNvPr id="47" name="Freeform 44"/>
            <p:cNvSpPr>
              <a:spLocks noEditPoints="1"/>
            </p:cNvSpPr>
            <p:nvPr/>
          </p:nvSpPr>
          <p:spPr bwMode="auto">
            <a:xfrm>
              <a:off x="7316" y="6159"/>
              <a:ext cx="719" cy="627"/>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48" name="Freeform 45"/>
            <p:cNvSpPr>
              <a:spLocks noEditPoints="1"/>
            </p:cNvSpPr>
            <p:nvPr/>
          </p:nvSpPr>
          <p:spPr bwMode="auto">
            <a:xfrm>
              <a:off x="14335" y="6170"/>
              <a:ext cx="533" cy="59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vert="horz" wrap="square" lIns="97021" tIns="48510" rIns="97021" bIns="48510" numCol="1" anchor="t" anchorCtr="0" compatLnSpc="1"/>
            <a:lstStyle/>
            <a:p>
              <a:endParaRPr lang="zh-CN" altLang="en-US"/>
            </a:p>
          </p:txBody>
        </p:sp>
        <p:sp>
          <p:nvSpPr>
            <p:cNvPr id="49" name="TextBox 43"/>
            <p:cNvSpPr txBox="1"/>
            <p:nvPr/>
          </p:nvSpPr>
          <p:spPr>
            <a:xfrm>
              <a:off x="2779" y="7920"/>
              <a:ext cx="2958" cy="2312"/>
            </a:xfrm>
            <a:prstGeom prst="rect">
              <a:avLst/>
            </a:prstGeom>
            <a:noFill/>
          </p:spPr>
          <p:txBody>
            <a:bodyPr wrap="square" lIns="97021" tIns="48510" rIns="97021" bIns="48510" rtlCol="0">
              <a:spAutoFit/>
            </a:bodyPr>
            <a:lstStyle/>
            <a:p>
              <a:pPr algn="just" fontAlgn="auto">
                <a:lnSpc>
                  <a:spcPct val="120000"/>
                </a:lnSpc>
              </a:pPr>
              <a:r>
                <a:rPr lang="zh-CN" altLang="en-US" sz="1500" dirty="0">
                  <a:solidFill>
                    <a:schemeClr val="tx1"/>
                  </a:solidFill>
                  <a:latin typeface="张海山锐线体简" panose="02000000000000000000" charset="-122"/>
                  <a:ea typeface="张海山锐线体简" panose="02000000000000000000" charset="-122"/>
                </a:rPr>
                <a:t>您的内容打在这里，或者通过复制您的文本后。您的内容打在这里，或者通过复制您的文本后。</a:t>
              </a:r>
              <a:endParaRPr lang="zh-CN" altLang="en-US" sz="1500" dirty="0">
                <a:solidFill>
                  <a:schemeClr val="tx1"/>
                </a:solidFill>
                <a:latin typeface="张海山锐线体简" panose="02000000000000000000" charset="-122"/>
                <a:ea typeface="张海山锐线体简" panose="02000000000000000000" charset="-122"/>
              </a:endParaRPr>
            </a:p>
          </p:txBody>
        </p:sp>
        <p:sp>
          <p:nvSpPr>
            <p:cNvPr id="50" name="TextBox 44"/>
            <p:cNvSpPr txBox="1"/>
            <p:nvPr/>
          </p:nvSpPr>
          <p:spPr>
            <a:xfrm>
              <a:off x="2631" y="7484"/>
              <a:ext cx="2965" cy="436"/>
            </a:xfrm>
            <a:prstGeom prst="rect">
              <a:avLst/>
            </a:prstGeom>
            <a:noFill/>
          </p:spPr>
          <p:txBody>
            <a:bodyPr wrap="square" lIns="97021" tIns="0" rIns="97021" bIns="0" rtlCol="0" anchor="t">
              <a:spAutoFit/>
            </a:bodyPr>
            <a:lstStyle/>
            <a:p>
              <a:pPr algn="ctr"/>
              <a:r>
                <a:rPr lang="zh-CN" altLang="en-US" sz="2800" b="1" baseline="-3000" dirty="0">
                  <a:solidFill>
                    <a:sysClr val="windowText" lastClr="000000">
                      <a:lumMod val="85000"/>
                      <a:lumOff val="15000"/>
                    </a:sysClr>
                  </a:solidFill>
                  <a:latin typeface="张海山锐线体简" panose="02000000000000000000" charset="-122"/>
                  <a:ea typeface="张海山锐线体简" panose="02000000000000000000" charset="-122"/>
                </a:rPr>
                <a:t>添加标题</a:t>
              </a:r>
              <a:endParaRPr lang="zh-CN" altLang="en-US" sz="2800" b="1" baseline="-3000" dirty="0">
                <a:solidFill>
                  <a:sysClr val="windowText" lastClr="000000">
                    <a:lumMod val="85000"/>
                    <a:lumOff val="15000"/>
                  </a:sysClr>
                </a:solidFill>
                <a:latin typeface="张海山锐线体简" panose="02000000000000000000" charset="-122"/>
                <a:ea typeface="张海山锐线体简" panose="02000000000000000000" charset="-122"/>
              </a:endParaRPr>
            </a:p>
          </p:txBody>
        </p:sp>
        <p:sp>
          <p:nvSpPr>
            <p:cNvPr id="51" name="TextBox 45"/>
            <p:cNvSpPr txBox="1"/>
            <p:nvPr/>
          </p:nvSpPr>
          <p:spPr>
            <a:xfrm>
              <a:off x="6194" y="7920"/>
              <a:ext cx="2958" cy="2312"/>
            </a:xfrm>
            <a:prstGeom prst="rect">
              <a:avLst/>
            </a:prstGeom>
            <a:noFill/>
          </p:spPr>
          <p:txBody>
            <a:bodyPr wrap="square" lIns="97021" tIns="48510" rIns="97021" bIns="48510" rtlCol="0">
              <a:spAutoFit/>
            </a:bodyPr>
            <a:lstStyle/>
            <a:p>
              <a:pPr algn="just" fontAlgn="auto">
                <a:lnSpc>
                  <a:spcPct val="120000"/>
                </a:lnSpc>
              </a:pPr>
              <a:r>
                <a:rPr lang="zh-CN" altLang="en-US" sz="1500" dirty="0">
                  <a:solidFill>
                    <a:schemeClr val="tx1"/>
                  </a:solidFill>
                  <a:latin typeface="张海山锐线体简" panose="02000000000000000000" charset="-122"/>
                  <a:ea typeface="张海山锐线体简" panose="02000000000000000000" charset="-122"/>
                </a:rPr>
                <a:t>您的内容打在这里，或者通过复制您的文本后</a:t>
              </a:r>
              <a:r>
                <a:rPr lang="zh-CN" altLang="en-US" sz="1500" dirty="0" smtClean="0">
                  <a:solidFill>
                    <a:schemeClr val="tx1"/>
                  </a:solidFill>
                  <a:latin typeface="张海山锐线体简" panose="02000000000000000000" charset="-122"/>
                  <a:ea typeface="张海山锐线体简" panose="02000000000000000000" charset="-122"/>
                </a:rPr>
                <a:t>。您的内容打在这里，或者通过复制您的文本后。</a:t>
              </a:r>
              <a:endParaRPr lang="zh-CN" altLang="en-US" sz="1500" dirty="0" smtClean="0">
                <a:solidFill>
                  <a:schemeClr val="tx1"/>
                </a:solidFill>
                <a:latin typeface="张海山锐线体简" panose="02000000000000000000" charset="-122"/>
                <a:ea typeface="张海山锐线体简" panose="02000000000000000000" charset="-122"/>
              </a:endParaRPr>
            </a:p>
          </p:txBody>
        </p:sp>
        <p:sp>
          <p:nvSpPr>
            <p:cNvPr id="53" name="TextBox 47"/>
            <p:cNvSpPr txBox="1"/>
            <p:nvPr/>
          </p:nvSpPr>
          <p:spPr>
            <a:xfrm>
              <a:off x="9595" y="7920"/>
              <a:ext cx="2958" cy="2312"/>
            </a:xfrm>
            <a:prstGeom prst="rect">
              <a:avLst/>
            </a:prstGeom>
            <a:noFill/>
          </p:spPr>
          <p:txBody>
            <a:bodyPr wrap="square" lIns="97021" tIns="48510" rIns="97021" bIns="48510" rtlCol="0">
              <a:spAutoFit/>
            </a:bodyPr>
            <a:lstStyle/>
            <a:p>
              <a:pPr algn="just" fontAlgn="auto">
                <a:lnSpc>
                  <a:spcPct val="120000"/>
                </a:lnSpc>
              </a:pPr>
              <a:r>
                <a:rPr lang="zh-CN" altLang="en-US" sz="1500" dirty="0">
                  <a:solidFill>
                    <a:schemeClr val="tx1"/>
                  </a:solidFill>
                  <a:latin typeface="张海山锐线体简" panose="02000000000000000000" charset="-122"/>
                  <a:ea typeface="张海山锐线体简" panose="02000000000000000000" charset="-122"/>
                </a:rPr>
                <a:t>您的内容打在这里，或者通过复制您的文本后。您的内容打在这里，或者通过复制您的文本后。</a:t>
              </a:r>
              <a:endParaRPr lang="zh-CN" altLang="en-US" sz="1500" dirty="0">
                <a:solidFill>
                  <a:schemeClr val="tx1"/>
                </a:solidFill>
                <a:latin typeface="张海山锐线体简" panose="02000000000000000000" charset="-122"/>
                <a:ea typeface="张海山锐线体简" panose="02000000000000000000" charset="-122"/>
              </a:endParaRPr>
            </a:p>
          </p:txBody>
        </p:sp>
        <p:sp>
          <p:nvSpPr>
            <p:cNvPr id="55" name="TextBox 49"/>
            <p:cNvSpPr txBox="1"/>
            <p:nvPr/>
          </p:nvSpPr>
          <p:spPr>
            <a:xfrm>
              <a:off x="13127" y="7947"/>
              <a:ext cx="2958" cy="2312"/>
            </a:xfrm>
            <a:prstGeom prst="rect">
              <a:avLst/>
            </a:prstGeom>
            <a:noFill/>
          </p:spPr>
          <p:txBody>
            <a:bodyPr wrap="square" lIns="97021" tIns="48510" rIns="97021" bIns="48510" rtlCol="0">
              <a:spAutoFit/>
            </a:bodyPr>
            <a:lstStyle/>
            <a:p>
              <a:pPr algn="just" fontAlgn="auto">
                <a:lnSpc>
                  <a:spcPct val="120000"/>
                </a:lnSpc>
              </a:pPr>
              <a:r>
                <a:rPr lang="zh-CN" altLang="en-US" sz="1500" dirty="0">
                  <a:solidFill>
                    <a:schemeClr val="tx1"/>
                  </a:solidFill>
                  <a:latin typeface="张海山锐线体简" panose="02000000000000000000" charset="-122"/>
                  <a:ea typeface="张海山锐线体简" panose="02000000000000000000" charset="-122"/>
                </a:rPr>
                <a:t>您的内容打在这里，或者通过复制您的文本后。您的内容打在这里，或者通过复制您的文本后。</a:t>
              </a:r>
              <a:endParaRPr lang="zh-CN" altLang="en-US" sz="1500" dirty="0">
                <a:solidFill>
                  <a:schemeClr val="tx1"/>
                </a:solidFill>
                <a:latin typeface="张海山锐线体简" panose="02000000000000000000" charset="-122"/>
                <a:ea typeface="张海山锐线体简" panose="02000000000000000000" charset="-122"/>
              </a:endParaRPr>
            </a:p>
          </p:txBody>
        </p:sp>
        <p:sp>
          <p:nvSpPr>
            <p:cNvPr id="57" name="TextBox 44"/>
            <p:cNvSpPr txBox="1"/>
            <p:nvPr/>
          </p:nvSpPr>
          <p:spPr>
            <a:xfrm>
              <a:off x="6194" y="7484"/>
              <a:ext cx="2965" cy="436"/>
            </a:xfrm>
            <a:prstGeom prst="rect">
              <a:avLst/>
            </a:prstGeom>
            <a:noFill/>
          </p:spPr>
          <p:txBody>
            <a:bodyPr wrap="square" lIns="97021" tIns="0" rIns="97021" bIns="0" rtlCol="0" anchor="t">
              <a:spAutoFit/>
            </a:bodyPr>
            <a:lstStyle/>
            <a:p>
              <a:pPr algn="ctr"/>
              <a:r>
                <a:rPr lang="zh-CN" altLang="en-US" sz="2800" b="1" baseline="-3000" dirty="0">
                  <a:solidFill>
                    <a:sysClr val="windowText" lastClr="000000">
                      <a:lumMod val="85000"/>
                      <a:lumOff val="15000"/>
                    </a:sysClr>
                  </a:solidFill>
                  <a:latin typeface="张海山锐线体简" panose="02000000000000000000" charset="-122"/>
                  <a:ea typeface="张海山锐线体简" panose="02000000000000000000" charset="-122"/>
                </a:rPr>
                <a:t>添加标题</a:t>
              </a:r>
              <a:endParaRPr lang="zh-CN" altLang="en-US" sz="2800" b="1" baseline="-3000" dirty="0">
                <a:solidFill>
                  <a:sysClr val="windowText" lastClr="000000">
                    <a:lumMod val="85000"/>
                    <a:lumOff val="15000"/>
                  </a:sysClr>
                </a:solidFill>
                <a:latin typeface="张海山锐线体简" panose="02000000000000000000" charset="-122"/>
                <a:ea typeface="张海山锐线体简" panose="02000000000000000000" charset="-122"/>
              </a:endParaRPr>
            </a:p>
          </p:txBody>
        </p:sp>
        <p:sp>
          <p:nvSpPr>
            <p:cNvPr id="58" name="TextBox 44"/>
            <p:cNvSpPr txBox="1"/>
            <p:nvPr/>
          </p:nvSpPr>
          <p:spPr>
            <a:xfrm>
              <a:off x="9587" y="7484"/>
              <a:ext cx="2965" cy="436"/>
            </a:xfrm>
            <a:prstGeom prst="rect">
              <a:avLst/>
            </a:prstGeom>
            <a:noFill/>
          </p:spPr>
          <p:txBody>
            <a:bodyPr wrap="square" lIns="97021" tIns="0" rIns="97021" bIns="0" rtlCol="0" anchor="t">
              <a:spAutoFit/>
            </a:bodyPr>
            <a:lstStyle/>
            <a:p>
              <a:pPr algn="ctr"/>
              <a:r>
                <a:rPr lang="zh-CN" altLang="en-US" sz="2800" b="1" baseline="-3000" dirty="0">
                  <a:solidFill>
                    <a:sysClr val="windowText" lastClr="000000">
                      <a:lumMod val="85000"/>
                      <a:lumOff val="15000"/>
                    </a:sysClr>
                  </a:solidFill>
                  <a:latin typeface="张海山锐线体简" panose="02000000000000000000" charset="-122"/>
                  <a:ea typeface="张海山锐线体简" panose="02000000000000000000" charset="-122"/>
                </a:rPr>
                <a:t>添加标题</a:t>
              </a:r>
              <a:endParaRPr lang="zh-CN" altLang="en-US" sz="2800" b="1" baseline="-3000" dirty="0">
                <a:solidFill>
                  <a:sysClr val="windowText" lastClr="000000">
                    <a:lumMod val="85000"/>
                    <a:lumOff val="15000"/>
                  </a:sysClr>
                </a:solidFill>
                <a:latin typeface="张海山锐线体简" panose="02000000000000000000" charset="-122"/>
                <a:ea typeface="张海山锐线体简" panose="02000000000000000000" charset="-122"/>
              </a:endParaRPr>
            </a:p>
          </p:txBody>
        </p:sp>
        <p:sp>
          <p:nvSpPr>
            <p:cNvPr id="59" name="TextBox 44"/>
            <p:cNvSpPr txBox="1"/>
            <p:nvPr/>
          </p:nvSpPr>
          <p:spPr>
            <a:xfrm>
              <a:off x="13120" y="7511"/>
              <a:ext cx="2965" cy="436"/>
            </a:xfrm>
            <a:prstGeom prst="rect">
              <a:avLst/>
            </a:prstGeom>
            <a:noFill/>
          </p:spPr>
          <p:txBody>
            <a:bodyPr wrap="square" lIns="97021" tIns="0" rIns="97021" bIns="0" rtlCol="0" anchor="t">
              <a:spAutoFit/>
            </a:bodyPr>
            <a:lstStyle/>
            <a:p>
              <a:pPr algn="ctr"/>
              <a:r>
                <a:rPr lang="zh-CN" altLang="en-US" sz="2800" b="1" baseline="-3000" dirty="0">
                  <a:solidFill>
                    <a:sysClr val="windowText" lastClr="000000">
                      <a:lumMod val="85000"/>
                      <a:lumOff val="15000"/>
                    </a:sysClr>
                  </a:solidFill>
                  <a:latin typeface="张海山锐线体简" panose="02000000000000000000" charset="-122"/>
                  <a:ea typeface="张海山锐线体简" panose="02000000000000000000" charset="-122"/>
                </a:rPr>
                <a:t>添加标题</a:t>
              </a:r>
              <a:endParaRPr lang="zh-CN" altLang="en-US" sz="2800" b="1" baseline="-3000" dirty="0">
                <a:solidFill>
                  <a:sysClr val="windowText" lastClr="000000">
                    <a:lumMod val="85000"/>
                    <a:lumOff val="15000"/>
                  </a:sysClr>
                </a:solidFill>
                <a:latin typeface="张海山锐线体简" panose="02000000000000000000" charset="-122"/>
                <a:ea typeface="张海山锐线体简" panose="02000000000000000000" charset="-122"/>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贰</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2" name="组合 1"/>
          <p:cNvGrpSpPr/>
          <p:nvPr/>
        </p:nvGrpSpPr>
        <p:grpSpPr>
          <a:xfrm>
            <a:off x="875665" y="1737995"/>
            <a:ext cx="10440670" cy="4436110"/>
            <a:chOff x="1891" y="2111"/>
            <a:chExt cx="16442" cy="6986"/>
          </a:xfrm>
        </p:grpSpPr>
        <p:sp>
          <p:nvSpPr>
            <p:cNvPr id="30" name="Freeform 192"/>
            <p:cNvSpPr>
              <a:spLocks noEditPoints="1"/>
            </p:cNvSpPr>
            <p:nvPr/>
          </p:nvSpPr>
          <p:spPr bwMode="auto">
            <a:xfrm>
              <a:off x="1891" y="4329"/>
              <a:ext cx="1815" cy="429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ysClr val="windowText" lastClr="000000">
                <a:lumMod val="65000"/>
                <a:lumOff val="35000"/>
              </a:sys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张海山锐线体简" panose="02000000000000000000" charset="-122"/>
                <a:ea typeface="张海山锐线体简" panose="02000000000000000000" charset="-122"/>
              </a:endParaRPr>
            </a:p>
          </p:txBody>
        </p:sp>
        <p:sp>
          <p:nvSpPr>
            <p:cNvPr id="31" name="Oval 12"/>
            <p:cNvSpPr/>
            <p:nvPr/>
          </p:nvSpPr>
          <p:spPr>
            <a:xfrm>
              <a:off x="3534" y="4791"/>
              <a:ext cx="345" cy="345"/>
            </a:xfrm>
            <a:prstGeom prst="ellipse">
              <a:avLst/>
            </a:prstGeom>
            <a:noFill/>
            <a:ln w="38100" cap="flat" cmpd="sng" algn="ctr">
              <a:solidFill>
                <a:srgbClr val="55735B"/>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lstStyle>
              <a:lvl1pPr>
                <a:defRPr>
                  <a:solidFill>
                    <a:sysClr val="windowText" lastClr="000000"/>
                  </a:solidFill>
                  <a:latin typeface="Calibri" panose="020F0502020204030204" charset="0"/>
                </a:defRPr>
              </a:lvl1pPr>
              <a:lvl2pPr marL="742950" indent="-285750">
                <a:defRPr>
                  <a:solidFill>
                    <a:sysClr val="windowText" lastClr="000000"/>
                  </a:solidFill>
                  <a:latin typeface="Calibri" panose="020F0502020204030204" charset="0"/>
                </a:defRPr>
              </a:lvl2pPr>
              <a:lvl3pPr marL="1143000" indent="-228600">
                <a:defRPr>
                  <a:solidFill>
                    <a:sysClr val="windowText" lastClr="000000"/>
                  </a:solidFill>
                  <a:latin typeface="Calibri" panose="020F0502020204030204" charset="0"/>
                </a:defRPr>
              </a:lvl3pPr>
              <a:lvl4pPr marL="1600200" indent="-228600">
                <a:defRPr>
                  <a:solidFill>
                    <a:sysClr val="windowText" lastClr="000000"/>
                  </a:solidFill>
                  <a:latin typeface="Calibri" panose="020F0502020204030204" charset="0"/>
                </a:defRPr>
              </a:lvl4pPr>
              <a:lvl5pPr marL="2057400" indent="-228600">
                <a:defRPr>
                  <a:solidFill>
                    <a:sysClr val="windowText" lastClr="000000"/>
                  </a:solidFill>
                  <a:latin typeface="Calibri" panose="020F0502020204030204" charset="0"/>
                </a:defRPr>
              </a:lvl5pPr>
              <a:lvl6pPr marL="2514600" indent="-228600" fontAlgn="base">
                <a:spcBef>
                  <a:spcPct val="0"/>
                </a:spcBef>
                <a:spcAft>
                  <a:spcPct val="0"/>
                </a:spcAft>
                <a:defRPr>
                  <a:solidFill>
                    <a:sysClr val="windowText" lastClr="000000"/>
                  </a:solidFill>
                  <a:latin typeface="Calibri" panose="020F0502020204030204" charset="0"/>
                </a:defRPr>
              </a:lvl6pPr>
              <a:lvl7pPr marL="2971800" indent="-228600" fontAlgn="base">
                <a:spcBef>
                  <a:spcPct val="0"/>
                </a:spcBef>
                <a:spcAft>
                  <a:spcPct val="0"/>
                </a:spcAft>
                <a:defRPr>
                  <a:solidFill>
                    <a:sysClr val="windowText" lastClr="000000"/>
                  </a:solidFill>
                  <a:latin typeface="Calibri" panose="020F0502020204030204" charset="0"/>
                </a:defRPr>
              </a:lvl7pPr>
              <a:lvl8pPr marL="3429000" indent="-228600" fontAlgn="base">
                <a:spcBef>
                  <a:spcPct val="0"/>
                </a:spcBef>
                <a:spcAft>
                  <a:spcPct val="0"/>
                </a:spcAft>
                <a:defRPr>
                  <a:solidFill>
                    <a:sysClr val="windowText" lastClr="000000"/>
                  </a:solidFill>
                  <a:latin typeface="Calibri" panose="020F0502020204030204" charset="0"/>
                </a:defRPr>
              </a:lvl8pPr>
              <a:lvl9pPr marL="3886200" indent="-228600" fontAlgn="base">
                <a:spcBef>
                  <a:spcPct val="0"/>
                </a:spcBef>
                <a:spcAft>
                  <a:spcPct val="0"/>
                </a:spcAft>
                <a:defRPr>
                  <a:solidFill>
                    <a:sysClr val="windowText" lastClr="000000"/>
                  </a:solidFill>
                  <a:latin typeface="Calibri" panose="020F0502020204030204" charset="0"/>
                </a:defRPr>
              </a:lvl9pPr>
            </a:lstStyle>
            <a:p>
              <a:pPr algn="ctr" eaLnBrk="1" hangingPunct="1"/>
              <a:endParaRPr lang="zh-CN" altLang="zh-CN">
                <a:solidFill>
                  <a:srgbClr val="FFFFFF"/>
                </a:solidFill>
                <a:latin typeface="张海山锐线体简" panose="02000000000000000000" charset="-122"/>
                <a:ea typeface="张海山锐线体简" panose="02000000000000000000" charset="-122"/>
              </a:endParaRPr>
            </a:p>
          </p:txBody>
        </p:sp>
        <p:sp>
          <p:nvSpPr>
            <p:cNvPr id="32" name="Oval 13"/>
            <p:cNvSpPr/>
            <p:nvPr/>
          </p:nvSpPr>
          <p:spPr>
            <a:xfrm>
              <a:off x="5749" y="3454"/>
              <a:ext cx="343" cy="345"/>
            </a:xfrm>
            <a:prstGeom prst="ellipse">
              <a:avLst/>
            </a:prstGeom>
            <a:noFill/>
            <a:ln w="38100" cap="flat" cmpd="sng" algn="ctr">
              <a:solidFill>
                <a:sysClr val="windowText" lastClr="000000">
                  <a:lumMod val="65000"/>
                  <a:lumOff val="35000"/>
                </a:sysClr>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lstStyle>
              <a:lvl1pPr>
                <a:defRPr>
                  <a:solidFill>
                    <a:sysClr val="windowText" lastClr="000000"/>
                  </a:solidFill>
                  <a:latin typeface="Calibri" panose="020F0502020204030204" charset="0"/>
                </a:defRPr>
              </a:lvl1pPr>
              <a:lvl2pPr marL="742950" indent="-285750">
                <a:defRPr>
                  <a:solidFill>
                    <a:sysClr val="windowText" lastClr="000000"/>
                  </a:solidFill>
                  <a:latin typeface="Calibri" panose="020F0502020204030204" charset="0"/>
                </a:defRPr>
              </a:lvl2pPr>
              <a:lvl3pPr marL="1143000" indent="-228600">
                <a:defRPr>
                  <a:solidFill>
                    <a:sysClr val="windowText" lastClr="000000"/>
                  </a:solidFill>
                  <a:latin typeface="Calibri" panose="020F0502020204030204" charset="0"/>
                </a:defRPr>
              </a:lvl3pPr>
              <a:lvl4pPr marL="1600200" indent="-228600">
                <a:defRPr>
                  <a:solidFill>
                    <a:sysClr val="windowText" lastClr="000000"/>
                  </a:solidFill>
                  <a:latin typeface="Calibri" panose="020F0502020204030204" charset="0"/>
                </a:defRPr>
              </a:lvl4pPr>
              <a:lvl5pPr marL="2057400" indent="-228600">
                <a:defRPr>
                  <a:solidFill>
                    <a:sysClr val="windowText" lastClr="000000"/>
                  </a:solidFill>
                  <a:latin typeface="Calibri" panose="020F0502020204030204" charset="0"/>
                </a:defRPr>
              </a:lvl5pPr>
              <a:lvl6pPr marL="2514600" indent="-228600" fontAlgn="base">
                <a:spcBef>
                  <a:spcPct val="0"/>
                </a:spcBef>
                <a:spcAft>
                  <a:spcPct val="0"/>
                </a:spcAft>
                <a:defRPr>
                  <a:solidFill>
                    <a:sysClr val="windowText" lastClr="000000"/>
                  </a:solidFill>
                  <a:latin typeface="Calibri" panose="020F0502020204030204" charset="0"/>
                </a:defRPr>
              </a:lvl6pPr>
              <a:lvl7pPr marL="2971800" indent="-228600" fontAlgn="base">
                <a:spcBef>
                  <a:spcPct val="0"/>
                </a:spcBef>
                <a:spcAft>
                  <a:spcPct val="0"/>
                </a:spcAft>
                <a:defRPr>
                  <a:solidFill>
                    <a:sysClr val="windowText" lastClr="000000"/>
                  </a:solidFill>
                  <a:latin typeface="Calibri" panose="020F0502020204030204" charset="0"/>
                </a:defRPr>
              </a:lvl7pPr>
              <a:lvl8pPr marL="3429000" indent="-228600" fontAlgn="base">
                <a:spcBef>
                  <a:spcPct val="0"/>
                </a:spcBef>
                <a:spcAft>
                  <a:spcPct val="0"/>
                </a:spcAft>
                <a:defRPr>
                  <a:solidFill>
                    <a:sysClr val="windowText" lastClr="000000"/>
                  </a:solidFill>
                  <a:latin typeface="Calibri" panose="020F0502020204030204" charset="0"/>
                </a:defRPr>
              </a:lvl8pPr>
              <a:lvl9pPr marL="3886200" indent="-228600" fontAlgn="base">
                <a:spcBef>
                  <a:spcPct val="0"/>
                </a:spcBef>
                <a:spcAft>
                  <a:spcPct val="0"/>
                </a:spcAft>
                <a:defRPr>
                  <a:solidFill>
                    <a:sysClr val="windowText" lastClr="000000"/>
                  </a:solidFill>
                  <a:latin typeface="Calibri" panose="020F0502020204030204" charset="0"/>
                </a:defRPr>
              </a:lvl9pPr>
            </a:lstStyle>
            <a:p>
              <a:pPr algn="ctr" eaLnBrk="1" hangingPunct="1"/>
              <a:endParaRPr lang="zh-CN" altLang="zh-CN">
                <a:solidFill>
                  <a:srgbClr val="FFFFFF"/>
                </a:solidFill>
                <a:latin typeface="张海山锐线体简" panose="02000000000000000000" charset="-122"/>
                <a:ea typeface="张海山锐线体简" panose="02000000000000000000" charset="-122"/>
              </a:endParaRPr>
            </a:p>
          </p:txBody>
        </p:sp>
        <p:sp>
          <p:nvSpPr>
            <p:cNvPr id="33" name="Oval 14"/>
            <p:cNvSpPr/>
            <p:nvPr/>
          </p:nvSpPr>
          <p:spPr>
            <a:xfrm>
              <a:off x="7826" y="4279"/>
              <a:ext cx="342" cy="343"/>
            </a:xfrm>
            <a:prstGeom prst="ellipse">
              <a:avLst/>
            </a:prstGeom>
            <a:noFill/>
            <a:ln w="38100" cap="flat" cmpd="sng" algn="ctr">
              <a:solidFill>
                <a:srgbClr val="007E32"/>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lstStyle>
              <a:lvl1pPr>
                <a:defRPr>
                  <a:solidFill>
                    <a:sysClr val="windowText" lastClr="000000"/>
                  </a:solidFill>
                  <a:latin typeface="Calibri" panose="020F0502020204030204" charset="0"/>
                </a:defRPr>
              </a:lvl1pPr>
              <a:lvl2pPr marL="742950" indent="-285750">
                <a:defRPr>
                  <a:solidFill>
                    <a:sysClr val="windowText" lastClr="000000"/>
                  </a:solidFill>
                  <a:latin typeface="Calibri" panose="020F0502020204030204" charset="0"/>
                </a:defRPr>
              </a:lvl2pPr>
              <a:lvl3pPr marL="1143000" indent="-228600">
                <a:defRPr>
                  <a:solidFill>
                    <a:sysClr val="windowText" lastClr="000000"/>
                  </a:solidFill>
                  <a:latin typeface="Calibri" panose="020F0502020204030204" charset="0"/>
                </a:defRPr>
              </a:lvl3pPr>
              <a:lvl4pPr marL="1600200" indent="-228600">
                <a:defRPr>
                  <a:solidFill>
                    <a:sysClr val="windowText" lastClr="000000"/>
                  </a:solidFill>
                  <a:latin typeface="Calibri" panose="020F0502020204030204" charset="0"/>
                </a:defRPr>
              </a:lvl4pPr>
              <a:lvl5pPr marL="2057400" indent="-228600">
                <a:defRPr>
                  <a:solidFill>
                    <a:sysClr val="windowText" lastClr="000000"/>
                  </a:solidFill>
                  <a:latin typeface="Calibri" panose="020F0502020204030204" charset="0"/>
                </a:defRPr>
              </a:lvl5pPr>
              <a:lvl6pPr marL="2514600" indent="-228600" fontAlgn="base">
                <a:spcBef>
                  <a:spcPct val="0"/>
                </a:spcBef>
                <a:spcAft>
                  <a:spcPct val="0"/>
                </a:spcAft>
                <a:defRPr>
                  <a:solidFill>
                    <a:sysClr val="windowText" lastClr="000000"/>
                  </a:solidFill>
                  <a:latin typeface="Calibri" panose="020F0502020204030204" charset="0"/>
                </a:defRPr>
              </a:lvl6pPr>
              <a:lvl7pPr marL="2971800" indent="-228600" fontAlgn="base">
                <a:spcBef>
                  <a:spcPct val="0"/>
                </a:spcBef>
                <a:spcAft>
                  <a:spcPct val="0"/>
                </a:spcAft>
                <a:defRPr>
                  <a:solidFill>
                    <a:sysClr val="windowText" lastClr="000000"/>
                  </a:solidFill>
                  <a:latin typeface="Calibri" panose="020F0502020204030204" charset="0"/>
                </a:defRPr>
              </a:lvl7pPr>
              <a:lvl8pPr marL="3429000" indent="-228600" fontAlgn="base">
                <a:spcBef>
                  <a:spcPct val="0"/>
                </a:spcBef>
                <a:spcAft>
                  <a:spcPct val="0"/>
                </a:spcAft>
                <a:defRPr>
                  <a:solidFill>
                    <a:sysClr val="windowText" lastClr="000000"/>
                  </a:solidFill>
                  <a:latin typeface="Calibri" panose="020F0502020204030204" charset="0"/>
                </a:defRPr>
              </a:lvl8pPr>
              <a:lvl9pPr marL="3886200" indent="-228600" fontAlgn="base">
                <a:spcBef>
                  <a:spcPct val="0"/>
                </a:spcBef>
                <a:spcAft>
                  <a:spcPct val="0"/>
                </a:spcAft>
                <a:defRPr>
                  <a:solidFill>
                    <a:sysClr val="windowText" lastClr="000000"/>
                  </a:solidFill>
                  <a:latin typeface="Calibri" panose="020F0502020204030204" charset="0"/>
                </a:defRPr>
              </a:lvl9pPr>
            </a:lstStyle>
            <a:p>
              <a:pPr algn="ctr" eaLnBrk="1" hangingPunct="1"/>
              <a:endParaRPr lang="zh-CN" altLang="zh-CN">
                <a:solidFill>
                  <a:srgbClr val="FFFFFF"/>
                </a:solidFill>
                <a:latin typeface="张海山锐线体简" panose="02000000000000000000" charset="-122"/>
                <a:ea typeface="张海山锐线体简" panose="02000000000000000000" charset="-122"/>
              </a:endParaRPr>
            </a:p>
          </p:txBody>
        </p:sp>
        <p:sp>
          <p:nvSpPr>
            <p:cNvPr id="34" name="Oval 15"/>
            <p:cNvSpPr/>
            <p:nvPr/>
          </p:nvSpPr>
          <p:spPr>
            <a:xfrm>
              <a:off x="10124" y="2659"/>
              <a:ext cx="343" cy="343"/>
            </a:xfrm>
            <a:prstGeom prst="ellipse">
              <a:avLst/>
            </a:prstGeom>
            <a:noFill/>
            <a:ln w="38100" cap="flat" cmpd="sng" algn="ctr">
              <a:solidFill>
                <a:sysClr val="windowText" lastClr="000000">
                  <a:lumMod val="65000"/>
                  <a:lumOff val="35000"/>
                </a:sysClr>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lstStyle>
              <a:lvl1pPr>
                <a:defRPr>
                  <a:solidFill>
                    <a:sysClr val="windowText" lastClr="000000"/>
                  </a:solidFill>
                  <a:latin typeface="Calibri" panose="020F0502020204030204" charset="0"/>
                </a:defRPr>
              </a:lvl1pPr>
              <a:lvl2pPr marL="742950" indent="-285750">
                <a:defRPr>
                  <a:solidFill>
                    <a:sysClr val="windowText" lastClr="000000"/>
                  </a:solidFill>
                  <a:latin typeface="Calibri" panose="020F0502020204030204" charset="0"/>
                </a:defRPr>
              </a:lvl2pPr>
              <a:lvl3pPr marL="1143000" indent="-228600">
                <a:defRPr>
                  <a:solidFill>
                    <a:sysClr val="windowText" lastClr="000000"/>
                  </a:solidFill>
                  <a:latin typeface="Calibri" panose="020F0502020204030204" charset="0"/>
                </a:defRPr>
              </a:lvl3pPr>
              <a:lvl4pPr marL="1600200" indent="-228600">
                <a:defRPr>
                  <a:solidFill>
                    <a:sysClr val="windowText" lastClr="000000"/>
                  </a:solidFill>
                  <a:latin typeface="Calibri" panose="020F0502020204030204" charset="0"/>
                </a:defRPr>
              </a:lvl4pPr>
              <a:lvl5pPr marL="2057400" indent="-228600">
                <a:defRPr>
                  <a:solidFill>
                    <a:sysClr val="windowText" lastClr="000000"/>
                  </a:solidFill>
                  <a:latin typeface="Calibri" panose="020F0502020204030204" charset="0"/>
                </a:defRPr>
              </a:lvl5pPr>
              <a:lvl6pPr marL="2514600" indent="-228600" fontAlgn="base">
                <a:spcBef>
                  <a:spcPct val="0"/>
                </a:spcBef>
                <a:spcAft>
                  <a:spcPct val="0"/>
                </a:spcAft>
                <a:defRPr>
                  <a:solidFill>
                    <a:sysClr val="windowText" lastClr="000000"/>
                  </a:solidFill>
                  <a:latin typeface="Calibri" panose="020F0502020204030204" charset="0"/>
                </a:defRPr>
              </a:lvl6pPr>
              <a:lvl7pPr marL="2971800" indent="-228600" fontAlgn="base">
                <a:spcBef>
                  <a:spcPct val="0"/>
                </a:spcBef>
                <a:spcAft>
                  <a:spcPct val="0"/>
                </a:spcAft>
                <a:defRPr>
                  <a:solidFill>
                    <a:sysClr val="windowText" lastClr="000000"/>
                  </a:solidFill>
                  <a:latin typeface="Calibri" panose="020F0502020204030204" charset="0"/>
                </a:defRPr>
              </a:lvl7pPr>
              <a:lvl8pPr marL="3429000" indent="-228600" fontAlgn="base">
                <a:spcBef>
                  <a:spcPct val="0"/>
                </a:spcBef>
                <a:spcAft>
                  <a:spcPct val="0"/>
                </a:spcAft>
                <a:defRPr>
                  <a:solidFill>
                    <a:sysClr val="windowText" lastClr="000000"/>
                  </a:solidFill>
                  <a:latin typeface="Calibri" panose="020F0502020204030204" charset="0"/>
                </a:defRPr>
              </a:lvl8pPr>
              <a:lvl9pPr marL="3886200" indent="-228600" fontAlgn="base">
                <a:spcBef>
                  <a:spcPct val="0"/>
                </a:spcBef>
                <a:spcAft>
                  <a:spcPct val="0"/>
                </a:spcAft>
                <a:defRPr>
                  <a:solidFill>
                    <a:sysClr val="windowText" lastClr="000000"/>
                  </a:solidFill>
                  <a:latin typeface="Calibri" panose="020F0502020204030204" charset="0"/>
                </a:defRPr>
              </a:lvl9pPr>
            </a:lstStyle>
            <a:p>
              <a:pPr algn="ctr" eaLnBrk="1" hangingPunct="1"/>
              <a:endParaRPr lang="zh-CN" altLang="zh-CN">
                <a:solidFill>
                  <a:srgbClr val="FFFFFF"/>
                </a:solidFill>
                <a:latin typeface="张海山锐线体简" panose="02000000000000000000" charset="-122"/>
                <a:ea typeface="张海山锐线体简" panose="02000000000000000000" charset="-122"/>
              </a:endParaRPr>
            </a:p>
          </p:txBody>
        </p:sp>
        <p:sp>
          <p:nvSpPr>
            <p:cNvPr id="35" name="Oval 16"/>
            <p:cNvSpPr/>
            <p:nvPr/>
          </p:nvSpPr>
          <p:spPr>
            <a:xfrm>
              <a:off x="12179" y="2754"/>
              <a:ext cx="343" cy="343"/>
            </a:xfrm>
            <a:prstGeom prst="ellipse">
              <a:avLst/>
            </a:prstGeom>
            <a:noFill/>
            <a:ln w="38100" cap="flat" cmpd="sng" algn="ctr">
              <a:solidFill>
                <a:srgbClr val="007E32"/>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lstStyle>
              <a:lvl1pPr>
                <a:defRPr>
                  <a:solidFill>
                    <a:sysClr val="windowText" lastClr="000000"/>
                  </a:solidFill>
                  <a:latin typeface="Calibri" panose="020F0502020204030204" charset="0"/>
                </a:defRPr>
              </a:lvl1pPr>
              <a:lvl2pPr marL="742950" indent="-285750">
                <a:defRPr>
                  <a:solidFill>
                    <a:sysClr val="windowText" lastClr="000000"/>
                  </a:solidFill>
                  <a:latin typeface="Calibri" panose="020F0502020204030204" charset="0"/>
                </a:defRPr>
              </a:lvl2pPr>
              <a:lvl3pPr marL="1143000" indent="-228600">
                <a:defRPr>
                  <a:solidFill>
                    <a:sysClr val="windowText" lastClr="000000"/>
                  </a:solidFill>
                  <a:latin typeface="Calibri" panose="020F0502020204030204" charset="0"/>
                </a:defRPr>
              </a:lvl3pPr>
              <a:lvl4pPr marL="1600200" indent="-228600">
                <a:defRPr>
                  <a:solidFill>
                    <a:sysClr val="windowText" lastClr="000000"/>
                  </a:solidFill>
                  <a:latin typeface="Calibri" panose="020F0502020204030204" charset="0"/>
                </a:defRPr>
              </a:lvl4pPr>
              <a:lvl5pPr marL="2057400" indent="-228600">
                <a:defRPr>
                  <a:solidFill>
                    <a:sysClr val="windowText" lastClr="000000"/>
                  </a:solidFill>
                  <a:latin typeface="Calibri" panose="020F0502020204030204" charset="0"/>
                </a:defRPr>
              </a:lvl5pPr>
              <a:lvl6pPr marL="2514600" indent="-228600" fontAlgn="base">
                <a:spcBef>
                  <a:spcPct val="0"/>
                </a:spcBef>
                <a:spcAft>
                  <a:spcPct val="0"/>
                </a:spcAft>
                <a:defRPr>
                  <a:solidFill>
                    <a:sysClr val="windowText" lastClr="000000"/>
                  </a:solidFill>
                  <a:latin typeface="Calibri" panose="020F0502020204030204" charset="0"/>
                </a:defRPr>
              </a:lvl6pPr>
              <a:lvl7pPr marL="2971800" indent="-228600" fontAlgn="base">
                <a:spcBef>
                  <a:spcPct val="0"/>
                </a:spcBef>
                <a:spcAft>
                  <a:spcPct val="0"/>
                </a:spcAft>
                <a:defRPr>
                  <a:solidFill>
                    <a:sysClr val="windowText" lastClr="000000"/>
                  </a:solidFill>
                  <a:latin typeface="Calibri" panose="020F0502020204030204" charset="0"/>
                </a:defRPr>
              </a:lvl7pPr>
              <a:lvl8pPr marL="3429000" indent="-228600" fontAlgn="base">
                <a:spcBef>
                  <a:spcPct val="0"/>
                </a:spcBef>
                <a:spcAft>
                  <a:spcPct val="0"/>
                </a:spcAft>
                <a:defRPr>
                  <a:solidFill>
                    <a:sysClr val="windowText" lastClr="000000"/>
                  </a:solidFill>
                  <a:latin typeface="Calibri" panose="020F0502020204030204" charset="0"/>
                </a:defRPr>
              </a:lvl8pPr>
              <a:lvl9pPr marL="3886200" indent="-228600" fontAlgn="base">
                <a:spcBef>
                  <a:spcPct val="0"/>
                </a:spcBef>
                <a:spcAft>
                  <a:spcPct val="0"/>
                </a:spcAft>
                <a:defRPr>
                  <a:solidFill>
                    <a:sysClr val="windowText" lastClr="000000"/>
                  </a:solidFill>
                  <a:latin typeface="Calibri" panose="020F0502020204030204" charset="0"/>
                </a:defRPr>
              </a:lvl9pPr>
            </a:lstStyle>
            <a:p>
              <a:pPr algn="ctr" eaLnBrk="1" hangingPunct="1"/>
              <a:endParaRPr lang="zh-CN" altLang="zh-CN">
                <a:solidFill>
                  <a:srgbClr val="FFFFFF"/>
                </a:solidFill>
                <a:latin typeface="张海山锐线体简" panose="02000000000000000000" charset="-122"/>
                <a:ea typeface="张海山锐线体简" panose="02000000000000000000" charset="-122"/>
              </a:endParaRPr>
            </a:p>
          </p:txBody>
        </p:sp>
        <p:sp>
          <p:nvSpPr>
            <p:cNvPr id="36" name="Oval 17"/>
            <p:cNvSpPr/>
            <p:nvPr/>
          </p:nvSpPr>
          <p:spPr>
            <a:xfrm>
              <a:off x="14151" y="4106"/>
              <a:ext cx="342" cy="342"/>
            </a:xfrm>
            <a:prstGeom prst="ellipse">
              <a:avLst/>
            </a:prstGeom>
            <a:noFill/>
            <a:ln w="38100" cap="flat" cmpd="sng" algn="ctr">
              <a:solidFill>
                <a:sysClr val="windowText" lastClr="000000">
                  <a:lumMod val="65000"/>
                  <a:lumOff val="35000"/>
                </a:sysClr>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lstStyle>
              <a:lvl1pPr>
                <a:defRPr>
                  <a:solidFill>
                    <a:sysClr val="windowText" lastClr="000000"/>
                  </a:solidFill>
                  <a:latin typeface="Calibri" panose="020F0502020204030204" charset="0"/>
                </a:defRPr>
              </a:lvl1pPr>
              <a:lvl2pPr marL="742950" indent="-285750">
                <a:defRPr>
                  <a:solidFill>
                    <a:sysClr val="windowText" lastClr="000000"/>
                  </a:solidFill>
                  <a:latin typeface="Calibri" panose="020F0502020204030204" charset="0"/>
                </a:defRPr>
              </a:lvl2pPr>
              <a:lvl3pPr marL="1143000" indent="-228600">
                <a:defRPr>
                  <a:solidFill>
                    <a:sysClr val="windowText" lastClr="000000"/>
                  </a:solidFill>
                  <a:latin typeface="Calibri" panose="020F0502020204030204" charset="0"/>
                </a:defRPr>
              </a:lvl3pPr>
              <a:lvl4pPr marL="1600200" indent="-228600">
                <a:defRPr>
                  <a:solidFill>
                    <a:sysClr val="windowText" lastClr="000000"/>
                  </a:solidFill>
                  <a:latin typeface="Calibri" panose="020F0502020204030204" charset="0"/>
                </a:defRPr>
              </a:lvl4pPr>
              <a:lvl5pPr marL="2057400" indent="-228600">
                <a:defRPr>
                  <a:solidFill>
                    <a:sysClr val="windowText" lastClr="000000"/>
                  </a:solidFill>
                  <a:latin typeface="Calibri" panose="020F0502020204030204" charset="0"/>
                </a:defRPr>
              </a:lvl5pPr>
              <a:lvl6pPr marL="2514600" indent="-228600" fontAlgn="base">
                <a:spcBef>
                  <a:spcPct val="0"/>
                </a:spcBef>
                <a:spcAft>
                  <a:spcPct val="0"/>
                </a:spcAft>
                <a:defRPr>
                  <a:solidFill>
                    <a:sysClr val="windowText" lastClr="000000"/>
                  </a:solidFill>
                  <a:latin typeface="Calibri" panose="020F0502020204030204" charset="0"/>
                </a:defRPr>
              </a:lvl6pPr>
              <a:lvl7pPr marL="2971800" indent="-228600" fontAlgn="base">
                <a:spcBef>
                  <a:spcPct val="0"/>
                </a:spcBef>
                <a:spcAft>
                  <a:spcPct val="0"/>
                </a:spcAft>
                <a:defRPr>
                  <a:solidFill>
                    <a:sysClr val="windowText" lastClr="000000"/>
                  </a:solidFill>
                  <a:latin typeface="Calibri" panose="020F0502020204030204" charset="0"/>
                </a:defRPr>
              </a:lvl7pPr>
              <a:lvl8pPr marL="3429000" indent="-228600" fontAlgn="base">
                <a:spcBef>
                  <a:spcPct val="0"/>
                </a:spcBef>
                <a:spcAft>
                  <a:spcPct val="0"/>
                </a:spcAft>
                <a:defRPr>
                  <a:solidFill>
                    <a:sysClr val="windowText" lastClr="000000"/>
                  </a:solidFill>
                  <a:latin typeface="Calibri" panose="020F0502020204030204" charset="0"/>
                </a:defRPr>
              </a:lvl8pPr>
              <a:lvl9pPr marL="3886200" indent="-228600" fontAlgn="base">
                <a:spcBef>
                  <a:spcPct val="0"/>
                </a:spcBef>
                <a:spcAft>
                  <a:spcPct val="0"/>
                </a:spcAft>
                <a:defRPr>
                  <a:solidFill>
                    <a:sysClr val="windowText" lastClr="000000"/>
                  </a:solidFill>
                  <a:latin typeface="Calibri" panose="020F0502020204030204" charset="0"/>
                </a:defRPr>
              </a:lvl9pPr>
            </a:lstStyle>
            <a:p>
              <a:pPr algn="ctr" eaLnBrk="1" hangingPunct="1"/>
              <a:endParaRPr lang="zh-CN" altLang="zh-CN">
                <a:solidFill>
                  <a:srgbClr val="FFFFFF"/>
                </a:solidFill>
                <a:latin typeface="张海山锐线体简" panose="02000000000000000000" charset="-122"/>
                <a:ea typeface="张海山锐线体简" panose="02000000000000000000" charset="-122"/>
              </a:endParaRPr>
            </a:p>
          </p:txBody>
        </p:sp>
        <p:sp>
          <p:nvSpPr>
            <p:cNvPr id="37" name="Oval 18"/>
            <p:cNvSpPr/>
            <p:nvPr/>
          </p:nvSpPr>
          <p:spPr>
            <a:xfrm>
              <a:off x="17161" y="2314"/>
              <a:ext cx="342" cy="345"/>
            </a:xfrm>
            <a:prstGeom prst="ellipse">
              <a:avLst/>
            </a:prstGeom>
            <a:noFill/>
            <a:ln w="38100" cap="flat" cmpd="sng" algn="ctr">
              <a:solidFill>
                <a:srgbClr val="007E32"/>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lstStyle>
              <a:lvl1pPr>
                <a:defRPr>
                  <a:solidFill>
                    <a:sysClr val="windowText" lastClr="000000"/>
                  </a:solidFill>
                  <a:latin typeface="Calibri" panose="020F0502020204030204" charset="0"/>
                </a:defRPr>
              </a:lvl1pPr>
              <a:lvl2pPr marL="742950" indent="-285750">
                <a:defRPr>
                  <a:solidFill>
                    <a:sysClr val="windowText" lastClr="000000"/>
                  </a:solidFill>
                  <a:latin typeface="Calibri" panose="020F0502020204030204" charset="0"/>
                </a:defRPr>
              </a:lvl2pPr>
              <a:lvl3pPr marL="1143000" indent="-228600">
                <a:defRPr>
                  <a:solidFill>
                    <a:sysClr val="windowText" lastClr="000000"/>
                  </a:solidFill>
                  <a:latin typeface="Calibri" panose="020F0502020204030204" charset="0"/>
                </a:defRPr>
              </a:lvl3pPr>
              <a:lvl4pPr marL="1600200" indent="-228600">
                <a:defRPr>
                  <a:solidFill>
                    <a:sysClr val="windowText" lastClr="000000"/>
                  </a:solidFill>
                  <a:latin typeface="Calibri" panose="020F0502020204030204" charset="0"/>
                </a:defRPr>
              </a:lvl4pPr>
              <a:lvl5pPr marL="2057400" indent="-228600">
                <a:defRPr>
                  <a:solidFill>
                    <a:sysClr val="windowText" lastClr="000000"/>
                  </a:solidFill>
                  <a:latin typeface="Calibri" panose="020F0502020204030204" charset="0"/>
                </a:defRPr>
              </a:lvl5pPr>
              <a:lvl6pPr marL="2514600" indent="-228600" fontAlgn="base">
                <a:spcBef>
                  <a:spcPct val="0"/>
                </a:spcBef>
                <a:spcAft>
                  <a:spcPct val="0"/>
                </a:spcAft>
                <a:defRPr>
                  <a:solidFill>
                    <a:sysClr val="windowText" lastClr="000000"/>
                  </a:solidFill>
                  <a:latin typeface="Calibri" panose="020F0502020204030204" charset="0"/>
                </a:defRPr>
              </a:lvl6pPr>
              <a:lvl7pPr marL="2971800" indent="-228600" fontAlgn="base">
                <a:spcBef>
                  <a:spcPct val="0"/>
                </a:spcBef>
                <a:spcAft>
                  <a:spcPct val="0"/>
                </a:spcAft>
                <a:defRPr>
                  <a:solidFill>
                    <a:sysClr val="windowText" lastClr="000000"/>
                  </a:solidFill>
                  <a:latin typeface="Calibri" panose="020F0502020204030204" charset="0"/>
                </a:defRPr>
              </a:lvl7pPr>
              <a:lvl8pPr marL="3429000" indent="-228600" fontAlgn="base">
                <a:spcBef>
                  <a:spcPct val="0"/>
                </a:spcBef>
                <a:spcAft>
                  <a:spcPct val="0"/>
                </a:spcAft>
                <a:defRPr>
                  <a:solidFill>
                    <a:sysClr val="windowText" lastClr="000000"/>
                  </a:solidFill>
                  <a:latin typeface="Calibri" panose="020F0502020204030204" charset="0"/>
                </a:defRPr>
              </a:lvl8pPr>
              <a:lvl9pPr marL="3886200" indent="-228600" fontAlgn="base">
                <a:spcBef>
                  <a:spcPct val="0"/>
                </a:spcBef>
                <a:spcAft>
                  <a:spcPct val="0"/>
                </a:spcAft>
                <a:defRPr>
                  <a:solidFill>
                    <a:sysClr val="windowText" lastClr="000000"/>
                  </a:solidFill>
                  <a:latin typeface="Calibri" panose="020F0502020204030204" charset="0"/>
                </a:defRPr>
              </a:lvl9pPr>
            </a:lstStyle>
            <a:p>
              <a:pPr algn="ctr" eaLnBrk="1" hangingPunct="1"/>
              <a:endParaRPr lang="zh-CN" altLang="zh-CN">
                <a:solidFill>
                  <a:srgbClr val="FFFFFF"/>
                </a:solidFill>
                <a:latin typeface="张海山锐线体简" panose="02000000000000000000" charset="-122"/>
                <a:ea typeface="张海山锐线体简" panose="02000000000000000000" charset="-122"/>
              </a:endParaRPr>
            </a:p>
          </p:txBody>
        </p:sp>
        <p:cxnSp>
          <p:nvCxnSpPr>
            <p:cNvPr id="38" name="Straight Connector 20"/>
            <p:cNvCxnSpPr>
              <a:stCxn id="31" idx="7"/>
              <a:endCxn id="32" idx="3"/>
            </p:cNvCxnSpPr>
            <p:nvPr/>
          </p:nvCxnSpPr>
          <p:spPr>
            <a:xfrm flipV="1">
              <a:off x="3829" y="3749"/>
              <a:ext cx="1970" cy="1093"/>
            </a:xfrm>
            <a:prstGeom prst="line">
              <a:avLst/>
            </a:prstGeom>
            <a:noFill/>
            <a:ln w="3175" cap="flat" cmpd="sng" algn="ctr">
              <a:solidFill>
                <a:srgbClr val="7F8C8D"/>
              </a:solidFill>
              <a:prstDash val="dash"/>
            </a:ln>
            <a:effectLst/>
          </p:spPr>
          <p:style>
            <a:lnRef idx="1">
              <a:srgbClr val="4F81BD"/>
            </a:lnRef>
            <a:fillRef idx="0">
              <a:srgbClr val="4F81BD"/>
            </a:fillRef>
            <a:effectRef idx="0">
              <a:srgbClr val="4F81BD"/>
            </a:effectRef>
            <a:fontRef idx="minor">
              <a:sysClr val="windowText" lastClr="000000"/>
            </a:fontRef>
          </p:style>
        </p:cxnSp>
        <p:cxnSp>
          <p:nvCxnSpPr>
            <p:cNvPr id="39" name="Straight Connector 23"/>
            <p:cNvCxnSpPr>
              <a:stCxn id="32" idx="5"/>
              <a:endCxn id="33" idx="2"/>
            </p:cNvCxnSpPr>
            <p:nvPr/>
          </p:nvCxnSpPr>
          <p:spPr>
            <a:xfrm>
              <a:off x="6041" y="3749"/>
              <a:ext cx="1785" cy="700"/>
            </a:xfrm>
            <a:prstGeom prst="line">
              <a:avLst/>
            </a:prstGeom>
            <a:noFill/>
            <a:ln w="3175" cap="flat" cmpd="sng" algn="ctr">
              <a:solidFill>
                <a:srgbClr val="7F8C8D"/>
              </a:solidFill>
              <a:prstDash val="dash"/>
            </a:ln>
            <a:effectLst/>
          </p:spPr>
          <p:style>
            <a:lnRef idx="1">
              <a:srgbClr val="4F81BD"/>
            </a:lnRef>
            <a:fillRef idx="0">
              <a:srgbClr val="4F81BD"/>
            </a:fillRef>
            <a:effectRef idx="0">
              <a:srgbClr val="4F81BD"/>
            </a:effectRef>
            <a:fontRef idx="minor">
              <a:sysClr val="windowText" lastClr="000000"/>
            </a:fontRef>
          </p:style>
        </p:cxnSp>
        <p:cxnSp>
          <p:nvCxnSpPr>
            <p:cNvPr id="40" name="Straight Connector 25"/>
            <p:cNvCxnSpPr>
              <a:stCxn id="33" idx="7"/>
              <a:endCxn id="34" idx="3"/>
            </p:cNvCxnSpPr>
            <p:nvPr/>
          </p:nvCxnSpPr>
          <p:spPr>
            <a:xfrm flipV="1">
              <a:off x="8119" y="2951"/>
              <a:ext cx="2055" cy="1377"/>
            </a:xfrm>
            <a:prstGeom prst="line">
              <a:avLst/>
            </a:prstGeom>
            <a:noFill/>
            <a:ln w="3175" cap="flat" cmpd="sng" algn="ctr">
              <a:solidFill>
                <a:srgbClr val="7F8C8D"/>
              </a:solidFill>
              <a:prstDash val="dash"/>
            </a:ln>
            <a:effectLst/>
          </p:spPr>
          <p:style>
            <a:lnRef idx="1">
              <a:srgbClr val="4F81BD"/>
            </a:lnRef>
            <a:fillRef idx="0">
              <a:srgbClr val="4F81BD"/>
            </a:fillRef>
            <a:effectRef idx="0">
              <a:srgbClr val="4F81BD"/>
            </a:effectRef>
            <a:fontRef idx="minor">
              <a:sysClr val="windowText" lastClr="000000"/>
            </a:fontRef>
          </p:style>
        </p:cxnSp>
        <p:cxnSp>
          <p:nvCxnSpPr>
            <p:cNvPr id="41" name="Straight Connector 27"/>
            <p:cNvCxnSpPr>
              <a:stCxn id="34" idx="6"/>
              <a:endCxn id="35" idx="2"/>
            </p:cNvCxnSpPr>
            <p:nvPr/>
          </p:nvCxnSpPr>
          <p:spPr>
            <a:xfrm>
              <a:off x="10466" y="2829"/>
              <a:ext cx="1712" cy="95"/>
            </a:xfrm>
            <a:prstGeom prst="line">
              <a:avLst/>
            </a:prstGeom>
            <a:noFill/>
            <a:ln w="3175" cap="flat" cmpd="sng" algn="ctr">
              <a:solidFill>
                <a:srgbClr val="7F8C8D"/>
              </a:solidFill>
              <a:prstDash val="dash"/>
            </a:ln>
            <a:effectLst/>
          </p:spPr>
          <p:style>
            <a:lnRef idx="1">
              <a:srgbClr val="4F81BD"/>
            </a:lnRef>
            <a:fillRef idx="0">
              <a:srgbClr val="4F81BD"/>
            </a:fillRef>
            <a:effectRef idx="0">
              <a:srgbClr val="4F81BD"/>
            </a:effectRef>
            <a:fontRef idx="minor">
              <a:sysClr val="windowText" lastClr="000000"/>
            </a:fontRef>
          </p:style>
        </p:cxnSp>
        <p:cxnSp>
          <p:nvCxnSpPr>
            <p:cNvPr id="44" name="Straight Connector 29"/>
            <p:cNvCxnSpPr>
              <a:stCxn id="35" idx="5"/>
              <a:endCxn id="36" idx="1"/>
            </p:cNvCxnSpPr>
            <p:nvPr/>
          </p:nvCxnSpPr>
          <p:spPr>
            <a:xfrm>
              <a:off x="12471" y="3046"/>
              <a:ext cx="1730" cy="1110"/>
            </a:xfrm>
            <a:prstGeom prst="line">
              <a:avLst/>
            </a:prstGeom>
            <a:noFill/>
            <a:ln w="3175" cap="flat" cmpd="sng" algn="ctr">
              <a:solidFill>
                <a:srgbClr val="7F8C8D"/>
              </a:solidFill>
              <a:prstDash val="dash"/>
            </a:ln>
            <a:effectLst/>
          </p:spPr>
          <p:style>
            <a:lnRef idx="1">
              <a:srgbClr val="4F81BD"/>
            </a:lnRef>
            <a:fillRef idx="0">
              <a:srgbClr val="4F81BD"/>
            </a:fillRef>
            <a:effectRef idx="0">
              <a:srgbClr val="4F81BD"/>
            </a:effectRef>
            <a:fontRef idx="minor">
              <a:sysClr val="windowText" lastClr="000000"/>
            </a:fontRef>
          </p:style>
        </p:cxnSp>
        <p:cxnSp>
          <p:nvCxnSpPr>
            <p:cNvPr id="45" name="Straight Connector 31"/>
            <p:cNvCxnSpPr>
              <a:stCxn id="36" idx="6"/>
              <a:endCxn id="37" idx="3"/>
            </p:cNvCxnSpPr>
            <p:nvPr/>
          </p:nvCxnSpPr>
          <p:spPr>
            <a:xfrm flipV="1">
              <a:off x="14494" y="2609"/>
              <a:ext cx="2718" cy="1670"/>
            </a:xfrm>
            <a:prstGeom prst="line">
              <a:avLst/>
            </a:prstGeom>
            <a:noFill/>
            <a:ln w="3175" cap="flat" cmpd="sng" algn="ctr">
              <a:solidFill>
                <a:srgbClr val="7F8C8D"/>
              </a:solidFill>
              <a:prstDash val="dash"/>
            </a:ln>
            <a:effectLst/>
          </p:spPr>
          <p:style>
            <a:lnRef idx="1">
              <a:srgbClr val="4F81BD"/>
            </a:lnRef>
            <a:fillRef idx="0">
              <a:srgbClr val="4F81BD"/>
            </a:fillRef>
            <a:effectRef idx="0">
              <a:srgbClr val="4F81BD"/>
            </a:effectRef>
            <a:fontRef idx="minor">
              <a:sysClr val="windowText" lastClr="000000"/>
            </a:fontRef>
          </p:style>
        </p:cxnSp>
        <p:sp>
          <p:nvSpPr>
            <p:cNvPr id="46" name="TextBox 45"/>
            <p:cNvSpPr txBox="1"/>
            <p:nvPr/>
          </p:nvSpPr>
          <p:spPr>
            <a:xfrm>
              <a:off x="5232" y="2969"/>
              <a:ext cx="1422" cy="485"/>
            </a:xfrm>
            <a:prstGeom prst="rect">
              <a:avLst/>
            </a:prstGeom>
            <a:noFill/>
          </p:spPr>
          <p:txBody>
            <a:bodyPr wrap="none">
              <a:spAutoFit/>
            </a:bodyPr>
            <a:lstStyle/>
            <a:p>
              <a:r>
                <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rPr>
                <a:t>输入标题</a:t>
              </a:r>
              <a:endPar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47" name="TextBox 46"/>
            <p:cNvSpPr txBox="1"/>
            <p:nvPr/>
          </p:nvSpPr>
          <p:spPr>
            <a:xfrm>
              <a:off x="3759" y="5344"/>
              <a:ext cx="1422" cy="485"/>
            </a:xfrm>
            <a:prstGeom prst="rect">
              <a:avLst/>
            </a:prstGeom>
            <a:noFill/>
          </p:spPr>
          <p:txBody>
            <a:bodyPr wrap="none">
              <a:spAutoFit/>
            </a:bodyPr>
            <a:lstStyle/>
            <a:p>
              <a:r>
                <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rPr>
                <a:t>输入标题</a:t>
              </a:r>
              <a:endPar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48" name="TextBox 47"/>
            <p:cNvSpPr txBox="1"/>
            <p:nvPr/>
          </p:nvSpPr>
          <p:spPr>
            <a:xfrm>
              <a:off x="7229" y="4874"/>
              <a:ext cx="1422" cy="485"/>
            </a:xfrm>
            <a:prstGeom prst="rect">
              <a:avLst/>
            </a:prstGeom>
            <a:noFill/>
          </p:spPr>
          <p:txBody>
            <a:bodyPr wrap="none">
              <a:spAutoFit/>
            </a:bodyPr>
            <a:lstStyle/>
            <a:p>
              <a:r>
                <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rPr>
                <a:t>输入标题</a:t>
              </a:r>
              <a:endPar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49" name="TextBox 48"/>
            <p:cNvSpPr txBox="1"/>
            <p:nvPr/>
          </p:nvSpPr>
          <p:spPr>
            <a:xfrm>
              <a:off x="9589" y="2111"/>
              <a:ext cx="1422" cy="485"/>
            </a:xfrm>
            <a:prstGeom prst="rect">
              <a:avLst/>
            </a:prstGeom>
            <a:noFill/>
          </p:spPr>
          <p:txBody>
            <a:bodyPr wrap="none">
              <a:spAutoFit/>
            </a:bodyPr>
            <a:lstStyle/>
            <a:p>
              <a:r>
                <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rPr>
                <a:t>输入标题</a:t>
              </a:r>
              <a:endPar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50" name="TextBox 49"/>
            <p:cNvSpPr txBox="1"/>
            <p:nvPr/>
          </p:nvSpPr>
          <p:spPr>
            <a:xfrm>
              <a:off x="11689" y="2111"/>
              <a:ext cx="1422" cy="485"/>
            </a:xfrm>
            <a:prstGeom prst="rect">
              <a:avLst/>
            </a:prstGeom>
            <a:noFill/>
          </p:spPr>
          <p:txBody>
            <a:bodyPr wrap="none">
              <a:spAutoFit/>
            </a:bodyPr>
            <a:lstStyle/>
            <a:p>
              <a:r>
                <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rPr>
                <a:t>输入标题</a:t>
              </a:r>
              <a:endPar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51" name="TextBox 50"/>
            <p:cNvSpPr txBox="1"/>
            <p:nvPr/>
          </p:nvSpPr>
          <p:spPr>
            <a:xfrm>
              <a:off x="13496" y="4629"/>
              <a:ext cx="1422" cy="485"/>
            </a:xfrm>
            <a:prstGeom prst="rect">
              <a:avLst/>
            </a:prstGeom>
            <a:noFill/>
          </p:spPr>
          <p:txBody>
            <a:bodyPr wrap="none">
              <a:spAutoFit/>
            </a:bodyPr>
            <a:lstStyle/>
            <a:p>
              <a:r>
                <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rPr>
                <a:t>输入标题</a:t>
              </a:r>
              <a:endPar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52" name="TextBox 51"/>
            <p:cNvSpPr txBox="1"/>
            <p:nvPr/>
          </p:nvSpPr>
          <p:spPr>
            <a:xfrm>
              <a:off x="15274" y="2289"/>
              <a:ext cx="1422" cy="485"/>
            </a:xfrm>
            <a:prstGeom prst="rect">
              <a:avLst/>
            </a:prstGeom>
            <a:noFill/>
          </p:spPr>
          <p:txBody>
            <a:bodyPr wrap="none">
              <a:spAutoFit/>
            </a:bodyPr>
            <a:lstStyle/>
            <a:p>
              <a:r>
                <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rPr>
                <a:t>输入标题</a:t>
              </a:r>
              <a:endParaRPr lang="zh-CN" altLang="en-US" sz="1400" b="1" dirty="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53" name="TextBox 52"/>
            <p:cNvSpPr txBox="1"/>
            <p:nvPr/>
          </p:nvSpPr>
          <p:spPr>
            <a:xfrm>
              <a:off x="5499" y="4086"/>
              <a:ext cx="1422" cy="485"/>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rPr>
                <a:t>广东地区</a:t>
              </a:r>
              <a:endPar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endParaRPr>
            </a:p>
          </p:txBody>
        </p:sp>
        <p:sp>
          <p:nvSpPr>
            <p:cNvPr id="54" name="TextBox 53"/>
            <p:cNvSpPr txBox="1"/>
            <p:nvPr/>
          </p:nvSpPr>
          <p:spPr>
            <a:xfrm>
              <a:off x="7335" y="3556"/>
              <a:ext cx="1422" cy="485"/>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rPr>
                <a:t>广西地区</a:t>
              </a:r>
              <a:endPar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endParaRPr>
            </a:p>
          </p:txBody>
        </p:sp>
        <p:sp>
          <p:nvSpPr>
            <p:cNvPr id="55" name="TextBox 54"/>
            <p:cNvSpPr txBox="1"/>
            <p:nvPr/>
          </p:nvSpPr>
          <p:spPr>
            <a:xfrm>
              <a:off x="9716" y="3261"/>
              <a:ext cx="1422" cy="485"/>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rPr>
                <a:t>湖南地区</a:t>
              </a:r>
              <a:endPar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endParaRPr>
            </a:p>
          </p:txBody>
        </p:sp>
        <p:sp>
          <p:nvSpPr>
            <p:cNvPr id="56" name="TextBox 55"/>
            <p:cNvSpPr txBox="1"/>
            <p:nvPr/>
          </p:nvSpPr>
          <p:spPr>
            <a:xfrm>
              <a:off x="11644" y="3341"/>
              <a:ext cx="1422" cy="485"/>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rPr>
                <a:t>北京地区</a:t>
              </a:r>
              <a:endPar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endParaRPr>
            </a:p>
          </p:txBody>
        </p:sp>
        <p:sp>
          <p:nvSpPr>
            <p:cNvPr id="57" name="TextBox 56"/>
            <p:cNvSpPr txBox="1"/>
            <p:nvPr/>
          </p:nvSpPr>
          <p:spPr>
            <a:xfrm>
              <a:off x="13798" y="3364"/>
              <a:ext cx="1422" cy="485"/>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rPr>
                <a:t>河北地区</a:t>
              </a:r>
              <a:endPar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endParaRPr>
            </a:p>
          </p:txBody>
        </p:sp>
        <p:sp>
          <p:nvSpPr>
            <p:cNvPr id="58" name="TextBox 57"/>
            <p:cNvSpPr txBox="1"/>
            <p:nvPr/>
          </p:nvSpPr>
          <p:spPr>
            <a:xfrm>
              <a:off x="16911" y="2949"/>
              <a:ext cx="1422" cy="485"/>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rPr>
                <a:t>江苏地区</a:t>
              </a:r>
              <a:endPar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endParaRPr>
            </a:p>
          </p:txBody>
        </p:sp>
        <p:sp>
          <p:nvSpPr>
            <p:cNvPr id="59" name="TextBox 58"/>
            <p:cNvSpPr txBox="1"/>
            <p:nvPr/>
          </p:nvSpPr>
          <p:spPr>
            <a:xfrm>
              <a:off x="3284" y="4036"/>
              <a:ext cx="1422" cy="485"/>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rPr>
                <a:t>湖北地区</a:t>
              </a:r>
              <a:endParaRPr lang="zh-CN" altLang="en-US" sz="1400" b="1" dirty="0" smtClean="0">
                <a:solidFill>
                  <a:srgbClr val="007E32"/>
                </a:solidFill>
                <a:latin typeface="张海山锐线体简" panose="02000000000000000000" charset="-122"/>
                <a:ea typeface="张海山锐线体简" panose="02000000000000000000" charset="-122"/>
                <a:cs typeface="Open Sans" panose="020B0606030504020204" pitchFamily="34" charset="0"/>
              </a:endParaRPr>
            </a:p>
          </p:txBody>
        </p:sp>
        <p:sp>
          <p:nvSpPr>
            <p:cNvPr id="60" name="TextBox 59"/>
            <p:cNvSpPr txBox="1"/>
            <p:nvPr/>
          </p:nvSpPr>
          <p:spPr>
            <a:xfrm>
              <a:off x="8679" y="6841"/>
              <a:ext cx="8970" cy="2256"/>
            </a:xfrm>
            <a:prstGeom prst="rect">
              <a:avLst/>
            </a:prstGeom>
            <a:noFill/>
          </p:spPr>
          <p:txBody>
            <a:bodyPr>
              <a:spAutoFit/>
            </a:bodyPr>
            <a:lstStyle>
              <a:lvl1pPr>
                <a:defRPr>
                  <a:solidFill>
                    <a:sysClr val="windowText" lastClr="000000"/>
                  </a:solidFill>
                  <a:latin typeface="Calibri" panose="020F0502020204030204" charset="0"/>
                </a:defRPr>
              </a:lvl1pPr>
              <a:lvl2pPr marL="742950" indent="-285750">
                <a:defRPr>
                  <a:solidFill>
                    <a:sysClr val="windowText" lastClr="000000"/>
                  </a:solidFill>
                  <a:latin typeface="Calibri" panose="020F0502020204030204" charset="0"/>
                </a:defRPr>
              </a:lvl2pPr>
              <a:lvl3pPr marL="1143000" indent="-228600">
                <a:defRPr>
                  <a:solidFill>
                    <a:sysClr val="windowText" lastClr="000000"/>
                  </a:solidFill>
                  <a:latin typeface="Calibri" panose="020F0502020204030204" charset="0"/>
                </a:defRPr>
              </a:lvl3pPr>
              <a:lvl4pPr marL="1600200" indent="-228600">
                <a:defRPr>
                  <a:solidFill>
                    <a:sysClr val="windowText" lastClr="000000"/>
                  </a:solidFill>
                  <a:latin typeface="Calibri" panose="020F0502020204030204" charset="0"/>
                </a:defRPr>
              </a:lvl4pPr>
              <a:lvl5pPr marL="2057400" indent="-228600">
                <a:defRPr>
                  <a:solidFill>
                    <a:sysClr val="windowText" lastClr="000000"/>
                  </a:solidFill>
                  <a:latin typeface="Calibri" panose="020F0502020204030204" charset="0"/>
                </a:defRPr>
              </a:lvl5pPr>
              <a:lvl6pPr marL="2514600" indent="-228600" fontAlgn="base">
                <a:spcBef>
                  <a:spcPct val="0"/>
                </a:spcBef>
                <a:spcAft>
                  <a:spcPct val="0"/>
                </a:spcAft>
                <a:defRPr>
                  <a:solidFill>
                    <a:sysClr val="windowText" lastClr="000000"/>
                  </a:solidFill>
                  <a:latin typeface="Calibri" panose="020F0502020204030204" charset="0"/>
                </a:defRPr>
              </a:lvl6pPr>
              <a:lvl7pPr marL="2971800" indent="-228600" fontAlgn="base">
                <a:spcBef>
                  <a:spcPct val="0"/>
                </a:spcBef>
                <a:spcAft>
                  <a:spcPct val="0"/>
                </a:spcAft>
                <a:defRPr>
                  <a:solidFill>
                    <a:sysClr val="windowText" lastClr="000000"/>
                  </a:solidFill>
                  <a:latin typeface="Calibri" panose="020F0502020204030204" charset="0"/>
                </a:defRPr>
              </a:lvl7pPr>
              <a:lvl8pPr marL="3429000" indent="-228600" fontAlgn="base">
                <a:spcBef>
                  <a:spcPct val="0"/>
                </a:spcBef>
                <a:spcAft>
                  <a:spcPct val="0"/>
                </a:spcAft>
                <a:defRPr>
                  <a:solidFill>
                    <a:sysClr val="windowText" lastClr="000000"/>
                  </a:solidFill>
                  <a:latin typeface="Calibri" panose="020F0502020204030204" charset="0"/>
                </a:defRPr>
              </a:lvl8pPr>
              <a:lvl9pPr marL="3886200" indent="-228600" fontAlgn="base">
                <a:spcBef>
                  <a:spcPct val="0"/>
                </a:spcBef>
                <a:spcAft>
                  <a:spcPct val="0"/>
                </a:spcAft>
                <a:defRPr>
                  <a:solidFill>
                    <a:sysClr val="windowText" lastClr="000000"/>
                  </a:solidFill>
                  <a:latin typeface="Calibri" panose="020F0502020204030204" charset="0"/>
                </a:defRPr>
              </a:lvl9pPr>
            </a:lstStyle>
            <a:p>
              <a:r>
                <a:rPr lang="zh-CN" altLang="en-US" sz="1600" b="1" dirty="0" smtClean="0">
                  <a:solidFill>
                    <a:schemeClr val="tx1"/>
                  </a:solidFill>
                  <a:latin typeface="张海山锐线体简" panose="02000000000000000000" charset="-122"/>
                  <a:ea typeface="张海山锐线体简" panose="02000000000000000000" charset="-122"/>
                </a:rPr>
                <a:t>市场占有率</a:t>
              </a:r>
              <a:endParaRPr lang="zh-CN" altLang="en-US" sz="1600" b="1" dirty="0" smtClean="0">
                <a:solidFill>
                  <a:schemeClr val="tx1"/>
                </a:solidFill>
                <a:latin typeface="张海山锐线体简" panose="02000000000000000000" charset="-122"/>
                <a:ea typeface="张海山锐线体简" panose="02000000000000000000" charset="-122"/>
              </a:endParaRPr>
            </a:p>
            <a:p>
              <a:pPr eaLnBrk="1" hangingPunct="1"/>
              <a:endParaRPr lang="zh-CN" altLang="en-US" sz="1600" b="1" dirty="0" smtClean="0">
                <a:solidFill>
                  <a:schemeClr val="tx1"/>
                </a:solidFill>
                <a:latin typeface="张海山锐线体简" panose="02000000000000000000" charset="-122"/>
                <a:ea typeface="张海山锐线体简" panose="02000000000000000000" charset="-122"/>
              </a:endParaRPr>
            </a:p>
            <a:p>
              <a:pPr algn="just"/>
              <a:r>
                <a:rPr lang="zh-CN" altLang="en-US" sz="1400" dirty="0">
                  <a:solidFill>
                    <a:schemeClr val="tx1"/>
                  </a:solidFill>
                  <a:latin typeface="张海山锐线体简" panose="02000000000000000000" charset="-122"/>
                  <a:ea typeface="张海山锐线体简" panose="02000000000000000000"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a:solidFill>
                  <a:schemeClr val="tx1"/>
                </a:solidFill>
                <a:latin typeface="张海山锐线体简" panose="02000000000000000000" charset="-122"/>
                <a:ea typeface="张海山锐线体简" panose="02000000000000000000" charset="-122"/>
              </a:endParaRPr>
            </a:p>
          </p:txBody>
        </p:sp>
        <p:sp>
          <p:nvSpPr>
            <p:cNvPr id="61" name="Oval 47"/>
            <p:cNvSpPr/>
            <p:nvPr/>
          </p:nvSpPr>
          <p:spPr>
            <a:xfrm>
              <a:off x="5921" y="6606"/>
              <a:ext cx="2217" cy="2217"/>
            </a:xfrm>
            <a:prstGeom prst="ellipse">
              <a:avLst/>
            </a:prstGeom>
            <a:noFill/>
            <a:ln w="101600" cap="flat" cmpd="sng" algn="ctr">
              <a:solidFill>
                <a:sysClr val="window" lastClr="FFFFFF">
                  <a:lumMod val="85000"/>
                </a:sysClr>
              </a:solid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lstStyle/>
            <a:p>
              <a:pPr algn="ctr" eaLnBrk="1" fontAlgn="auto" hangingPunct="1">
                <a:spcBef>
                  <a:spcPts val="0"/>
                </a:spcBef>
                <a:spcAft>
                  <a:spcPts val="0"/>
                </a:spcAft>
                <a:defRPr/>
              </a:pPr>
              <a:r>
                <a:rPr lang="en-US" sz="3200" b="1" dirty="0">
                  <a:solidFill>
                    <a:schemeClr val="tx1"/>
                  </a:solidFill>
                  <a:latin typeface="张海山锐线体简" panose="02000000000000000000" charset="-122"/>
                  <a:ea typeface="张海山锐线体简" panose="02000000000000000000" charset="-122"/>
                  <a:cs typeface="Open Sans" panose="020B0606030504020204" pitchFamily="34" charset="0"/>
                </a:rPr>
                <a:t>85%</a:t>
              </a:r>
              <a:endParaRPr lang="en-US" sz="3200" b="1" dirty="0">
                <a:solidFill>
                  <a:schemeClr val="tx1"/>
                </a:solidFill>
                <a:latin typeface="张海山锐线体简" panose="02000000000000000000" charset="-122"/>
                <a:ea typeface="张海山锐线体简" panose="02000000000000000000" charset="-122"/>
                <a:cs typeface="Open Sans" panose="020B0606030504020204" pitchFamily="34" charset="0"/>
              </a:endParaRPr>
            </a:p>
            <a:p>
              <a:pPr algn="ctr"/>
              <a:r>
                <a:rPr lang="zh-CN" altLang="en-US" sz="1200" b="1" dirty="0" smtClean="0">
                  <a:solidFill>
                    <a:schemeClr val="tx1"/>
                  </a:solidFill>
                  <a:latin typeface="张海山锐线体简" panose="02000000000000000000" charset="-122"/>
                  <a:ea typeface="张海山锐线体简" panose="02000000000000000000" charset="-122"/>
                </a:rPr>
                <a:t> 输入</a:t>
              </a:r>
              <a:r>
                <a:rPr lang="zh-CN" altLang="en-US" sz="1200" b="1" dirty="0">
                  <a:solidFill>
                    <a:schemeClr val="tx1"/>
                  </a:solidFill>
                  <a:latin typeface="张海山锐线体简" panose="02000000000000000000" charset="-122"/>
                  <a:ea typeface="张海山锐线体简" panose="02000000000000000000" charset="-122"/>
                </a:rPr>
                <a:t>标题</a:t>
              </a:r>
              <a:endParaRPr lang="zh-CN" altLang="en-US" sz="1200" b="1" dirty="0">
                <a:solidFill>
                  <a:schemeClr val="tx1"/>
                </a:solidFill>
                <a:latin typeface="张海山锐线体简" panose="02000000000000000000" charset="-122"/>
                <a:ea typeface="张海山锐线体简" panose="02000000000000000000" charset="-122"/>
              </a:endParaRPr>
            </a:p>
          </p:txBody>
        </p:sp>
        <p:sp>
          <p:nvSpPr>
            <p:cNvPr id="62" name="Arc 48"/>
            <p:cNvSpPr/>
            <p:nvPr/>
          </p:nvSpPr>
          <p:spPr>
            <a:xfrm>
              <a:off x="5921" y="6606"/>
              <a:ext cx="2217" cy="2217"/>
            </a:xfrm>
            <a:prstGeom prst="arc">
              <a:avLst>
                <a:gd name="adj1" fmla="val 16200000"/>
                <a:gd name="adj2" fmla="val 11287514"/>
              </a:avLst>
            </a:prstGeom>
            <a:noFill/>
            <a:ln w="101600" cap="rnd" cmpd="sng" algn="ctr">
              <a:solidFill>
                <a:srgbClr val="007E32"/>
              </a:solidFill>
              <a:prstDash val="solid"/>
            </a:ln>
            <a:effectLst/>
          </p:spPr>
          <p:style>
            <a:lnRef idx="1">
              <a:srgbClr val="4F81BD"/>
            </a:lnRef>
            <a:fillRef idx="0">
              <a:srgbClr val="4F81BD"/>
            </a:fillRef>
            <a:effectRef idx="0">
              <a:srgbClr val="4F81BD"/>
            </a:effectRef>
            <a:fontRef idx="minor">
              <a:sysClr val="windowText" lastClr="000000"/>
            </a:fontRef>
          </p:style>
          <p:txBody>
            <a:bodyPr anchor="ctr"/>
            <a:lstStyle/>
            <a:p>
              <a:pPr algn="ctr" eaLnBrk="1" fontAlgn="auto" hangingPunct="1">
                <a:spcBef>
                  <a:spcPts val="0"/>
                </a:spcBef>
                <a:spcAft>
                  <a:spcPts val="0"/>
                </a:spcAft>
                <a:defRPr/>
              </a:pPr>
              <a:endParaRPr lang="en-US">
                <a:latin typeface="张海山锐线体简" panose="02000000000000000000" charset="-122"/>
                <a:ea typeface="张海山锐线体简" panose="02000000000000000000" charset="-122"/>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贰</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69" name="组合 68"/>
          <p:cNvGrpSpPr/>
          <p:nvPr/>
        </p:nvGrpSpPr>
        <p:grpSpPr>
          <a:xfrm>
            <a:off x="1762760" y="1489710"/>
            <a:ext cx="8419465" cy="3836035"/>
            <a:chOff x="2776" y="2346"/>
            <a:chExt cx="13259" cy="6041"/>
          </a:xfrm>
        </p:grpSpPr>
        <p:sp>
          <p:nvSpPr>
            <p:cNvPr id="7" name="空心弧 6"/>
            <p:cNvSpPr/>
            <p:nvPr/>
          </p:nvSpPr>
          <p:spPr>
            <a:xfrm rot="5400000">
              <a:off x="11319" y="3032"/>
              <a:ext cx="4717" cy="4717"/>
            </a:xfrm>
            <a:prstGeom prst="blockArc">
              <a:avLst>
                <a:gd name="adj1" fmla="val 10884798"/>
                <a:gd name="adj2" fmla="val 21542696"/>
                <a:gd name="adj3" fmla="val 3108"/>
              </a:avLst>
            </a:prstGeom>
            <a:solidFill>
              <a:srgbClr val="BFBFBF">
                <a:lumMod val="75000"/>
                <a:alpha val="80000"/>
              </a:srgbClr>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000000"/>
                </a:solidFill>
              </a:endParaRPr>
            </a:p>
          </p:txBody>
        </p:sp>
        <p:sp>
          <p:nvSpPr>
            <p:cNvPr id="9" name="右箭头 8"/>
            <p:cNvSpPr/>
            <p:nvPr/>
          </p:nvSpPr>
          <p:spPr>
            <a:xfrm flipH="1">
              <a:off x="9333" y="7490"/>
              <a:ext cx="2967" cy="233"/>
            </a:xfrm>
            <a:prstGeom prst="rightArrow">
              <a:avLst>
                <a:gd name="adj1" fmla="val 50000"/>
                <a:gd name="adj2" fmla="val 72226"/>
              </a:avLst>
            </a:prstGeom>
            <a:solidFill>
              <a:srgbClr val="BFBFBF">
                <a:lumMod val="75000"/>
                <a:alpha val="80000"/>
              </a:srgbClr>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sp>
          <p:nvSpPr>
            <p:cNvPr id="43" name="右箭头 42"/>
            <p:cNvSpPr/>
            <p:nvPr/>
          </p:nvSpPr>
          <p:spPr>
            <a:xfrm>
              <a:off x="9201" y="3109"/>
              <a:ext cx="2967" cy="233"/>
            </a:xfrm>
            <a:prstGeom prst="rightArrow">
              <a:avLst>
                <a:gd name="adj1" fmla="val 50000"/>
                <a:gd name="adj2" fmla="val 72226"/>
              </a:avLst>
            </a:prstGeom>
            <a:solidFill>
              <a:srgbClr val="BFBFBF">
                <a:lumMod val="75000"/>
                <a:alpha val="80000"/>
              </a:srgbClr>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sp>
          <p:nvSpPr>
            <p:cNvPr id="42" name="右箭头 41"/>
            <p:cNvSpPr/>
            <p:nvPr/>
          </p:nvSpPr>
          <p:spPr>
            <a:xfrm flipH="1">
              <a:off x="4672" y="7505"/>
              <a:ext cx="2967" cy="233"/>
            </a:xfrm>
            <a:prstGeom prst="rightArrow">
              <a:avLst>
                <a:gd name="adj1" fmla="val 50000"/>
                <a:gd name="adj2" fmla="val 72226"/>
              </a:avLst>
            </a:prstGeom>
            <a:solidFill>
              <a:srgbClr val="BFBFBF">
                <a:lumMod val="75000"/>
                <a:alpha val="80000"/>
              </a:srgbClr>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sp>
          <p:nvSpPr>
            <p:cNvPr id="10" name="右箭头 9"/>
            <p:cNvSpPr/>
            <p:nvPr/>
          </p:nvSpPr>
          <p:spPr>
            <a:xfrm>
              <a:off x="4472" y="3094"/>
              <a:ext cx="2967" cy="233"/>
            </a:xfrm>
            <a:prstGeom prst="rightArrow">
              <a:avLst>
                <a:gd name="adj1" fmla="val 50000"/>
                <a:gd name="adj2" fmla="val 72226"/>
              </a:avLst>
            </a:prstGeom>
            <a:solidFill>
              <a:srgbClr val="BFBFBF">
                <a:lumMod val="75000"/>
                <a:alpha val="80000"/>
              </a:srgbClr>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grpSp>
          <p:nvGrpSpPr>
            <p:cNvPr id="11" name="组合 10"/>
            <p:cNvGrpSpPr/>
            <p:nvPr/>
          </p:nvGrpSpPr>
          <p:grpSpPr>
            <a:xfrm>
              <a:off x="2776" y="2379"/>
              <a:ext cx="1764" cy="1764"/>
              <a:chOff x="1925560" y="1317532"/>
              <a:chExt cx="1119836" cy="1119836"/>
            </a:xfrm>
          </p:grpSpPr>
          <p:sp>
            <p:nvSpPr>
              <p:cNvPr id="12" name="椭圆 11"/>
              <p:cNvSpPr/>
              <p:nvPr/>
            </p:nvSpPr>
            <p:spPr>
              <a:xfrm>
                <a:off x="1925560" y="1317532"/>
                <a:ext cx="1119836" cy="1119836"/>
              </a:xfrm>
              <a:prstGeom prst="ellipse">
                <a:avLst/>
              </a:prstGeom>
              <a:solidFill>
                <a:srgbClr val="339436"/>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sp>
            <p:nvSpPr>
              <p:cNvPr id="13" name="Freeform 13"/>
              <p:cNvSpPr>
                <a:spLocks noEditPoints="1"/>
              </p:cNvSpPr>
              <p:nvPr/>
            </p:nvSpPr>
            <p:spPr bwMode="auto">
              <a:xfrm>
                <a:off x="2168398" y="1492304"/>
                <a:ext cx="634159" cy="728727"/>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000000"/>
                  </a:solidFill>
                </a:endParaRPr>
              </a:p>
            </p:txBody>
          </p:sp>
        </p:grpSp>
        <p:grpSp>
          <p:nvGrpSpPr>
            <p:cNvPr id="14" name="组合 13"/>
            <p:cNvGrpSpPr/>
            <p:nvPr/>
          </p:nvGrpSpPr>
          <p:grpSpPr>
            <a:xfrm>
              <a:off x="2807" y="6623"/>
              <a:ext cx="1764" cy="1764"/>
              <a:chOff x="1732369" y="4883949"/>
              <a:chExt cx="1119836" cy="1119836"/>
            </a:xfrm>
          </p:grpSpPr>
          <p:sp>
            <p:nvSpPr>
              <p:cNvPr id="15" name="椭圆 14"/>
              <p:cNvSpPr/>
              <p:nvPr/>
            </p:nvSpPr>
            <p:spPr>
              <a:xfrm>
                <a:off x="1732369" y="4883949"/>
                <a:ext cx="1119836" cy="1119836"/>
              </a:xfrm>
              <a:prstGeom prst="ellipse">
                <a:avLst/>
              </a:prstGeom>
              <a:solidFill>
                <a:srgbClr val="339436"/>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sp>
            <p:nvSpPr>
              <p:cNvPr id="16" name="Freeform 5"/>
              <p:cNvSpPr>
                <a:spLocks noEditPoints="1"/>
              </p:cNvSpPr>
              <p:nvPr/>
            </p:nvSpPr>
            <p:spPr bwMode="auto">
              <a:xfrm>
                <a:off x="1963143" y="5145865"/>
                <a:ext cx="658288" cy="596004"/>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000000"/>
                  </a:solidFill>
                </a:endParaRPr>
              </a:p>
            </p:txBody>
          </p:sp>
        </p:grpSp>
        <p:grpSp>
          <p:nvGrpSpPr>
            <p:cNvPr id="17" name="组合 16"/>
            <p:cNvGrpSpPr/>
            <p:nvPr/>
          </p:nvGrpSpPr>
          <p:grpSpPr>
            <a:xfrm>
              <a:off x="7537" y="2375"/>
              <a:ext cx="1764" cy="1764"/>
              <a:chOff x="4609397" y="1508318"/>
              <a:chExt cx="1119836" cy="1119836"/>
            </a:xfrm>
          </p:grpSpPr>
          <p:sp>
            <p:nvSpPr>
              <p:cNvPr id="18" name="椭圆 17"/>
              <p:cNvSpPr/>
              <p:nvPr/>
            </p:nvSpPr>
            <p:spPr>
              <a:xfrm>
                <a:off x="4609397" y="1508318"/>
                <a:ext cx="1119836" cy="1119836"/>
              </a:xfrm>
              <a:prstGeom prst="ellipse">
                <a:avLst/>
              </a:prstGeom>
              <a:solidFill>
                <a:schemeClr val="accent4"/>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grpSp>
            <p:nvGrpSpPr>
              <p:cNvPr id="19" name="组合 18"/>
              <p:cNvGrpSpPr/>
              <p:nvPr/>
            </p:nvGrpSpPr>
            <p:grpSpPr>
              <a:xfrm>
                <a:off x="4859873" y="1808017"/>
                <a:ext cx="692085" cy="482755"/>
                <a:chOff x="-60285" y="3175"/>
                <a:chExt cx="1354138" cy="944563"/>
              </a:xfrm>
              <a:solidFill>
                <a:srgbClr val="FFFFFF"/>
              </a:solidFill>
            </p:grpSpPr>
            <p:sp>
              <p:nvSpPr>
                <p:cNvPr id="21" name="Freeform 51"/>
                <p:cNvSpPr>
                  <a:spLocks noEditPoints="1"/>
                </p:cNvSpPr>
                <p:nvPr/>
              </p:nvSpPr>
              <p:spPr bwMode="auto">
                <a:xfrm>
                  <a:off x="-42803" y="3175"/>
                  <a:ext cx="1255713" cy="804863"/>
                </a:xfrm>
                <a:custGeom>
                  <a:avLst/>
                  <a:gdLst>
                    <a:gd name="T0" fmla="*/ 16 w 332"/>
                    <a:gd name="T1" fmla="*/ 212 h 212"/>
                    <a:gd name="T2" fmla="*/ 316 w 332"/>
                    <a:gd name="T3" fmla="*/ 212 h 212"/>
                    <a:gd name="T4" fmla="*/ 332 w 332"/>
                    <a:gd name="T5" fmla="*/ 196 h 212"/>
                    <a:gd name="T6" fmla="*/ 332 w 332"/>
                    <a:gd name="T7" fmla="*/ 16 h 212"/>
                    <a:gd name="T8" fmla="*/ 316 w 332"/>
                    <a:gd name="T9" fmla="*/ 0 h 212"/>
                    <a:gd name="T10" fmla="*/ 24 w 332"/>
                    <a:gd name="T11" fmla="*/ 0 h 212"/>
                    <a:gd name="T12" fmla="*/ 0 w 332"/>
                    <a:gd name="T13" fmla="*/ 16 h 212"/>
                    <a:gd name="T14" fmla="*/ 0 w 332"/>
                    <a:gd name="T15" fmla="*/ 196 h 212"/>
                    <a:gd name="T16" fmla="*/ 16 w 332"/>
                    <a:gd name="T17" fmla="*/ 212 h 212"/>
                    <a:gd name="T18" fmla="*/ 22 w 332"/>
                    <a:gd name="T19" fmla="*/ 23 h 212"/>
                    <a:gd name="T20" fmla="*/ 24 w 332"/>
                    <a:gd name="T21" fmla="*/ 22 h 212"/>
                    <a:gd name="T22" fmla="*/ 310 w 332"/>
                    <a:gd name="T23" fmla="*/ 22 h 212"/>
                    <a:gd name="T24" fmla="*/ 310 w 332"/>
                    <a:gd name="T25" fmla="*/ 190 h 212"/>
                    <a:gd name="T26" fmla="*/ 22 w 332"/>
                    <a:gd name="T27" fmla="*/ 190 h 212"/>
                    <a:gd name="T28" fmla="*/ 22 w 332"/>
                    <a:gd name="T29" fmla="*/ 2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12">
                      <a:moveTo>
                        <a:pt x="16" y="212"/>
                      </a:moveTo>
                      <a:cubicBezTo>
                        <a:pt x="316" y="212"/>
                        <a:pt x="316" y="212"/>
                        <a:pt x="316" y="212"/>
                      </a:cubicBezTo>
                      <a:cubicBezTo>
                        <a:pt x="325" y="212"/>
                        <a:pt x="332" y="205"/>
                        <a:pt x="332" y="196"/>
                      </a:cubicBezTo>
                      <a:cubicBezTo>
                        <a:pt x="332" y="16"/>
                        <a:pt x="332" y="16"/>
                        <a:pt x="332" y="16"/>
                      </a:cubicBezTo>
                      <a:cubicBezTo>
                        <a:pt x="332" y="7"/>
                        <a:pt x="325" y="0"/>
                        <a:pt x="316" y="0"/>
                      </a:cubicBezTo>
                      <a:cubicBezTo>
                        <a:pt x="24" y="0"/>
                        <a:pt x="24" y="0"/>
                        <a:pt x="24" y="0"/>
                      </a:cubicBezTo>
                      <a:cubicBezTo>
                        <a:pt x="15" y="0"/>
                        <a:pt x="0" y="7"/>
                        <a:pt x="0" y="16"/>
                      </a:cubicBezTo>
                      <a:cubicBezTo>
                        <a:pt x="0" y="196"/>
                        <a:pt x="0" y="196"/>
                        <a:pt x="0" y="196"/>
                      </a:cubicBezTo>
                      <a:cubicBezTo>
                        <a:pt x="0" y="205"/>
                        <a:pt x="7" y="212"/>
                        <a:pt x="16" y="212"/>
                      </a:cubicBezTo>
                      <a:close/>
                      <a:moveTo>
                        <a:pt x="22" y="23"/>
                      </a:moveTo>
                      <a:cubicBezTo>
                        <a:pt x="23" y="22"/>
                        <a:pt x="24" y="22"/>
                        <a:pt x="24" y="22"/>
                      </a:cubicBezTo>
                      <a:cubicBezTo>
                        <a:pt x="310" y="22"/>
                        <a:pt x="310" y="22"/>
                        <a:pt x="310" y="22"/>
                      </a:cubicBezTo>
                      <a:cubicBezTo>
                        <a:pt x="310" y="190"/>
                        <a:pt x="310" y="190"/>
                        <a:pt x="310" y="190"/>
                      </a:cubicBezTo>
                      <a:cubicBezTo>
                        <a:pt x="22" y="190"/>
                        <a:pt x="22" y="190"/>
                        <a:pt x="22" y="190"/>
                      </a:cubicBezTo>
                      <a:lnTo>
                        <a:pt x="2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2" name="Freeform 52"/>
                <p:cNvSpPr/>
                <p:nvPr/>
              </p:nvSpPr>
              <p:spPr bwMode="auto">
                <a:xfrm>
                  <a:off x="209570" y="249238"/>
                  <a:ext cx="836614" cy="338137"/>
                </a:xfrm>
                <a:custGeom>
                  <a:avLst/>
                  <a:gdLst>
                    <a:gd name="T0" fmla="*/ 221 w 221"/>
                    <a:gd name="T1" fmla="*/ 9 h 89"/>
                    <a:gd name="T2" fmla="*/ 220 w 221"/>
                    <a:gd name="T3" fmla="*/ 7 h 89"/>
                    <a:gd name="T4" fmla="*/ 220 w 221"/>
                    <a:gd name="T5" fmla="*/ 5 h 89"/>
                    <a:gd name="T6" fmla="*/ 218 w 221"/>
                    <a:gd name="T7" fmla="*/ 3 h 89"/>
                    <a:gd name="T8" fmla="*/ 217 w 221"/>
                    <a:gd name="T9" fmla="*/ 2 h 89"/>
                    <a:gd name="T10" fmla="*/ 212 w 221"/>
                    <a:gd name="T11" fmla="*/ 0 h 89"/>
                    <a:gd name="T12" fmla="*/ 209 w 221"/>
                    <a:gd name="T13" fmla="*/ 0 h 89"/>
                    <a:gd name="T14" fmla="*/ 208 w 221"/>
                    <a:gd name="T15" fmla="*/ 0 h 89"/>
                    <a:gd name="T16" fmla="*/ 185 w 221"/>
                    <a:gd name="T17" fmla="*/ 4 h 89"/>
                    <a:gd name="T18" fmla="*/ 184 w 221"/>
                    <a:gd name="T19" fmla="*/ 4 h 89"/>
                    <a:gd name="T20" fmla="*/ 182 w 221"/>
                    <a:gd name="T21" fmla="*/ 5 h 89"/>
                    <a:gd name="T22" fmla="*/ 180 w 221"/>
                    <a:gd name="T23" fmla="*/ 6 h 89"/>
                    <a:gd name="T24" fmla="*/ 179 w 221"/>
                    <a:gd name="T25" fmla="*/ 7 h 89"/>
                    <a:gd name="T26" fmla="*/ 178 w 221"/>
                    <a:gd name="T27" fmla="*/ 9 h 89"/>
                    <a:gd name="T28" fmla="*/ 177 w 221"/>
                    <a:gd name="T29" fmla="*/ 10 h 89"/>
                    <a:gd name="T30" fmla="*/ 176 w 221"/>
                    <a:gd name="T31" fmla="*/ 12 h 89"/>
                    <a:gd name="T32" fmla="*/ 176 w 221"/>
                    <a:gd name="T33" fmla="*/ 15 h 89"/>
                    <a:gd name="T34" fmla="*/ 176 w 221"/>
                    <a:gd name="T35" fmla="*/ 16 h 89"/>
                    <a:gd name="T36" fmla="*/ 177 w 221"/>
                    <a:gd name="T37" fmla="*/ 18 h 89"/>
                    <a:gd name="T38" fmla="*/ 177 w 221"/>
                    <a:gd name="T39" fmla="*/ 20 h 89"/>
                    <a:gd name="T40" fmla="*/ 178 w 221"/>
                    <a:gd name="T41" fmla="*/ 21 h 89"/>
                    <a:gd name="T42" fmla="*/ 124 w 221"/>
                    <a:gd name="T43" fmla="*/ 64 h 89"/>
                    <a:gd name="T44" fmla="*/ 77 w 221"/>
                    <a:gd name="T45" fmla="*/ 30 h 89"/>
                    <a:gd name="T46" fmla="*/ 75 w 221"/>
                    <a:gd name="T47" fmla="*/ 29 h 89"/>
                    <a:gd name="T48" fmla="*/ 73 w 221"/>
                    <a:gd name="T49" fmla="*/ 28 h 89"/>
                    <a:gd name="T50" fmla="*/ 71 w 221"/>
                    <a:gd name="T51" fmla="*/ 28 h 89"/>
                    <a:gd name="T52" fmla="*/ 69 w 221"/>
                    <a:gd name="T53" fmla="*/ 28 h 89"/>
                    <a:gd name="T54" fmla="*/ 67 w 221"/>
                    <a:gd name="T55" fmla="*/ 29 h 89"/>
                    <a:gd name="T56" fmla="*/ 65 w 221"/>
                    <a:gd name="T57" fmla="*/ 30 h 89"/>
                    <a:gd name="T58" fmla="*/ 6 w 221"/>
                    <a:gd name="T59" fmla="*/ 68 h 89"/>
                    <a:gd name="T60" fmla="*/ 12 w 221"/>
                    <a:gd name="T61" fmla="*/ 89 h 89"/>
                    <a:gd name="T62" fmla="*/ 71 w 221"/>
                    <a:gd name="T63" fmla="*/ 52 h 89"/>
                    <a:gd name="T64" fmla="*/ 120 w 221"/>
                    <a:gd name="T65" fmla="*/ 87 h 89"/>
                    <a:gd name="T66" fmla="*/ 122 w 221"/>
                    <a:gd name="T67" fmla="*/ 88 h 89"/>
                    <a:gd name="T68" fmla="*/ 125 w 221"/>
                    <a:gd name="T69" fmla="*/ 89 h 89"/>
                    <a:gd name="T70" fmla="*/ 125 w 221"/>
                    <a:gd name="T71" fmla="*/ 89 h 89"/>
                    <a:gd name="T72" fmla="*/ 127 w 221"/>
                    <a:gd name="T73" fmla="*/ 88 h 89"/>
                    <a:gd name="T74" fmla="*/ 130 w 221"/>
                    <a:gd name="T75" fmla="*/ 87 h 89"/>
                    <a:gd name="T76" fmla="*/ 192 w 221"/>
                    <a:gd name="T77" fmla="*/ 39 h 89"/>
                    <a:gd name="T78" fmla="*/ 193 w 221"/>
                    <a:gd name="T79" fmla="*/ 41 h 89"/>
                    <a:gd name="T80" fmla="*/ 196 w 221"/>
                    <a:gd name="T81" fmla="*/ 42 h 89"/>
                    <a:gd name="T82" fmla="*/ 197 w 221"/>
                    <a:gd name="T83" fmla="*/ 43 h 89"/>
                    <a:gd name="T84" fmla="*/ 200 w 221"/>
                    <a:gd name="T85" fmla="*/ 43 h 89"/>
                    <a:gd name="T86" fmla="*/ 200 w 221"/>
                    <a:gd name="T87" fmla="*/ 43 h 89"/>
                    <a:gd name="T88" fmla="*/ 203 w 221"/>
                    <a:gd name="T89" fmla="*/ 43 h 89"/>
                    <a:gd name="T90" fmla="*/ 206 w 221"/>
                    <a:gd name="T91" fmla="*/ 41 h 89"/>
                    <a:gd name="T92" fmla="*/ 208 w 221"/>
                    <a:gd name="T93" fmla="*/ 40 h 89"/>
                    <a:gd name="T94" fmla="*/ 210 w 221"/>
                    <a:gd name="T95" fmla="*/ 37 h 89"/>
                    <a:gd name="T96" fmla="*/ 220 w 221"/>
                    <a:gd name="T97" fmla="*/ 16 h 89"/>
                    <a:gd name="T98" fmla="*/ 220 w 221"/>
                    <a:gd name="T99" fmla="*/ 16 h 89"/>
                    <a:gd name="T100" fmla="*/ 221 w 221"/>
                    <a:gd name="T101" fmla="*/ 14 h 89"/>
                    <a:gd name="T102" fmla="*/ 221 w 221"/>
                    <a:gd name="T103" fmla="*/ 1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1" h="89">
                      <a:moveTo>
                        <a:pt x="221" y="9"/>
                      </a:moveTo>
                      <a:cubicBezTo>
                        <a:pt x="221" y="9"/>
                        <a:pt x="221" y="9"/>
                        <a:pt x="221" y="9"/>
                      </a:cubicBezTo>
                      <a:cubicBezTo>
                        <a:pt x="221" y="9"/>
                        <a:pt x="221" y="9"/>
                        <a:pt x="221" y="9"/>
                      </a:cubicBezTo>
                      <a:cubicBezTo>
                        <a:pt x="221" y="9"/>
                        <a:pt x="221" y="8"/>
                        <a:pt x="220" y="7"/>
                      </a:cubicBezTo>
                      <a:cubicBezTo>
                        <a:pt x="220" y="7"/>
                        <a:pt x="220" y="7"/>
                        <a:pt x="220" y="6"/>
                      </a:cubicBezTo>
                      <a:cubicBezTo>
                        <a:pt x="220" y="6"/>
                        <a:pt x="220" y="6"/>
                        <a:pt x="220" y="5"/>
                      </a:cubicBezTo>
                      <a:cubicBezTo>
                        <a:pt x="219" y="5"/>
                        <a:pt x="219" y="5"/>
                        <a:pt x="219" y="4"/>
                      </a:cubicBezTo>
                      <a:cubicBezTo>
                        <a:pt x="219" y="4"/>
                        <a:pt x="219" y="4"/>
                        <a:pt x="218" y="3"/>
                      </a:cubicBezTo>
                      <a:cubicBezTo>
                        <a:pt x="218" y="3"/>
                        <a:pt x="218" y="3"/>
                        <a:pt x="217" y="3"/>
                      </a:cubicBezTo>
                      <a:cubicBezTo>
                        <a:pt x="217" y="3"/>
                        <a:pt x="217" y="2"/>
                        <a:pt x="217" y="2"/>
                      </a:cubicBezTo>
                      <a:cubicBezTo>
                        <a:pt x="215" y="1"/>
                        <a:pt x="214" y="1"/>
                        <a:pt x="213" y="0"/>
                      </a:cubicBezTo>
                      <a:cubicBezTo>
                        <a:pt x="213" y="0"/>
                        <a:pt x="212" y="0"/>
                        <a:pt x="212" y="0"/>
                      </a:cubicBezTo>
                      <a:cubicBezTo>
                        <a:pt x="212" y="0"/>
                        <a:pt x="211" y="0"/>
                        <a:pt x="211" y="0"/>
                      </a:cubicBezTo>
                      <a:cubicBezTo>
                        <a:pt x="210" y="0"/>
                        <a:pt x="209" y="0"/>
                        <a:pt x="209" y="0"/>
                      </a:cubicBezTo>
                      <a:cubicBezTo>
                        <a:pt x="209" y="0"/>
                        <a:pt x="209" y="0"/>
                        <a:pt x="208" y="0"/>
                      </a:cubicBezTo>
                      <a:cubicBezTo>
                        <a:pt x="208" y="0"/>
                        <a:pt x="208" y="0"/>
                        <a:pt x="208" y="0"/>
                      </a:cubicBezTo>
                      <a:cubicBezTo>
                        <a:pt x="208" y="0"/>
                        <a:pt x="208" y="0"/>
                        <a:pt x="208" y="0"/>
                      </a:cubicBezTo>
                      <a:cubicBezTo>
                        <a:pt x="185" y="4"/>
                        <a:pt x="185" y="4"/>
                        <a:pt x="185" y="4"/>
                      </a:cubicBezTo>
                      <a:cubicBezTo>
                        <a:pt x="185" y="4"/>
                        <a:pt x="185" y="4"/>
                        <a:pt x="185" y="4"/>
                      </a:cubicBezTo>
                      <a:cubicBezTo>
                        <a:pt x="185" y="4"/>
                        <a:pt x="184" y="4"/>
                        <a:pt x="184" y="4"/>
                      </a:cubicBezTo>
                      <a:cubicBezTo>
                        <a:pt x="183" y="4"/>
                        <a:pt x="183" y="4"/>
                        <a:pt x="183" y="4"/>
                      </a:cubicBezTo>
                      <a:cubicBezTo>
                        <a:pt x="182" y="5"/>
                        <a:pt x="182" y="5"/>
                        <a:pt x="182" y="5"/>
                      </a:cubicBezTo>
                      <a:cubicBezTo>
                        <a:pt x="181" y="5"/>
                        <a:pt x="181" y="5"/>
                        <a:pt x="181" y="5"/>
                      </a:cubicBezTo>
                      <a:cubicBezTo>
                        <a:pt x="181" y="6"/>
                        <a:pt x="181" y="6"/>
                        <a:pt x="180" y="6"/>
                      </a:cubicBezTo>
                      <a:cubicBezTo>
                        <a:pt x="180" y="6"/>
                        <a:pt x="180" y="6"/>
                        <a:pt x="180" y="6"/>
                      </a:cubicBezTo>
                      <a:cubicBezTo>
                        <a:pt x="180" y="6"/>
                        <a:pt x="179" y="7"/>
                        <a:pt x="179" y="7"/>
                      </a:cubicBezTo>
                      <a:cubicBezTo>
                        <a:pt x="179" y="7"/>
                        <a:pt x="179" y="7"/>
                        <a:pt x="178" y="8"/>
                      </a:cubicBezTo>
                      <a:cubicBezTo>
                        <a:pt x="178" y="8"/>
                        <a:pt x="178" y="8"/>
                        <a:pt x="178" y="9"/>
                      </a:cubicBezTo>
                      <a:cubicBezTo>
                        <a:pt x="178" y="9"/>
                        <a:pt x="177" y="9"/>
                        <a:pt x="177" y="9"/>
                      </a:cubicBezTo>
                      <a:cubicBezTo>
                        <a:pt x="177" y="10"/>
                        <a:pt x="177" y="10"/>
                        <a:pt x="177" y="10"/>
                      </a:cubicBezTo>
                      <a:cubicBezTo>
                        <a:pt x="177" y="11"/>
                        <a:pt x="177" y="11"/>
                        <a:pt x="177" y="11"/>
                      </a:cubicBezTo>
                      <a:cubicBezTo>
                        <a:pt x="176" y="12"/>
                        <a:pt x="176" y="12"/>
                        <a:pt x="176" y="12"/>
                      </a:cubicBezTo>
                      <a:cubicBezTo>
                        <a:pt x="176" y="13"/>
                        <a:pt x="176" y="13"/>
                        <a:pt x="176" y="13"/>
                      </a:cubicBezTo>
                      <a:cubicBezTo>
                        <a:pt x="176" y="14"/>
                        <a:pt x="176" y="14"/>
                        <a:pt x="176" y="15"/>
                      </a:cubicBezTo>
                      <a:cubicBezTo>
                        <a:pt x="176" y="15"/>
                        <a:pt x="176" y="15"/>
                        <a:pt x="176" y="16"/>
                      </a:cubicBezTo>
                      <a:cubicBezTo>
                        <a:pt x="176" y="16"/>
                        <a:pt x="176" y="16"/>
                        <a:pt x="176" y="16"/>
                      </a:cubicBezTo>
                      <a:cubicBezTo>
                        <a:pt x="176" y="16"/>
                        <a:pt x="176" y="17"/>
                        <a:pt x="176" y="17"/>
                      </a:cubicBezTo>
                      <a:cubicBezTo>
                        <a:pt x="176" y="17"/>
                        <a:pt x="176" y="17"/>
                        <a:pt x="177" y="18"/>
                      </a:cubicBezTo>
                      <a:cubicBezTo>
                        <a:pt x="177" y="18"/>
                        <a:pt x="177" y="18"/>
                        <a:pt x="177" y="19"/>
                      </a:cubicBezTo>
                      <a:cubicBezTo>
                        <a:pt x="177" y="19"/>
                        <a:pt x="177" y="19"/>
                        <a:pt x="177" y="20"/>
                      </a:cubicBezTo>
                      <a:cubicBezTo>
                        <a:pt x="177" y="20"/>
                        <a:pt x="178" y="20"/>
                        <a:pt x="178" y="21"/>
                      </a:cubicBezTo>
                      <a:cubicBezTo>
                        <a:pt x="178" y="21"/>
                        <a:pt x="178" y="21"/>
                        <a:pt x="178" y="21"/>
                      </a:cubicBezTo>
                      <a:cubicBezTo>
                        <a:pt x="179" y="22"/>
                        <a:pt x="179" y="22"/>
                        <a:pt x="179" y="22"/>
                      </a:cubicBezTo>
                      <a:cubicBezTo>
                        <a:pt x="124" y="64"/>
                        <a:pt x="124" y="64"/>
                        <a:pt x="124" y="64"/>
                      </a:cubicBezTo>
                      <a:cubicBezTo>
                        <a:pt x="77" y="30"/>
                        <a:pt x="77" y="30"/>
                        <a:pt x="77" y="30"/>
                      </a:cubicBezTo>
                      <a:cubicBezTo>
                        <a:pt x="77" y="30"/>
                        <a:pt x="77" y="30"/>
                        <a:pt x="77" y="30"/>
                      </a:cubicBezTo>
                      <a:cubicBezTo>
                        <a:pt x="77" y="30"/>
                        <a:pt x="77" y="30"/>
                        <a:pt x="76" y="29"/>
                      </a:cubicBezTo>
                      <a:cubicBezTo>
                        <a:pt x="76" y="29"/>
                        <a:pt x="76" y="29"/>
                        <a:pt x="75" y="29"/>
                      </a:cubicBezTo>
                      <a:cubicBezTo>
                        <a:pt x="75" y="29"/>
                        <a:pt x="75" y="29"/>
                        <a:pt x="74" y="29"/>
                      </a:cubicBezTo>
                      <a:cubicBezTo>
                        <a:pt x="74" y="29"/>
                        <a:pt x="74" y="28"/>
                        <a:pt x="73" y="28"/>
                      </a:cubicBezTo>
                      <a:cubicBezTo>
                        <a:pt x="73" y="28"/>
                        <a:pt x="73" y="28"/>
                        <a:pt x="73" y="28"/>
                      </a:cubicBezTo>
                      <a:cubicBezTo>
                        <a:pt x="72" y="28"/>
                        <a:pt x="72" y="28"/>
                        <a:pt x="71" y="28"/>
                      </a:cubicBezTo>
                      <a:cubicBezTo>
                        <a:pt x="71" y="28"/>
                        <a:pt x="71" y="28"/>
                        <a:pt x="70" y="28"/>
                      </a:cubicBezTo>
                      <a:cubicBezTo>
                        <a:pt x="70" y="28"/>
                        <a:pt x="70" y="28"/>
                        <a:pt x="69" y="28"/>
                      </a:cubicBezTo>
                      <a:cubicBezTo>
                        <a:pt x="69" y="28"/>
                        <a:pt x="69" y="28"/>
                        <a:pt x="68" y="28"/>
                      </a:cubicBezTo>
                      <a:cubicBezTo>
                        <a:pt x="68" y="29"/>
                        <a:pt x="67" y="29"/>
                        <a:pt x="67" y="29"/>
                      </a:cubicBezTo>
                      <a:cubicBezTo>
                        <a:pt x="67" y="29"/>
                        <a:pt x="67" y="29"/>
                        <a:pt x="66" y="29"/>
                      </a:cubicBezTo>
                      <a:cubicBezTo>
                        <a:pt x="66" y="29"/>
                        <a:pt x="66" y="30"/>
                        <a:pt x="65" y="30"/>
                      </a:cubicBezTo>
                      <a:cubicBezTo>
                        <a:pt x="65" y="30"/>
                        <a:pt x="65" y="30"/>
                        <a:pt x="65" y="30"/>
                      </a:cubicBezTo>
                      <a:cubicBezTo>
                        <a:pt x="6" y="68"/>
                        <a:pt x="6" y="68"/>
                        <a:pt x="6" y="68"/>
                      </a:cubicBezTo>
                      <a:cubicBezTo>
                        <a:pt x="1" y="72"/>
                        <a:pt x="0" y="79"/>
                        <a:pt x="3" y="84"/>
                      </a:cubicBezTo>
                      <a:cubicBezTo>
                        <a:pt x="5" y="87"/>
                        <a:pt x="9" y="89"/>
                        <a:pt x="12" y="89"/>
                      </a:cubicBezTo>
                      <a:cubicBezTo>
                        <a:pt x="15" y="89"/>
                        <a:pt x="17" y="88"/>
                        <a:pt x="18" y="87"/>
                      </a:cubicBezTo>
                      <a:cubicBezTo>
                        <a:pt x="71" y="52"/>
                        <a:pt x="71" y="52"/>
                        <a:pt x="71" y="52"/>
                      </a:cubicBezTo>
                      <a:cubicBezTo>
                        <a:pt x="118" y="87"/>
                        <a:pt x="118" y="87"/>
                        <a:pt x="118" y="87"/>
                      </a:cubicBezTo>
                      <a:cubicBezTo>
                        <a:pt x="119" y="87"/>
                        <a:pt x="119" y="87"/>
                        <a:pt x="120" y="87"/>
                      </a:cubicBezTo>
                      <a:cubicBezTo>
                        <a:pt x="120" y="88"/>
                        <a:pt x="120" y="88"/>
                        <a:pt x="120" y="88"/>
                      </a:cubicBezTo>
                      <a:cubicBezTo>
                        <a:pt x="121" y="88"/>
                        <a:pt x="121" y="88"/>
                        <a:pt x="122" y="88"/>
                      </a:cubicBezTo>
                      <a:cubicBezTo>
                        <a:pt x="122" y="88"/>
                        <a:pt x="122" y="88"/>
                        <a:pt x="122" y="88"/>
                      </a:cubicBezTo>
                      <a:cubicBezTo>
                        <a:pt x="123" y="88"/>
                        <a:pt x="124" y="89"/>
                        <a:pt x="125" y="89"/>
                      </a:cubicBezTo>
                      <a:cubicBezTo>
                        <a:pt x="125" y="89"/>
                        <a:pt x="125" y="89"/>
                        <a:pt x="125" y="89"/>
                      </a:cubicBezTo>
                      <a:cubicBezTo>
                        <a:pt x="125" y="89"/>
                        <a:pt x="125" y="89"/>
                        <a:pt x="125" y="89"/>
                      </a:cubicBezTo>
                      <a:cubicBezTo>
                        <a:pt x="125" y="89"/>
                        <a:pt x="126" y="88"/>
                        <a:pt x="127" y="88"/>
                      </a:cubicBezTo>
                      <a:cubicBezTo>
                        <a:pt x="127" y="88"/>
                        <a:pt x="127" y="88"/>
                        <a:pt x="127" y="88"/>
                      </a:cubicBezTo>
                      <a:cubicBezTo>
                        <a:pt x="128" y="88"/>
                        <a:pt x="129" y="88"/>
                        <a:pt x="129" y="88"/>
                      </a:cubicBezTo>
                      <a:cubicBezTo>
                        <a:pt x="129" y="87"/>
                        <a:pt x="129" y="87"/>
                        <a:pt x="130" y="87"/>
                      </a:cubicBezTo>
                      <a:cubicBezTo>
                        <a:pt x="130" y="87"/>
                        <a:pt x="131" y="87"/>
                        <a:pt x="131" y="86"/>
                      </a:cubicBezTo>
                      <a:cubicBezTo>
                        <a:pt x="192" y="39"/>
                        <a:pt x="192" y="39"/>
                        <a:pt x="192" y="39"/>
                      </a:cubicBezTo>
                      <a:cubicBezTo>
                        <a:pt x="192" y="40"/>
                        <a:pt x="193" y="40"/>
                        <a:pt x="193" y="40"/>
                      </a:cubicBezTo>
                      <a:cubicBezTo>
                        <a:pt x="193" y="40"/>
                        <a:pt x="193" y="41"/>
                        <a:pt x="193" y="41"/>
                      </a:cubicBezTo>
                      <a:cubicBezTo>
                        <a:pt x="194" y="41"/>
                        <a:pt x="194" y="41"/>
                        <a:pt x="195" y="42"/>
                      </a:cubicBezTo>
                      <a:cubicBezTo>
                        <a:pt x="195" y="42"/>
                        <a:pt x="195" y="42"/>
                        <a:pt x="196" y="42"/>
                      </a:cubicBezTo>
                      <a:cubicBezTo>
                        <a:pt x="196" y="42"/>
                        <a:pt x="196" y="42"/>
                        <a:pt x="196" y="42"/>
                      </a:cubicBezTo>
                      <a:cubicBezTo>
                        <a:pt x="196" y="42"/>
                        <a:pt x="197" y="42"/>
                        <a:pt x="197" y="43"/>
                      </a:cubicBezTo>
                      <a:cubicBezTo>
                        <a:pt x="197" y="43"/>
                        <a:pt x="198" y="43"/>
                        <a:pt x="198" y="43"/>
                      </a:cubicBezTo>
                      <a:cubicBezTo>
                        <a:pt x="199" y="43"/>
                        <a:pt x="199" y="43"/>
                        <a:pt x="200" y="43"/>
                      </a:cubicBezTo>
                      <a:cubicBezTo>
                        <a:pt x="200" y="43"/>
                        <a:pt x="200" y="43"/>
                        <a:pt x="200" y="43"/>
                      </a:cubicBezTo>
                      <a:cubicBezTo>
                        <a:pt x="200" y="43"/>
                        <a:pt x="200" y="43"/>
                        <a:pt x="200" y="43"/>
                      </a:cubicBezTo>
                      <a:cubicBezTo>
                        <a:pt x="201" y="43"/>
                        <a:pt x="202" y="43"/>
                        <a:pt x="203" y="43"/>
                      </a:cubicBezTo>
                      <a:cubicBezTo>
                        <a:pt x="203" y="43"/>
                        <a:pt x="203" y="43"/>
                        <a:pt x="203" y="43"/>
                      </a:cubicBezTo>
                      <a:cubicBezTo>
                        <a:pt x="204" y="42"/>
                        <a:pt x="205" y="42"/>
                        <a:pt x="206" y="42"/>
                      </a:cubicBezTo>
                      <a:cubicBezTo>
                        <a:pt x="206" y="41"/>
                        <a:pt x="206" y="41"/>
                        <a:pt x="206" y="41"/>
                      </a:cubicBezTo>
                      <a:cubicBezTo>
                        <a:pt x="207" y="41"/>
                        <a:pt x="207" y="41"/>
                        <a:pt x="207" y="41"/>
                      </a:cubicBezTo>
                      <a:cubicBezTo>
                        <a:pt x="207" y="41"/>
                        <a:pt x="208" y="40"/>
                        <a:pt x="208" y="40"/>
                      </a:cubicBezTo>
                      <a:cubicBezTo>
                        <a:pt x="208" y="40"/>
                        <a:pt x="208" y="39"/>
                        <a:pt x="208" y="39"/>
                      </a:cubicBezTo>
                      <a:cubicBezTo>
                        <a:pt x="209" y="39"/>
                        <a:pt x="210" y="38"/>
                        <a:pt x="210" y="37"/>
                      </a:cubicBezTo>
                      <a:cubicBezTo>
                        <a:pt x="210" y="37"/>
                        <a:pt x="210" y="37"/>
                        <a:pt x="210" y="37"/>
                      </a:cubicBezTo>
                      <a:cubicBezTo>
                        <a:pt x="220" y="16"/>
                        <a:pt x="220" y="16"/>
                        <a:pt x="220" y="16"/>
                      </a:cubicBezTo>
                      <a:cubicBezTo>
                        <a:pt x="220" y="16"/>
                        <a:pt x="220" y="16"/>
                        <a:pt x="220" y="16"/>
                      </a:cubicBezTo>
                      <a:cubicBezTo>
                        <a:pt x="220" y="16"/>
                        <a:pt x="220" y="16"/>
                        <a:pt x="220" y="16"/>
                      </a:cubicBezTo>
                      <a:cubicBezTo>
                        <a:pt x="220" y="15"/>
                        <a:pt x="220" y="15"/>
                        <a:pt x="220" y="15"/>
                      </a:cubicBezTo>
                      <a:cubicBezTo>
                        <a:pt x="220" y="15"/>
                        <a:pt x="221" y="14"/>
                        <a:pt x="221" y="14"/>
                      </a:cubicBezTo>
                      <a:cubicBezTo>
                        <a:pt x="221" y="13"/>
                        <a:pt x="221" y="13"/>
                        <a:pt x="221" y="12"/>
                      </a:cubicBezTo>
                      <a:cubicBezTo>
                        <a:pt x="221" y="12"/>
                        <a:pt x="221" y="12"/>
                        <a:pt x="221" y="11"/>
                      </a:cubicBezTo>
                      <a:cubicBezTo>
                        <a:pt x="221" y="11"/>
                        <a:pt x="221" y="10"/>
                        <a:pt x="2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Freeform 53"/>
                <p:cNvSpPr/>
                <p:nvPr/>
              </p:nvSpPr>
              <p:spPr bwMode="auto">
                <a:xfrm>
                  <a:off x="-60285" y="865188"/>
                  <a:ext cx="1354138" cy="82550"/>
                </a:xfrm>
                <a:custGeom>
                  <a:avLst/>
                  <a:gdLst>
                    <a:gd name="T0" fmla="*/ 347 w 358"/>
                    <a:gd name="T1" fmla="*/ 0 h 22"/>
                    <a:gd name="T2" fmla="*/ 11 w 358"/>
                    <a:gd name="T3" fmla="*/ 0 h 22"/>
                    <a:gd name="T4" fmla="*/ 0 w 358"/>
                    <a:gd name="T5" fmla="*/ 11 h 22"/>
                    <a:gd name="T6" fmla="*/ 11 w 358"/>
                    <a:gd name="T7" fmla="*/ 22 h 22"/>
                    <a:gd name="T8" fmla="*/ 347 w 358"/>
                    <a:gd name="T9" fmla="*/ 22 h 22"/>
                    <a:gd name="T10" fmla="*/ 358 w 358"/>
                    <a:gd name="T11" fmla="*/ 11 h 22"/>
                    <a:gd name="T12" fmla="*/ 347 w 35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58" h="22">
                      <a:moveTo>
                        <a:pt x="347" y="0"/>
                      </a:moveTo>
                      <a:cubicBezTo>
                        <a:pt x="11" y="0"/>
                        <a:pt x="11" y="0"/>
                        <a:pt x="11" y="0"/>
                      </a:cubicBezTo>
                      <a:cubicBezTo>
                        <a:pt x="5" y="0"/>
                        <a:pt x="0" y="5"/>
                        <a:pt x="0" y="11"/>
                      </a:cubicBezTo>
                      <a:cubicBezTo>
                        <a:pt x="0" y="17"/>
                        <a:pt x="5" y="22"/>
                        <a:pt x="11" y="22"/>
                      </a:cubicBezTo>
                      <a:cubicBezTo>
                        <a:pt x="347" y="22"/>
                        <a:pt x="347" y="22"/>
                        <a:pt x="347" y="22"/>
                      </a:cubicBezTo>
                      <a:cubicBezTo>
                        <a:pt x="353" y="22"/>
                        <a:pt x="358" y="17"/>
                        <a:pt x="358" y="11"/>
                      </a:cubicBezTo>
                      <a:cubicBezTo>
                        <a:pt x="358" y="5"/>
                        <a:pt x="353" y="0"/>
                        <a:pt x="3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24" name="组合 23"/>
            <p:cNvGrpSpPr/>
            <p:nvPr/>
          </p:nvGrpSpPr>
          <p:grpSpPr>
            <a:xfrm>
              <a:off x="7537" y="6623"/>
              <a:ext cx="1764" cy="1764"/>
              <a:chOff x="4609397" y="4205512"/>
              <a:chExt cx="1119836" cy="1119836"/>
            </a:xfrm>
          </p:grpSpPr>
          <p:sp>
            <p:nvSpPr>
              <p:cNvPr id="25" name="椭圆 24"/>
              <p:cNvSpPr/>
              <p:nvPr/>
            </p:nvSpPr>
            <p:spPr>
              <a:xfrm>
                <a:off x="4609397" y="4205512"/>
                <a:ext cx="1119836" cy="1119836"/>
              </a:xfrm>
              <a:prstGeom prst="ellipse">
                <a:avLst/>
              </a:prstGeom>
              <a:solidFill>
                <a:schemeClr val="accent4"/>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sp>
            <p:nvSpPr>
              <p:cNvPr id="26" name="Freeform 5"/>
              <p:cNvSpPr>
                <a:spLocks noEditPoints="1"/>
              </p:cNvSpPr>
              <p:nvPr/>
            </p:nvSpPr>
            <p:spPr bwMode="auto">
              <a:xfrm>
                <a:off x="4770566" y="4472920"/>
                <a:ext cx="802605" cy="502759"/>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000000"/>
                  </a:solidFill>
                </a:endParaRPr>
              </a:p>
            </p:txBody>
          </p:sp>
        </p:grpSp>
        <p:grpSp>
          <p:nvGrpSpPr>
            <p:cNvPr id="27" name="组合 26"/>
            <p:cNvGrpSpPr/>
            <p:nvPr/>
          </p:nvGrpSpPr>
          <p:grpSpPr>
            <a:xfrm>
              <a:off x="12267" y="2346"/>
              <a:ext cx="1764" cy="1764"/>
              <a:chOff x="7789634" y="1489945"/>
              <a:chExt cx="1119836" cy="1119836"/>
            </a:xfrm>
          </p:grpSpPr>
          <p:sp>
            <p:nvSpPr>
              <p:cNvPr id="28" name="椭圆 27"/>
              <p:cNvSpPr/>
              <p:nvPr/>
            </p:nvSpPr>
            <p:spPr>
              <a:xfrm>
                <a:off x="7789634" y="1489945"/>
                <a:ext cx="1119836" cy="1119836"/>
              </a:xfrm>
              <a:prstGeom prst="ellipse">
                <a:avLst/>
              </a:prstGeom>
              <a:solidFill>
                <a:srgbClr val="007E32"/>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grpSp>
            <p:nvGrpSpPr>
              <p:cNvPr id="29" name="组合 28"/>
              <p:cNvGrpSpPr/>
              <p:nvPr/>
            </p:nvGrpSpPr>
            <p:grpSpPr>
              <a:xfrm>
                <a:off x="8108090" y="1827308"/>
                <a:ext cx="482923" cy="481855"/>
                <a:chOff x="9166770" y="4602851"/>
                <a:chExt cx="482923" cy="481855"/>
              </a:xfrm>
            </p:grpSpPr>
            <p:sp>
              <p:nvSpPr>
                <p:cNvPr id="63" name="Freeform 9"/>
                <p:cNvSpPr/>
                <p:nvPr/>
              </p:nvSpPr>
              <p:spPr bwMode="auto">
                <a:xfrm>
                  <a:off x="9457379" y="4895596"/>
                  <a:ext cx="192314" cy="189110"/>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rgbClr val="FFFFFF">
                    <a:lumMod val="9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64" name="Freeform 10"/>
                <p:cNvSpPr>
                  <a:spLocks noEditPoints="1"/>
                </p:cNvSpPr>
                <p:nvPr/>
              </p:nvSpPr>
              <p:spPr bwMode="auto">
                <a:xfrm>
                  <a:off x="9166770" y="4602851"/>
                  <a:ext cx="356850" cy="358987"/>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rgbClr val="FFFFFF">
                    <a:lumMod val="9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65" name="Freeform 11"/>
                <p:cNvSpPr/>
                <p:nvPr/>
              </p:nvSpPr>
              <p:spPr bwMode="auto">
                <a:xfrm>
                  <a:off x="9241559" y="4677640"/>
                  <a:ext cx="105773" cy="10470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rgbClr val="FFFFFF">
                    <a:lumMod val="9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66" name="组合 65"/>
            <p:cNvGrpSpPr/>
            <p:nvPr/>
          </p:nvGrpSpPr>
          <p:grpSpPr>
            <a:xfrm>
              <a:off x="12267" y="6623"/>
              <a:ext cx="1764" cy="1764"/>
              <a:chOff x="7789634" y="4205512"/>
              <a:chExt cx="1119836" cy="1119836"/>
            </a:xfrm>
          </p:grpSpPr>
          <p:sp>
            <p:nvSpPr>
              <p:cNvPr id="67" name="椭圆 66"/>
              <p:cNvSpPr/>
              <p:nvPr/>
            </p:nvSpPr>
            <p:spPr>
              <a:xfrm>
                <a:off x="7789634" y="4205512"/>
                <a:ext cx="1119836" cy="1119836"/>
              </a:xfrm>
              <a:prstGeom prst="ellipse">
                <a:avLst/>
              </a:prstGeom>
              <a:solidFill>
                <a:srgbClr val="007E32"/>
              </a:solidFill>
              <a:ln>
                <a:noFill/>
              </a:ln>
            </p:spPr>
            <p:style>
              <a:lnRef idx="2">
                <a:srgbClr val="318C80">
                  <a:shade val="50000"/>
                </a:srgbClr>
              </a:lnRef>
              <a:fillRef idx="1">
                <a:srgbClr val="318C80"/>
              </a:fillRef>
              <a:effectRef idx="0">
                <a:srgbClr val="318C80"/>
              </a:effectRef>
              <a:fontRef idx="minor">
                <a:srgbClr val="FFFFFF"/>
              </a:fontRef>
            </p:style>
            <p:txBody>
              <a:bodyPr rtlCol="0" anchor="ctr"/>
              <a:lstStyle/>
              <a:p>
                <a:pPr algn="ctr"/>
                <a:endParaRPr lang="zh-CN" altLang="en-US">
                  <a:solidFill>
                    <a:srgbClr val="FFFFFF"/>
                  </a:solidFill>
                </a:endParaRPr>
              </a:p>
            </p:txBody>
          </p:sp>
          <p:sp>
            <p:nvSpPr>
              <p:cNvPr id="68" name="Freeform 7"/>
              <p:cNvSpPr>
                <a:spLocks noEditPoints="1"/>
              </p:cNvSpPr>
              <p:nvPr/>
            </p:nvSpPr>
            <p:spPr bwMode="auto">
              <a:xfrm>
                <a:off x="8101360" y="4441027"/>
                <a:ext cx="545174" cy="592931"/>
              </a:xfrm>
              <a:custGeom>
                <a:avLst/>
                <a:gdLst>
                  <a:gd name="T0" fmla="*/ 50 w 100"/>
                  <a:gd name="T1" fmla="*/ 70 h 132"/>
                  <a:gd name="T2" fmla="*/ 30 w 100"/>
                  <a:gd name="T3" fmla="*/ 90 h 132"/>
                  <a:gd name="T4" fmla="*/ 50 w 100"/>
                  <a:gd name="T5" fmla="*/ 111 h 132"/>
                  <a:gd name="T6" fmla="*/ 70 w 100"/>
                  <a:gd name="T7" fmla="*/ 90 h 132"/>
                  <a:gd name="T8" fmla="*/ 50 w 100"/>
                  <a:gd name="T9" fmla="*/ 70 h 132"/>
                  <a:gd name="T10" fmla="*/ 53 w 100"/>
                  <a:gd name="T11" fmla="*/ 93 h 132"/>
                  <a:gd name="T12" fmla="*/ 53 w 100"/>
                  <a:gd name="T13" fmla="*/ 102 h 132"/>
                  <a:gd name="T14" fmla="*/ 50 w 100"/>
                  <a:gd name="T15" fmla="*/ 105 h 132"/>
                  <a:gd name="T16" fmla="*/ 47 w 100"/>
                  <a:gd name="T17" fmla="*/ 102 h 132"/>
                  <a:gd name="T18" fmla="*/ 47 w 100"/>
                  <a:gd name="T19" fmla="*/ 93 h 132"/>
                  <a:gd name="T20" fmla="*/ 41 w 100"/>
                  <a:gd name="T21" fmla="*/ 84 h 132"/>
                  <a:gd name="T22" fmla="*/ 50 w 100"/>
                  <a:gd name="T23" fmla="*/ 76 h 132"/>
                  <a:gd name="T24" fmla="*/ 59 w 100"/>
                  <a:gd name="T25" fmla="*/ 84 h 132"/>
                  <a:gd name="T26" fmla="*/ 53 w 100"/>
                  <a:gd name="T27" fmla="*/ 93 h 132"/>
                  <a:gd name="T28" fmla="*/ 86 w 100"/>
                  <a:gd name="T29" fmla="*/ 50 h 132"/>
                  <a:gd name="T30" fmla="*/ 86 w 100"/>
                  <a:gd name="T31" fmla="*/ 36 h 132"/>
                  <a:gd name="T32" fmla="*/ 50 w 100"/>
                  <a:gd name="T33" fmla="*/ 0 h 132"/>
                  <a:gd name="T34" fmla="*/ 14 w 100"/>
                  <a:gd name="T35" fmla="*/ 36 h 132"/>
                  <a:gd name="T36" fmla="*/ 14 w 100"/>
                  <a:gd name="T37" fmla="*/ 50 h 132"/>
                  <a:gd name="T38" fmla="*/ 0 w 100"/>
                  <a:gd name="T39" fmla="*/ 69 h 132"/>
                  <a:gd name="T40" fmla="*/ 0 w 100"/>
                  <a:gd name="T41" fmla="*/ 112 h 132"/>
                  <a:gd name="T42" fmla="*/ 20 w 100"/>
                  <a:gd name="T43" fmla="*/ 132 h 132"/>
                  <a:gd name="T44" fmla="*/ 80 w 100"/>
                  <a:gd name="T45" fmla="*/ 132 h 132"/>
                  <a:gd name="T46" fmla="*/ 100 w 100"/>
                  <a:gd name="T47" fmla="*/ 112 h 132"/>
                  <a:gd name="T48" fmla="*/ 100 w 100"/>
                  <a:gd name="T49" fmla="*/ 69 h 132"/>
                  <a:gd name="T50" fmla="*/ 86 w 100"/>
                  <a:gd name="T51" fmla="*/ 50 h 132"/>
                  <a:gd name="T52" fmla="*/ 50 w 100"/>
                  <a:gd name="T53" fmla="*/ 115 h 132"/>
                  <a:gd name="T54" fmla="*/ 25 w 100"/>
                  <a:gd name="T55" fmla="*/ 90 h 132"/>
                  <a:gd name="T56" fmla="*/ 50 w 100"/>
                  <a:gd name="T57" fmla="*/ 66 h 132"/>
                  <a:gd name="T58" fmla="*/ 75 w 100"/>
                  <a:gd name="T59" fmla="*/ 90 h 132"/>
                  <a:gd name="T60" fmla="*/ 50 w 100"/>
                  <a:gd name="T61" fmla="*/ 115 h 132"/>
                  <a:gd name="T62" fmla="*/ 76 w 100"/>
                  <a:gd name="T63" fmla="*/ 49 h 132"/>
                  <a:gd name="T64" fmla="*/ 24 w 100"/>
                  <a:gd name="T65" fmla="*/ 49 h 132"/>
                  <a:gd name="T66" fmla="*/ 24 w 100"/>
                  <a:gd name="T67" fmla="*/ 36 h 132"/>
                  <a:gd name="T68" fmla="*/ 50 w 100"/>
                  <a:gd name="T69" fmla="*/ 11 h 132"/>
                  <a:gd name="T70" fmla="*/ 76 w 100"/>
                  <a:gd name="T71" fmla="*/ 36 h 132"/>
                  <a:gd name="T72" fmla="*/ 76 w 100"/>
                  <a:gd name="T73" fmla="*/ 4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000000"/>
                  </a:solidFill>
                </a:endParaRPr>
              </a:p>
            </p:txBody>
          </p:sp>
        </p:grpSp>
      </p:grpSp>
      <p:sp>
        <p:nvSpPr>
          <p:cNvPr id="70" name="TextBox 45"/>
          <p:cNvSpPr txBox="1"/>
          <p:nvPr/>
        </p:nvSpPr>
        <p:spPr>
          <a:xfrm>
            <a:off x="2882900" y="2219325"/>
            <a:ext cx="720090" cy="304800"/>
          </a:xfrm>
          <a:prstGeom prst="rect">
            <a:avLst/>
          </a:prstGeom>
          <a:noFill/>
        </p:spPr>
        <p:txBody>
          <a:bodyPr wrap="none">
            <a:spAutoFit/>
          </a:bodyPr>
          <a:lstStyle/>
          <a:p>
            <a:r>
              <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rPr>
              <a:t>步骤一</a:t>
            </a:r>
            <a:endPar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71" name="TextBox 45"/>
          <p:cNvSpPr txBox="1"/>
          <p:nvPr/>
        </p:nvSpPr>
        <p:spPr>
          <a:xfrm>
            <a:off x="5906135" y="2248535"/>
            <a:ext cx="720090" cy="304800"/>
          </a:xfrm>
          <a:prstGeom prst="rect">
            <a:avLst/>
          </a:prstGeom>
          <a:noFill/>
        </p:spPr>
        <p:txBody>
          <a:bodyPr wrap="none">
            <a:spAutoFit/>
          </a:bodyPr>
          <a:lstStyle/>
          <a:p>
            <a:r>
              <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rPr>
              <a:t>步骤二</a:t>
            </a:r>
            <a:endPar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72" name="TextBox 45"/>
          <p:cNvSpPr txBox="1"/>
          <p:nvPr/>
        </p:nvSpPr>
        <p:spPr>
          <a:xfrm>
            <a:off x="8820150" y="2248535"/>
            <a:ext cx="720090" cy="304800"/>
          </a:xfrm>
          <a:prstGeom prst="rect">
            <a:avLst/>
          </a:prstGeom>
          <a:noFill/>
        </p:spPr>
        <p:txBody>
          <a:bodyPr wrap="none">
            <a:spAutoFit/>
          </a:bodyPr>
          <a:lstStyle/>
          <a:p>
            <a:r>
              <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rPr>
              <a:t>步骤三</a:t>
            </a:r>
            <a:endPar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73" name="TextBox 45"/>
          <p:cNvSpPr txBox="1"/>
          <p:nvPr/>
        </p:nvSpPr>
        <p:spPr>
          <a:xfrm>
            <a:off x="2882900" y="4904105"/>
            <a:ext cx="720090" cy="304800"/>
          </a:xfrm>
          <a:prstGeom prst="rect">
            <a:avLst/>
          </a:prstGeom>
          <a:noFill/>
        </p:spPr>
        <p:txBody>
          <a:bodyPr wrap="none">
            <a:spAutoFit/>
          </a:bodyPr>
          <a:lstStyle/>
          <a:p>
            <a:r>
              <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rPr>
              <a:t>步骤六</a:t>
            </a:r>
            <a:endPar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74" name="TextBox 45"/>
          <p:cNvSpPr txBox="1"/>
          <p:nvPr/>
        </p:nvSpPr>
        <p:spPr>
          <a:xfrm>
            <a:off x="5926455" y="4904105"/>
            <a:ext cx="720090" cy="304800"/>
          </a:xfrm>
          <a:prstGeom prst="rect">
            <a:avLst/>
          </a:prstGeom>
          <a:noFill/>
        </p:spPr>
        <p:txBody>
          <a:bodyPr wrap="none">
            <a:spAutoFit/>
          </a:bodyPr>
          <a:lstStyle/>
          <a:p>
            <a:r>
              <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rPr>
              <a:t>步骤五</a:t>
            </a:r>
            <a:endPar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75" name="TextBox 45"/>
          <p:cNvSpPr txBox="1"/>
          <p:nvPr/>
        </p:nvSpPr>
        <p:spPr>
          <a:xfrm>
            <a:off x="8820150" y="4920615"/>
            <a:ext cx="720090" cy="304800"/>
          </a:xfrm>
          <a:prstGeom prst="rect">
            <a:avLst/>
          </a:prstGeom>
          <a:noFill/>
        </p:spPr>
        <p:txBody>
          <a:bodyPr wrap="none">
            <a:spAutoFit/>
          </a:bodyPr>
          <a:lstStyle/>
          <a:p>
            <a:r>
              <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rPr>
              <a:t>步骤四</a:t>
            </a:r>
            <a:endParaRPr lang="zh-CN" altLang="en-US" sz="1400" b="1" dirty="0" smtClean="0">
              <a:solidFill>
                <a:sysClr val="windowText" lastClr="000000">
                  <a:lumMod val="75000"/>
                  <a:lumOff val="25000"/>
                </a:sysClr>
              </a:solidFill>
              <a:latin typeface="张海山锐线体简" panose="02000000000000000000" charset="-122"/>
              <a:ea typeface="张海山锐线体简" panose="02000000000000000000" charset="-122"/>
            </a:endParaRPr>
          </a:p>
        </p:txBody>
      </p:sp>
      <p:sp>
        <p:nvSpPr>
          <p:cNvPr id="76" name="TextBox 7"/>
          <p:cNvSpPr txBox="1"/>
          <p:nvPr/>
        </p:nvSpPr>
        <p:spPr>
          <a:xfrm>
            <a:off x="1782446" y="2631025"/>
            <a:ext cx="2070100" cy="96012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77" name="TextBox 7"/>
          <p:cNvSpPr txBox="1"/>
          <p:nvPr/>
        </p:nvSpPr>
        <p:spPr>
          <a:xfrm>
            <a:off x="4786631" y="2631025"/>
            <a:ext cx="2070100" cy="96012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78" name="TextBox 7"/>
          <p:cNvSpPr txBox="1"/>
          <p:nvPr/>
        </p:nvSpPr>
        <p:spPr>
          <a:xfrm>
            <a:off x="7727316" y="2631660"/>
            <a:ext cx="2070100" cy="96012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79" name="TextBox 7"/>
          <p:cNvSpPr txBox="1"/>
          <p:nvPr/>
        </p:nvSpPr>
        <p:spPr>
          <a:xfrm>
            <a:off x="1763396" y="5326600"/>
            <a:ext cx="2070100" cy="96012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80" name="TextBox 7"/>
          <p:cNvSpPr txBox="1"/>
          <p:nvPr/>
        </p:nvSpPr>
        <p:spPr>
          <a:xfrm>
            <a:off x="4787266" y="5326600"/>
            <a:ext cx="2070100" cy="96012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
        <p:nvSpPr>
          <p:cNvPr id="81" name="TextBox 7"/>
          <p:cNvSpPr txBox="1"/>
          <p:nvPr/>
        </p:nvSpPr>
        <p:spPr>
          <a:xfrm>
            <a:off x="7790181" y="5327235"/>
            <a:ext cx="2070100" cy="960120"/>
          </a:xfrm>
          <a:prstGeom prst="rect">
            <a:avLst/>
          </a:prstGeom>
          <a:noFill/>
        </p:spPr>
        <p:txBody>
          <a:bodyPr wrap="square" lIns="0" tIns="0" rIns="0" bIns="0" rtlCol="0">
            <a:spAutoFit/>
          </a:bodyPr>
          <a:lstStyle/>
          <a:p>
            <a:pPr algn="ctr" fontAlgn="base">
              <a:lnSpc>
                <a:spcPct val="150000"/>
              </a:lnSpc>
              <a:buClrTx/>
              <a:buSzTx/>
              <a:buFont typeface="Arial" panose="020B0604020202020204" pitchFamily="34" charset="0"/>
              <a:defRPr/>
            </a:pPr>
            <a:r>
              <a:rPr lang="zh-CN" altLang="en-US" sz="1400" kern="0" spc="170" noProof="0" dirty="0" smtClean="0">
                <a:ln>
                  <a:noFill/>
                </a:ln>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rgbClr val="85898F"/>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贰</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13" name="组合 12"/>
          <p:cNvGrpSpPr/>
          <p:nvPr/>
        </p:nvGrpSpPr>
        <p:grpSpPr>
          <a:xfrm>
            <a:off x="939800" y="1597025"/>
            <a:ext cx="10609580" cy="4479290"/>
            <a:chOff x="1568" y="2204"/>
            <a:chExt cx="11512" cy="4860"/>
          </a:xfrm>
        </p:grpSpPr>
        <p:grpSp>
          <p:nvGrpSpPr>
            <p:cNvPr id="7" name="Group 9"/>
            <p:cNvGrpSpPr/>
            <p:nvPr/>
          </p:nvGrpSpPr>
          <p:grpSpPr>
            <a:xfrm>
              <a:off x="4935" y="2204"/>
              <a:ext cx="3330" cy="1467"/>
              <a:chOff x="1600200" y="1295400"/>
              <a:chExt cx="5410200" cy="649312"/>
            </a:xfrm>
          </p:grpSpPr>
          <p:sp>
            <p:nvSpPr>
              <p:cNvPr id="9" name="Rounded Rectangle 5"/>
              <p:cNvSpPr/>
              <p:nvPr/>
            </p:nvSpPr>
            <p:spPr>
              <a:xfrm>
                <a:off x="1600200" y="1335113"/>
                <a:ext cx="5410200" cy="609599"/>
              </a:xfrm>
              <a:prstGeom prst="roundRect">
                <a:avLst>
                  <a:gd name="adj" fmla="val 7228"/>
                </a:avLst>
              </a:prstGeom>
              <a:solidFill>
                <a:srgbClr val="007E32"/>
              </a:solidFill>
              <a:ln w="25400" cap="flat" cmpd="sng" algn="ctr">
                <a:noFill/>
                <a:prstDash val="solid"/>
              </a:ln>
              <a:effectLst/>
            </p:spPr>
            <p:txBody>
              <a:bodyPr rtlCol="0" anchor="ctr"/>
              <a:lstStyle/>
              <a:p>
                <a:pPr algn="ctr"/>
                <a:endParaRPr lang="en-US" sz="1600" dirty="0"/>
              </a:p>
            </p:txBody>
          </p:sp>
          <p:sp>
            <p:nvSpPr>
              <p:cNvPr id="10" name="Rounded Rectangle 4"/>
              <p:cNvSpPr/>
              <p:nvPr/>
            </p:nvSpPr>
            <p:spPr>
              <a:xfrm>
                <a:off x="1600200" y="1295400"/>
                <a:ext cx="5410200" cy="609600"/>
              </a:xfrm>
              <a:prstGeom prst="roundRect">
                <a:avLst>
                  <a:gd name="adj" fmla="val 10132"/>
                </a:avLst>
              </a:prstGeom>
              <a:solidFill>
                <a:srgbClr val="339436"/>
              </a:solidFill>
              <a:ln w="25400" cap="flat" cmpd="sng" algn="ctr">
                <a:noFill/>
                <a:prstDash val="solid"/>
              </a:ln>
              <a:effectLst/>
            </p:spPr>
            <p:txBody>
              <a:bodyPr rtlCol="0" anchor="ctr"/>
              <a:lstStyle/>
              <a:p>
                <a:pPr algn="ctr"/>
                <a:endParaRPr lang="en-US" sz="1600" dirty="0" smtClean="0">
                  <a:solidFill>
                    <a:srgbClr val="FFFFFF"/>
                  </a:solidFill>
                </a:endParaRPr>
              </a:p>
            </p:txBody>
          </p:sp>
        </p:grpSp>
        <p:grpSp>
          <p:nvGrpSpPr>
            <p:cNvPr id="11" name="Group 9"/>
            <p:cNvGrpSpPr/>
            <p:nvPr/>
          </p:nvGrpSpPr>
          <p:grpSpPr>
            <a:xfrm>
              <a:off x="4935" y="3901"/>
              <a:ext cx="3330" cy="1467"/>
              <a:chOff x="1600200" y="1295400"/>
              <a:chExt cx="5410200" cy="649312"/>
            </a:xfrm>
          </p:grpSpPr>
          <p:sp>
            <p:nvSpPr>
              <p:cNvPr id="91" name="Rounded Rectangle 90"/>
              <p:cNvSpPr/>
              <p:nvPr/>
            </p:nvSpPr>
            <p:spPr>
              <a:xfrm>
                <a:off x="1600200" y="1335113"/>
                <a:ext cx="5410200" cy="609599"/>
              </a:xfrm>
              <a:prstGeom prst="roundRect">
                <a:avLst>
                  <a:gd name="adj" fmla="val 7228"/>
                </a:avLst>
              </a:prstGeom>
              <a:solidFill>
                <a:schemeClr val="bg1">
                  <a:lumMod val="65000"/>
                </a:schemeClr>
              </a:solidFill>
              <a:ln w="25400" cap="flat" cmpd="sng" algn="ctr">
                <a:noFill/>
                <a:prstDash val="solid"/>
              </a:ln>
              <a:effectLst/>
            </p:spPr>
            <p:txBody>
              <a:bodyPr rtlCol="0" anchor="ctr"/>
              <a:lstStyle/>
              <a:p>
                <a:pPr algn="ctr"/>
                <a:endParaRPr lang="en-US" sz="1600" dirty="0"/>
              </a:p>
            </p:txBody>
          </p:sp>
          <p:sp>
            <p:nvSpPr>
              <p:cNvPr id="92" name="Rounded Rectangle 91"/>
              <p:cNvSpPr/>
              <p:nvPr/>
            </p:nvSpPr>
            <p:spPr>
              <a:xfrm>
                <a:off x="1600200" y="1295400"/>
                <a:ext cx="5410200" cy="609600"/>
              </a:xfrm>
              <a:prstGeom prst="roundRect">
                <a:avLst>
                  <a:gd name="adj" fmla="val 10132"/>
                </a:avLst>
              </a:prstGeom>
              <a:solidFill>
                <a:schemeClr val="bg1">
                  <a:lumMod val="75000"/>
                </a:schemeClr>
              </a:solidFill>
              <a:ln w="25400" cap="flat" cmpd="sng" algn="ctr">
                <a:noFill/>
                <a:prstDash val="solid"/>
              </a:ln>
              <a:effectLst/>
            </p:spPr>
            <p:txBody>
              <a:bodyPr rtlCol="0" anchor="ctr"/>
              <a:lstStyle/>
              <a:p>
                <a:pPr algn="ctr"/>
                <a:endParaRPr lang="en-US" sz="1600" dirty="0" smtClean="0">
                  <a:solidFill>
                    <a:srgbClr val="FFFFFF"/>
                  </a:solidFill>
                </a:endParaRPr>
              </a:p>
            </p:txBody>
          </p:sp>
        </p:grpSp>
        <p:grpSp>
          <p:nvGrpSpPr>
            <p:cNvPr id="12" name="Group 9"/>
            <p:cNvGrpSpPr/>
            <p:nvPr/>
          </p:nvGrpSpPr>
          <p:grpSpPr>
            <a:xfrm>
              <a:off x="4935" y="5598"/>
              <a:ext cx="3330" cy="1467"/>
              <a:chOff x="1600200" y="1295400"/>
              <a:chExt cx="5410200" cy="649312"/>
            </a:xfrm>
          </p:grpSpPr>
          <p:sp>
            <p:nvSpPr>
              <p:cNvPr id="94" name="Rounded Rectangle 93"/>
              <p:cNvSpPr/>
              <p:nvPr/>
            </p:nvSpPr>
            <p:spPr>
              <a:xfrm>
                <a:off x="1600200" y="1335113"/>
                <a:ext cx="5410200" cy="609599"/>
              </a:xfrm>
              <a:prstGeom prst="roundRect">
                <a:avLst>
                  <a:gd name="adj" fmla="val 7228"/>
                </a:avLst>
              </a:prstGeom>
              <a:solidFill>
                <a:srgbClr val="007E32"/>
              </a:solidFill>
              <a:ln w="25400" cap="flat" cmpd="sng" algn="ctr">
                <a:noFill/>
                <a:prstDash val="solid"/>
              </a:ln>
              <a:effectLst/>
            </p:spPr>
            <p:txBody>
              <a:bodyPr rtlCol="0" anchor="ctr"/>
              <a:lstStyle/>
              <a:p>
                <a:pPr algn="ctr"/>
                <a:endParaRPr lang="en-US" sz="1600" dirty="0"/>
              </a:p>
            </p:txBody>
          </p:sp>
          <p:sp>
            <p:nvSpPr>
              <p:cNvPr id="95" name="Rounded Rectangle 94"/>
              <p:cNvSpPr/>
              <p:nvPr/>
            </p:nvSpPr>
            <p:spPr>
              <a:xfrm>
                <a:off x="1600200" y="1295400"/>
                <a:ext cx="5410200" cy="609600"/>
              </a:xfrm>
              <a:prstGeom prst="roundRect">
                <a:avLst>
                  <a:gd name="adj" fmla="val 10132"/>
                </a:avLst>
              </a:prstGeom>
              <a:solidFill>
                <a:srgbClr val="339436"/>
              </a:solidFill>
              <a:ln w="25400" cap="flat" cmpd="sng" algn="ctr">
                <a:noFill/>
                <a:prstDash val="solid"/>
              </a:ln>
              <a:effectLst/>
            </p:spPr>
            <p:txBody>
              <a:bodyPr rtlCol="0" anchor="ctr"/>
              <a:lstStyle/>
              <a:p>
                <a:pPr algn="ctr"/>
                <a:endParaRPr lang="en-US" sz="1600" dirty="0" smtClean="0">
                  <a:solidFill>
                    <a:srgbClr val="FFFFFF"/>
                  </a:solidFill>
                </a:endParaRPr>
              </a:p>
            </p:txBody>
          </p:sp>
        </p:grpSp>
        <p:cxnSp>
          <p:nvCxnSpPr>
            <p:cNvPr id="107" name="Elbow Connector 106"/>
            <p:cNvCxnSpPr/>
            <p:nvPr/>
          </p:nvCxnSpPr>
          <p:spPr>
            <a:xfrm>
              <a:off x="8415" y="2894"/>
              <a:ext cx="2520" cy="1097"/>
            </a:xfrm>
            <a:prstGeom prst="bentConnector3">
              <a:avLst>
                <a:gd name="adj1" fmla="val 50000"/>
              </a:avLst>
            </a:prstGeom>
            <a:noFill/>
            <a:ln w="38100" cap="flat" cmpd="sng" algn="ctr">
              <a:solidFill>
                <a:srgbClr val="339436"/>
              </a:solidFill>
              <a:prstDash val="solid"/>
              <a:headEnd type="oval" w="med" len="med"/>
              <a:tailEnd type="triangle" w="med" len="med"/>
            </a:ln>
            <a:effectLst/>
          </p:spPr>
        </p:cxnSp>
        <p:cxnSp>
          <p:nvCxnSpPr>
            <p:cNvPr id="108" name="Elbow Connector 107"/>
            <p:cNvCxnSpPr/>
            <p:nvPr/>
          </p:nvCxnSpPr>
          <p:spPr>
            <a:xfrm flipV="1">
              <a:off x="8415" y="5278"/>
              <a:ext cx="2520" cy="1097"/>
            </a:xfrm>
            <a:prstGeom prst="bentConnector3">
              <a:avLst>
                <a:gd name="adj1" fmla="val 50000"/>
              </a:avLst>
            </a:prstGeom>
            <a:noFill/>
            <a:ln w="38100" cap="flat" cmpd="sng" algn="ctr">
              <a:solidFill>
                <a:srgbClr val="339436"/>
              </a:solidFill>
              <a:prstDash val="solid"/>
              <a:headEnd type="oval" w="med" len="med"/>
              <a:tailEnd type="triangle" w="med" len="med"/>
            </a:ln>
            <a:effectLst/>
          </p:spPr>
        </p:cxnSp>
        <p:cxnSp>
          <p:nvCxnSpPr>
            <p:cNvPr id="110" name="Straight Connector 109"/>
            <p:cNvCxnSpPr/>
            <p:nvPr/>
          </p:nvCxnSpPr>
          <p:spPr>
            <a:xfrm>
              <a:off x="8415" y="4646"/>
              <a:ext cx="2520" cy="3"/>
            </a:xfrm>
            <a:prstGeom prst="line">
              <a:avLst/>
            </a:prstGeom>
            <a:noFill/>
            <a:ln w="38100" cap="flat" cmpd="sng" algn="ctr">
              <a:solidFill>
                <a:schemeClr val="bg1">
                  <a:lumMod val="65000"/>
                </a:schemeClr>
              </a:solidFill>
              <a:prstDash val="solid"/>
              <a:headEnd type="oval" w="med" len="med"/>
              <a:tailEnd type="triangle" w="med" len="med"/>
            </a:ln>
            <a:effectLst/>
          </p:spPr>
        </p:cxnSp>
        <p:cxnSp>
          <p:nvCxnSpPr>
            <p:cNvPr id="111" name="Elbow Connector 110"/>
            <p:cNvCxnSpPr/>
            <p:nvPr/>
          </p:nvCxnSpPr>
          <p:spPr>
            <a:xfrm flipV="1">
              <a:off x="3160" y="2894"/>
              <a:ext cx="1775" cy="1364"/>
            </a:xfrm>
            <a:prstGeom prst="bentConnector3">
              <a:avLst>
                <a:gd name="adj1" fmla="val -930"/>
              </a:avLst>
            </a:prstGeom>
            <a:noFill/>
            <a:ln w="38100" cap="flat" cmpd="sng" algn="ctr">
              <a:solidFill>
                <a:srgbClr val="339436"/>
              </a:solidFill>
              <a:prstDash val="solid"/>
              <a:headEnd type="oval" w="med" len="med"/>
              <a:tailEnd type="triangle" w="med" len="med"/>
            </a:ln>
            <a:effectLst/>
          </p:spPr>
        </p:cxnSp>
        <p:cxnSp>
          <p:nvCxnSpPr>
            <p:cNvPr id="115" name="Elbow Connector 114"/>
            <p:cNvCxnSpPr/>
            <p:nvPr/>
          </p:nvCxnSpPr>
          <p:spPr>
            <a:xfrm>
              <a:off x="3160" y="5011"/>
              <a:ext cx="1775" cy="1364"/>
            </a:xfrm>
            <a:prstGeom prst="bentConnector3">
              <a:avLst>
                <a:gd name="adj1" fmla="val -930"/>
              </a:avLst>
            </a:prstGeom>
            <a:noFill/>
            <a:ln w="38100" cap="flat" cmpd="sng" algn="ctr">
              <a:solidFill>
                <a:srgbClr val="339436"/>
              </a:solidFill>
              <a:prstDash val="solid"/>
              <a:headEnd type="oval" w="med" len="med"/>
              <a:tailEnd type="triangle" w="med" len="med"/>
            </a:ln>
            <a:effectLst/>
          </p:spPr>
        </p:cxnSp>
        <p:cxnSp>
          <p:nvCxnSpPr>
            <p:cNvPr id="116" name="Straight Connector 115"/>
            <p:cNvCxnSpPr/>
            <p:nvPr/>
          </p:nvCxnSpPr>
          <p:spPr>
            <a:xfrm>
              <a:off x="3160" y="4648"/>
              <a:ext cx="1535" cy="3"/>
            </a:xfrm>
            <a:prstGeom prst="line">
              <a:avLst/>
            </a:prstGeom>
            <a:noFill/>
            <a:ln w="38100" cap="flat" cmpd="sng" algn="ctr">
              <a:solidFill>
                <a:schemeClr val="bg1">
                  <a:lumMod val="65000"/>
                </a:schemeClr>
              </a:solidFill>
              <a:prstDash val="solid"/>
              <a:headEnd type="oval" w="med" len="med"/>
              <a:tailEnd type="triangle" w="med" len="med"/>
            </a:ln>
            <a:effectLst/>
          </p:spPr>
        </p:cxnSp>
        <p:sp>
          <p:nvSpPr>
            <p:cNvPr id="122" name="Freeform 228"/>
            <p:cNvSpPr/>
            <p:nvPr/>
          </p:nvSpPr>
          <p:spPr bwMode="auto">
            <a:xfrm>
              <a:off x="5140" y="2568"/>
              <a:ext cx="648" cy="65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23" name="Freeform 135"/>
            <p:cNvSpPr>
              <a:spLocks noEditPoints="1"/>
            </p:cNvSpPr>
            <p:nvPr/>
          </p:nvSpPr>
          <p:spPr bwMode="auto">
            <a:xfrm>
              <a:off x="5140" y="4348"/>
              <a:ext cx="636" cy="59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w="9525">
              <a:noFill/>
              <a:round/>
            </a:ln>
          </p:spPr>
          <p:txBody>
            <a:bodyPr vert="horz" wrap="square" lIns="91440" tIns="45720" rIns="91440" bIns="45720" numCol="1" anchor="t" anchorCtr="0" compatLnSpc="1"/>
            <a:lstStyle/>
            <a:p>
              <a:endParaRPr lang="en-US" dirty="0"/>
            </a:p>
          </p:txBody>
        </p:sp>
        <p:sp>
          <p:nvSpPr>
            <p:cNvPr id="124" name="Freeform 103"/>
            <p:cNvSpPr>
              <a:spLocks noEditPoints="1"/>
            </p:cNvSpPr>
            <p:nvPr/>
          </p:nvSpPr>
          <p:spPr bwMode="auto">
            <a:xfrm>
              <a:off x="5224" y="5921"/>
              <a:ext cx="484" cy="71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w="9525">
              <a:noFill/>
              <a:round/>
            </a:ln>
          </p:spPr>
          <p:txBody>
            <a:bodyPr vert="horz" wrap="square" lIns="91440" tIns="45720" rIns="91440" bIns="45720" numCol="1" anchor="t" anchorCtr="0" compatLnSpc="1"/>
            <a:lstStyle/>
            <a:p>
              <a:endParaRPr lang="en-US" dirty="0"/>
            </a:p>
          </p:txBody>
        </p:sp>
        <p:sp>
          <p:nvSpPr>
            <p:cNvPr id="125" name="Freeform 5"/>
            <p:cNvSpPr>
              <a:spLocks noEditPoints="1"/>
            </p:cNvSpPr>
            <p:nvPr/>
          </p:nvSpPr>
          <p:spPr bwMode="auto">
            <a:xfrm>
              <a:off x="11160" y="3680"/>
              <a:ext cx="1920" cy="1864"/>
            </a:xfrm>
            <a:custGeom>
              <a:avLst/>
              <a:gdLst/>
              <a:ahLst/>
              <a:cxnLst>
                <a:cxn ang="0">
                  <a:pos x="671" y="73"/>
                </a:cxn>
                <a:cxn ang="0">
                  <a:pos x="569" y="25"/>
                </a:cxn>
                <a:cxn ang="0">
                  <a:pos x="576" y="4"/>
                </a:cxn>
                <a:cxn ang="0">
                  <a:pos x="567" y="0"/>
                </a:cxn>
                <a:cxn ang="0">
                  <a:pos x="111" y="1"/>
                </a:cxn>
                <a:cxn ang="0">
                  <a:pos x="107" y="18"/>
                </a:cxn>
                <a:cxn ang="0">
                  <a:pos x="103" y="73"/>
                </a:cxn>
                <a:cxn ang="0">
                  <a:pos x="4" y="77"/>
                </a:cxn>
                <a:cxn ang="0">
                  <a:pos x="67" y="254"/>
                </a:cxn>
                <a:cxn ang="0">
                  <a:pos x="241" y="392"/>
                </a:cxn>
                <a:cxn ang="0">
                  <a:pos x="271" y="444"/>
                </a:cxn>
                <a:cxn ang="0">
                  <a:pos x="292" y="590"/>
                </a:cxn>
                <a:cxn ang="0">
                  <a:pos x="254" y="594"/>
                </a:cxn>
                <a:cxn ang="0">
                  <a:pos x="204" y="629"/>
                </a:cxn>
                <a:cxn ang="0">
                  <a:pos x="213" y="662"/>
                </a:cxn>
                <a:cxn ang="0">
                  <a:pos x="479" y="654"/>
                </a:cxn>
                <a:cxn ang="0">
                  <a:pos x="472" y="617"/>
                </a:cxn>
                <a:cxn ang="0">
                  <a:pos x="414" y="590"/>
                </a:cxn>
                <a:cxn ang="0">
                  <a:pos x="416" y="455"/>
                </a:cxn>
                <a:cxn ang="0">
                  <a:pos x="406" y="437"/>
                </a:cxn>
                <a:cxn ang="0">
                  <a:pos x="431" y="397"/>
                </a:cxn>
                <a:cxn ang="0">
                  <a:pos x="455" y="357"/>
                </a:cxn>
                <a:cxn ang="0">
                  <a:pos x="683" y="85"/>
                </a:cxn>
                <a:cxn ang="0">
                  <a:pos x="146" y="288"/>
                </a:cxn>
                <a:cxn ang="0">
                  <a:pos x="95" y="244"/>
                </a:cxn>
                <a:cxn ang="0">
                  <a:pos x="81" y="229"/>
                </a:cxn>
                <a:cxn ang="0">
                  <a:pos x="78" y="224"/>
                </a:cxn>
                <a:cxn ang="0">
                  <a:pos x="43" y="166"/>
                </a:cxn>
                <a:cxn ang="0">
                  <a:pos x="41" y="161"/>
                </a:cxn>
                <a:cxn ang="0">
                  <a:pos x="30" y="130"/>
                </a:cxn>
                <a:cxn ang="0">
                  <a:pos x="23" y="97"/>
                </a:cxn>
                <a:cxn ang="0">
                  <a:pos x="180" y="307"/>
                </a:cxn>
                <a:cxn ang="0">
                  <a:pos x="453" y="141"/>
                </a:cxn>
                <a:cxn ang="0">
                  <a:pos x="413" y="266"/>
                </a:cxn>
                <a:cxn ang="0">
                  <a:pos x="342" y="222"/>
                </a:cxn>
                <a:cxn ang="0">
                  <a:pos x="271" y="266"/>
                </a:cxn>
                <a:cxn ang="0">
                  <a:pos x="230" y="141"/>
                </a:cxn>
                <a:cxn ang="0">
                  <a:pos x="314" y="135"/>
                </a:cxn>
                <a:cxn ang="0">
                  <a:pos x="345" y="57"/>
                </a:cxn>
                <a:cxn ang="0">
                  <a:pos x="452" y="135"/>
                </a:cxn>
                <a:cxn ang="0">
                  <a:pos x="653" y="103"/>
                </a:cxn>
                <a:cxn ang="0">
                  <a:pos x="638" y="156"/>
                </a:cxn>
                <a:cxn ang="0">
                  <a:pos x="635" y="163"/>
                </a:cxn>
                <a:cxn ang="0">
                  <a:pos x="627" y="179"/>
                </a:cxn>
                <a:cxn ang="0">
                  <a:pos x="598" y="226"/>
                </a:cxn>
                <a:cxn ang="0">
                  <a:pos x="591" y="234"/>
                </a:cxn>
                <a:cxn ang="0">
                  <a:pos x="563" y="263"/>
                </a:cxn>
                <a:cxn ang="0">
                  <a:pos x="497" y="307"/>
                </a:cxn>
                <a:cxn ang="0">
                  <a:pos x="654" y="97"/>
                </a:cxn>
                <a:cxn ang="0">
                  <a:pos x="653" y="103"/>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chemeClr val="accent4"/>
            </a:solidFill>
            <a:ln w="9525">
              <a:noFill/>
              <a:round/>
            </a:ln>
          </p:spPr>
          <p:txBody>
            <a:bodyPr vert="horz" wrap="square" lIns="91440" tIns="45720" rIns="91440" bIns="45720" numCol="1" anchor="t" anchorCtr="0" compatLnSpc="1"/>
            <a:lstStyle/>
            <a:p>
              <a:endParaRPr lang="en-US"/>
            </a:p>
          </p:txBody>
        </p:sp>
        <p:sp>
          <p:nvSpPr>
            <p:cNvPr id="126" name="Freeform 9"/>
            <p:cNvSpPr>
              <a:spLocks noEditPoints="1"/>
            </p:cNvSpPr>
            <p:nvPr/>
          </p:nvSpPr>
          <p:spPr bwMode="auto">
            <a:xfrm rot="2067927">
              <a:off x="1568" y="3739"/>
              <a:ext cx="827" cy="1910"/>
            </a:xfrm>
            <a:custGeom>
              <a:avLst/>
              <a:gdLst/>
              <a:ahLst/>
              <a:cxnLst>
                <a:cxn ang="0">
                  <a:pos x="0" y="84"/>
                </a:cxn>
                <a:cxn ang="0">
                  <a:pos x="50" y="134"/>
                </a:cxn>
                <a:cxn ang="0">
                  <a:pos x="61" y="133"/>
                </a:cxn>
                <a:cxn ang="0">
                  <a:pos x="61" y="148"/>
                </a:cxn>
                <a:cxn ang="0">
                  <a:pos x="73" y="154"/>
                </a:cxn>
                <a:cxn ang="0">
                  <a:pos x="73" y="278"/>
                </a:cxn>
                <a:cxn ang="0">
                  <a:pos x="61" y="284"/>
                </a:cxn>
                <a:cxn ang="0">
                  <a:pos x="61" y="377"/>
                </a:cxn>
                <a:cxn ang="0">
                  <a:pos x="75" y="392"/>
                </a:cxn>
                <a:cxn ang="0">
                  <a:pos x="93" y="392"/>
                </a:cxn>
                <a:cxn ang="0">
                  <a:pos x="107" y="377"/>
                </a:cxn>
                <a:cxn ang="0">
                  <a:pos x="107" y="357"/>
                </a:cxn>
                <a:cxn ang="0">
                  <a:pos x="143" y="357"/>
                </a:cxn>
                <a:cxn ang="0">
                  <a:pos x="157" y="343"/>
                </a:cxn>
                <a:cxn ang="0">
                  <a:pos x="143" y="329"/>
                </a:cxn>
                <a:cxn ang="0">
                  <a:pos x="107" y="329"/>
                </a:cxn>
                <a:cxn ang="0">
                  <a:pos x="107" y="321"/>
                </a:cxn>
                <a:cxn ang="0">
                  <a:pos x="143" y="321"/>
                </a:cxn>
                <a:cxn ang="0">
                  <a:pos x="157" y="307"/>
                </a:cxn>
                <a:cxn ang="0">
                  <a:pos x="143" y="293"/>
                </a:cxn>
                <a:cxn ang="0">
                  <a:pos x="107" y="293"/>
                </a:cxn>
                <a:cxn ang="0">
                  <a:pos x="107" y="283"/>
                </a:cxn>
                <a:cxn ang="0">
                  <a:pos x="95" y="277"/>
                </a:cxn>
                <a:cxn ang="0">
                  <a:pos x="95" y="156"/>
                </a:cxn>
                <a:cxn ang="0">
                  <a:pos x="107" y="150"/>
                </a:cxn>
                <a:cxn ang="0">
                  <a:pos x="107" y="133"/>
                </a:cxn>
                <a:cxn ang="0">
                  <a:pos x="117" y="134"/>
                </a:cxn>
                <a:cxn ang="0">
                  <a:pos x="168" y="84"/>
                </a:cxn>
                <a:cxn ang="0">
                  <a:pos x="132" y="36"/>
                </a:cxn>
                <a:cxn ang="0">
                  <a:pos x="84" y="0"/>
                </a:cxn>
                <a:cxn ang="0">
                  <a:pos x="36" y="36"/>
                </a:cxn>
                <a:cxn ang="0">
                  <a:pos x="0" y="84"/>
                </a:cxn>
                <a:cxn ang="0">
                  <a:pos x="84" y="31"/>
                </a:cxn>
                <a:cxn ang="0">
                  <a:pos x="107" y="54"/>
                </a:cxn>
                <a:cxn ang="0">
                  <a:pos x="106" y="62"/>
                </a:cxn>
                <a:cxn ang="0">
                  <a:pos x="129" y="87"/>
                </a:cxn>
                <a:cxn ang="0">
                  <a:pos x="105" y="111"/>
                </a:cxn>
                <a:cxn ang="0">
                  <a:pos x="84" y="100"/>
                </a:cxn>
                <a:cxn ang="0">
                  <a:pos x="63" y="111"/>
                </a:cxn>
                <a:cxn ang="0">
                  <a:pos x="38" y="87"/>
                </a:cxn>
                <a:cxn ang="0">
                  <a:pos x="62" y="62"/>
                </a:cxn>
                <a:cxn ang="0">
                  <a:pos x="61" y="54"/>
                </a:cxn>
                <a:cxn ang="0">
                  <a:pos x="84" y="31"/>
                </a:cxn>
                <a:cxn ang="0">
                  <a:pos x="84" y="31"/>
                </a:cxn>
                <a:cxn ang="0">
                  <a:pos x="84" y="31"/>
                </a:cxn>
              </a:cxnLst>
              <a:rect l="0" t="0" r="r" b="b"/>
              <a:pathLst>
                <a:path w="168" h="392">
                  <a:moveTo>
                    <a:pt x="0" y="84"/>
                  </a:moveTo>
                  <a:cubicBezTo>
                    <a:pt x="0" y="112"/>
                    <a:pt x="23" y="134"/>
                    <a:pt x="50" y="134"/>
                  </a:cubicBezTo>
                  <a:cubicBezTo>
                    <a:pt x="54" y="134"/>
                    <a:pt x="57" y="134"/>
                    <a:pt x="61" y="133"/>
                  </a:cubicBezTo>
                  <a:cubicBezTo>
                    <a:pt x="61" y="148"/>
                    <a:pt x="61" y="148"/>
                    <a:pt x="61" y="148"/>
                  </a:cubicBezTo>
                  <a:cubicBezTo>
                    <a:pt x="73" y="154"/>
                    <a:pt x="73" y="154"/>
                    <a:pt x="73" y="154"/>
                  </a:cubicBezTo>
                  <a:cubicBezTo>
                    <a:pt x="73" y="278"/>
                    <a:pt x="73" y="278"/>
                    <a:pt x="73" y="278"/>
                  </a:cubicBezTo>
                  <a:cubicBezTo>
                    <a:pt x="61" y="284"/>
                    <a:pt x="61" y="284"/>
                    <a:pt x="61" y="284"/>
                  </a:cubicBezTo>
                  <a:cubicBezTo>
                    <a:pt x="61" y="377"/>
                    <a:pt x="61" y="377"/>
                    <a:pt x="61" y="377"/>
                  </a:cubicBezTo>
                  <a:cubicBezTo>
                    <a:pt x="61" y="385"/>
                    <a:pt x="67" y="392"/>
                    <a:pt x="75" y="392"/>
                  </a:cubicBezTo>
                  <a:cubicBezTo>
                    <a:pt x="93" y="392"/>
                    <a:pt x="93" y="392"/>
                    <a:pt x="93" y="392"/>
                  </a:cubicBezTo>
                  <a:cubicBezTo>
                    <a:pt x="101" y="392"/>
                    <a:pt x="107" y="385"/>
                    <a:pt x="107" y="377"/>
                  </a:cubicBezTo>
                  <a:cubicBezTo>
                    <a:pt x="107" y="357"/>
                    <a:pt x="107" y="357"/>
                    <a:pt x="107" y="357"/>
                  </a:cubicBezTo>
                  <a:cubicBezTo>
                    <a:pt x="143" y="357"/>
                    <a:pt x="143" y="357"/>
                    <a:pt x="143" y="357"/>
                  </a:cubicBezTo>
                  <a:cubicBezTo>
                    <a:pt x="150" y="357"/>
                    <a:pt x="157" y="350"/>
                    <a:pt x="157" y="343"/>
                  </a:cubicBezTo>
                  <a:cubicBezTo>
                    <a:pt x="157" y="335"/>
                    <a:pt x="150" y="329"/>
                    <a:pt x="143" y="329"/>
                  </a:cubicBezTo>
                  <a:cubicBezTo>
                    <a:pt x="107" y="329"/>
                    <a:pt x="107" y="329"/>
                    <a:pt x="107" y="329"/>
                  </a:cubicBezTo>
                  <a:cubicBezTo>
                    <a:pt x="107" y="321"/>
                    <a:pt x="107" y="321"/>
                    <a:pt x="107" y="321"/>
                  </a:cubicBezTo>
                  <a:cubicBezTo>
                    <a:pt x="143" y="321"/>
                    <a:pt x="143" y="321"/>
                    <a:pt x="143" y="321"/>
                  </a:cubicBezTo>
                  <a:cubicBezTo>
                    <a:pt x="150" y="321"/>
                    <a:pt x="157" y="314"/>
                    <a:pt x="157" y="307"/>
                  </a:cubicBezTo>
                  <a:cubicBezTo>
                    <a:pt x="157" y="299"/>
                    <a:pt x="150" y="293"/>
                    <a:pt x="143" y="293"/>
                  </a:cubicBezTo>
                  <a:cubicBezTo>
                    <a:pt x="107" y="293"/>
                    <a:pt x="107" y="293"/>
                    <a:pt x="107" y="293"/>
                  </a:cubicBezTo>
                  <a:cubicBezTo>
                    <a:pt x="107" y="283"/>
                    <a:pt x="107" y="283"/>
                    <a:pt x="107" y="283"/>
                  </a:cubicBezTo>
                  <a:cubicBezTo>
                    <a:pt x="95" y="277"/>
                    <a:pt x="95" y="277"/>
                    <a:pt x="95" y="277"/>
                  </a:cubicBezTo>
                  <a:cubicBezTo>
                    <a:pt x="95" y="156"/>
                    <a:pt x="95" y="156"/>
                    <a:pt x="95" y="156"/>
                  </a:cubicBezTo>
                  <a:cubicBezTo>
                    <a:pt x="107" y="150"/>
                    <a:pt x="107" y="150"/>
                    <a:pt x="107" y="150"/>
                  </a:cubicBezTo>
                  <a:cubicBezTo>
                    <a:pt x="107" y="133"/>
                    <a:pt x="107" y="133"/>
                    <a:pt x="107" y="133"/>
                  </a:cubicBezTo>
                  <a:cubicBezTo>
                    <a:pt x="110" y="134"/>
                    <a:pt x="114" y="134"/>
                    <a:pt x="117" y="134"/>
                  </a:cubicBezTo>
                  <a:cubicBezTo>
                    <a:pt x="145" y="134"/>
                    <a:pt x="168" y="112"/>
                    <a:pt x="168" y="84"/>
                  </a:cubicBezTo>
                  <a:cubicBezTo>
                    <a:pt x="168" y="61"/>
                    <a:pt x="153" y="42"/>
                    <a:pt x="132" y="36"/>
                  </a:cubicBezTo>
                  <a:cubicBezTo>
                    <a:pt x="126" y="15"/>
                    <a:pt x="107" y="0"/>
                    <a:pt x="84" y="0"/>
                  </a:cubicBezTo>
                  <a:cubicBezTo>
                    <a:pt x="61" y="0"/>
                    <a:pt x="42" y="15"/>
                    <a:pt x="36" y="36"/>
                  </a:cubicBezTo>
                  <a:cubicBezTo>
                    <a:pt x="15" y="42"/>
                    <a:pt x="0" y="61"/>
                    <a:pt x="0" y="84"/>
                  </a:cubicBezTo>
                  <a:close/>
                  <a:moveTo>
                    <a:pt x="84" y="31"/>
                  </a:moveTo>
                  <a:cubicBezTo>
                    <a:pt x="97" y="31"/>
                    <a:pt x="107" y="41"/>
                    <a:pt x="107" y="54"/>
                  </a:cubicBezTo>
                  <a:cubicBezTo>
                    <a:pt x="107" y="57"/>
                    <a:pt x="106" y="59"/>
                    <a:pt x="106" y="62"/>
                  </a:cubicBezTo>
                  <a:cubicBezTo>
                    <a:pt x="119" y="62"/>
                    <a:pt x="129" y="73"/>
                    <a:pt x="129" y="87"/>
                  </a:cubicBezTo>
                  <a:cubicBezTo>
                    <a:pt x="129" y="100"/>
                    <a:pt x="118" y="111"/>
                    <a:pt x="105" y="111"/>
                  </a:cubicBezTo>
                  <a:cubicBezTo>
                    <a:pt x="96" y="111"/>
                    <a:pt x="88" y="107"/>
                    <a:pt x="84" y="100"/>
                  </a:cubicBezTo>
                  <a:cubicBezTo>
                    <a:pt x="79" y="107"/>
                    <a:pt x="72" y="111"/>
                    <a:pt x="63" y="111"/>
                  </a:cubicBezTo>
                  <a:cubicBezTo>
                    <a:pt x="49" y="111"/>
                    <a:pt x="38" y="100"/>
                    <a:pt x="38" y="87"/>
                  </a:cubicBezTo>
                  <a:cubicBezTo>
                    <a:pt x="38" y="73"/>
                    <a:pt x="49" y="62"/>
                    <a:pt x="62" y="62"/>
                  </a:cubicBezTo>
                  <a:cubicBezTo>
                    <a:pt x="61" y="59"/>
                    <a:pt x="61" y="57"/>
                    <a:pt x="61" y="54"/>
                  </a:cubicBezTo>
                  <a:cubicBezTo>
                    <a:pt x="61" y="41"/>
                    <a:pt x="71" y="31"/>
                    <a:pt x="84" y="31"/>
                  </a:cubicBezTo>
                  <a:close/>
                  <a:moveTo>
                    <a:pt x="84" y="31"/>
                  </a:moveTo>
                  <a:cubicBezTo>
                    <a:pt x="84" y="31"/>
                    <a:pt x="84" y="31"/>
                    <a:pt x="84" y="31"/>
                  </a:cubicBezTo>
                </a:path>
              </a:pathLst>
            </a:custGeom>
            <a:solidFill>
              <a:schemeClr val="accent4"/>
            </a:solidFill>
            <a:ln w="9525">
              <a:noFill/>
              <a:round/>
            </a:ln>
          </p:spPr>
          <p:txBody>
            <a:bodyPr vert="horz" wrap="square" lIns="91440" tIns="45720" rIns="91440" bIns="45720" numCol="1" anchor="t" anchorCtr="0" compatLnSpc="1"/>
            <a:lstStyle/>
            <a:p>
              <a:endParaRPr lang="en-US" dirty="0"/>
            </a:p>
          </p:txBody>
        </p:sp>
      </p:grpSp>
      <p:grpSp>
        <p:nvGrpSpPr>
          <p:cNvPr id="14" name="组合 13"/>
          <p:cNvGrpSpPr/>
          <p:nvPr/>
        </p:nvGrpSpPr>
        <p:grpSpPr>
          <a:xfrm>
            <a:off x="5041900" y="1680210"/>
            <a:ext cx="2070100" cy="1172210"/>
            <a:chOff x="2807" y="3707"/>
            <a:chExt cx="3260" cy="1846"/>
          </a:xfrm>
        </p:grpSpPr>
        <p:sp>
          <p:nvSpPr>
            <p:cNvPr id="70" name="TextBox 45"/>
            <p:cNvSpPr txBox="1"/>
            <p:nvPr/>
          </p:nvSpPr>
          <p:spPr>
            <a:xfrm>
              <a:off x="4331" y="3707"/>
              <a:ext cx="1736" cy="576"/>
            </a:xfrm>
            <a:prstGeom prst="rect">
              <a:avLst/>
            </a:prstGeom>
            <a:noFill/>
          </p:spPr>
          <p:txBody>
            <a:bodyPr wrap="none">
              <a:spAutoFit/>
            </a:bodyPr>
            <a:lstStyle/>
            <a:p>
              <a:r>
                <a:rPr lang="zh-CN" altLang="en-US" b="1" dirty="0" smtClean="0">
                  <a:solidFill>
                    <a:schemeClr val="bg1"/>
                  </a:solidFill>
                  <a:latin typeface="张海山锐线体简" panose="02000000000000000000" charset="-122"/>
                  <a:ea typeface="张海山锐线体简" panose="02000000000000000000" charset="-122"/>
                </a:rPr>
                <a:t>添加标题</a:t>
              </a:r>
              <a:endParaRPr lang="zh-CN" altLang="en-US" b="1" dirty="0" smtClean="0">
                <a:solidFill>
                  <a:schemeClr val="bg1"/>
                </a:solidFill>
                <a:latin typeface="张海山锐线体简" panose="02000000000000000000" charset="-122"/>
                <a:ea typeface="张海山锐线体简" panose="02000000000000000000" charset="-122"/>
              </a:endParaRPr>
            </a:p>
          </p:txBody>
        </p:sp>
        <p:sp>
          <p:nvSpPr>
            <p:cNvPr id="76" name="TextBox 7"/>
            <p:cNvSpPr txBox="1"/>
            <p:nvPr/>
          </p:nvSpPr>
          <p:spPr>
            <a:xfrm>
              <a:off x="2807" y="4143"/>
              <a:ext cx="3260" cy="1410"/>
            </a:xfrm>
            <a:prstGeom prst="rect">
              <a:avLst/>
            </a:prstGeom>
            <a:noFill/>
          </p:spPr>
          <p:txBody>
            <a:bodyPr wrap="square" lIns="0" tIns="0" rIns="0" bIns="0" rtlCol="0">
              <a:spAutoFit/>
            </a:bodyPr>
            <a:lstStyle/>
            <a:p>
              <a:pPr algn="ctr" fontAlgn="base">
                <a:lnSpc>
                  <a:spcPct val="140000"/>
                </a:lnSpc>
                <a:buClrTx/>
                <a:buSzTx/>
                <a:buFont typeface="Arial" panose="020B0604020202020204" pitchFamily="34" charset="0"/>
                <a:defRPr/>
              </a:pPr>
              <a:r>
                <a:rPr lang="zh-CN" altLang="en-US" sz="1400" kern="0" spc="170" noProof="0" dirty="0" smtClean="0">
                  <a:ln>
                    <a:noFill/>
                  </a:ln>
                  <a:solidFill>
                    <a:schemeClr val="bg1"/>
                  </a:solidFill>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chemeClr val="bg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15" name="组合 14"/>
          <p:cNvGrpSpPr/>
          <p:nvPr/>
        </p:nvGrpSpPr>
        <p:grpSpPr>
          <a:xfrm>
            <a:off x="4998720" y="3230245"/>
            <a:ext cx="2070100" cy="1172210"/>
            <a:chOff x="2807" y="3707"/>
            <a:chExt cx="3260" cy="1846"/>
          </a:xfrm>
        </p:grpSpPr>
        <p:sp>
          <p:nvSpPr>
            <p:cNvPr id="16" name="TextBox 45"/>
            <p:cNvSpPr txBox="1"/>
            <p:nvPr/>
          </p:nvSpPr>
          <p:spPr>
            <a:xfrm>
              <a:off x="4331" y="3707"/>
              <a:ext cx="1736" cy="576"/>
            </a:xfrm>
            <a:prstGeom prst="rect">
              <a:avLst/>
            </a:prstGeom>
            <a:noFill/>
          </p:spPr>
          <p:txBody>
            <a:bodyPr wrap="none">
              <a:spAutoFit/>
            </a:bodyPr>
            <a:lstStyle/>
            <a:p>
              <a:r>
                <a:rPr lang="zh-CN" altLang="en-US" b="1" dirty="0" smtClean="0">
                  <a:solidFill>
                    <a:schemeClr val="tx1"/>
                  </a:solidFill>
                  <a:latin typeface="张海山锐线体简" panose="02000000000000000000" charset="-122"/>
                  <a:ea typeface="张海山锐线体简" panose="02000000000000000000" charset="-122"/>
                </a:rPr>
                <a:t>添加标题</a:t>
              </a:r>
              <a:endParaRPr lang="zh-CN" altLang="en-US" b="1" dirty="0" smtClean="0">
                <a:solidFill>
                  <a:schemeClr val="tx1"/>
                </a:solidFill>
                <a:latin typeface="张海山锐线体简" panose="02000000000000000000" charset="-122"/>
                <a:ea typeface="张海山锐线体简" panose="02000000000000000000" charset="-122"/>
              </a:endParaRPr>
            </a:p>
          </p:txBody>
        </p:sp>
        <p:sp>
          <p:nvSpPr>
            <p:cNvPr id="17" name="TextBox 7"/>
            <p:cNvSpPr txBox="1"/>
            <p:nvPr/>
          </p:nvSpPr>
          <p:spPr>
            <a:xfrm>
              <a:off x="2807" y="4143"/>
              <a:ext cx="3260" cy="1410"/>
            </a:xfrm>
            <a:prstGeom prst="rect">
              <a:avLst/>
            </a:prstGeom>
            <a:noFill/>
          </p:spPr>
          <p:txBody>
            <a:bodyPr wrap="square" lIns="0" tIns="0" rIns="0" bIns="0" rtlCol="0">
              <a:spAutoFit/>
            </a:bodyPr>
            <a:lstStyle/>
            <a:p>
              <a:pPr algn="ctr" fontAlgn="base">
                <a:lnSpc>
                  <a:spcPct val="140000"/>
                </a:lnSpc>
                <a:buClrTx/>
                <a:buSzTx/>
                <a:buFont typeface="Arial" panose="020B0604020202020204" pitchFamily="34" charset="0"/>
                <a:defRPr/>
              </a:pPr>
              <a:r>
                <a:rPr lang="zh-CN" altLang="en-US" sz="1400" kern="0" spc="17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chemeClr val="tx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grpSp>
        <p:nvGrpSpPr>
          <p:cNvPr id="18" name="组合 17"/>
          <p:cNvGrpSpPr/>
          <p:nvPr/>
        </p:nvGrpSpPr>
        <p:grpSpPr>
          <a:xfrm>
            <a:off x="4998720" y="4807585"/>
            <a:ext cx="2070100" cy="1172210"/>
            <a:chOff x="2807" y="3707"/>
            <a:chExt cx="3260" cy="1846"/>
          </a:xfrm>
        </p:grpSpPr>
        <p:sp>
          <p:nvSpPr>
            <p:cNvPr id="19" name="TextBox 45"/>
            <p:cNvSpPr txBox="1"/>
            <p:nvPr/>
          </p:nvSpPr>
          <p:spPr>
            <a:xfrm>
              <a:off x="4331" y="3707"/>
              <a:ext cx="1736" cy="576"/>
            </a:xfrm>
            <a:prstGeom prst="rect">
              <a:avLst/>
            </a:prstGeom>
            <a:noFill/>
          </p:spPr>
          <p:txBody>
            <a:bodyPr wrap="none">
              <a:spAutoFit/>
            </a:bodyPr>
            <a:lstStyle/>
            <a:p>
              <a:r>
                <a:rPr lang="zh-CN" altLang="en-US" b="1" dirty="0" smtClean="0">
                  <a:solidFill>
                    <a:schemeClr val="bg1"/>
                  </a:solidFill>
                  <a:latin typeface="张海山锐线体简" panose="02000000000000000000" charset="-122"/>
                  <a:ea typeface="张海山锐线体简" panose="02000000000000000000" charset="-122"/>
                </a:rPr>
                <a:t>添加标题</a:t>
              </a:r>
              <a:endParaRPr lang="zh-CN" altLang="en-US" b="1" dirty="0" smtClean="0">
                <a:solidFill>
                  <a:schemeClr val="bg1"/>
                </a:solidFill>
                <a:latin typeface="张海山锐线体简" panose="02000000000000000000" charset="-122"/>
                <a:ea typeface="张海山锐线体简" panose="02000000000000000000" charset="-122"/>
              </a:endParaRPr>
            </a:p>
          </p:txBody>
        </p:sp>
        <p:sp>
          <p:nvSpPr>
            <p:cNvPr id="21" name="TextBox 7"/>
            <p:cNvSpPr txBox="1"/>
            <p:nvPr/>
          </p:nvSpPr>
          <p:spPr>
            <a:xfrm>
              <a:off x="2807" y="4143"/>
              <a:ext cx="3260" cy="1410"/>
            </a:xfrm>
            <a:prstGeom prst="rect">
              <a:avLst/>
            </a:prstGeom>
            <a:noFill/>
          </p:spPr>
          <p:txBody>
            <a:bodyPr wrap="square" lIns="0" tIns="0" rIns="0" bIns="0" rtlCol="0">
              <a:spAutoFit/>
            </a:bodyPr>
            <a:lstStyle/>
            <a:p>
              <a:pPr algn="ctr" fontAlgn="base">
                <a:lnSpc>
                  <a:spcPct val="140000"/>
                </a:lnSpc>
                <a:buClrTx/>
                <a:buSzTx/>
                <a:buFont typeface="Arial" panose="020B0604020202020204" pitchFamily="34" charset="0"/>
                <a:defRPr/>
              </a:pPr>
              <a:r>
                <a:rPr lang="zh-CN" altLang="en-US" sz="1400" kern="0" spc="170" noProof="0" dirty="0" smtClean="0">
                  <a:ln>
                    <a:noFill/>
                  </a:ln>
                  <a:solidFill>
                    <a:schemeClr val="bg1"/>
                  </a:solidFill>
                  <a:effectLst/>
                  <a:uLnTx/>
                  <a:uFillTx/>
                  <a:latin typeface="锐字逼格锐线体简4.0(原名张海山锐线体简）" panose="02010604000000000000" charset="-122"/>
                  <a:ea typeface="锐字逼格锐线体简4.0(原名张海山锐线体简）" panose="02010604000000000000" charset="-122"/>
                  <a:sym typeface="+mn-ea"/>
                </a:rPr>
                <a:t>点击增加文本点击增加文本点击增加文本点击增加文本点击增加文本</a:t>
              </a:r>
              <a:endParaRPr lang="zh-CN" altLang="en-US" sz="1400" kern="0" spc="170" noProof="0" dirty="0" smtClean="0">
                <a:ln>
                  <a:noFill/>
                </a:ln>
                <a:solidFill>
                  <a:schemeClr val="bg1"/>
                </a:solidFill>
                <a:effectLst/>
                <a:uLnTx/>
                <a:uFillTx/>
                <a:latin typeface="锐字逼格锐线体简4.0(原名张海山锐线体简）" panose="02010604000000000000" charset="-122"/>
                <a:ea typeface="锐字逼格锐线体简4.0(原名张海山锐线体简）" panose="02010604000000000000" charset="-122"/>
                <a:sym typeface="+mn-ea"/>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pic>
        <p:nvPicPr>
          <p:cNvPr id="13" name="图片 12" descr="19ee224d4493606895e328e986542f49"/>
          <p:cNvPicPr>
            <a:picLocks noChangeAspect="1"/>
          </p:cNvPicPr>
          <p:nvPr/>
        </p:nvPicPr>
        <p:blipFill>
          <a:blip r:embed="rId1">
            <a:lum bright="12000" contrast="60000"/>
          </a:blip>
          <a:stretch>
            <a:fillRect/>
          </a:stretch>
        </p:blipFill>
        <p:spPr>
          <a:xfrm flipH="1">
            <a:off x="8407400" y="-400050"/>
            <a:ext cx="3926205" cy="4240530"/>
          </a:xfrm>
          <a:prstGeom prst="rect">
            <a:avLst/>
          </a:prstGeom>
        </p:spPr>
      </p:pic>
      <p:pic>
        <p:nvPicPr>
          <p:cNvPr id="7" name="图片 6" descr="abc28eb18d95653083a4a1798319b1db"/>
          <p:cNvPicPr>
            <a:picLocks noChangeAspect="1"/>
          </p:cNvPicPr>
          <p:nvPr/>
        </p:nvPicPr>
        <p:blipFill>
          <a:blip r:embed="rId2"/>
          <a:stretch>
            <a:fillRect/>
          </a:stretch>
        </p:blipFill>
        <p:spPr>
          <a:xfrm>
            <a:off x="926465" y="95885"/>
            <a:ext cx="1438275" cy="2596515"/>
          </a:xfrm>
          <a:prstGeom prst="rect">
            <a:avLst/>
          </a:prstGeom>
        </p:spPr>
      </p:pic>
      <p:pic>
        <p:nvPicPr>
          <p:cNvPr id="9" name="图片 8" descr="5a9f6b6a878c58029b6ca65a86c03bca"/>
          <p:cNvPicPr>
            <a:picLocks noChangeAspect="1"/>
          </p:cNvPicPr>
          <p:nvPr/>
        </p:nvPicPr>
        <p:blipFill>
          <a:blip r:embed="rId3">
            <a:biLevel thresh="50000"/>
          </a:blip>
          <a:stretch>
            <a:fillRect/>
          </a:stretch>
        </p:blipFill>
        <p:spPr>
          <a:xfrm>
            <a:off x="1452880" y="-17780"/>
            <a:ext cx="3071495" cy="6918960"/>
          </a:xfrm>
          <a:prstGeom prst="rect">
            <a:avLst/>
          </a:prstGeom>
        </p:spPr>
      </p:pic>
      <p:pic>
        <p:nvPicPr>
          <p:cNvPr id="10" name="图片 9" descr="abc28eb18d95653083a4a1798319b1db"/>
          <p:cNvPicPr>
            <a:picLocks noChangeAspect="1"/>
          </p:cNvPicPr>
          <p:nvPr/>
        </p:nvPicPr>
        <p:blipFill>
          <a:blip r:embed="rId2"/>
          <a:stretch>
            <a:fillRect/>
          </a:stretch>
        </p:blipFill>
        <p:spPr>
          <a:xfrm flipH="1">
            <a:off x="3571875" y="4304665"/>
            <a:ext cx="1438275" cy="2596515"/>
          </a:xfrm>
          <a:prstGeom prst="rect">
            <a:avLst/>
          </a:prstGeom>
        </p:spPr>
      </p:pic>
      <p:sp>
        <p:nvSpPr>
          <p:cNvPr id="11" name="文本框 10"/>
          <p:cNvSpPr txBox="1"/>
          <p:nvPr/>
        </p:nvSpPr>
        <p:spPr>
          <a:xfrm>
            <a:off x="2083435" y="2519680"/>
            <a:ext cx="1809750" cy="1844040"/>
          </a:xfrm>
          <a:prstGeom prst="rect">
            <a:avLst/>
          </a:prstGeom>
          <a:noFill/>
        </p:spPr>
        <p:txBody>
          <a:bodyPr wrap="square" rtlCol="0">
            <a:spAutoFit/>
          </a:bodyPr>
          <a:lstStyle/>
          <a:p>
            <a:pPr algn="ctr"/>
            <a:r>
              <a:rPr lang="zh-CN" altLang="en-US" sz="11500">
                <a:latin typeface="华文行楷" panose="02010800040101010101" charset="-122"/>
                <a:ea typeface="华文行楷" panose="02010800040101010101" charset="-122"/>
              </a:rPr>
              <a:t>叁</a:t>
            </a:r>
            <a:endParaRPr lang="zh-CN" altLang="en-US" sz="11500">
              <a:latin typeface="华文行楷" panose="02010800040101010101" charset="-122"/>
              <a:ea typeface="华文行楷" panose="02010800040101010101" charset="-122"/>
            </a:endParaRPr>
          </a:p>
        </p:txBody>
      </p:sp>
      <p:sp>
        <p:nvSpPr>
          <p:cNvPr id="12" name="文本框 11"/>
          <p:cNvSpPr txBox="1"/>
          <p:nvPr/>
        </p:nvSpPr>
        <p:spPr>
          <a:xfrm>
            <a:off x="4524375" y="3030220"/>
            <a:ext cx="6390640" cy="822960"/>
          </a:xfrm>
          <a:prstGeom prst="rect">
            <a:avLst/>
          </a:prstGeom>
          <a:noFill/>
        </p:spPr>
        <p:txBody>
          <a:bodyPr wrap="square" rtlCol="0">
            <a:spAutoFit/>
          </a:bodyPr>
          <a:lstStyle/>
          <a:p>
            <a:pPr algn="ctr"/>
            <a:r>
              <a:rPr lang="zh-CN" altLang="en-US" sz="4800">
                <a:latin typeface="华文行楷" panose="02010800040101010101" charset="-122"/>
                <a:ea typeface="华文行楷" panose="02010800040101010101" charset="-122"/>
              </a:rPr>
              <a:t>点击此处添加标题</a:t>
            </a:r>
            <a:endParaRPr lang="zh-CN" altLang="en-US" sz="4800">
              <a:latin typeface="华文行楷" panose="02010800040101010101" charset="-122"/>
              <a:ea typeface="华文行楷" panose="02010800040101010101" charset="-122"/>
            </a:endParaRPr>
          </a:p>
        </p:txBody>
      </p:sp>
      <p:grpSp>
        <p:nvGrpSpPr>
          <p:cNvPr id="56" name="组合 55"/>
          <p:cNvGrpSpPr/>
          <p:nvPr/>
        </p:nvGrpSpPr>
        <p:grpSpPr>
          <a:xfrm>
            <a:off x="5561330" y="4135755"/>
            <a:ext cx="4316730" cy="914400"/>
            <a:chOff x="6361" y="6232"/>
            <a:chExt cx="6798" cy="1440"/>
          </a:xfrm>
        </p:grpSpPr>
        <p:grpSp>
          <p:nvGrpSpPr>
            <p:cNvPr id="18" name="组合 17"/>
            <p:cNvGrpSpPr/>
            <p:nvPr/>
          </p:nvGrpSpPr>
          <p:grpSpPr>
            <a:xfrm>
              <a:off x="6361" y="6232"/>
              <a:ext cx="3501" cy="720"/>
              <a:chOff x="5921" y="6232"/>
              <a:chExt cx="3501" cy="720"/>
            </a:xfrm>
          </p:grpSpPr>
          <p:sp>
            <p:nvSpPr>
              <p:cNvPr id="16" name="椭圆 15"/>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19" name="组合 18"/>
            <p:cNvGrpSpPr/>
            <p:nvPr/>
          </p:nvGrpSpPr>
          <p:grpSpPr>
            <a:xfrm>
              <a:off x="9659" y="6232"/>
              <a:ext cx="3501" cy="720"/>
              <a:chOff x="5921" y="6232"/>
              <a:chExt cx="3501" cy="720"/>
            </a:xfrm>
          </p:grpSpPr>
          <p:sp>
            <p:nvSpPr>
              <p:cNvPr id="14" name="椭圆 13"/>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50" name="组合 49"/>
            <p:cNvGrpSpPr/>
            <p:nvPr/>
          </p:nvGrpSpPr>
          <p:grpSpPr>
            <a:xfrm>
              <a:off x="6361" y="6952"/>
              <a:ext cx="3501" cy="720"/>
              <a:chOff x="5921" y="6232"/>
              <a:chExt cx="3501" cy="720"/>
            </a:xfrm>
          </p:grpSpPr>
          <p:sp>
            <p:nvSpPr>
              <p:cNvPr id="51" name="椭圆 50"/>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53" name="组合 52"/>
            <p:cNvGrpSpPr/>
            <p:nvPr/>
          </p:nvGrpSpPr>
          <p:grpSpPr>
            <a:xfrm>
              <a:off x="9659" y="6952"/>
              <a:ext cx="3501" cy="720"/>
              <a:chOff x="5921" y="6232"/>
              <a:chExt cx="3501" cy="720"/>
            </a:xfrm>
          </p:grpSpPr>
          <p:sp>
            <p:nvSpPr>
              <p:cNvPr id="54" name="椭圆 53"/>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cxnSp>
        <p:nvCxnSpPr>
          <p:cNvPr id="2" name="直接连接符 1"/>
          <p:cNvCxnSpPr/>
          <p:nvPr/>
        </p:nvCxnSpPr>
        <p:spPr>
          <a:xfrm>
            <a:off x="4710430" y="3883660"/>
            <a:ext cx="5772150" cy="0"/>
          </a:xfrm>
          <a:prstGeom prst="line">
            <a:avLst/>
          </a:prstGeom>
          <a:ln>
            <a:solidFill>
              <a:schemeClr val="tx1">
                <a:lumMod val="75000"/>
                <a:lumOff val="25000"/>
              </a:schemeClr>
            </a:solidFill>
            <a:prstDash val="dashDot"/>
          </a:ln>
        </p:spPr>
        <p:style>
          <a:lnRef idx="2">
            <a:schemeClr val="accent6"/>
          </a:lnRef>
          <a:fillRef idx="0">
            <a:schemeClr val="accent6"/>
          </a:fillRef>
          <a:effectRef idx="1">
            <a:schemeClr val="accent6"/>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叁</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387" name="KSO_Shape"/>
          <p:cNvGrpSpPr/>
          <p:nvPr/>
        </p:nvGrpSpPr>
        <p:grpSpPr bwMode="auto">
          <a:xfrm>
            <a:off x="213360" y="1318260"/>
            <a:ext cx="5796280" cy="4791710"/>
            <a:chOff x="1595438" y="968375"/>
            <a:chExt cx="5953125" cy="4921250"/>
          </a:xfrm>
          <a:solidFill>
            <a:srgbClr val="007E32"/>
          </a:solidFill>
        </p:grpSpPr>
        <p:sp>
          <p:nvSpPr>
            <p:cNvPr id="391"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392"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393"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394"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395"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396"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397"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398"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399"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0"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1"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2"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3"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4"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5"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6"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7"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8"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09"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0"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1"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2"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3"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4"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5"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6"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7"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8"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19"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20"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21"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422"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grpSp>
      <p:cxnSp>
        <p:nvCxnSpPr>
          <p:cNvPr id="49" name="Straight Connector 363"/>
          <p:cNvCxnSpPr/>
          <p:nvPr/>
        </p:nvCxnSpPr>
        <p:spPr>
          <a:xfrm rot="5400000">
            <a:off x="4076065" y="3806825"/>
            <a:ext cx="4630420" cy="1905"/>
          </a:xfrm>
          <a:prstGeom prst="line">
            <a:avLst/>
          </a:prstGeom>
          <a:ln w="12700">
            <a:solidFill>
              <a:sysClr val="window" lastClr="FFFFFF">
                <a:lumMod val="65000"/>
              </a:sysClr>
            </a:solidFill>
            <a:prstDash val="sysDot"/>
          </a:ln>
        </p:spPr>
        <p:style>
          <a:lnRef idx="1">
            <a:srgbClr val="334353"/>
          </a:lnRef>
          <a:fillRef idx="0">
            <a:srgbClr val="334353"/>
          </a:fillRef>
          <a:effectRef idx="0">
            <a:srgbClr val="334353"/>
          </a:effectRef>
          <a:fontRef idx="minor">
            <a:sysClr val="windowText" lastClr="000000"/>
          </a:fontRef>
        </p:style>
      </p:cxnSp>
      <p:cxnSp>
        <p:nvCxnSpPr>
          <p:cNvPr id="50" name="Straight Connector 370"/>
          <p:cNvCxnSpPr/>
          <p:nvPr/>
        </p:nvCxnSpPr>
        <p:spPr>
          <a:xfrm flipH="1">
            <a:off x="6740525" y="2935605"/>
            <a:ext cx="4437380" cy="0"/>
          </a:xfrm>
          <a:prstGeom prst="line">
            <a:avLst/>
          </a:prstGeom>
          <a:ln w="12700">
            <a:solidFill>
              <a:sysClr val="window" lastClr="FFFFFF">
                <a:lumMod val="65000"/>
              </a:sysClr>
            </a:solidFill>
            <a:prstDash val="sysDot"/>
          </a:ln>
        </p:spPr>
        <p:style>
          <a:lnRef idx="1">
            <a:srgbClr val="334353"/>
          </a:lnRef>
          <a:fillRef idx="0">
            <a:srgbClr val="334353"/>
          </a:fillRef>
          <a:effectRef idx="0">
            <a:srgbClr val="334353"/>
          </a:effectRef>
          <a:fontRef idx="minor">
            <a:sysClr val="windowText" lastClr="000000"/>
          </a:fontRef>
        </p:style>
      </p:cxnSp>
      <p:cxnSp>
        <p:nvCxnSpPr>
          <p:cNvPr id="51" name="Straight Connector 371"/>
          <p:cNvCxnSpPr/>
          <p:nvPr/>
        </p:nvCxnSpPr>
        <p:spPr>
          <a:xfrm flipH="1">
            <a:off x="6740525" y="4540250"/>
            <a:ext cx="4380865" cy="6985"/>
          </a:xfrm>
          <a:prstGeom prst="line">
            <a:avLst/>
          </a:prstGeom>
          <a:ln w="12700">
            <a:solidFill>
              <a:sysClr val="window" lastClr="FFFFFF">
                <a:lumMod val="65000"/>
              </a:sysClr>
            </a:solidFill>
            <a:prstDash val="sysDot"/>
          </a:ln>
        </p:spPr>
        <p:style>
          <a:lnRef idx="1">
            <a:srgbClr val="334353"/>
          </a:lnRef>
          <a:fillRef idx="0">
            <a:srgbClr val="334353"/>
          </a:fillRef>
          <a:effectRef idx="0">
            <a:srgbClr val="334353"/>
          </a:effectRef>
          <a:fontRef idx="minor">
            <a:sysClr val="windowText" lastClr="000000"/>
          </a:fontRef>
        </p:style>
      </p:cxnSp>
      <p:sp>
        <p:nvSpPr>
          <p:cNvPr id="60" name="广东"/>
          <p:cNvSpPr/>
          <p:nvPr/>
        </p:nvSpPr>
        <p:spPr bwMode="auto">
          <a:xfrm>
            <a:off x="6710045" y="1710055"/>
            <a:ext cx="1148080" cy="908050"/>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61" name="四川"/>
          <p:cNvSpPr/>
          <p:nvPr/>
        </p:nvSpPr>
        <p:spPr bwMode="auto">
          <a:xfrm>
            <a:off x="6609080" y="3268980"/>
            <a:ext cx="1249045" cy="1095375"/>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sp>
        <p:nvSpPr>
          <p:cNvPr id="62" name="浙江"/>
          <p:cNvSpPr/>
          <p:nvPr/>
        </p:nvSpPr>
        <p:spPr bwMode="auto">
          <a:xfrm>
            <a:off x="6740525" y="4810125"/>
            <a:ext cx="1087120" cy="1261110"/>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defTabSz="685165" eaLnBrk="1" fontAlgn="auto" hangingPunct="1">
              <a:spcBef>
                <a:spcPts val="0"/>
              </a:spcBef>
              <a:spcAft>
                <a:spcPts val="0"/>
              </a:spcAft>
              <a:defRPr/>
            </a:pPr>
            <a:endParaRPr lang="zh-CN" altLang="en-US" sz="1350">
              <a:solidFill>
                <a:srgbClr val="FFFFFF"/>
              </a:solidFill>
              <a:latin typeface="Arial" panose="020B0604020202020204" pitchFamily="34" charset="0"/>
              <a:ea typeface="微软雅黑" panose="020B0503020204020204" charset="-122"/>
            </a:endParaRPr>
          </a:p>
        </p:txBody>
      </p:sp>
      <p:grpSp>
        <p:nvGrpSpPr>
          <p:cNvPr id="7" name="组合 6"/>
          <p:cNvGrpSpPr/>
          <p:nvPr/>
        </p:nvGrpSpPr>
        <p:grpSpPr>
          <a:xfrm>
            <a:off x="7865745" y="1777365"/>
            <a:ext cx="3312160" cy="1024890"/>
            <a:chOff x="12085" y="3310"/>
            <a:chExt cx="5216" cy="1614"/>
          </a:xfrm>
        </p:grpSpPr>
        <p:sp>
          <p:nvSpPr>
            <p:cNvPr id="55" name="矩形 54"/>
            <p:cNvSpPr/>
            <p:nvPr/>
          </p:nvSpPr>
          <p:spPr>
            <a:xfrm>
              <a:off x="12106" y="3310"/>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56" name="矩形 55"/>
            <p:cNvSpPr>
              <a:spLocks noChangeArrowheads="1"/>
            </p:cNvSpPr>
            <p:nvPr/>
          </p:nvSpPr>
          <p:spPr bwMode="auto">
            <a:xfrm>
              <a:off x="12085" y="3964"/>
              <a:ext cx="5216"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说明，在此录入上述图表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描述说明。</a:t>
              </a:r>
              <a:endPar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endParaRPr>
            </a:p>
          </p:txBody>
        </p:sp>
      </p:grpSp>
      <p:grpSp>
        <p:nvGrpSpPr>
          <p:cNvPr id="9" name="组合 8"/>
          <p:cNvGrpSpPr/>
          <p:nvPr/>
        </p:nvGrpSpPr>
        <p:grpSpPr>
          <a:xfrm>
            <a:off x="7827645" y="3255010"/>
            <a:ext cx="3312160" cy="1024890"/>
            <a:chOff x="12085" y="3310"/>
            <a:chExt cx="5216" cy="1614"/>
          </a:xfrm>
        </p:grpSpPr>
        <p:sp>
          <p:nvSpPr>
            <p:cNvPr id="10" name="矩形 9"/>
            <p:cNvSpPr/>
            <p:nvPr/>
          </p:nvSpPr>
          <p:spPr>
            <a:xfrm>
              <a:off x="12106" y="3310"/>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11" name="矩形 10"/>
            <p:cNvSpPr>
              <a:spLocks noChangeArrowheads="1"/>
            </p:cNvSpPr>
            <p:nvPr/>
          </p:nvSpPr>
          <p:spPr bwMode="auto">
            <a:xfrm>
              <a:off x="12085" y="3964"/>
              <a:ext cx="5216"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说明，在此录入上述图表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描述说明。</a:t>
              </a:r>
              <a:endPar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endParaRPr>
            </a:p>
          </p:txBody>
        </p:sp>
      </p:grpSp>
      <p:grpSp>
        <p:nvGrpSpPr>
          <p:cNvPr id="12" name="组合 11"/>
          <p:cNvGrpSpPr/>
          <p:nvPr/>
        </p:nvGrpSpPr>
        <p:grpSpPr>
          <a:xfrm>
            <a:off x="7827645" y="4859020"/>
            <a:ext cx="3312160" cy="1024890"/>
            <a:chOff x="12085" y="3310"/>
            <a:chExt cx="5216" cy="1614"/>
          </a:xfrm>
        </p:grpSpPr>
        <p:sp>
          <p:nvSpPr>
            <p:cNvPr id="13" name="矩形 12"/>
            <p:cNvSpPr/>
            <p:nvPr/>
          </p:nvSpPr>
          <p:spPr>
            <a:xfrm>
              <a:off x="12106" y="3310"/>
              <a:ext cx="1734" cy="574"/>
            </a:xfrm>
            <a:prstGeom prst="rect">
              <a:avLst/>
            </a:prstGeom>
          </p:spPr>
          <p:txBody>
            <a:bodyPr wrap="none" lIns="91431" tIns="45716" rIns="91431" bIns="45716">
              <a:spAutoFit/>
            </a:bodyPr>
            <a:lstStyle/>
            <a:p>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15" name="矩形 14"/>
            <p:cNvSpPr>
              <a:spLocks noChangeArrowheads="1"/>
            </p:cNvSpPr>
            <p:nvPr/>
          </p:nvSpPr>
          <p:spPr bwMode="auto">
            <a:xfrm>
              <a:off x="12085" y="3964"/>
              <a:ext cx="5216"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说明，在此录入上述图表</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的</a:t>
              </a:r>
              <a:r>
                <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rPr>
                <a:t>综合</a:t>
              </a:r>
              <a:r>
                <a:rPr lang="zh-CN" altLang="en-US" sz="1400" dirty="0" smtClean="0">
                  <a:solidFill>
                    <a:srgbClr val="333333"/>
                  </a:solidFill>
                  <a:latin typeface="张海山锐线体简" panose="02000000000000000000" charset="-122"/>
                  <a:ea typeface="张海山锐线体简" panose="02000000000000000000" charset="-122"/>
                  <a:sym typeface="微软雅黑" panose="020B0503020204020204" charset="-122"/>
                </a:rPr>
                <a:t>描述说明。</a:t>
              </a:r>
              <a:endParaRPr lang="zh-CN" altLang="en-US" sz="1400" dirty="0">
                <a:solidFill>
                  <a:srgbClr val="333333"/>
                </a:solidFill>
                <a:latin typeface="张海山锐线体简" panose="02000000000000000000" charset="-122"/>
                <a:ea typeface="张海山锐线体简" panose="02000000000000000000" charset="-122"/>
                <a:sym typeface="微软雅黑" panose="020B0503020204020204" charset="-122"/>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叁</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156" name="组合 155"/>
          <p:cNvGrpSpPr/>
          <p:nvPr/>
        </p:nvGrpSpPr>
        <p:grpSpPr>
          <a:xfrm>
            <a:off x="303530" y="1597025"/>
            <a:ext cx="11698240" cy="4487545"/>
            <a:chOff x="585" y="2455"/>
            <a:chExt cx="13629" cy="5228"/>
          </a:xfrm>
        </p:grpSpPr>
        <p:sp>
          <p:nvSpPr>
            <p:cNvPr id="157" name="Freeform 5"/>
            <p:cNvSpPr/>
            <p:nvPr/>
          </p:nvSpPr>
          <p:spPr bwMode="auto">
            <a:xfrm rot="6321300">
              <a:off x="1783" y="4993"/>
              <a:ext cx="1000" cy="1190"/>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FFC000"/>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58" name="Freeform 5"/>
            <p:cNvSpPr/>
            <p:nvPr/>
          </p:nvSpPr>
          <p:spPr bwMode="auto">
            <a:xfrm rot="5400000">
              <a:off x="2148" y="5960"/>
              <a:ext cx="823" cy="982"/>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339436"/>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59" name="Freeform 5"/>
            <p:cNvSpPr/>
            <p:nvPr/>
          </p:nvSpPr>
          <p:spPr bwMode="auto">
            <a:xfrm rot="14305163">
              <a:off x="5633" y="5663"/>
              <a:ext cx="1000" cy="1190"/>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B050"/>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60" name="Freeform 6"/>
            <p:cNvSpPr/>
            <p:nvPr/>
          </p:nvSpPr>
          <p:spPr bwMode="auto">
            <a:xfrm rot="12075584">
              <a:off x="3860" y="4703"/>
              <a:ext cx="760" cy="905"/>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FFC000"/>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61" name="Freeform 7"/>
            <p:cNvSpPr/>
            <p:nvPr/>
          </p:nvSpPr>
          <p:spPr bwMode="auto">
            <a:xfrm rot="9401162">
              <a:off x="2943" y="4770"/>
              <a:ext cx="760" cy="905"/>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FFC000"/>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62" name="Freeform 8"/>
            <p:cNvSpPr/>
            <p:nvPr/>
          </p:nvSpPr>
          <p:spPr bwMode="auto">
            <a:xfrm rot="12075584">
              <a:off x="4663" y="4538"/>
              <a:ext cx="907" cy="107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bg1">
                <a:lumMod val="75000"/>
              </a:schemeClr>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63" name="Freeform 9"/>
            <p:cNvSpPr/>
            <p:nvPr/>
          </p:nvSpPr>
          <p:spPr bwMode="auto">
            <a:xfrm rot="10525093">
              <a:off x="3268" y="3890"/>
              <a:ext cx="907" cy="1080"/>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339436"/>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pic>
          <p:nvPicPr>
            <p:cNvPr id="164" name="Picture 10"/>
            <p:cNvPicPr>
              <a:picLocks noChangeAspect="1"/>
            </p:cNvPicPr>
            <p:nvPr/>
          </p:nvPicPr>
          <p:blipFill>
            <a:blip r:embed="rId3">
              <a:extLst>
                <a:ext uri="{28A0092B-C50C-407E-A947-70E740481C1C}">
                  <a14:useLocalDpi xmlns:a14="http://schemas.microsoft.com/office/drawing/2010/main" val="0"/>
                </a:ext>
              </a:extLst>
            </a:blip>
            <a:srcRect l="19221" t="29398" r="17921" b="13718"/>
            <a:stretch>
              <a:fillRect/>
            </a:stretch>
          </p:blipFill>
          <p:spPr bwMode="auto">
            <a:xfrm>
              <a:off x="2698" y="5713"/>
              <a:ext cx="3265" cy="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 name="Rectangle 11"/>
            <p:cNvSpPr/>
            <p:nvPr/>
          </p:nvSpPr>
          <p:spPr>
            <a:xfrm>
              <a:off x="3173" y="5955"/>
              <a:ext cx="2262" cy="1405"/>
            </a:xfrm>
            <a:prstGeom prst="rect">
              <a:avLst/>
            </a:prstGeom>
            <a:blipFill>
              <a:blip r:embed="rId4"/>
              <a:stretch>
                <a:fillRect/>
              </a:stretch>
            </a:blipFill>
            <a:ln>
              <a:noFill/>
            </a:ln>
          </p:spPr>
          <p:style>
            <a:lnRef idx="2">
              <a:srgbClr val="334353">
                <a:shade val="50000"/>
              </a:srgbClr>
            </a:lnRef>
            <a:fillRef idx="1">
              <a:srgbClr val="334353"/>
            </a:fillRef>
            <a:effectRef idx="0">
              <a:srgbClr val="334353"/>
            </a:effectRef>
            <a:fontRef idx="minor">
              <a:sysClr val="window" lastClr="FFFFFF"/>
            </a:fontRef>
          </p:style>
          <p:txBody>
            <a:bodyPr anchor="ctr"/>
            <a:lstStyle/>
            <a:p>
              <a:pPr algn="ctr" defTabSz="685165" eaLnBrk="1" fontAlgn="auto" hangingPunct="1">
                <a:spcBef>
                  <a:spcPts val="0"/>
                </a:spcBef>
                <a:spcAft>
                  <a:spcPts val="0"/>
                </a:spcAft>
                <a:defRPr/>
              </a:pPr>
              <a:endParaRPr lang="en-US" sz="1350"/>
            </a:p>
          </p:txBody>
        </p:sp>
        <p:sp>
          <p:nvSpPr>
            <p:cNvPr id="166" name="Freeform 13"/>
            <p:cNvSpPr/>
            <p:nvPr/>
          </p:nvSpPr>
          <p:spPr bwMode="auto">
            <a:xfrm rot="12887238">
              <a:off x="5590" y="4725"/>
              <a:ext cx="908" cy="1078"/>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FFC000"/>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67" name="Freeform 14"/>
            <p:cNvSpPr/>
            <p:nvPr/>
          </p:nvSpPr>
          <p:spPr bwMode="auto">
            <a:xfrm rot="13100585">
              <a:off x="5468" y="3633"/>
              <a:ext cx="1000" cy="1190"/>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339436"/>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68" name="Freeform 15"/>
            <p:cNvSpPr/>
            <p:nvPr/>
          </p:nvSpPr>
          <p:spPr bwMode="auto">
            <a:xfrm rot="9634643">
              <a:off x="2105" y="4150"/>
              <a:ext cx="908" cy="1080"/>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bg1">
                <a:lumMod val="75000"/>
              </a:schemeClr>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69" name="Oval 16"/>
            <p:cNvSpPr/>
            <p:nvPr/>
          </p:nvSpPr>
          <p:spPr>
            <a:xfrm>
              <a:off x="6510" y="4133"/>
              <a:ext cx="1018" cy="1022"/>
            </a:xfrm>
            <a:prstGeom prst="ellipse">
              <a:avLst/>
            </a:prstGeom>
            <a:solidFill>
              <a:srgbClr val="00B050"/>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0" name="Oval 17"/>
            <p:cNvSpPr/>
            <p:nvPr/>
          </p:nvSpPr>
          <p:spPr>
            <a:xfrm>
              <a:off x="6725" y="5175"/>
              <a:ext cx="1268" cy="1275"/>
            </a:xfrm>
            <a:prstGeom prst="ellipse">
              <a:avLst/>
            </a:prstGeom>
            <a:solidFill>
              <a:srgbClr val="339436"/>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1" name="Oval 18"/>
            <p:cNvSpPr/>
            <p:nvPr/>
          </p:nvSpPr>
          <p:spPr>
            <a:xfrm>
              <a:off x="4203" y="3218"/>
              <a:ext cx="1270" cy="1277"/>
            </a:xfrm>
            <a:prstGeom prst="ellipse">
              <a:avLst/>
            </a:prstGeom>
            <a:solidFill>
              <a:srgbClr val="FFC000"/>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2" name="Oval 19"/>
            <p:cNvSpPr/>
            <p:nvPr/>
          </p:nvSpPr>
          <p:spPr>
            <a:xfrm>
              <a:off x="2258" y="2870"/>
              <a:ext cx="1270" cy="1278"/>
            </a:xfrm>
            <a:prstGeom prst="ellipse">
              <a:avLst/>
            </a:prstGeom>
            <a:solidFill>
              <a:schemeClr val="bg1">
                <a:lumMod val="75000"/>
              </a:schemeClr>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3" name="Oval 20"/>
            <p:cNvSpPr/>
            <p:nvPr/>
          </p:nvSpPr>
          <p:spPr>
            <a:xfrm>
              <a:off x="675" y="4005"/>
              <a:ext cx="1268" cy="1275"/>
            </a:xfrm>
            <a:prstGeom prst="ellipse">
              <a:avLst/>
            </a:prstGeom>
            <a:solidFill>
              <a:schemeClr val="bg1">
                <a:lumMod val="75000"/>
              </a:schemeClr>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4" name="Oval 21"/>
            <p:cNvSpPr/>
            <p:nvPr/>
          </p:nvSpPr>
          <p:spPr>
            <a:xfrm>
              <a:off x="928" y="5855"/>
              <a:ext cx="1015" cy="1023"/>
            </a:xfrm>
            <a:prstGeom prst="ellipse">
              <a:avLst/>
            </a:prstGeom>
            <a:solidFill>
              <a:srgbClr val="FFC000"/>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5" name="Oval 22"/>
            <p:cNvSpPr/>
            <p:nvPr/>
          </p:nvSpPr>
          <p:spPr>
            <a:xfrm>
              <a:off x="6373" y="3008"/>
              <a:ext cx="1015" cy="1022"/>
            </a:xfrm>
            <a:prstGeom prst="ellipse">
              <a:avLst/>
            </a:prstGeom>
            <a:solidFill>
              <a:srgbClr val="FFC000"/>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6" name="Oval 23"/>
            <p:cNvSpPr/>
            <p:nvPr/>
          </p:nvSpPr>
          <p:spPr>
            <a:xfrm>
              <a:off x="7635" y="4328"/>
              <a:ext cx="1018" cy="1022"/>
            </a:xfrm>
            <a:prstGeom prst="ellipse">
              <a:avLst/>
            </a:prstGeom>
            <a:solidFill>
              <a:schemeClr val="bg1">
                <a:lumMod val="75000"/>
              </a:schemeClr>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7" name="Oval 24"/>
            <p:cNvSpPr/>
            <p:nvPr/>
          </p:nvSpPr>
          <p:spPr>
            <a:xfrm>
              <a:off x="5255" y="2550"/>
              <a:ext cx="1018" cy="1023"/>
            </a:xfrm>
            <a:prstGeom prst="ellipse">
              <a:avLst/>
            </a:prstGeom>
            <a:solidFill>
              <a:schemeClr val="bg1">
                <a:lumMod val="75000"/>
              </a:schemeClr>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8" name="Oval 25"/>
            <p:cNvSpPr/>
            <p:nvPr/>
          </p:nvSpPr>
          <p:spPr>
            <a:xfrm>
              <a:off x="3608" y="2910"/>
              <a:ext cx="722" cy="728"/>
            </a:xfrm>
            <a:prstGeom prst="ellipse">
              <a:avLst/>
            </a:prstGeom>
            <a:solidFill>
              <a:srgbClr val="339436"/>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79" name="Oval 27"/>
            <p:cNvSpPr/>
            <p:nvPr/>
          </p:nvSpPr>
          <p:spPr>
            <a:xfrm>
              <a:off x="1470" y="3303"/>
              <a:ext cx="723" cy="727"/>
            </a:xfrm>
            <a:prstGeom prst="ellipse">
              <a:avLst/>
            </a:prstGeom>
            <a:solidFill>
              <a:srgbClr val="339436"/>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80" name="Oval 28"/>
            <p:cNvSpPr/>
            <p:nvPr/>
          </p:nvSpPr>
          <p:spPr>
            <a:xfrm>
              <a:off x="585" y="5238"/>
              <a:ext cx="725" cy="727"/>
            </a:xfrm>
            <a:prstGeom prst="ellipse">
              <a:avLst/>
            </a:prstGeom>
            <a:solidFill>
              <a:srgbClr val="339436"/>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81" name="Oval 29"/>
            <p:cNvSpPr/>
            <p:nvPr/>
          </p:nvSpPr>
          <p:spPr>
            <a:xfrm>
              <a:off x="4330" y="2455"/>
              <a:ext cx="723" cy="728"/>
            </a:xfrm>
            <a:prstGeom prst="ellipse">
              <a:avLst/>
            </a:prstGeom>
            <a:solidFill>
              <a:schemeClr val="bg1">
                <a:lumMod val="75000"/>
              </a:schemeClr>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sp>
          <p:nvSpPr>
            <p:cNvPr id="182" name="Oval 30"/>
            <p:cNvSpPr/>
            <p:nvPr/>
          </p:nvSpPr>
          <p:spPr>
            <a:xfrm>
              <a:off x="7358" y="3628"/>
              <a:ext cx="725" cy="727"/>
            </a:xfrm>
            <a:prstGeom prst="ellipse">
              <a:avLst/>
            </a:prstGeom>
            <a:solidFill>
              <a:schemeClr val="bg1">
                <a:lumMod val="75000"/>
              </a:schemeClr>
            </a:solidFill>
            <a:ln>
              <a:noFill/>
            </a:ln>
          </p:spPr>
          <p:style>
            <a:lnRef idx="2">
              <a:srgbClr val="84ACB6">
                <a:shade val="50000"/>
              </a:srgbClr>
            </a:lnRef>
            <a:fillRef idx="1">
              <a:srgbClr val="84ACB6"/>
            </a:fillRef>
            <a:effectRef idx="0">
              <a:srgbClr val="84ACB6"/>
            </a:effectRef>
            <a:fontRef idx="minor">
              <a:sysClr val="window" lastClr="FFFFFF"/>
            </a:fontRef>
          </p:style>
          <p:txBody>
            <a:bodyPr anchor="ctr"/>
            <a:lstStyle/>
            <a:p>
              <a:pPr algn="ctr" defTabSz="685165" eaLnBrk="1" fontAlgn="auto" hangingPunct="1">
                <a:spcBef>
                  <a:spcPts val="0"/>
                </a:spcBef>
                <a:spcAft>
                  <a:spcPts val="0"/>
                </a:spcAft>
                <a:defRPr/>
              </a:pPr>
              <a:endParaRPr lang="en-US" sz="8800">
                <a:solidFill>
                  <a:sysClr val="window" lastClr="FFFFFF"/>
                </a:solidFill>
              </a:endParaRPr>
            </a:p>
          </p:txBody>
        </p:sp>
        <p:grpSp>
          <p:nvGrpSpPr>
            <p:cNvPr id="183" name="Group 31"/>
            <p:cNvGrpSpPr/>
            <p:nvPr/>
          </p:nvGrpSpPr>
          <p:grpSpPr>
            <a:xfrm>
              <a:off x="3489" y="4098"/>
              <a:ext cx="456" cy="441"/>
              <a:chOff x="5099140" y="1309474"/>
              <a:chExt cx="439257" cy="424283"/>
            </a:xfrm>
            <a:solidFill>
              <a:sysClr val="window" lastClr="FFFFFF"/>
            </a:solidFill>
          </p:grpSpPr>
          <p:sp>
            <p:nvSpPr>
              <p:cNvPr id="184"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85"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86"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87"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88"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89"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90"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91"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92"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93"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94"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95"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96"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197"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sp>
          <p:nvSpPr>
            <p:cNvPr id="198" name="Freeform 35"/>
            <p:cNvSpPr>
              <a:spLocks noEditPoints="1"/>
            </p:cNvSpPr>
            <p:nvPr/>
          </p:nvSpPr>
          <p:spPr bwMode="auto">
            <a:xfrm>
              <a:off x="5365" y="2815"/>
              <a:ext cx="740" cy="500"/>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ysClr val="window" lastClr="FFFFFF"/>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nvGrpSpPr>
            <p:cNvPr id="199" name="Group 47"/>
            <p:cNvGrpSpPr/>
            <p:nvPr/>
          </p:nvGrpSpPr>
          <p:grpSpPr>
            <a:xfrm>
              <a:off x="6770" y="4366"/>
              <a:ext cx="539" cy="549"/>
              <a:chOff x="7160655" y="2178006"/>
              <a:chExt cx="379359" cy="386846"/>
            </a:xfrm>
            <a:solidFill>
              <a:sysClr val="window" lastClr="FFFFFF"/>
            </a:solidFill>
          </p:grpSpPr>
          <p:sp>
            <p:nvSpPr>
              <p:cNvPr id="200"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01"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02"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03" name="Group 51"/>
            <p:cNvGrpSpPr/>
            <p:nvPr/>
          </p:nvGrpSpPr>
          <p:grpSpPr>
            <a:xfrm>
              <a:off x="4853" y="4733"/>
              <a:ext cx="578" cy="578"/>
              <a:chOff x="6352022" y="2360197"/>
              <a:chExt cx="406813" cy="406813"/>
            </a:xfrm>
            <a:solidFill>
              <a:sysClr val="window" lastClr="FFFFFF"/>
            </a:solidFill>
          </p:grpSpPr>
          <p:sp>
            <p:nvSpPr>
              <p:cNvPr id="204" name="Freeform 39"/>
              <p:cNvSpPr>
                <a:spLocks noEditPoints="1"/>
              </p:cNvSpPr>
              <p:nvPr/>
            </p:nvSpPr>
            <p:spPr bwMode="auto">
              <a:xfrm>
                <a:off x="6352022"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05"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06"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07" name="Group 55"/>
            <p:cNvGrpSpPr/>
            <p:nvPr/>
          </p:nvGrpSpPr>
          <p:grpSpPr>
            <a:xfrm>
              <a:off x="5764" y="3864"/>
              <a:ext cx="585" cy="535"/>
              <a:chOff x="6726389" y="1486674"/>
              <a:chExt cx="411805" cy="376863"/>
            </a:xfrm>
            <a:solidFill>
              <a:sysClr val="window" lastClr="FFFFFF"/>
            </a:solidFill>
          </p:grpSpPr>
          <p:sp>
            <p:nvSpPr>
              <p:cNvPr id="208"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09"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10" name="Freeform 54"/>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sp>
          <p:nvSpPr>
            <p:cNvPr id="211" name="Freeform 55"/>
            <p:cNvSpPr>
              <a:spLocks noEditPoints="1"/>
            </p:cNvSpPr>
            <p:nvPr/>
          </p:nvSpPr>
          <p:spPr bwMode="auto">
            <a:xfrm>
              <a:off x="7845" y="4538"/>
              <a:ext cx="610" cy="640"/>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ysClr val="window" lastClr="FFFFFF"/>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12" name="Freeform 61"/>
            <p:cNvSpPr/>
            <p:nvPr/>
          </p:nvSpPr>
          <p:spPr bwMode="auto">
            <a:xfrm>
              <a:off x="988" y="4328"/>
              <a:ext cx="645" cy="67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ysClr val="window" lastClr="FFFFFF"/>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13" name="Freeform 62"/>
            <p:cNvSpPr>
              <a:spLocks noEditPoints="1"/>
            </p:cNvSpPr>
            <p:nvPr/>
          </p:nvSpPr>
          <p:spPr bwMode="auto">
            <a:xfrm>
              <a:off x="7073" y="5375"/>
              <a:ext cx="510" cy="688"/>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ysClr val="window" lastClr="FFFFFF"/>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nvGrpSpPr>
            <p:cNvPr id="214" name="Group 62"/>
            <p:cNvGrpSpPr/>
            <p:nvPr/>
          </p:nvGrpSpPr>
          <p:grpSpPr>
            <a:xfrm>
              <a:off x="4492" y="3588"/>
              <a:ext cx="673" cy="500"/>
              <a:chOff x="5129089" y="3156352"/>
              <a:chExt cx="474198" cy="351905"/>
            </a:xfrm>
            <a:solidFill>
              <a:sysClr val="window" lastClr="FFFFFF"/>
            </a:solidFill>
          </p:grpSpPr>
          <p:sp>
            <p:nvSpPr>
              <p:cNvPr id="215"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16"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17" name="Group 65"/>
            <p:cNvGrpSpPr/>
            <p:nvPr/>
          </p:nvGrpSpPr>
          <p:grpSpPr>
            <a:xfrm>
              <a:off x="2208" y="4352"/>
              <a:ext cx="571" cy="518"/>
              <a:chOff x="5159039" y="3837700"/>
              <a:chExt cx="431771" cy="391838"/>
            </a:xfrm>
            <a:solidFill>
              <a:sysClr val="window" lastClr="FFFFFF"/>
            </a:solidFill>
          </p:grpSpPr>
          <p:sp>
            <p:nvSpPr>
              <p:cNvPr id="218"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19"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20" name="Freeform 74"/>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21"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22"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23" name="Group 71"/>
            <p:cNvGrpSpPr/>
            <p:nvPr/>
          </p:nvGrpSpPr>
          <p:grpSpPr>
            <a:xfrm>
              <a:off x="1943" y="5284"/>
              <a:ext cx="461" cy="578"/>
              <a:chOff x="5106627" y="2260366"/>
              <a:chExt cx="324452" cy="406813"/>
            </a:xfrm>
            <a:solidFill>
              <a:sysClr val="window" lastClr="FFFFFF"/>
            </a:solidFill>
          </p:grpSpPr>
          <p:sp>
            <p:nvSpPr>
              <p:cNvPr id="224"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25"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26"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27"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28" name="Group 76"/>
            <p:cNvGrpSpPr/>
            <p:nvPr/>
          </p:nvGrpSpPr>
          <p:grpSpPr>
            <a:xfrm>
              <a:off x="2559" y="3182"/>
              <a:ext cx="740" cy="652"/>
              <a:chOff x="6040049" y="4182118"/>
              <a:chExt cx="521619" cy="459224"/>
            </a:xfrm>
            <a:solidFill>
              <a:sysClr val="window" lastClr="FFFFFF"/>
            </a:solidFill>
          </p:grpSpPr>
          <p:sp>
            <p:nvSpPr>
              <p:cNvPr id="229"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30"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31"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32"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33"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34" name="Group 82"/>
            <p:cNvGrpSpPr/>
            <p:nvPr/>
          </p:nvGrpSpPr>
          <p:grpSpPr>
            <a:xfrm>
              <a:off x="6004" y="5980"/>
              <a:ext cx="435" cy="471"/>
              <a:chOff x="6941027" y="4788593"/>
              <a:chExt cx="359392" cy="389342"/>
            </a:xfrm>
            <a:solidFill>
              <a:sysClr val="window" lastClr="FFFFFF"/>
            </a:solidFill>
          </p:grpSpPr>
          <p:sp>
            <p:nvSpPr>
              <p:cNvPr id="235" name="Freeform 132"/>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36" name="Freeform 133"/>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37"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38" name="Group 86"/>
            <p:cNvGrpSpPr/>
            <p:nvPr/>
          </p:nvGrpSpPr>
          <p:grpSpPr>
            <a:xfrm>
              <a:off x="6643" y="3247"/>
              <a:ext cx="504" cy="568"/>
              <a:chOff x="5513440" y="1766202"/>
              <a:chExt cx="429274" cy="484183"/>
            </a:xfrm>
            <a:solidFill>
              <a:sysClr val="window" lastClr="FFFFFF"/>
            </a:solidFill>
          </p:grpSpPr>
          <p:sp>
            <p:nvSpPr>
              <p:cNvPr id="239"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4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41"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42" name="Group 90"/>
            <p:cNvGrpSpPr/>
            <p:nvPr/>
          </p:nvGrpSpPr>
          <p:grpSpPr>
            <a:xfrm>
              <a:off x="5806" y="4916"/>
              <a:ext cx="539" cy="535"/>
              <a:chOff x="6853673" y="3715407"/>
              <a:chExt cx="379359" cy="376864"/>
            </a:xfrm>
            <a:solidFill>
              <a:sysClr val="window" lastClr="FFFFFF"/>
            </a:solidFill>
          </p:grpSpPr>
          <p:sp>
            <p:nvSpPr>
              <p:cNvPr id="24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4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4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4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4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4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4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5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6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61" name="Group 109"/>
            <p:cNvGrpSpPr/>
            <p:nvPr/>
          </p:nvGrpSpPr>
          <p:grpSpPr>
            <a:xfrm>
              <a:off x="1199" y="6145"/>
              <a:ext cx="425" cy="553"/>
              <a:chOff x="6421904" y="4798576"/>
              <a:chExt cx="299494" cy="389342"/>
            </a:xfrm>
            <a:solidFill>
              <a:sysClr val="window" lastClr="FFFFFF"/>
            </a:solidFill>
          </p:grpSpPr>
          <p:sp>
            <p:nvSpPr>
              <p:cNvPr id="26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6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64" name="Group 112"/>
            <p:cNvGrpSpPr/>
            <p:nvPr/>
          </p:nvGrpSpPr>
          <p:grpSpPr>
            <a:xfrm>
              <a:off x="7451" y="3771"/>
              <a:ext cx="542" cy="441"/>
              <a:chOff x="1550139" y="1314466"/>
              <a:chExt cx="509139" cy="414300"/>
            </a:xfrm>
            <a:solidFill>
              <a:sysClr val="window" lastClr="FFFFFF"/>
            </a:solidFill>
          </p:grpSpPr>
          <p:sp>
            <p:nvSpPr>
              <p:cNvPr id="26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6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6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68" name="Group 116"/>
            <p:cNvGrpSpPr/>
            <p:nvPr/>
          </p:nvGrpSpPr>
          <p:grpSpPr>
            <a:xfrm>
              <a:off x="4506" y="2645"/>
              <a:ext cx="400" cy="398"/>
              <a:chOff x="2306360" y="1306978"/>
              <a:chExt cx="434268" cy="431771"/>
            </a:xfrm>
            <a:solidFill>
              <a:sysClr val="window" lastClr="FFFFFF"/>
            </a:solidFill>
          </p:grpSpPr>
          <p:sp>
            <p:nvSpPr>
              <p:cNvPr id="269" name="Freeform 8"/>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70" name="Freeform 9"/>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71" name="Freeform 10"/>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72" name="Freeform 11"/>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73" name="Group 121"/>
            <p:cNvGrpSpPr/>
            <p:nvPr/>
          </p:nvGrpSpPr>
          <p:grpSpPr>
            <a:xfrm>
              <a:off x="3789" y="3100"/>
              <a:ext cx="359" cy="305"/>
              <a:chOff x="2950272" y="1314466"/>
              <a:chExt cx="496661" cy="421788"/>
            </a:xfrm>
            <a:solidFill>
              <a:sysClr val="window" lastClr="FFFFFF"/>
            </a:solidFill>
          </p:grpSpPr>
          <p:sp>
            <p:nvSpPr>
              <p:cNvPr id="274" name="Freeform 12"/>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75"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76" name="Freeform 14"/>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77" name="Freeform 15"/>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78" name="Freeform 16"/>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79" name="Freeform 17"/>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sp>
          <p:nvSpPr>
            <p:cNvPr id="280" name="Freeform 45"/>
            <p:cNvSpPr>
              <a:spLocks noEditPoints="1"/>
            </p:cNvSpPr>
            <p:nvPr/>
          </p:nvSpPr>
          <p:spPr bwMode="auto">
            <a:xfrm>
              <a:off x="4070" y="4863"/>
              <a:ext cx="340" cy="440"/>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ysClr val="window" lastClr="FFFFFF"/>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nvGrpSpPr>
            <p:cNvPr id="281" name="Group 130"/>
            <p:cNvGrpSpPr/>
            <p:nvPr/>
          </p:nvGrpSpPr>
          <p:grpSpPr>
            <a:xfrm>
              <a:off x="694" y="5362"/>
              <a:ext cx="458" cy="451"/>
              <a:chOff x="1587575" y="2265358"/>
              <a:chExt cx="314468" cy="309477"/>
            </a:xfrm>
            <a:solidFill>
              <a:sysClr val="window" lastClr="FFFFFF"/>
            </a:solidFill>
          </p:grpSpPr>
          <p:sp>
            <p:nvSpPr>
              <p:cNvPr id="282"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83"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84" name="Group 133"/>
            <p:cNvGrpSpPr/>
            <p:nvPr/>
          </p:nvGrpSpPr>
          <p:grpSpPr>
            <a:xfrm>
              <a:off x="1673" y="3495"/>
              <a:ext cx="318" cy="361"/>
              <a:chOff x="2927811" y="2108124"/>
              <a:chExt cx="361887" cy="411804"/>
            </a:xfrm>
            <a:solidFill>
              <a:sysClr val="window" lastClr="FFFFFF"/>
            </a:solidFill>
          </p:grpSpPr>
          <p:sp>
            <p:nvSpPr>
              <p:cNvPr id="285"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86"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87"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88"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grpSp>
          <p:nvGrpSpPr>
            <p:cNvPr id="289" name="Group 138"/>
            <p:cNvGrpSpPr/>
            <p:nvPr/>
          </p:nvGrpSpPr>
          <p:grpSpPr>
            <a:xfrm>
              <a:off x="2211" y="6280"/>
              <a:ext cx="553" cy="408"/>
              <a:chOff x="2563427" y="3717902"/>
              <a:chExt cx="439257" cy="324452"/>
            </a:xfrm>
            <a:solidFill>
              <a:sysClr val="window" lastClr="FFFFFF"/>
            </a:solidFill>
          </p:grpSpPr>
          <p:sp>
            <p:nvSpPr>
              <p:cNvPr id="290"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91"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92"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grpSp>
        <p:sp>
          <p:nvSpPr>
            <p:cNvPr id="293" name="Freeform 145"/>
            <p:cNvSpPr/>
            <p:nvPr/>
          </p:nvSpPr>
          <p:spPr bwMode="auto">
            <a:xfrm>
              <a:off x="3088" y="4963"/>
              <a:ext cx="440" cy="345"/>
            </a:xfrm>
            <a:custGeom>
              <a:avLst/>
              <a:gdLst>
                <a:gd name="T0" fmla="*/ 145 w 147"/>
                <a:gd name="T1" fmla="*/ 47 h 116"/>
                <a:gd name="T2" fmla="*/ 118 w 147"/>
                <a:gd name="T3" fmla="*/ 30 h 116"/>
                <a:gd name="T4" fmla="*/ 114 w 147"/>
                <a:gd name="T5" fmla="*/ 31 h 116"/>
                <a:gd name="T6" fmla="*/ 114 w 147"/>
                <a:gd name="T7" fmla="*/ 38 h 116"/>
                <a:gd name="T8" fmla="*/ 110 w 147"/>
                <a:gd name="T9" fmla="*/ 38 h 116"/>
                <a:gd name="T10" fmla="*/ 81 w 147"/>
                <a:gd name="T11" fmla="*/ 38 h 116"/>
                <a:gd name="T12" fmla="*/ 81 w 147"/>
                <a:gd name="T13" fmla="*/ 11 h 116"/>
                <a:gd name="T14" fmla="*/ 84 w 147"/>
                <a:gd name="T15" fmla="*/ 6 h 116"/>
                <a:gd name="T16" fmla="*/ 79 w 147"/>
                <a:gd name="T17" fmla="*/ 0 h 116"/>
                <a:gd name="T18" fmla="*/ 70 w 147"/>
                <a:gd name="T19" fmla="*/ 0 h 116"/>
                <a:gd name="T20" fmla="*/ 65 w 147"/>
                <a:gd name="T21" fmla="*/ 6 h 116"/>
                <a:gd name="T22" fmla="*/ 68 w 147"/>
                <a:gd name="T23" fmla="*/ 11 h 116"/>
                <a:gd name="T24" fmla="*/ 68 w 147"/>
                <a:gd name="T25" fmla="*/ 17 h 116"/>
                <a:gd name="T26" fmla="*/ 37 w 147"/>
                <a:gd name="T27" fmla="*/ 17 h 116"/>
                <a:gd name="T28" fmla="*/ 32 w 147"/>
                <a:gd name="T29" fmla="*/ 17 h 116"/>
                <a:gd name="T30" fmla="*/ 32 w 147"/>
                <a:gd name="T31" fmla="*/ 9 h 116"/>
                <a:gd name="T32" fmla="*/ 28 w 147"/>
                <a:gd name="T33" fmla="*/ 9 h 116"/>
                <a:gd name="T34" fmla="*/ 2 w 147"/>
                <a:gd name="T35" fmla="*/ 27 h 116"/>
                <a:gd name="T36" fmla="*/ 1 w 147"/>
                <a:gd name="T37" fmla="*/ 29 h 116"/>
                <a:gd name="T38" fmla="*/ 29 w 147"/>
                <a:gd name="T39" fmla="*/ 47 h 116"/>
                <a:gd name="T40" fmla="*/ 32 w 147"/>
                <a:gd name="T41" fmla="*/ 46 h 116"/>
                <a:gd name="T42" fmla="*/ 32 w 147"/>
                <a:gd name="T43" fmla="*/ 39 h 116"/>
                <a:gd name="T44" fmla="*/ 37 w 147"/>
                <a:gd name="T45" fmla="*/ 39 h 116"/>
                <a:gd name="T46" fmla="*/ 68 w 147"/>
                <a:gd name="T47" fmla="*/ 39 h 116"/>
                <a:gd name="T48" fmla="*/ 68 w 147"/>
                <a:gd name="T49" fmla="*/ 109 h 116"/>
                <a:gd name="T50" fmla="*/ 65 w 147"/>
                <a:gd name="T51" fmla="*/ 108 h 116"/>
                <a:gd name="T52" fmla="*/ 68 w 147"/>
                <a:gd name="T53" fmla="*/ 115 h 116"/>
                <a:gd name="T54" fmla="*/ 63 w 147"/>
                <a:gd name="T55" fmla="*/ 111 h 116"/>
                <a:gd name="T56" fmla="*/ 65 w 147"/>
                <a:gd name="T57" fmla="*/ 116 h 116"/>
                <a:gd name="T58" fmla="*/ 68 w 147"/>
                <a:gd name="T59" fmla="*/ 116 h 116"/>
                <a:gd name="T60" fmla="*/ 68 w 147"/>
                <a:gd name="T61" fmla="*/ 116 h 116"/>
                <a:gd name="T62" fmla="*/ 68 w 147"/>
                <a:gd name="T63" fmla="*/ 116 h 116"/>
                <a:gd name="T64" fmla="*/ 73 w 147"/>
                <a:gd name="T65" fmla="*/ 116 h 116"/>
                <a:gd name="T66" fmla="*/ 78 w 147"/>
                <a:gd name="T67" fmla="*/ 116 h 116"/>
                <a:gd name="T68" fmla="*/ 81 w 147"/>
                <a:gd name="T69" fmla="*/ 116 h 116"/>
                <a:gd name="T70" fmla="*/ 83 w 147"/>
                <a:gd name="T71" fmla="*/ 116 h 116"/>
                <a:gd name="T72" fmla="*/ 83 w 147"/>
                <a:gd name="T73" fmla="*/ 116 h 116"/>
                <a:gd name="T74" fmla="*/ 86 w 147"/>
                <a:gd name="T75" fmla="*/ 116 h 116"/>
                <a:gd name="T76" fmla="*/ 88 w 147"/>
                <a:gd name="T77" fmla="*/ 111 h 116"/>
                <a:gd name="T78" fmla="*/ 83 w 147"/>
                <a:gd name="T79" fmla="*/ 115 h 116"/>
                <a:gd name="T80" fmla="*/ 87 w 147"/>
                <a:gd name="T81" fmla="*/ 108 h 116"/>
                <a:gd name="T82" fmla="*/ 81 w 147"/>
                <a:gd name="T83" fmla="*/ 111 h 116"/>
                <a:gd name="T84" fmla="*/ 81 w 147"/>
                <a:gd name="T85" fmla="*/ 59 h 116"/>
                <a:gd name="T86" fmla="*/ 110 w 147"/>
                <a:gd name="T87" fmla="*/ 59 h 116"/>
                <a:gd name="T88" fmla="*/ 115 w 147"/>
                <a:gd name="T89" fmla="*/ 59 h 116"/>
                <a:gd name="T90" fmla="*/ 115 w 147"/>
                <a:gd name="T91" fmla="*/ 68 h 116"/>
                <a:gd name="T92" fmla="*/ 118 w 147"/>
                <a:gd name="T93" fmla="*/ 68 h 116"/>
                <a:gd name="T94" fmla="*/ 145 w 147"/>
                <a:gd name="T95" fmla="*/ 50 h 116"/>
                <a:gd name="T96" fmla="*/ 145 w 147"/>
                <a:gd name="T97" fmla="*/ 4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ysClr val="window" lastClr="FFFFFF"/>
            </a:solidFill>
            <a:ln>
              <a:noFill/>
            </a:ln>
          </p:spPr>
          <p:txBody>
            <a:bodyPr/>
            <a:lstStyle/>
            <a:p>
              <a:pPr defTabSz="685165" eaLnBrk="1" fontAlgn="auto" hangingPunct="1">
                <a:spcBef>
                  <a:spcPts val="0"/>
                </a:spcBef>
                <a:spcAft>
                  <a:spcPts val="0"/>
                </a:spcAft>
                <a:defRPr/>
              </a:pPr>
              <a:endParaRPr lang="en-US" sz="1350">
                <a:latin typeface="Arial" panose="020B0604020202020204" pitchFamily="34" charset="0"/>
                <a:ea typeface="微软雅黑" panose="020B0503020204020204" charset="-122"/>
              </a:endParaRPr>
            </a:p>
          </p:txBody>
        </p:sp>
        <p:sp>
          <p:nvSpPr>
            <p:cNvPr id="294" name="Content Placeholder 2"/>
            <p:cNvSpPr txBox="1"/>
            <p:nvPr/>
          </p:nvSpPr>
          <p:spPr>
            <a:xfrm>
              <a:off x="9078" y="3493"/>
              <a:ext cx="4817" cy="8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ysClr val="window" lastClr="FFFFFF">
                      <a:lumMod val="65000"/>
                    </a:sysClr>
                  </a:solidFill>
                  <a:latin typeface="Arial" panose="020B0604020202020204" pitchFamily="34" charset="0"/>
                  <a:ea typeface="微软雅黑" panose="020B0503020204020204" charset="-122"/>
                  <a:cs typeface="+mn-ea"/>
                </a:defRPr>
              </a:lvl1pPr>
              <a:lvl2pPr marL="742950" indent="-285750" algn="l" defTabSz="914400" rtl="0" eaLnBrk="1" latinLnBrk="0" hangingPunct="1">
                <a:spcBef>
                  <a:spcPct val="20000"/>
                </a:spcBef>
                <a:buFont typeface="Arial" panose="020B0604020202020204" pitchFamily="34" charset="0"/>
                <a:buChar char="–"/>
                <a:defRPr sz="1200" kern="1200">
                  <a:solidFill>
                    <a:sysClr val="window" lastClr="FFFFFF">
                      <a:lumMod val="65000"/>
                    </a:sysClr>
                  </a:solidFill>
                  <a:latin typeface="Arial" panose="020B0604020202020204" pitchFamily="34" charset="0"/>
                  <a:ea typeface="微软雅黑" panose="020B0503020204020204" charset="-122"/>
                  <a:cs typeface="+mn-ea"/>
                </a:defRPr>
              </a:lvl2pPr>
              <a:lvl3pPr marL="1143000" indent="-228600" algn="l" defTabSz="914400" rtl="0" eaLnBrk="1" latinLnBrk="0" hangingPunct="1">
                <a:spcBef>
                  <a:spcPct val="20000"/>
                </a:spcBef>
                <a:buFont typeface="Arial" panose="020B0604020202020204" pitchFamily="34" charset="0"/>
                <a:buChar char="•"/>
                <a:defRPr sz="1100" kern="1200">
                  <a:solidFill>
                    <a:sysClr val="window" lastClr="FFFFFF">
                      <a:lumMod val="65000"/>
                    </a:sysClr>
                  </a:solidFill>
                  <a:latin typeface="Arial" panose="020B0604020202020204" pitchFamily="34" charset="0"/>
                  <a:ea typeface="微软雅黑" panose="020B0503020204020204" charset="-122"/>
                  <a:cs typeface="+mn-ea"/>
                </a:defRPr>
              </a:lvl3pPr>
              <a:lvl4pPr marL="1600200" indent="-228600" algn="l" defTabSz="914400" rtl="0" eaLnBrk="1" latinLnBrk="0" hangingPunct="1">
                <a:spcBef>
                  <a:spcPct val="20000"/>
                </a:spcBef>
                <a:buFont typeface="Arial" panose="020B0604020202020204" pitchFamily="34" charset="0"/>
                <a:buChar char="–"/>
                <a:defRPr sz="1050" kern="1200">
                  <a:solidFill>
                    <a:sysClr val="window" lastClr="FFFFFF">
                      <a:lumMod val="65000"/>
                    </a:sysClr>
                  </a:solidFill>
                  <a:latin typeface="Arial" panose="020B0604020202020204" pitchFamily="34" charset="0"/>
                  <a:ea typeface="微软雅黑" panose="020B0503020204020204" charset="-122"/>
                  <a:cs typeface="+mn-ea"/>
                </a:defRPr>
              </a:lvl4pPr>
              <a:lvl5pPr marL="2057400" indent="-228600" algn="l" defTabSz="914400" rtl="0" eaLnBrk="1" latinLnBrk="0" hangingPunct="1">
                <a:spcBef>
                  <a:spcPct val="20000"/>
                </a:spcBef>
                <a:buFont typeface="Arial" panose="020B0604020202020204" pitchFamily="34" charset="0"/>
                <a:buChar char="»"/>
                <a:defRPr sz="1050" kern="1200">
                  <a:solidFill>
                    <a:sysClr val="window" lastClr="FFFFFF">
                      <a:lumMod val="65000"/>
                    </a:sysClr>
                  </a:solidFill>
                  <a:latin typeface="Arial" panose="020B0604020202020204" pitchFamily="34" charset="0"/>
                  <a:ea typeface="微软雅黑" panose="020B0503020204020204" charset="-122"/>
                  <a:cs typeface="+mn-ea"/>
                </a:defRPr>
              </a:lvl5pPr>
              <a:lvl6pPr marL="25146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6pPr>
              <a:lvl7pPr marL="29718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7pPr>
              <a:lvl8pPr marL="34290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8pPr>
              <a:lvl9pPr marL="38862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9pPr>
            </a:lstStyle>
            <a:p>
              <a:pPr marL="0" indent="0" algn="just" fontAlgn="auto">
                <a:lnSpc>
                  <a:spcPct val="120000"/>
                </a:lnSpc>
                <a:spcAft>
                  <a:spcPts val="0"/>
                </a:spcAft>
                <a:buFont typeface="Arial" panose="020B0604020202020204" pitchFamily="34" charset="0"/>
                <a:buNone/>
                <a:defRPr/>
              </a:pPr>
              <a:r>
                <a:rPr lang="zh-CN" altLang="en-US" dirty="0">
                  <a:solidFill>
                    <a:sysClr val="windowText" lastClr="000000">
                      <a:lumMod val="95000"/>
                      <a:lumOff val="5000"/>
                    </a:sysClr>
                  </a:solidFill>
                  <a:latin typeface="张海山锐线体简" panose="02000000000000000000" charset="-122"/>
                  <a:ea typeface="张海山锐线体简" panose="02000000000000000000" charset="-122"/>
                </a:rPr>
                <a:t>您的内容打在这里，或者通过复制您的文本后，在此框中选择粘贴，并选择只保留文字。您的内容打在这里，或者通过复制您的文本后，在此框中</a:t>
              </a:r>
              <a:endParaRPr lang="zh-CN" altLang="en-US" dirty="0">
                <a:solidFill>
                  <a:sysClr val="windowText" lastClr="000000">
                    <a:lumMod val="95000"/>
                    <a:lumOff val="5000"/>
                  </a:sysClr>
                </a:solidFill>
                <a:latin typeface="张海山锐线体简" panose="02000000000000000000" charset="-122"/>
                <a:ea typeface="张海山锐线体简" panose="02000000000000000000" charset="-122"/>
              </a:endParaRPr>
            </a:p>
          </p:txBody>
        </p:sp>
        <p:sp>
          <p:nvSpPr>
            <p:cNvPr id="295" name="Content Placeholder 2"/>
            <p:cNvSpPr txBox="1"/>
            <p:nvPr/>
          </p:nvSpPr>
          <p:spPr>
            <a:xfrm>
              <a:off x="9078" y="4668"/>
              <a:ext cx="4817" cy="8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ysClr val="window" lastClr="FFFFFF">
                      <a:lumMod val="65000"/>
                    </a:sysClr>
                  </a:solidFill>
                  <a:latin typeface="Arial" panose="020B0604020202020204" pitchFamily="34" charset="0"/>
                  <a:ea typeface="微软雅黑" panose="020B0503020204020204" charset="-122"/>
                  <a:cs typeface="+mn-ea"/>
                </a:defRPr>
              </a:lvl1pPr>
              <a:lvl2pPr marL="742950" indent="-285750" algn="l" defTabSz="914400" rtl="0" eaLnBrk="1" latinLnBrk="0" hangingPunct="1">
                <a:spcBef>
                  <a:spcPct val="20000"/>
                </a:spcBef>
                <a:buFont typeface="Arial" panose="020B0604020202020204" pitchFamily="34" charset="0"/>
                <a:buChar char="–"/>
                <a:defRPr sz="1200" kern="1200">
                  <a:solidFill>
                    <a:sysClr val="window" lastClr="FFFFFF">
                      <a:lumMod val="65000"/>
                    </a:sysClr>
                  </a:solidFill>
                  <a:latin typeface="Arial" panose="020B0604020202020204" pitchFamily="34" charset="0"/>
                  <a:ea typeface="微软雅黑" panose="020B0503020204020204" charset="-122"/>
                  <a:cs typeface="+mn-ea"/>
                </a:defRPr>
              </a:lvl2pPr>
              <a:lvl3pPr marL="1143000" indent="-228600" algn="l" defTabSz="914400" rtl="0" eaLnBrk="1" latinLnBrk="0" hangingPunct="1">
                <a:spcBef>
                  <a:spcPct val="20000"/>
                </a:spcBef>
                <a:buFont typeface="Arial" panose="020B0604020202020204" pitchFamily="34" charset="0"/>
                <a:buChar char="•"/>
                <a:defRPr sz="1100" kern="1200">
                  <a:solidFill>
                    <a:sysClr val="window" lastClr="FFFFFF">
                      <a:lumMod val="65000"/>
                    </a:sysClr>
                  </a:solidFill>
                  <a:latin typeface="Arial" panose="020B0604020202020204" pitchFamily="34" charset="0"/>
                  <a:ea typeface="微软雅黑" panose="020B0503020204020204" charset="-122"/>
                  <a:cs typeface="+mn-ea"/>
                </a:defRPr>
              </a:lvl3pPr>
              <a:lvl4pPr marL="1600200" indent="-228600" algn="l" defTabSz="914400" rtl="0" eaLnBrk="1" latinLnBrk="0" hangingPunct="1">
                <a:spcBef>
                  <a:spcPct val="20000"/>
                </a:spcBef>
                <a:buFont typeface="Arial" panose="020B0604020202020204" pitchFamily="34" charset="0"/>
                <a:buChar char="–"/>
                <a:defRPr sz="1050" kern="1200">
                  <a:solidFill>
                    <a:sysClr val="window" lastClr="FFFFFF">
                      <a:lumMod val="65000"/>
                    </a:sysClr>
                  </a:solidFill>
                  <a:latin typeface="Arial" panose="020B0604020202020204" pitchFamily="34" charset="0"/>
                  <a:ea typeface="微软雅黑" panose="020B0503020204020204" charset="-122"/>
                  <a:cs typeface="+mn-ea"/>
                </a:defRPr>
              </a:lvl4pPr>
              <a:lvl5pPr marL="2057400" indent="-228600" algn="l" defTabSz="914400" rtl="0" eaLnBrk="1" latinLnBrk="0" hangingPunct="1">
                <a:spcBef>
                  <a:spcPct val="20000"/>
                </a:spcBef>
                <a:buFont typeface="Arial" panose="020B0604020202020204" pitchFamily="34" charset="0"/>
                <a:buChar char="»"/>
                <a:defRPr sz="1050" kern="1200">
                  <a:solidFill>
                    <a:sysClr val="window" lastClr="FFFFFF">
                      <a:lumMod val="65000"/>
                    </a:sysClr>
                  </a:solidFill>
                  <a:latin typeface="Arial" panose="020B0604020202020204" pitchFamily="34" charset="0"/>
                  <a:ea typeface="微软雅黑" panose="020B0503020204020204" charset="-122"/>
                  <a:cs typeface="+mn-ea"/>
                </a:defRPr>
              </a:lvl5pPr>
              <a:lvl6pPr marL="25146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6pPr>
              <a:lvl7pPr marL="29718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7pPr>
              <a:lvl8pPr marL="34290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8pPr>
              <a:lvl9pPr marL="38862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9pPr>
            </a:lstStyle>
            <a:p>
              <a:pPr marL="0" indent="0" algn="just" fontAlgn="auto">
                <a:lnSpc>
                  <a:spcPct val="120000"/>
                </a:lnSpc>
                <a:spcAft>
                  <a:spcPts val="0"/>
                </a:spcAft>
                <a:buFont typeface="Arial" panose="020B0604020202020204" pitchFamily="34" charset="0"/>
                <a:buNone/>
                <a:defRPr/>
              </a:pPr>
              <a:r>
                <a:rPr lang="zh-CN" altLang="en-US" dirty="0">
                  <a:solidFill>
                    <a:sysClr val="windowText" lastClr="000000">
                      <a:lumMod val="95000"/>
                      <a:lumOff val="5000"/>
                    </a:sysClr>
                  </a:solidFill>
                  <a:latin typeface="张海山锐线体简" panose="02000000000000000000" charset="-122"/>
                  <a:ea typeface="张海山锐线体简" panose="02000000000000000000" charset="-122"/>
                </a:rPr>
                <a:t>您的内容打在这里，或者通过复制您的文本后，在此框中选择粘贴，并选择只保留文字。您的内容打在这里，或者通过复制您的文本后，在此框中</a:t>
              </a:r>
              <a:endParaRPr lang="zh-CN" altLang="en-US" dirty="0">
                <a:solidFill>
                  <a:sysClr val="windowText" lastClr="000000">
                    <a:lumMod val="95000"/>
                    <a:lumOff val="5000"/>
                  </a:sysClr>
                </a:solidFill>
                <a:latin typeface="张海山锐线体简" panose="02000000000000000000" charset="-122"/>
                <a:ea typeface="张海山锐线体简" panose="02000000000000000000" charset="-122"/>
              </a:endParaRPr>
            </a:p>
          </p:txBody>
        </p:sp>
        <p:sp>
          <p:nvSpPr>
            <p:cNvPr id="296" name="Content Placeholder 2"/>
            <p:cNvSpPr txBox="1"/>
            <p:nvPr/>
          </p:nvSpPr>
          <p:spPr>
            <a:xfrm>
              <a:off x="9078" y="5925"/>
              <a:ext cx="4817" cy="83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ysClr val="window" lastClr="FFFFFF">
                      <a:lumMod val="65000"/>
                    </a:sysClr>
                  </a:solidFill>
                  <a:latin typeface="Arial" panose="020B0604020202020204" pitchFamily="34" charset="0"/>
                  <a:ea typeface="微软雅黑" panose="020B0503020204020204" charset="-122"/>
                  <a:cs typeface="+mn-ea"/>
                </a:defRPr>
              </a:lvl1pPr>
              <a:lvl2pPr marL="742950" indent="-285750" algn="l" defTabSz="914400" rtl="0" eaLnBrk="1" latinLnBrk="0" hangingPunct="1">
                <a:spcBef>
                  <a:spcPct val="20000"/>
                </a:spcBef>
                <a:buFont typeface="Arial" panose="020B0604020202020204" pitchFamily="34" charset="0"/>
                <a:buChar char="–"/>
                <a:defRPr sz="1200" kern="1200">
                  <a:solidFill>
                    <a:sysClr val="window" lastClr="FFFFFF">
                      <a:lumMod val="65000"/>
                    </a:sysClr>
                  </a:solidFill>
                  <a:latin typeface="Arial" panose="020B0604020202020204" pitchFamily="34" charset="0"/>
                  <a:ea typeface="微软雅黑" panose="020B0503020204020204" charset="-122"/>
                  <a:cs typeface="+mn-ea"/>
                </a:defRPr>
              </a:lvl2pPr>
              <a:lvl3pPr marL="1143000" indent="-228600" algn="l" defTabSz="914400" rtl="0" eaLnBrk="1" latinLnBrk="0" hangingPunct="1">
                <a:spcBef>
                  <a:spcPct val="20000"/>
                </a:spcBef>
                <a:buFont typeface="Arial" panose="020B0604020202020204" pitchFamily="34" charset="0"/>
                <a:buChar char="•"/>
                <a:defRPr sz="1100" kern="1200">
                  <a:solidFill>
                    <a:sysClr val="window" lastClr="FFFFFF">
                      <a:lumMod val="65000"/>
                    </a:sysClr>
                  </a:solidFill>
                  <a:latin typeface="Arial" panose="020B0604020202020204" pitchFamily="34" charset="0"/>
                  <a:ea typeface="微软雅黑" panose="020B0503020204020204" charset="-122"/>
                  <a:cs typeface="+mn-ea"/>
                </a:defRPr>
              </a:lvl3pPr>
              <a:lvl4pPr marL="1600200" indent="-228600" algn="l" defTabSz="914400" rtl="0" eaLnBrk="1" latinLnBrk="0" hangingPunct="1">
                <a:spcBef>
                  <a:spcPct val="20000"/>
                </a:spcBef>
                <a:buFont typeface="Arial" panose="020B0604020202020204" pitchFamily="34" charset="0"/>
                <a:buChar char="–"/>
                <a:defRPr sz="1050" kern="1200">
                  <a:solidFill>
                    <a:sysClr val="window" lastClr="FFFFFF">
                      <a:lumMod val="65000"/>
                    </a:sysClr>
                  </a:solidFill>
                  <a:latin typeface="Arial" panose="020B0604020202020204" pitchFamily="34" charset="0"/>
                  <a:ea typeface="微软雅黑" panose="020B0503020204020204" charset="-122"/>
                  <a:cs typeface="+mn-ea"/>
                </a:defRPr>
              </a:lvl4pPr>
              <a:lvl5pPr marL="2057400" indent="-228600" algn="l" defTabSz="914400" rtl="0" eaLnBrk="1" latinLnBrk="0" hangingPunct="1">
                <a:spcBef>
                  <a:spcPct val="20000"/>
                </a:spcBef>
                <a:buFont typeface="Arial" panose="020B0604020202020204" pitchFamily="34" charset="0"/>
                <a:buChar char="»"/>
                <a:defRPr sz="1050" kern="1200">
                  <a:solidFill>
                    <a:sysClr val="window" lastClr="FFFFFF">
                      <a:lumMod val="65000"/>
                    </a:sysClr>
                  </a:solidFill>
                  <a:latin typeface="Arial" panose="020B0604020202020204" pitchFamily="34" charset="0"/>
                  <a:ea typeface="微软雅黑" panose="020B0503020204020204" charset="-122"/>
                  <a:cs typeface="+mn-ea"/>
                </a:defRPr>
              </a:lvl5pPr>
              <a:lvl6pPr marL="25146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6pPr>
              <a:lvl7pPr marL="29718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7pPr>
              <a:lvl8pPr marL="34290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8pPr>
              <a:lvl9pPr marL="3886200" indent="-228600" algn="l" defTabSz="914400" rtl="0" eaLnBrk="1" latinLnBrk="0" hangingPunct="1">
                <a:spcBef>
                  <a:spcPct val="20000"/>
                </a:spcBef>
                <a:buFont typeface="Arial" panose="020B0604020202020204" pitchFamily="34" charset="0"/>
                <a:buChar char="•"/>
                <a:defRPr sz="2000" kern="1200">
                  <a:solidFill>
                    <a:sysClr val="windowText" lastClr="000000"/>
                  </a:solidFill>
                  <a:latin typeface="Arial" panose="020B0604020202020204" pitchFamily="34" charset="0"/>
                  <a:ea typeface="微软雅黑" panose="020B0503020204020204" charset="-122"/>
                  <a:cs typeface="+mn-ea"/>
                </a:defRPr>
              </a:lvl9pPr>
            </a:lstStyle>
            <a:p>
              <a:pPr marL="0" indent="0" algn="just" fontAlgn="auto">
                <a:lnSpc>
                  <a:spcPct val="120000"/>
                </a:lnSpc>
                <a:spcAft>
                  <a:spcPts val="0"/>
                </a:spcAft>
                <a:buFont typeface="Arial" panose="020B0604020202020204" pitchFamily="34" charset="0"/>
                <a:buNone/>
                <a:defRPr/>
              </a:pPr>
              <a:r>
                <a:rPr lang="zh-CN" altLang="en-US" dirty="0">
                  <a:solidFill>
                    <a:sysClr val="windowText" lastClr="000000">
                      <a:lumMod val="95000"/>
                      <a:lumOff val="5000"/>
                    </a:sysClr>
                  </a:solidFill>
                  <a:latin typeface="张海山锐线体简" panose="02000000000000000000" charset="-122"/>
                  <a:ea typeface="张海山锐线体简" panose="02000000000000000000" charset="-122"/>
                </a:rPr>
                <a:t>您的内容打在这里，或者通过复制您的文本后，在此框中选择粘贴，并选择只保留文字。您的内容打在这里，或者通过复制您的文本后，在此框中</a:t>
              </a:r>
              <a:endParaRPr lang="zh-CN" altLang="en-US" dirty="0">
                <a:solidFill>
                  <a:sysClr val="windowText" lastClr="000000">
                    <a:lumMod val="95000"/>
                    <a:lumOff val="5000"/>
                  </a:sysClr>
                </a:solidFill>
                <a:latin typeface="张海山锐线体简" panose="02000000000000000000" charset="-122"/>
                <a:ea typeface="张海山锐线体简" panose="02000000000000000000" charset="-122"/>
              </a:endParaRPr>
            </a:p>
          </p:txBody>
        </p:sp>
        <p:sp>
          <p:nvSpPr>
            <p:cNvPr id="297" name="文本框 296"/>
            <p:cNvSpPr txBox="1">
              <a:spLocks noChangeArrowheads="1"/>
            </p:cNvSpPr>
            <p:nvPr/>
          </p:nvSpPr>
          <p:spPr bwMode="auto">
            <a:xfrm>
              <a:off x="9209" y="2996"/>
              <a:ext cx="5005" cy="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ysClr val="windowText" lastClr="000000"/>
                  </a:solidFill>
                  <a:latin typeface="Arial" panose="020B0604020202020204" pitchFamily="34" charset="0"/>
                  <a:ea typeface="微软雅黑" panose="020B0503020204020204" charset="-122"/>
                </a:defRPr>
              </a:lvl1pPr>
              <a:lvl2pPr marL="742950" indent="-285750">
                <a:defRPr sz="1300">
                  <a:solidFill>
                    <a:sysClr val="windowText" lastClr="000000"/>
                  </a:solidFill>
                  <a:latin typeface="Arial" panose="020B0604020202020204" pitchFamily="34" charset="0"/>
                  <a:ea typeface="微软雅黑" panose="020B0503020204020204" charset="-122"/>
                </a:defRPr>
              </a:lvl2pPr>
              <a:lvl3pPr marL="1143000" indent="-228600">
                <a:defRPr sz="1300">
                  <a:solidFill>
                    <a:sysClr val="windowText" lastClr="000000"/>
                  </a:solidFill>
                  <a:latin typeface="Arial" panose="020B0604020202020204" pitchFamily="34" charset="0"/>
                  <a:ea typeface="微软雅黑" panose="020B0503020204020204" charset="-122"/>
                </a:defRPr>
              </a:lvl3pPr>
              <a:lvl4pPr marL="1600200" indent="-228600">
                <a:defRPr sz="1300">
                  <a:solidFill>
                    <a:sysClr val="windowText" lastClr="000000"/>
                  </a:solidFill>
                  <a:latin typeface="Arial" panose="020B0604020202020204" pitchFamily="34" charset="0"/>
                  <a:ea typeface="微软雅黑" panose="020B0503020204020204" charset="-122"/>
                </a:defRPr>
              </a:lvl4pPr>
              <a:lvl5pPr marL="2057400" indent="-228600">
                <a:defRPr sz="1300">
                  <a:solidFill>
                    <a:sysClr val="windowText" lastClr="000000"/>
                  </a:solidFill>
                  <a:latin typeface="Arial" panose="020B0604020202020204" pitchFamily="34" charset="0"/>
                  <a:ea typeface="微软雅黑" panose="020B0503020204020204" charset="-122"/>
                </a:defRPr>
              </a:lvl5pPr>
              <a:lvl6pPr marL="2514600" indent="-228600" defTabSz="683895" fontAlgn="base">
                <a:spcBef>
                  <a:spcPct val="0"/>
                </a:spcBef>
                <a:spcAft>
                  <a:spcPct val="0"/>
                </a:spcAft>
                <a:defRPr sz="1300">
                  <a:solidFill>
                    <a:sysClr val="windowText" lastClr="000000"/>
                  </a:solidFill>
                  <a:latin typeface="Arial" panose="020B0604020202020204" pitchFamily="34" charset="0"/>
                  <a:ea typeface="微软雅黑" panose="020B0503020204020204" charset="-122"/>
                </a:defRPr>
              </a:lvl6pPr>
              <a:lvl7pPr marL="2971800" indent="-228600" defTabSz="683895" fontAlgn="base">
                <a:spcBef>
                  <a:spcPct val="0"/>
                </a:spcBef>
                <a:spcAft>
                  <a:spcPct val="0"/>
                </a:spcAft>
                <a:defRPr sz="1300">
                  <a:solidFill>
                    <a:sysClr val="windowText" lastClr="000000"/>
                  </a:solidFill>
                  <a:latin typeface="Arial" panose="020B0604020202020204" pitchFamily="34" charset="0"/>
                  <a:ea typeface="微软雅黑" panose="020B0503020204020204" charset="-122"/>
                </a:defRPr>
              </a:lvl7pPr>
              <a:lvl8pPr marL="3429000" indent="-228600" defTabSz="683895" fontAlgn="base">
                <a:spcBef>
                  <a:spcPct val="0"/>
                </a:spcBef>
                <a:spcAft>
                  <a:spcPct val="0"/>
                </a:spcAft>
                <a:defRPr sz="1300">
                  <a:solidFill>
                    <a:sysClr val="windowText" lastClr="000000"/>
                  </a:solidFill>
                  <a:latin typeface="Arial" panose="020B0604020202020204" pitchFamily="34" charset="0"/>
                  <a:ea typeface="微软雅黑" panose="020B0503020204020204" charset="-122"/>
                </a:defRPr>
              </a:lvl8pPr>
              <a:lvl9pPr marL="3886200" indent="-228600" defTabSz="683895" fontAlgn="base">
                <a:spcBef>
                  <a:spcPct val="0"/>
                </a:spcBef>
                <a:spcAft>
                  <a:spcPct val="0"/>
                </a:spcAft>
                <a:defRPr sz="1300">
                  <a:solidFill>
                    <a:sysClr val="windowText" lastClr="000000"/>
                  </a:solidFill>
                  <a:latin typeface="Arial" panose="020B0604020202020204" pitchFamily="34" charset="0"/>
                  <a:ea typeface="微软雅黑" panose="020B0503020204020204" charset="-122"/>
                </a:defRPr>
              </a:lvl9pPr>
            </a:lstStyle>
            <a:p>
              <a:pPr eaLnBrk="1" hangingPunct="1"/>
              <a:r>
                <a:rPr lang="zh-CN" altLang="en-US" sz="1800" b="1">
                  <a:latin typeface="张海山锐线体简" panose="02000000000000000000" charset="-122"/>
                  <a:ea typeface="张海山锐线体简" panose="02000000000000000000" charset="-122"/>
                </a:rPr>
                <a:t>此处添加您的标题</a:t>
              </a:r>
              <a:endParaRPr lang="zh-CN" altLang="en-US" sz="1800" b="1">
                <a:latin typeface="张海山锐线体简" panose="02000000000000000000" charset="-122"/>
                <a:ea typeface="张海山锐线体简" panose="02000000000000000000" charset="-122"/>
              </a:endParaRPr>
            </a:p>
          </p:txBody>
        </p:sp>
      </p:grpSp>
      <p:pic>
        <p:nvPicPr>
          <p:cNvPr id="298" name="图片 297" descr="b181c9908d5735184705700f4793a4da"/>
          <p:cNvPicPr>
            <a:picLocks noChangeAspect="1"/>
          </p:cNvPicPr>
          <p:nvPr/>
        </p:nvPicPr>
        <p:blipFill>
          <a:blip r:embed="rId5"/>
          <a:stretch>
            <a:fillRect/>
          </a:stretch>
        </p:blipFill>
        <p:spPr>
          <a:xfrm>
            <a:off x="6739255" y="1948815"/>
            <a:ext cx="1104900" cy="67246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叁</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7" name="Group 31"/>
          <p:cNvGrpSpPr/>
          <p:nvPr/>
        </p:nvGrpSpPr>
        <p:grpSpPr>
          <a:xfrm>
            <a:off x="-13970" y="1610995"/>
            <a:ext cx="12200890" cy="4886325"/>
            <a:chOff x="0" y="739341"/>
            <a:chExt cx="9147174" cy="3663158"/>
          </a:xfrm>
        </p:grpSpPr>
        <p:grpSp>
          <p:nvGrpSpPr>
            <p:cNvPr id="9" name="Group 21"/>
            <p:cNvGrpSpPr/>
            <p:nvPr/>
          </p:nvGrpSpPr>
          <p:grpSpPr>
            <a:xfrm>
              <a:off x="0" y="739341"/>
              <a:ext cx="4859337" cy="3663158"/>
              <a:chOff x="1160463" y="-1588"/>
              <a:chExt cx="6823075" cy="5143501"/>
            </a:xfrm>
          </p:grpSpPr>
          <p:sp>
            <p:nvSpPr>
              <p:cNvPr id="4109" name="Freeform 13"/>
              <p:cNvSpPr/>
              <p:nvPr/>
            </p:nvSpPr>
            <p:spPr bwMode="auto">
              <a:xfrm>
                <a:off x="1160463" y="142875"/>
                <a:ext cx="6823075"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rgbClr val="FFFFFF">
                  <a:lumMod val="85000"/>
                </a:srgbClr>
              </a:solidFill>
              <a:ln w="9525">
                <a:noFill/>
                <a:round/>
              </a:ln>
            </p:spPr>
            <p:txBody>
              <a:bodyPr vert="horz" wrap="square" lIns="91440" tIns="45720" rIns="91440" bIns="45720" numCol="1" anchor="t" anchorCtr="0" compatLnSpc="1"/>
              <a:lstStyle/>
              <a:p>
                <a:endParaRPr lang="en-US">
                  <a:solidFill>
                    <a:schemeClr val="tx1"/>
                  </a:solidFill>
                </a:endParaRPr>
              </a:p>
            </p:txBody>
          </p:sp>
          <p:sp>
            <p:nvSpPr>
              <p:cNvPr id="4110" name="Freeform 14"/>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rgbClr val="262626">
                  <a:lumMod val="75000"/>
                  <a:lumOff val="25000"/>
                </a:srgbClr>
              </a:solidFill>
              <a:ln w="9525">
                <a:noFill/>
                <a:round/>
              </a:ln>
            </p:spPr>
            <p:txBody>
              <a:bodyPr vert="horz" wrap="square" lIns="91440" tIns="45720" rIns="91440" bIns="45720" numCol="1" anchor="t" anchorCtr="0" compatLnSpc="1"/>
              <a:lstStyle/>
              <a:p>
                <a:endParaRPr lang="en-US">
                  <a:solidFill>
                    <a:schemeClr val="tx1"/>
                  </a:solidFill>
                </a:endParaRPr>
              </a:p>
            </p:txBody>
          </p:sp>
          <p:grpSp>
            <p:nvGrpSpPr>
              <p:cNvPr id="10" name="Group 20"/>
              <p:cNvGrpSpPr/>
              <p:nvPr/>
            </p:nvGrpSpPr>
            <p:grpSpPr>
              <a:xfrm>
                <a:off x="1238250" y="165100"/>
                <a:ext cx="6469063" cy="4672013"/>
                <a:chOff x="1238250" y="165100"/>
                <a:chExt cx="6469063" cy="4672013"/>
              </a:xfrm>
            </p:grpSpPr>
            <p:sp>
              <p:nvSpPr>
                <p:cNvPr id="4111" name="Freeform 15"/>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ln>
              </p:spPr>
              <p:txBody>
                <a:bodyPr vert="horz" wrap="square" lIns="91440" tIns="45720" rIns="91440" bIns="45720" numCol="1" anchor="t" anchorCtr="0" compatLnSpc="1"/>
                <a:lstStyle/>
                <a:p>
                  <a:endParaRPr lang="en-US">
                    <a:solidFill>
                      <a:schemeClr val="tx1"/>
                    </a:solidFill>
                  </a:endParaRPr>
                </a:p>
              </p:txBody>
            </p:sp>
            <p:sp>
              <p:nvSpPr>
                <p:cNvPr id="4112" name="Freeform 16"/>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ln>
              </p:spPr>
              <p:txBody>
                <a:bodyPr vert="horz" wrap="square" lIns="91440" tIns="45720" rIns="91440" bIns="45720" numCol="1" anchor="t" anchorCtr="0" compatLnSpc="1"/>
                <a:lstStyle/>
                <a:p>
                  <a:endParaRPr lang="en-US">
                    <a:solidFill>
                      <a:schemeClr val="tx1"/>
                    </a:solidFill>
                  </a:endParaRPr>
                </a:p>
              </p:txBody>
            </p:sp>
            <p:sp>
              <p:nvSpPr>
                <p:cNvPr id="4113" name="Rectangle 17"/>
                <p:cNvSpPr>
                  <a:spLocks noChangeArrowheads="1"/>
                </p:cNvSpPr>
                <p:nvPr/>
              </p:nvSpPr>
              <p:spPr bwMode="auto">
                <a:xfrm>
                  <a:off x="7646988" y="4783138"/>
                  <a:ext cx="60325" cy="53975"/>
                </a:xfrm>
                <a:prstGeom prst="rect">
                  <a:avLst/>
                </a:prstGeom>
                <a:solidFill>
                  <a:srgbClr val="FFFFFF"/>
                </a:solidFill>
                <a:ln w="9525">
                  <a:noFill/>
                  <a:miter lim="800000"/>
                </a:ln>
              </p:spPr>
              <p:txBody>
                <a:bodyPr vert="horz" wrap="square" lIns="91440" tIns="45720" rIns="91440" bIns="45720" numCol="1" anchor="t" anchorCtr="0" compatLnSpc="1"/>
                <a:lstStyle/>
                <a:p>
                  <a:endParaRPr lang="en-US">
                    <a:solidFill>
                      <a:schemeClr val="tx1"/>
                    </a:solidFill>
                  </a:endParaRPr>
                </a:p>
              </p:txBody>
            </p:sp>
          </p:grpSp>
        </p:grpSp>
        <p:grpSp>
          <p:nvGrpSpPr>
            <p:cNvPr id="11" name="Group 22"/>
            <p:cNvGrpSpPr/>
            <p:nvPr/>
          </p:nvGrpSpPr>
          <p:grpSpPr>
            <a:xfrm flipH="1">
              <a:off x="4251350" y="739341"/>
              <a:ext cx="4895824" cy="3663158"/>
              <a:chOff x="1160463" y="-1588"/>
              <a:chExt cx="6874308" cy="5143501"/>
            </a:xfrm>
          </p:grpSpPr>
          <p:sp>
            <p:nvSpPr>
              <p:cNvPr id="24" name="Freeform 13"/>
              <p:cNvSpPr/>
              <p:nvPr/>
            </p:nvSpPr>
            <p:spPr bwMode="auto">
              <a:xfrm>
                <a:off x="1160464" y="142875"/>
                <a:ext cx="6745058"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rgbClr val="FFFFFF">
                  <a:lumMod val="85000"/>
                </a:srgbClr>
              </a:solidFill>
              <a:ln w="9525">
                <a:noFill/>
                <a:round/>
              </a:ln>
            </p:spPr>
            <p:txBody>
              <a:bodyPr vert="horz" wrap="square" lIns="91440" tIns="45720" rIns="91440" bIns="45720" numCol="1" anchor="t" anchorCtr="0" compatLnSpc="1"/>
              <a:lstStyle/>
              <a:p>
                <a:endParaRPr lang="en-US">
                  <a:solidFill>
                    <a:schemeClr val="tx1"/>
                  </a:solidFill>
                </a:endParaRPr>
              </a:p>
            </p:txBody>
          </p:sp>
          <p:sp>
            <p:nvSpPr>
              <p:cNvPr id="25" name="Freeform 14"/>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rgbClr val="262626">
                  <a:lumMod val="75000"/>
                  <a:lumOff val="25000"/>
                </a:srgbClr>
              </a:solidFill>
              <a:ln w="9525">
                <a:noFill/>
                <a:round/>
              </a:ln>
            </p:spPr>
            <p:txBody>
              <a:bodyPr vert="horz" wrap="square" lIns="91440" tIns="45720" rIns="91440" bIns="45720" numCol="1" anchor="t" anchorCtr="0" compatLnSpc="1"/>
              <a:lstStyle/>
              <a:p>
                <a:endParaRPr lang="en-US">
                  <a:solidFill>
                    <a:schemeClr val="tx1"/>
                  </a:solidFill>
                </a:endParaRPr>
              </a:p>
            </p:txBody>
          </p:sp>
          <p:grpSp>
            <p:nvGrpSpPr>
              <p:cNvPr id="12" name="Group 25"/>
              <p:cNvGrpSpPr/>
              <p:nvPr/>
            </p:nvGrpSpPr>
            <p:grpSpPr>
              <a:xfrm>
                <a:off x="1238250" y="165100"/>
                <a:ext cx="6796521" cy="4682232"/>
                <a:chOff x="1238250" y="165100"/>
                <a:chExt cx="6796521" cy="4682232"/>
              </a:xfrm>
            </p:grpSpPr>
            <p:sp>
              <p:nvSpPr>
                <p:cNvPr id="27" name="Freeform 15"/>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ln>
              </p:spPr>
              <p:txBody>
                <a:bodyPr vert="horz" wrap="square" lIns="91440" tIns="45720" rIns="91440" bIns="45720" numCol="1" anchor="t" anchorCtr="0" compatLnSpc="1"/>
                <a:lstStyle/>
                <a:p>
                  <a:endParaRPr lang="en-US">
                    <a:solidFill>
                      <a:schemeClr val="tx1"/>
                    </a:solidFill>
                  </a:endParaRPr>
                </a:p>
              </p:txBody>
            </p:sp>
            <p:sp>
              <p:nvSpPr>
                <p:cNvPr id="28" name="Freeform 16"/>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ln>
              </p:spPr>
              <p:txBody>
                <a:bodyPr vert="horz" wrap="square" lIns="91440" tIns="45720" rIns="91440" bIns="45720" numCol="1" anchor="t" anchorCtr="0" compatLnSpc="1"/>
                <a:lstStyle/>
                <a:p>
                  <a:endParaRPr lang="en-US">
                    <a:solidFill>
                      <a:schemeClr val="tx1"/>
                    </a:solidFill>
                  </a:endParaRPr>
                </a:p>
              </p:txBody>
            </p:sp>
            <p:sp>
              <p:nvSpPr>
                <p:cNvPr id="29" name="Rectangle 17"/>
                <p:cNvSpPr>
                  <a:spLocks noChangeArrowheads="1"/>
                </p:cNvSpPr>
                <p:nvPr/>
              </p:nvSpPr>
              <p:spPr bwMode="auto">
                <a:xfrm>
                  <a:off x="7646989" y="4783137"/>
                  <a:ext cx="151539" cy="64195"/>
                </a:xfrm>
                <a:prstGeom prst="rect">
                  <a:avLst/>
                </a:prstGeom>
                <a:solidFill>
                  <a:srgbClr val="FFFFFF"/>
                </a:solidFill>
                <a:ln w="9525">
                  <a:noFill/>
                  <a:miter lim="800000"/>
                </a:ln>
              </p:spPr>
              <p:txBody>
                <a:bodyPr vert="horz" wrap="square" lIns="91440" tIns="45720" rIns="91440" bIns="45720" numCol="1" anchor="t" anchorCtr="0" compatLnSpc="1"/>
                <a:lstStyle/>
                <a:p>
                  <a:endParaRPr lang="en-US">
                    <a:solidFill>
                      <a:schemeClr val="tx1"/>
                    </a:solidFill>
                  </a:endParaRPr>
                </a:p>
              </p:txBody>
            </p:sp>
            <p:sp>
              <p:nvSpPr>
                <p:cNvPr id="31" name="Rectangle 17"/>
                <p:cNvSpPr>
                  <a:spLocks noChangeArrowheads="1"/>
                </p:cNvSpPr>
                <p:nvPr/>
              </p:nvSpPr>
              <p:spPr bwMode="auto">
                <a:xfrm>
                  <a:off x="7883232" y="4783137"/>
                  <a:ext cx="151539" cy="64195"/>
                </a:xfrm>
                <a:prstGeom prst="rect">
                  <a:avLst/>
                </a:prstGeom>
                <a:solidFill>
                  <a:srgbClr val="FFFFFF"/>
                </a:solidFill>
                <a:ln w="9525">
                  <a:noFill/>
                  <a:miter lim="800000"/>
                </a:ln>
              </p:spPr>
              <p:txBody>
                <a:bodyPr vert="horz" wrap="square" lIns="91440" tIns="45720" rIns="91440" bIns="45720" numCol="1" anchor="t" anchorCtr="0" compatLnSpc="1"/>
                <a:lstStyle/>
                <a:p>
                  <a:endParaRPr lang="en-US">
                    <a:solidFill>
                      <a:schemeClr val="tx1"/>
                    </a:solidFill>
                  </a:endParaRPr>
                </a:p>
              </p:txBody>
            </p:sp>
          </p:grpSp>
        </p:grpSp>
      </p:grpSp>
      <p:sp>
        <p:nvSpPr>
          <p:cNvPr id="38" name="TextBox 37"/>
          <p:cNvSpPr txBox="1"/>
          <p:nvPr/>
        </p:nvSpPr>
        <p:spPr>
          <a:xfrm>
            <a:off x="1255395" y="2854960"/>
            <a:ext cx="692785" cy="274320"/>
          </a:xfrm>
          <a:prstGeom prst="rect">
            <a:avLst/>
          </a:prstGeom>
          <a:noFill/>
        </p:spPr>
        <p:txBody>
          <a:bodyPr wrap="square" lIns="0" tIns="0" rIns="0" bIns="0" rtlCol="0" anchor="ctr">
            <a:spAutoFit/>
          </a:bodyPr>
          <a:lstStyle/>
          <a:p>
            <a:pPr lvl="0" algn="ctr" defTabSz="914400">
              <a:spcBef>
                <a:spcPct val="20000"/>
              </a:spcBef>
              <a:defRPr/>
            </a:pPr>
            <a:r>
              <a:rPr lang="en-US" b="1" dirty="0" smtClean="0">
                <a:solidFill>
                  <a:schemeClr val="tx1"/>
                </a:solidFill>
                <a:latin typeface="张海山锐线体简" panose="02000000000000000000" charset="-122"/>
                <a:ea typeface="张海山锐线体简" panose="02000000000000000000" charset="-122"/>
              </a:rPr>
              <a:t>2013</a:t>
            </a:r>
            <a:endParaRPr lang="en-US" b="1" dirty="0" smtClean="0">
              <a:solidFill>
                <a:schemeClr val="tx1"/>
              </a:solidFill>
              <a:latin typeface="张海山锐线体简" panose="02000000000000000000" charset="-122"/>
              <a:ea typeface="张海山锐线体简" panose="02000000000000000000" charset="-122"/>
            </a:endParaRPr>
          </a:p>
        </p:txBody>
      </p:sp>
      <p:sp>
        <p:nvSpPr>
          <p:cNvPr id="39" name="TextBox 38"/>
          <p:cNvSpPr txBox="1"/>
          <p:nvPr/>
        </p:nvSpPr>
        <p:spPr>
          <a:xfrm>
            <a:off x="2883535" y="4359910"/>
            <a:ext cx="692785" cy="274320"/>
          </a:xfrm>
          <a:prstGeom prst="rect">
            <a:avLst/>
          </a:prstGeom>
          <a:noFill/>
        </p:spPr>
        <p:txBody>
          <a:bodyPr wrap="square" lIns="0" tIns="0" rIns="0" bIns="0" rtlCol="0" anchor="ctr">
            <a:spAutoFit/>
          </a:bodyPr>
          <a:lstStyle/>
          <a:p>
            <a:pPr lvl="0" algn="ctr" defTabSz="914400">
              <a:spcBef>
                <a:spcPct val="20000"/>
              </a:spcBef>
              <a:defRPr/>
            </a:pPr>
            <a:r>
              <a:rPr lang="en-US" b="1" dirty="0" smtClean="0">
                <a:solidFill>
                  <a:schemeClr val="tx1"/>
                </a:solidFill>
                <a:latin typeface="张海山锐线体简" panose="02000000000000000000" charset="-122"/>
                <a:ea typeface="张海山锐线体简" panose="02000000000000000000" charset="-122"/>
              </a:rPr>
              <a:t>2014</a:t>
            </a:r>
            <a:endParaRPr lang="en-US" b="1" dirty="0" smtClean="0">
              <a:solidFill>
                <a:schemeClr val="tx1"/>
              </a:solidFill>
              <a:latin typeface="张海山锐线体简" panose="02000000000000000000" charset="-122"/>
              <a:ea typeface="张海山锐线体简" panose="02000000000000000000" charset="-122"/>
            </a:endParaRPr>
          </a:p>
        </p:txBody>
      </p:sp>
      <p:sp>
        <p:nvSpPr>
          <p:cNvPr id="40" name="TextBox 39"/>
          <p:cNvSpPr txBox="1"/>
          <p:nvPr/>
        </p:nvSpPr>
        <p:spPr>
          <a:xfrm>
            <a:off x="5737860" y="5435600"/>
            <a:ext cx="692785" cy="274320"/>
          </a:xfrm>
          <a:prstGeom prst="rect">
            <a:avLst/>
          </a:prstGeom>
          <a:noFill/>
        </p:spPr>
        <p:txBody>
          <a:bodyPr wrap="square" lIns="0" tIns="0" rIns="0" bIns="0" rtlCol="0" anchor="ctr">
            <a:spAutoFit/>
          </a:bodyPr>
          <a:lstStyle/>
          <a:p>
            <a:pPr lvl="0" algn="ctr" defTabSz="914400">
              <a:spcBef>
                <a:spcPct val="20000"/>
              </a:spcBef>
              <a:defRPr/>
            </a:pPr>
            <a:r>
              <a:rPr lang="en-US" b="1" dirty="0" smtClean="0">
                <a:solidFill>
                  <a:schemeClr val="tx1"/>
                </a:solidFill>
                <a:latin typeface="张海山锐线体简" panose="02000000000000000000" charset="-122"/>
                <a:ea typeface="张海山锐线体简" panose="02000000000000000000" charset="-122"/>
              </a:rPr>
              <a:t>2015</a:t>
            </a:r>
            <a:endParaRPr lang="en-US" b="1" dirty="0" smtClean="0">
              <a:solidFill>
                <a:schemeClr val="tx1"/>
              </a:solidFill>
              <a:latin typeface="张海山锐线体简" panose="02000000000000000000" charset="-122"/>
              <a:ea typeface="张海山锐线体简" panose="02000000000000000000" charset="-122"/>
            </a:endParaRPr>
          </a:p>
        </p:txBody>
      </p:sp>
      <p:sp>
        <p:nvSpPr>
          <p:cNvPr id="41" name="TextBox 40"/>
          <p:cNvSpPr txBox="1"/>
          <p:nvPr/>
        </p:nvSpPr>
        <p:spPr>
          <a:xfrm>
            <a:off x="8599170" y="4347210"/>
            <a:ext cx="692785" cy="274320"/>
          </a:xfrm>
          <a:prstGeom prst="rect">
            <a:avLst/>
          </a:prstGeom>
          <a:noFill/>
        </p:spPr>
        <p:txBody>
          <a:bodyPr wrap="square" lIns="0" tIns="0" rIns="0" bIns="0" rtlCol="0" anchor="ctr">
            <a:spAutoFit/>
          </a:bodyPr>
          <a:lstStyle/>
          <a:p>
            <a:pPr lvl="0" algn="ctr" defTabSz="914400">
              <a:spcBef>
                <a:spcPct val="20000"/>
              </a:spcBef>
              <a:defRPr/>
            </a:pPr>
            <a:r>
              <a:rPr lang="en-US" b="1" dirty="0" smtClean="0">
                <a:solidFill>
                  <a:schemeClr val="tx1"/>
                </a:solidFill>
                <a:latin typeface="张海山锐线体简" panose="02000000000000000000" charset="-122"/>
                <a:ea typeface="张海山锐线体简" panose="02000000000000000000" charset="-122"/>
              </a:rPr>
              <a:t>2016</a:t>
            </a:r>
            <a:endParaRPr lang="en-US" b="1" dirty="0" smtClean="0">
              <a:solidFill>
                <a:schemeClr val="tx1"/>
              </a:solidFill>
              <a:latin typeface="张海山锐线体简" panose="02000000000000000000" charset="-122"/>
              <a:ea typeface="张海山锐线体简" panose="02000000000000000000" charset="-122"/>
            </a:endParaRPr>
          </a:p>
        </p:txBody>
      </p:sp>
      <p:sp>
        <p:nvSpPr>
          <p:cNvPr id="42" name="TextBox 41"/>
          <p:cNvSpPr txBox="1"/>
          <p:nvPr/>
        </p:nvSpPr>
        <p:spPr>
          <a:xfrm>
            <a:off x="10208260" y="2788285"/>
            <a:ext cx="692785" cy="274320"/>
          </a:xfrm>
          <a:prstGeom prst="rect">
            <a:avLst/>
          </a:prstGeom>
          <a:noFill/>
        </p:spPr>
        <p:txBody>
          <a:bodyPr wrap="square" lIns="0" tIns="0" rIns="0" bIns="0" rtlCol="0" anchor="ctr">
            <a:spAutoFit/>
          </a:bodyPr>
          <a:lstStyle/>
          <a:p>
            <a:pPr lvl="0" algn="ctr" defTabSz="914400">
              <a:spcBef>
                <a:spcPct val="20000"/>
              </a:spcBef>
              <a:defRPr/>
            </a:pPr>
            <a:r>
              <a:rPr lang="en-US" b="1" dirty="0" smtClean="0">
                <a:solidFill>
                  <a:schemeClr val="tx1"/>
                </a:solidFill>
                <a:latin typeface="张海山锐线体简" panose="02000000000000000000" charset="-122"/>
                <a:ea typeface="张海山锐线体简" panose="02000000000000000000" charset="-122"/>
              </a:rPr>
              <a:t>2017</a:t>
            </a:r>
            <a:endParaRPr lang="en-US" b="1" dirty="0" smtClean="0">
              <a:solidFill>
                <a:schemeClr val="tx1"/>
              </a:solidFill>
              <a:latin typeface="张海山锐线体简" panose="02000000000000000000" charset="-122"/>
              <a:ea typeface="张海山锐线体简" panose="02000000000000000000" charset="-122"/>
            </a:endParaRPr>
          </a:p>
        </p:txBody>
      </p:sp>
      <p:grpSp>
        <p:nvGrpSpPr>
          <p:cNvPr id="13" name="Group 49"/>
          <p:cNvGrpSpPr/>
          <p:nvPr/>
        </p:nvGrpSpPr>
        <p:grpSpPr>
          <a:xfrm>
            <a:off x="5617210" y="5790565"/>
            <a:ext cx="935990" cy="935990"/>
            <a:chOff x="3409797" y="747172"/>
            <a:chExt cx="966528" cy="966528"/>
          </a:xfrm>
        </p:grpSpPr>
        <p:sp>
          <p:nvSpPr>
            <p:cNvPr id="35" name="Freeform 34"/>
            <p:cNvSpPr/>
            <p:nvPr/>
          </p:nvSpPr>
          <p:spPr>
            <a:xfrm>
              <a:off x="340979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339436"/>
            </a:solidFill>
            <a:ln w="19050" cap="flat" cmpd="sng" algn="ctr">
              <a:noFill/>
              <a:prstDash val="sysDot"/>
            </a:ln>
            <a:effectLst/>
          </p:spPr>
          <p:txBody>
            <a:bodyPr spcFirstLastPara="0" vert="horz" wrap="square" lIns="182880" tIns="182880" rIns="158008" bIns="158008" numCol="1" spcCol="1270" anchor="ctr" anchorCtr="0">
              <a:noAutofit/>
            </a:bodyPr>
            <a:lstStyle/>
            <a:p>
              <a:pPr lvl="0" algn="ctr" defTabSz="889000">
                <a:lnSpc>
                  <a:spcPct val="90000"/>
                </a:lnSpc>
                <a:spcBef>
                  <a:spcPct val="0"/>
                </a:spcBef>
                <a:spcAft>
                  <a:spcPct val="35000"/>
                </a:spcAft>
              </a:pPr>
              <a:endParaRPr lang="en-US" sz="3600" kern="1200" dirty="0">
                <a:solidFill>
                  <a:schemeClr val="tx1"/>
                </a:solidFill>
                <a:latin typeface="FontAwesome" pitchFamily="2" charset="0"/>
              </a:endParaRPr>
            </a:p>
          </p:txBody>
        </p:sp>
        <p:sp>
          <p:nvSpPr>
            <p:cNvPr id="43" name="Freeform 178"/>
            <p:cNvSpPr>
              <a:spLocks noEditPoints="1"/>
            </p:cNvSpPr>
            <p:nvPr/>
          </p:nvSpPr>
          <p:spPr bwMode="auto">
            <a:xfrm>
              <a:off x="3635514" y="1036460"/>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w="9525">
              <a:noFill/>
              <a:round/>
            </a:ln>
          </p:spPr>
          <p:txBody>
            <a:bodyPr vert="horz" wrap="square" lIns="91440" tIns="45720" rIns="91440" bIns="45720" numCol="1" anchor="t" anchorCtr="0" compatLnSpc="1"/>
            <a:lstStyle/>
            <a:p>
              <a:endParaRPr lang="en-US" dirty="0">
                <a:solidFill>
                  <a:schemeClr val="tx1"/>
                </a:solidFill>
              </a:endParaRPr>
            </a:p>
          </p:txBody>
        </p:sp>
      </p:grpSp>
      <p:grpSp>
        <p:nvGrpSpPr>
          <p:cNvPr id="15" name="Group 47"/>
          <p:cNvGrpSpPr/>
          <p:nvPr/>
        </p:nvGrpSpPr>
        <p:grpSpPr>
          <a:xfrm>
            <a:off x="1133475" y="3281045"/>
            <a:ext cx="935990" cy="935990"/>
            <a:chOff x="589767" y="747172"/>
            <a:chExt cx="966528" cy="966528"/>
          </a:xfrm>
        </p:grpSpPr>
        <p:sp>
          <p:nvSpPr>
            <p:cNvPr id="33" name="Freeform 32"/>
            <p:cNvSpPr/>
            <p:nvPr/>
          </p:nvSpPr>
          <p:spPr>
            <a:xfrm>
              <a:off x="58976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00B050"/>
            </a:solidFill>
            <a:ln w="19050" cap="flat" cmpd="sng" algn="ctr">
              <a:noFill/>
              <a:prstDash val="sysDot"/>
            </a:ln>
            <a:effectLst/>
          </p:spPr>
          <p:txBody>
            <a:bodyPr spcFirstLastPara="0" vert="horz" wrap="square" lIns="182880" tIns="182880" rIns="158008" bIns="158008" numCol="1" spcCol="1270" anchor="ctr" anchorCtr="0">
              <a:noAutofit/>
            </a:bodyPr>
            <a:lstStyle/>
            <a:p>
              <a:pPr lvl="0" algn="ctr" defTabSz="889000">
                <a:lnSpc>
                  <a:spcPct val="90000"/>
                </a:lnSpc>
                <a:spcBef>
                  <a:spcPct val="0"/>
                </a:spcBef>
                <a:spcAft>
                  <a:spcPct val="35000"/>
                </a:spcAft>
              </a:pPr>
              <a:endParaRPr lang="en-US" sz="3600" kern="1200" dirty="0">
                <a:solidFill>
                  <a:schemeClr val="tx1"/>
                </a:solidFill>
                <a:latin typeface="FontAwesome" pitchFamily="2" charset="0"/>
              </a:endParaRPr>
            </a:p>
          </p:txBody>
        </p:sp>
        <p:sp>
          <p:nvSpPr>
            <p:cNvPr id="44" name="Freeform 116"/>
            <p:cNvSpPr>
              <a:spLocks noEditPoints="1"/>
            </p:cNvSpPr>
            <p:nvPr/>
          </p:nvSpPr>
          <p:spPr bwMode="auto">
            <a:xfrm>
              <a:off x="874257" y="1070135"/>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FFFFFF"/>
            </a:solidFill>
            <a:ln w="9525">
              <a:noFill/>
              <a:round/>
            </a:ln>
          </p:spPr>
          <p:txBody>
            <a:bodyPr vert="horz" wrap="square" lIns="91440" tIns="45720" rIns="91440" bIns="45720" numCol="1" anchor="t" anchorCtr="0" compatLnSpc="1"/>
            <a:lstStyle/>
            <a:p>
              <a:endParaRPr lang="en-US" dirty="0">
                <a:solidFill>
                  <a:schemeClr val="tx1"/>
                </a:solidFill>
              </a:endParaRPr>
            </a:p>
          </p:txBody>
        </p:sp>
      </p:grpSp>
      <p:grpSp>
        <p:nvGrpSpPr>
          <p:cNvPr id="16" name="Group 48"/>
          <p:cNvGrpSpPr/>
          <p:nvPr/>
        </p:nvGrpSpPr>
        <p:grpSpPr>
          <a:xfrm>
            <a:off x="2761615" y="3281045"/>
            <a:ext cx="935990" cy="935990"/>
            <a:chOff x="1999782" y="747172"/>
            <a:chExt cx="966528" cy="966528"/>
          </a:xfrm>
        </p:grpSpPr>
        <p:sp>
          <p:nvSpPr>
            <p:cNvPr id="34" name="Freeform 33"/>
            <p:cNvSpPr/>
            <p:nvPr/>
          </p:nvSpPr>
          <p:spPr>
            <a:xfrm>
              <a:off x="199978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w="19050" cap="flat" cmpd="sng" algn="ctr">
              <a:noFill/>
              <a:prstDash val="sysDot"/>
            </a:ln>
            <a:effectLst/>
          </p:spPr>
          <p:txBody>
            <a:bodyPr spcFirstLastPara="0" vert="horz" wrap="square" lIns="182880" tIns="182880" rIns="158008" bIns="158008" numCol="1" spcCol="1270" anchor="ctr" anchorCtr="0">
              <a:noAutofit/>
            </a:bodyPr>
            <a:lstStyle/>
            <a:p>
              <a:pPr lvl="0" algn="ctr" defTabSz="889000">
                <a:lnSpc>
                  <a:spcPct val="90000"/>
                </a:lnSpc>
                <a:spcBef>
                  <a:spcPct val="0"/>
                </a:spcBef>
                <a:spcAft>
                  <a:spcPct val="35000"/>
                </a:spcAft>
              </a:pPr>
              <a:endParaRPr lang="en-US" sz="3600" kern="1200" dirty="0">
                <a:solidFill>
                  <a:schemeClr val="tx1"/>
                </a:solidFill>
                <a:latin typeface="FontAwesome" pitchFamily="2" charset="0"/>
              </a:endParaRPr>
            </a:p>
          </p:txBody>
        </p:sp>
        <p:sp>
          <p:nvSpPr>
            <p:cNvPr id="45" name="Freeform 105"/>
            <p:cNvSpPr>
              <a:spLocks noEditPoints="1"/>
            </p:cNvSpPr>
            <p:nvPr/>
          </p:nvSpPr>
          <p:spPr bwMode="auto">
            <a:xfrm>
              <a:off x="2266406" y="1016935"/>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w="9525">
              <a:noFill/>
              <a:round/>
            </a:ln>
          </p:spPr>
          <p:txBody>
            <a:bodyPr vert="horz" wrap="square" lIns="91440" tIns="45720" rIns="91440" bIns="45720" numCol="1" anchor="t" anchorCtr="0" compatLnSpc="1"/>
            <a:lstStyle/>
            <a:p>
              <a:endParaRPr lang="en-US" dirty="0">
                <a:solidFill>
                  <a:schemeClr val="tx1"/>
                </a:solidFill>
              </a:endParaRPr>
            </a:p>
          </p:txBody>
        </p:sp>
      </p:grpSp>
      <p:grpSp>
        <p:nvGrpSpPr>
          <p:cNvPr id="17" name="Group 50"/>
          <p:cNvGrpSpPr/>
          <p:nvPr/>
        </p:nvGrpSpPr>
        <p:grpSpPr>
          <a:xfrm>
            <a:off x="8477250" y="3281045"/>
            <a:ext cx="935990" cy="935990"/>
            <a:chOff x="4819812" y="747172"/>
            <a:chExt cx="966528" cy="966528"/>
          </a:xfrm>
        </p:grpSpPr>
        <p:sp>
          <p:nvSpPr>
            <p:cNvPr id="36" name="Freeform 35"/>
            <p:cNvSpPr/>
            <p:nvPr/>
          </p:nvSpPr>
          <p:spPr>
            <a:xfrm>
              <a:off x="481981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00B050"/>
            </a:solidFill>
            <a:ln w="19050" cap="flat" cmpd="sng" algn="ctr">
              <a:noFill/>
              <a:prstDash val="sysDot"/>
            </a:ln>
            <a:effectLst/>
          </p:spPr>
          <p:txBody>
            <a:bodyPr spcFirstLastPara="0" vert="horz" wrap="square" lIns="182880" tIns="182880" rIns="158008" bIns="158008" numCol="1" spcCol="1270" anchor="ctr" anchorCtr="0">
              <a:noAutofit/>
            </a:bodyPr>
            <a:lstStyle/>
            <a:p>
              <a:pPr lvl="0" algn="ctr" defTabSz="889000">
                <a:lnSpc>
                  <a:spcPct val="90000"/>
                </a:lnSpc>
                <a:spcBef>
                  <a:spcPct val="0"/>
                </a:spcBef>
                <a:spcAft>
                  <a:spcPct val="35000"/>
                </a:spcAft>
              </a:pPr>
              <a:endParaRPr lang="en-US" sz="3600" kern="1200" dirty="0">
                <a:solidFill>
                  <a:schemeClr val="tx1"/>
                </a:solidFill>
                <a:latin typeface="FontAwesome" pitchFamily="2" charset="0"/>
              </a:endParaRPr>
            </a:p>
          </p:txBody>
        </p:sp>
        <p:sp>
          <p:nvSpPr>
            <p:cNvPr id="46" name="Freeform 62"/>
            <p:cNvSpPr>
              <a:spLocks noChangeAspect="1" noEditPoints="1"/>
            </p:cNvSpPr>
            <p:nvPr/>
          </p:nvSpPr>
          <p:spPr bwMode="auto">
            <a:xfrm>
              <a:off x="5091269" y="101693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w="9525">
              <a:noFill/>
              <a:round/>
            </a:ln>
          </p:spPr>
          <p:txBody>
            <a:bodyPr vert="horz" wrap="square" lIns="91440" tIns="45720" rIns="91440" bIns="45720" numCol="1" anchor="t" anchorCtr="0" compatLnSpc="1"/>
            <a:lstStyle/>
            <a:p>
              <a:endParaRPr lang="en-US" dirty="0">
                <a:solidFill>
                  <a:schemeClr val="tx1"/>
                </a:solidFill>
              </a:endParaRPr>
            </a:p>
          </p:txBody>
        </p:sp>
      </p:grpSp>
      <p:grpSp>
        <p:nvGrpSpPr>
          <p:cNvPr id="22" name="Group 51"/>
          <p:cNvGrpSpPr/>
          <p:nvPr/>
        </p:nvGrpSpPr>
        <p:grpSpPr>
          <a:xfrm>
            <a:off x="10087610" y="3281045"/>
            <a:ext cx="935990" cy="935990"/>
            <a:chOff x="6229828" y="747172"/>
            <a:chExt cx="966528" cy="966528"/>
          </a:xfrm>
        </p:grpSpPr>
        <p:sp>
          <p:nvSpPr>
            <p:cNvPr id="37" name="Freeform 36"/>
            <p:cNvSpPr/>
            <p:nvPr/>
          </p:nvSpPr>
          <p:spPr>
            <a:xfrm>
              <a:off x="6229828"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w="19050" cap="flat" cmpd="sng" algn="ctr">
              <a:noFill/>
              <a:prstDash val="sysDot"/>
            </a:ln>
            <a:effectLst/>
          </p:spPr>
          <p:txBody>
            <a:bodyPr spcFirstLastPara="0" vert="horz" wrap="square" lIns="182880" tIns="182880" rIns="158008" bIns="158008" numCol="1" spcCol="1270" anchor="ctr" anchorCtr="0">
              <a:noAutofit/>
            </a:bodyPr>
            <a:lstStyle/>
            <a:p>
              <a:pPr lvl="0" algn="ctr" defTabSz="889000">
                <a:lnSpc>
                  <a:spcPct val="90000"/>
                </a:lnSpc>
                <a:spcBef>
                  <a:spcPct val="0"/>
                </a:spcBef>
                <a:spcAft>
                  <a:spcPct val="35000"/>
                </a:spcAft>
              </a:pPr>
              <a:endParaRPr lang="en-US" sz="3600" kern="1200" dirty="0">
                <a:solidFill>
                  <a:schemeClr val="tx1"/>
                </a:solidFill>
                <a:latin typeface="FontAwesome" pitchFamily="2" charset="0"/>
              </a:endParaRPr>
            </a:p>
          </p:txBody>
        </p:sp>
        <p:sp>
          <p:nvSpPr>
            <p:cNvPr id="47" name="Freeform 45"/>
            <p:cNvSpPr>
              <a:spLocks noEditPoints="1"/>
            </p:cNvSpPr>
            <p:nvPr/>
          </p:nvSpPr>
          <p:spPr bwMode="auto">
            <a:xfrm>
              <a:off x="6518465" y="1035809"/>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FFFFFF"/>
            </a:solidFill>
            <a:ln w="9525">
              <a:noFill/>
              <a:round/>
            </a:ln>
          </p:spPr>
          <p:txBody>
            <a:bodyPr vert="horz" wrap="square" lIns="91440" tIns="45720" rIns="91440" bIns="45720" numCol="1" anchor="t" anchorCtr="0" compatLnSpc="1"/>
            <a:lstStyle/>
            <a:p>
              <a:endParaRPr lang="en-US" dirty="0">
                <a:solidFill>
                  <a:schemeClr val="tx1"/>
                </a:solidFill>
              </a:endParaRPr>
            </a:p>
          </p:txBody>
        </p:sp>
      </p:grpSp>
      <p:sp>
        <p:nvSpPr>
          <p:cNvPr id="65" name="TextBox 64"/>
          <p:cNvSpPr txBox="1"/>
          <p:nvPr/>
        </p:nvSpPr>
        <p:spPr>
          <a:xfrm>
            <a:off x="285115" y="5486400"/>
            <a:ext cx="2633980" cy="731520"/>
          </a:xfrm>
          <a:prstGeom prst="rect">
            <a:avLst/>
          </a:prstGeom>
          <a:noFill/>
        </p:spPr>
        <p:txBody>
          <a:bodyPr wrap="square" rtlCol="0">
            <a:spAutoFit/>
          </a:bodyPr>
          <a:lstStyle/>
          <a:p>
            <a:pPr algn="ctr"/>
            <a:r>
              <a:rPr lang="zh-CN" altLang="en-US" sz="1400" dirty="0">
                <a:solidFill>
                  <a:sysClr val="windowText" lastClr="000000">
                    <a:lumMod val="95000"/>
                    <a:lumOff val="5000"/>
                  </a:sysClr>
                </a:solidFill>
                <a:latin typeface="张海山锐线体简" panose="02000000000000000000" charset="-122"/>
                <a:ea typeface="张海山锐线体简" panose="02000000000000000000" charset="-122"/>
                <a:cs typeface="+mn-ea"/>
                <a:sym typeface="+mn-ea"/>
              </a:rPr>
              <a:t>您的内容打在这里，或者通过复制您的文本后，在此框中选择粘贴，并选择只保留文字。</a:t>
            </a:r>
            <a:endParaRPr lang="en-US" sz="1000" dirty="0" smtClean="0">
              <a:solidFill>
                <a:schemeClr val="tx1"/>
              </a:solidFill>
            </a:endParaRPr>
          </a:p>
        </p:txBody>
      </p:sp>
      <p:sp>
        <p:nvSpPr>
          <p:cNvPr id="66" name="TextBox 65"/>
          <p:cNvSpPr txBox="1"/>
          <p:nvPr/>
        </p:nvSpPr>
        <p:spPr>
          <a:xfrm>
            <a:off x="1913255" y="1569085"/>
            <a:ext cx="2633980" cy="731520"/>
          </a:xfrm>
          <a:prstGeom prst="rect">
            <a:avLst/>
          </a:prstGeom>
          <a:noFill/>
        </p:spPr>
        <p:txBody>
          <a:bodyPr wrap="square" rtlCol="0">
            <a:spAutoFit/>
          </a:bodyPr>
          <a:lstStyle/>
          <a:p>
            <a:pPr algn="ctr"/>
            <a:r>
              <a:rPr lang="zh-CN" altLang="en-US" sz="1400" dirty="0">
                <a:solidFill>
                  <a:sysClr val="windowText" lastClr="000000">
                    <a:lumMod val="95000"/>
                    <a:lumOff val="5000"/>
                  </a:sysClr>
                </a:solidFill>
                <a:latin typeface="张海山锐线体简" panose="02000000000000000000" charset="-122"/>
                <a:ea typeface="张海山锐线体简" panose="02000000000000000000" charset="-122"/>
                <a:cs typeface="+mn-ea"/>
                <a:sym typeface="+mn-ea"/>
              </a:rPr>
              <a:t>您的内容打在这里，或者通过复制您的文本后，在此框中选择粘贴，并选择只保留文字。</a:t>
            </a:r>
            <a:endParaRPr lang="en-US" sz="1000" dirty="0" smtClean="0">
              <a:solidFill>
                <a:schemeClr val="tx1"/>
              </a:solidFill>
            </a:endParaRPr>
          </a:p>
        </p:txBody>
      </p:sp>
      <p:sp>
        <p:nvSpPr>
          <p:cNvPr id="67" name="TextBox 66"/>
          <p:cNvSpPr txBox="1"/>
          <p:nvPr/>
        </p:nvSpPr>
        <p:spPr>
          <a:xfrm>
            <a:off x="7574280" y="1525270"/>
            <a:ext cx="2633980" cy="731520"/>
          </a:xfrm>
          <a:prstGeom prst="rect">
            <a:avLst/>
          </a:prstGeom>
          <a:noFill/>
        </p:spPr>
        <p:txBody>
          <a:bodyPr wrap="square" rtlCol="0">
            <a:spAutoFit/>
          </a:bodyPr>
          <a:lstStyle/>
          <a:p>
            <a:pPr algn="ctr"/>
            <a:r>
              <a:rPr lang="zh-CN" altLang="en-US" sz="1400" dirty="0">
                <a:solidFill>
                  <a:sysClr val="windowText" lastClr="000000">
                    <a:lumMod val="95000"/>
                    <a:lumOff val="5000"/>
                  </a:sysClr>
                </a:solidFill>
                <a:latin typeface="张海山锐线体简" panose="02000000000000000000" charset="-122"/>
                <a:ea typeface="张海山锐线体简" panose="02000000000000000000" charset="-122"/>
                <a:cs typeface="+mn-ea"/>
                <a:sym typeface="+mn-ea"/>
              </a:rPr>
              <a:t>您的内容打在这里，或者通过复制您的文本后，在此框中选择粘贴，并选择只保留文字。</a:t>
            </a:r>
            <a:endParaRPr lang="en-US" sz="1000" dirty="0" smtClean="0">
              <a:solidFill>
                <a:schemeClr val="tx1"/>
              </a:solidFill>
            </a:endParaRPr>
          </a:p>
        </p:txBody>
      </p:sp>
      <p:sp>
        <p:nvSpPr>
          <p:cNvPr id="68" name="TextBox 67"/>
          <p:cNvSpPr txBox="1"/>
          <p:nvPr/>
        </p:nvSpPr>
        <p:spPr>
          <a:xfrm>
            <a:off x="9238615" y="5486400"/>
            <a:ext cx="2633980" cy="731520"/>
          </a:xfrm>
          <a:prstGeom prst="rect">
            <a:avLst/>
          </a:prstGeom>
          <a:noFill/>
        </p:spPr>
        <p:txBody>
          <a:bodyPr wrap="square" rtlCol="0">
            <a:spAutoFit/>
          </a:bodyPr>
          <a:lstStyle/>
          <a:p>
            <a:pPr algn="ctr"/>
            <a:r>
              <a:rPr lang="zh-CN" altLang="en-US" sz="1400" dirty="0">
                <a:solidFill>
                  <a:sysClr val="windowText" lastClr="000000">
                    <a:lumMod val="95000"/>
                    <a:lumOff val="5000"/>
                  </a:sysClr>
                </a:solidFill>
                <a:latin typeface="张海山锐线体简" panose="02000000000000000000" charset="-122"/>
                <a:ea typeface="张海山锐线体简" panose="02000000000000000000" charset="-122"/>
                <a:cs typeface="+mn-ea"/>
                <a:sym typeface="+mn-ea"/>
              </a:rPr>
              <a:t>您的内容打在这里，或者通过复制您的文本后，在此框中选择粘贴，并选择只保留文字。</a:t>
            </a:r>
            <a:endParaRPr lang="en-US" sz="1000" dirty="0" smtClean="0">
              <a:solidFill>
                <a:schemeClr val="tx1"/>
              </a:solidFill>
            </a:endParaRPr>
          </a:p>
        </p:txBody>
      </p:sp>
      <p:sp>
        <p:nvSpPr>
          <p:cNvPr id="69" name="TextBox 68"/>
          <p:cNvSpPr txBox="1"/>
          <p:nvPr/>
        </p:nvSpPr>
        <p:spPr>
          <a:xfrm>
            <a:off x="4767580" y="4140200"/>
            <a:ext cx="2633980" cy="731520"/>
          </a:xfrm>
          <a:prstGeom prst="rect">
            <a:avLst/>
          </a:prstGeom>
          <a:noFill/>
        </p:spPr>
        <p:txBody>
          <a:bodyPr wrap="square" rtlCol="0">
            <a:spAutoFit/>
          </a:bodyPr>
          <a:lstStyle/>
          <a:p>
            <a:pPr algn="ctr"/>
            <a:r>
              <a:rPr lang="zh-CN" altLang="en-US" sz="1400" dirty="0">
                <a:solidFill>
                  <a:sysClr val="windowText" lastClr="000000">
                    <a:lumMod val="95000"/>
                    <a:lumOff val="5000"/>
                  </a:sysClr>
                </a:solidFill>
                <a:latin typeface="张海山锐线体简" panose="02000000000000000000" charset="-122"/>
                <a:ea typeface="张海山锐线体简" panose="02000000000000000000" charset="-122"/>
                <a:cs typeface="+mn-ea"/>
                <a:sym typeface="+mn-ea"/>
              </a:rPr>
              <a:t>您的内容打在这里，或者通过复制您的文本后，在此框中选择粘贴，并选择只保留文字。</a:t>
            </a:r>
            <a:endParaRPr lang="en-US" sz="1000" dirty="0" smtClean="0">
              <a:solidFill>
                <a:schemeClr val="tx1"/>
              </a:solidFill>
            </a:endParaRPr>
          </a:p>
        </p:txBody>
      </p:sp>
      <p:sp>
        <p:nvSpPr>
          <p:cNvPr id="55" name="矩形 54"/>
          <p:cNvSpPr/>
          <p:nvPr/>
        </p:nvSpPr>
        <p:spPr>
          <a:xfrm>
            <a:off x="8340725" y="2228850"/>
            <a:ext cx="1101090" cy="364490"/>
          </a:xfrm>
          <a:prstGeom prst="rect">
            <a:avLst/>
          </a:prstGeom>
        </p:spPr>
        <p:txBody>
          <a:bodyPr wrap="none" lIns="91431" tIns="45716" rIns="91431" bIns="45716">
            <a:spAutoFit/>
          </a:bodyPr>
          <a:lstStyle/>
          <a:p>
            <a:r>
              <a:rPr lang="zh-CN" altLang="en-US" b="1" dirty="0">
                <a:solidFill>
                  <a:srgbClr val="007E32"/>
                </a:solidFill>
                <a:latin typeface="张海山锐线体简" panose="02000000000000000000" charset="-122"/>
                <a:ea typeface="张海山锐线体简" panose="02000000000000000000" charset="-122"/>
              </a:rPr>
              <a:t>添加标题</a:t>
            </a:r>
            <a:endParaRPr lang="zh-CN" altLang="en-US" b="1" dirty="0">
              <a:solidFill>
                <a:srgbClr val="007E32"/>
              </a:solidFill>
              <a:latin typeface="张海山锐线体简" panose="02000000000000000000" charset="-122"/>
              <a:ea typeface="张海山锐线体简" panose="02000000000000000000" charset="-122"/>
            </a:endParaRPr>
          </a:p>
        </p:txBody>
      </p:sp>
      <p:sp>
        <p:nvSpPr>
          <p:cNvPr id="23" name="矩形 22"/>
          <p:cNvSpPr/>
          <p:nvPr/>
        </p:nvSpPr>
        <p:spPr>
          <a:xfrm>
            <a:off x="2590165" y="2244725"/>
            <a:ext cx="1101090" cy="364490"/>
          </a:xfrm>
          <a:prstGeom prst="rect">
            <a:avLst/>
          </a:prstGeom>
        </p:spPr>
        <p:txBody>
          <a:bodyPr wrap="none" lIns="91431" tIns="45716" rIns="91431" bIns="45716">
            <a:spAutoFit/>
          </a:bodyPr>
          <a:lstStyle/>
          <a:p>
            <a:r>
              <a:rPr lang="zh-CN" altLang="en-US" b="1" dirty="0">
                <a:solidFill>
                  <a:srgbClr val="007E32"/>
                </a:solidFill>
                <a:latin typeface="张海山锐线体简" panose="02000000000000000000" charset="-122"/>
                <a:ea typeface="张海山锐线体简" panose="02000000000000000000" charset="-122"/>
              </a:rPr>
              <a:t>添加标题</a:t>
            </a:r>
            <a:endParaRPr lang="zh-CN" altLang="en-US" b="1" dirty="0">
              <a:solidFill>
                <a:srgbClr val="007E32"/>
              </a:solidFill>
              <a:latin typeface="张海山锐线体简" panose="02000000000000000000" charset="-122"/>
              <a:ea typeface="张海山锐线体简" panose="02000000000000000000" charset="-122"/>
            </a:endParaRPr>
          </a:p>
        </p:txBody>
      </p:sp>
      <p:sp>
        <p:nvSpPr>
          <p:cNvPr id="26" name="矩形 25"/>
          <p:cNvSpPr/>
          <p:nvPr/>
        </p:nvSpPr>
        <p:spPr>
          <a:xfrm>
            <a:off x="1050925" y="5151120"/>
            <a:ext cx="1101090" cy="364490"/>
          </a:xfrm>
          <a:prstGeom prst="rect">
            <a:avLst/>
          </a:prstGeom>
        </p:spPr>
        <p:txBody>
          <a:bodyPr wrap="none" lIns="91431" tIns="45716" rIns="91431" bIns="45716">
            <a:spAutoFit/>
          </a:bodyPr>
          <a:lstStyle/>
          <a:p>
            <a:r>
              <a:rPr lang="zh-CN" altLang="en-US" b="1" dirty="0">
                <a:solidFill>
                  <a:srgbClr val="007E32"/>
                </a:solidFill>
                <a:latin typeface="张海山锐线体简" panose="02000000000000000000" charset="-122"/>
                <a:ea typeface="张海山锐线体简" panose="02000000000000000000" charset="-122"/>
              </a:rPr>
              <a:t>添加标题</a:t>
            </a:r>
            <a:endParaRPr lang="zh-CN" altLang="en-US" b="1" dirty="0">
              <a:solidFill>
                <a:srgbClr val="007E32"/>
              </a:solidFill>
              <a:latin typeface="张海山锐线体简" panose="02000000000000000000" charset="-122"/>
              <a:ea typeface="张海山锐线体简" panose="02000000000000000000" charset="-122"/>
            </a:endParaRPr>
          </a:p>
        </p:txBody>
      </p:sp>
      <p:sp>
        <p:nvSpPr>
          <p:cNvPr id="30" name="矩形 29"/>
          <p:cNvSpPr/>
          <p:nvPr/>
        </p:nvSpPr>
        <p:spPr>
          <a:xfrm>
            <a:off x="5533390" y="4843780"/>
            <a:ext cx="1101090" cy="364490"/>
          </a:xfrm>
          <a:prstGeom prst="rect">
            <a:avLst/>
          </a:prstGeom>
        </p:spPr>
        <p:txBody>
          <a:bodyPr wrap="none" lIns="91431" tIns="45716" rIns="91431" bIns="45716">
            <a:spAutoFit/>
          </a:bodyPr>
          <a:lstStyle/>
          <a:p>
            <a:r>
              <a:rPr lang="zh-CN" altLang="en-US" b="1" dirty="0">
                <a:solidFill>
                  <a:srgbClr val="007E32"/>
                </a:solidFill>
                <a:latin typeface="张海山锐线体简" panose="02000000000000000000" charset="-122"/>
                <a:ea typeface="张海山锐线体简" panose="02000000000000000000" charset="-122"/>
              </a:rPr>
              <a:t>添加标题</a:t>
            </a:r>
            <a:endParaRPr lang="zh-CN" altLang="en-US" b="1" dirty="0">
              <a:solidFill>
                <a:srgbClr val="007E32"/>
              </a:solidFill>
              <a:latin typeface="张海山锐线体简" panose="02000000000000000000" charset="-122"/>
              <a:ea typeface="张海山锐线体简" panose="02000000000000000000" charset="-122"/>
            </a:endParaRPr>
          </a:p>
        </p:txBody>
      </p:sp>
      <p:sp>
        <p:nvSpPr>
          <p:cNvPr id="32" name="矩形 31"/>
          <p:cNvSpPr/>
          <p:nvPr/>
        </p:nvSpPr>
        <p:spPr>
          <a:xfrm>
            <a:off x="9922510" y="5123180"/>
            <a:ext cx="1101090" cy="364490"/>
          </a:xfrm>
          <a:prstGeom prst="rect">
            <a:avLst/>
          </a:prstGeom>
        </p:spPr>
        <p:txBody>
          <a:bodyPr wrap="none" lIns="91431" tIns="45716" rIns="91431" bIns="45716">
            <a:spAutoFit/>
          </a:bodyPr>
          <a:lstStyle/>
          <a:p>
            <a:r>
              <a:rPr lang="zh-CN" altLang="en-US" b="1" dirty="0">
                <a:solidFill>
                  <a:srgbClr val="007E32"/>
                </a:solidFill>
                <a:latin typeface="张海山锐线体简" panose="02000000000000000000" charset="-122"/>
                <a:ea typeface="张海山锐线体简" panose="02000000000000000000" charset="-122"/>
              </a:rPr>
              <a:t>添加标题</a:t>
            </a:r>
            <a:endParaRPr lang="zh-CN" altLang="en-US" b="1" dirty="0">
              <a:solidFill>
                <a:srgbClr val="007E32"/>
              </a:solidFill>
              <a:latin typeface="张海山锐线体简" panose="02000000000000000000" charset="-122"/>
              <a:ea typeface="张海山锐线体简" panose="02000000000000000000"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叁</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sp>
        <p:nvSpPr>
          <p:cNvPr id="30" name="TextBox 2"/>
          <p:cNvSpPr txBox="1"/>
          <p:nvPr/>
        </p:nvSpPr>
        <p:spPr>
          <a:xfrm>
            <a:off x="2520950" y="3428365"/>
            <a:ext cx="1880235" cy="365760"/>
          </a:xfrm>
          <a:prstGeom prst="rect">
            <a:avLst/>
          </a:prstGeom>
          <a:noFill/>
        </p:spPr>
        <p:txBody>
          <a:bodyPr wrap="square" rtlCol="0">
            <a:spAutoFit/>
          </a:bodyPr>
          <a:lstStyle/>
          <a:p>
            <a:pPr algn="r"/>
            <a:r>
              <a:rPr lang="zh-CN" altLang="en-US" b="1" dirty="0" smtClean="0">
                <a:latin typeface="张海山锐线体简" panose="02000000000000000000" charset="-122"/>
                <a:ea typeface="张海山锐线体简" panose="02000000000000000000" charset="-122"/>
              </a:rPr>
              <a:t>添加标题内容</a:t>
            </a:r>
            <a:endParaRPr lang="zh-CN" altLang="en-US" b="1" dirty="0" smtClean="0">
              <a:latin typeface="张海山锐线体简" panose="02000000000000000000" charset="-122"/>
              <a:ea typeface="张海山锐线体简" panose="02000000000000000000" charset="-122"/>
            </a:endParaRPr>
          </a:p>
        </p:txBody>
      </p:sp>
      <p:sp>
        <p:nvSpPr>
          <p:cNvPr id="32" name="TextBox 3"/>
          <p:cNvSpPr txBox="1"/>
          <p:nvPr/>
        </p:nvSpPr>
        <p:spPr>
          <a:xfrm>
            <a:off x="1844675" y="4960620"/>
            <a:ext cx="1880235" cy="365760"/>
          </a:xfrm>
          <a:prstGeom prst="rect">
            <a:avLst/>
          </a:prstGeom>
          <a:noFill/>
        </p:spPr>
        <p:txBody>
          <a:bodyPr wrap="square" rtlCol="0">
            <a:spAutoFit/>
          </a:bodyPr>
          <a:lstStyle/>
          <a:p>
            <a:pPr algn="r"/>
            <a:r>
              <a:rPr lang="zh-CN" altLang="en-US" b="1" dirty="0" smtClean="0">
                <a:latin typeface="张海山锐线体简" panose="02000000000000000000" charset="-122"/>
                <a:ea typeface="张海山锐线体简" panose="02000000000000000000" charset="-122"/>
              </a:rPr>
              <a:t>添加标题内容</a:t>
            </a:r>
            <a:endParaRPr lang="zh-CN" altLang="en-US" b="1" dirty="0" smtClean="0">
              <a:latin typeface="张海山锐线体简" panose="02000000000000000000" charset="-122"/>
              <a:ea typeface="张海山锐线体简" panose="02000000000000000000" charset="-122"/>
            </a:endParaRPr>
          </a:p>
        </p:txBody>
      </p:sp>
      <p:sp>
        <p:nvSpPr>
          <p:cNvPr id="38" name="TextBox 4"/>
          <p:cNvSpPr txBox="1"/>
          <p:nvPr/>
        </p:nvSpPr>
        <p:spPr>
          <a:xfrm>
            <a:off x="8388985" y="3408680"/>
            <a:ext cx="1880235" cy="365760"/>
          </a:xfrm>
          <a:prstGeom prst="rect">
            <a:avLst/>
          </a:prstGeom>
          <a:noFill/>
        </p:spPr>
        <p:txBody>
          <a:bodyPr wrap="square" rtlCol="0">
            <a:spAutoFit/>
          </a:bodyPr>
          <a:lstStyle/>
          <a:p>
            <a:r>
              <a:rPr lang="zh-CN" altLang="en-US" b="1" dirty="0" smtClean="0">
                <a:latin typeface="张海山锐线体简" panose="02000000000000000000" charset="-122"/>
                <a:ea typeface="张海山锐线体简" panose="02000000000000000000" charset="-122"/>
              </a:rPr>
              <a:t>添加标题内容</a:t>
            </a:r>
            <a:endParaRPr lang="zh-CN" altLang="en-US" b="1" dirty="0" smtClean="0">
              <a:latin typeface="张海山锐线体简" panose="02000000000000000000" charset="-122"/>
              <a:ea typeface="张海山锐线体简" panose="02000000000000000000" charset="-122"/>
            </a:endParaRPr>
          </a:p>
        </p:txBody>
      </p:sp>
      <p:sp>
        <p:nvSpPr>
          <p:cNvPr id="39" name="TextBox 5"/>
          <p:cNvSpPr txBox="1"/>
          <p:nvPr/>
        </p:nvSpPr>
        <p:spPr>
          <a:xfrm>
            <a:off x="7722870" y="4965065"/>
            <a:ext cx="1880235" cy="365760"/>
          </a:xfrm>
          <a:prstGeom prst="rect">
            <a:avLst/>
          </a:prstGeom>
          <a:noFill/>
        </p:spPr>
        <p:txBody>
          <a:bodyPr wrap="square" rtlCol="0">
            <a:spAutoFit/>
          </a:bodyPr>
          <a:lstStyle/>
          <a:p>
            <a:r>
              <a:rPr lang="zh-CN" altLang="en-US" b="1" dirty="0" smtClean="0">
                <a:latin typeface="张海山锐线体简" panose="02000000000000000000" charset="-122"/>
                <a:ea typeface="张海山锐线体简" panose="02000000000000000000" charset="-122"/>
              </a:rPr>
              <a:t>添加标题内容</a:t>
            </a:r>
            <a:endParaRPr lang="zh-CN" altLang="en-US" b="1" dirty="0" smtClean="0">
              <a:latin typeface="张海山锐线体简" panose="02000000000000000000" charset="-122"/>
              <a:ea typeface="张海山锐线体简" panose="02000000000000000000" charset="-122"/>
            </a:endParaRPr>
          </a:p>
        </p:txBody>
      </p:sp>
      <p:sp>
        <p:nvSpPr>
          <p:cNvPr id="40" name="椭圆 34"/>
          <p:cNvSpPr/>
          <p:nvPr/>
        </p:nvSpPr>
        <p:spPr>
          <a:xfrm rot="16200000">
            <a:off x="4867910" y="3087370"/>
            <a:ext cx="1287145" cy="165544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FFC000"/>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grpSp>
        <p:nvGrpSpPr>
          <p:cNvPr id="41" name="组合 40"/>
          <p:cNvGrpSpPr/>
          <p:nvPr/>
        </p:nvGrpSpPr>
        <p:grpSpPr>
          <a:xfrm rot="5400000">
            <a:off x="6891655" y="3051810"/>
            <a:ext cx="1268095" cy="1647190"/>
            <a:chOff x="4020870" y="2194485"/>
            <a:chExt cx="1102258" cy="1432090"/>
          </a:xfrm>
          <a:solidFill>
            <a:srgbClr val="339436"/>
          </a:solidFill>
          <a:effectLst/>
        </p:grpSpPr>
        <p:sp>
          <p:nvSpPr>
            <p:cNvPr id="4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sp>
          <p:nvSpPr>
            <p:cNvPr id="4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grpSp>
      <p:sp>
        <p:nvSpPr>
          <p:cNvPr id="44" name="椭圆 34"/>
          <p:cNvSpPr/>
          <p:nvPr/>
        </p:nvSpPr>
        <p:spPr>
          <a:xfrm rot="5400000">
            <a:off x="6079490" y="4617085"/>
            <a:ext cx="1287145" cy="165544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FFC000"/>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grpSp>
        <p:nvGrpSpPr>
          <p:cNvPr id="45" name="组合 44"/>
          <p:cNvGrpSpPr/>
          <p:nvPr/>
        </p:nvGrpSpPr>
        <p:grpSpPr>
          <a:xfrm rot="16200000">
            <a:off x="4110355" y="4583430"/>
            <a:ext cx="1268095" cy="1647190"/>
            <a:chOff x="4020870" y="2194485"/>
            <a:chExt cx="1102258" cy="1432090"/>
          </a:xfrm>
          <a:solidFill>
            <a:srgbClr val="339436"/>
          </a:solidFill>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sp>
          <p:nvSpPr>
            <p:cNvPr id="5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grpSp>
      <p:sp>
        <p:nvSpPr>
          <p:cNvPr id="51" name="TextBox 15"/>
          <p:cNvSpPr txBox="1"/>
          <p:nvPr/>
        </p:nvSpPr>
        <p:spPr>
          <a:xfrm>
            <a:off x="7698740" y="5439410"/>
            <a:ext cx="2897505" cy="518160"/>
          </a:xfrm>
          <a:prstGeom prst="rect">
            <a:avLst/>
          </a:prstGeom>
          <a:noFill/>
        </p:spPr>
        <p:txBody>
          <a:bodyPr wrap="square" rtlCol="0">
            <a:spAutoFit/>
          </a:bodyPr>
          <a:lstStyle/>
          <a:p>
            <a:pPr>
              <a:defRPr/>
            </a:pPr>
            <a:r>
              <a:rPr lang="zh-CN" altLang="en-US" sz="1400" dirty="0">
                <a:latin typeface="张海山锐线体简" panose="02000000000000000000" charset="-122"/>
                <a:ea typeface="张海山锐线体简" panose="02000000000000000000" charset="-122"/>
              </a:rPr>
              <a:t>单击此处添加简短说明，添加简短文字</a:t>
            </a:r>
            <a:r>
              <a:rPr lang="zh-CN" altLang="en-US" sz="1400" dirty="0" smtClean="0">
                <a:latin typeface="张海山锐线体简" panose="02000000000000000000" charset="-122"/>
                <a:ea typeface="张海山锐线体简" panose="02000000000000000000" charset="-122"/>
              </a:rPr>
              <a:t>，具体</a:t>
            </a:r>
            <a:r>
              <a:rPr lang="zh-CN" altLang="en-US" sz="1400" dirty="0">
                <a:latin typeface="张海山锐线体简" panose="02000000000000000000" charset="-122"/>
                <a:ea typeface="张海山锐线体简" panose="02000000000000000000" charset="-122"/>
              </a:rPr>
              <a:t>文字添加此处。</a:t>
            </a:r>
            <a:endParaRPr lang="zh-CN" altLang="en-US" sz="1400" dirty="0">
              <a:latin typeface="张海山锐线体简" panose="02000000000000000000" charset="-122"/>
              <a:ea typeface="张海山锐线体简" panose="02000000000000000000" charset="-122"/>
            </a:endParaRPr>
          </a:p>
        </p:txBody>
      </p:sp>
      <p:sp>
        <p:nvSpPr>
          <p:cNvPr id="52" name="TextBox 16"/>
          <p:cNvSpPr txBox="1"/>
          <p:nvPr/>
        </p:nvSpPr>
        <p:spPr>
          <a:xfrm>
            <a:off x="1494155" y="3910330"/>
            <a:ext cx="3051810" cy="518160"/>
          </a:xfrm>
          <a:prstGeom prst="rect">
            <a:avLst/>
          </a:prstGeom>
          <a:noFill/>
        </p:spPr>
        <p:txBody>
          <a:bodyPr wrap="square" rtlCol="0">
            <a:spAutoFit/>
          </a:bodyPr>
          <a:lstStyle/>
          <a:p>
            <a:pPr algn="r">
              <a:defRPr/>
            </a:pPr>
            <a:r>
              <a:rPr lang="zh-CN" altLang="en-US" sz="1400" dirty="0">
                <a:latin typeface="张海山锐线体简" panose="02000000000000000000" charset="-122"/>
                <a:ea typeface="张海山锐线体简" panose="02000000000000000000" charset="-122"/>
              </a:rPr>
              <a:t>单击此处添加简短说明，添加简短文字</a:t>
            </a:r>
            <a:r>
              <a:rPr lang="zh-CN" altLang="en-US" sz="1400" dirty="0" smtClean="0">
                <a:latin typeface="张海山锐线体简" panose="02000000000000000000" charset="-122"/>
                <a:ea typeface="张海山锐线体简" panose="02000000000000000000" charset="-122"/>
              </a:rPr>
              <a:t>，具体</a:t>
            </a:r>
            <a:r>
              <a:rPr lang="zh-CN" altLang="en-US" sz="1400" dirty="0">
                <a:latin typeface="张海山锐线体简" panose="02000000000000000000" charset="-122"/>
                <a:ea typeface="张海山锐线体简" panose="02000000000000000000" charset="-122"/>
              </a:rPr>
              <a:t>文字添加此处。</a:t>
            </a:r>
            <a:endParaRPr lang="zh-CN" altLang="en-US" sz="1400" dirty="0">
              <a:latin typeface="张海山锐线体简" panose="02000000000000000000" charset="-122"/>
              <a:ea typeface="张海山锐线体简" panose="02000000000000000000" charset="-122"/>
            </a:endParaRPr>
          </a:p>
        </p:txBody>
      </p:sp>
      <p:sp>
        <p:nvSpPr>
          <p:cNvPr id="56" name="TextBox 17"/>
          <p:cNvSpPr txBox="1"/>
          <p:nvPr/>
        </p:nvSpPr>
        <p:spPr>
          <a:xfrm>
            <a:off x="988695" y="5433695"/>
            <a:ext cx="2882265" cy="518160"/>
          </a:xfrm>
          <a:prstGeom prst="rect">
            <a:avLst/>
          </a:prstGeom>
          <a:noFill/>
        </p:spPr>
        <p:txBody>
          <a:bodyPr wrap="square" rtlCol="0">
            <a:spAutoFit/>
          </a:bodyPr>
          <a:lstStyle/>
          <a:p>
            <a:pPr algn="r">
              <a:defRPr/>
            </a:pPr>
            <a:r>
              <a:rPr lang="zh-CN" altLang="en-US" sz="1400" dirty="0">
                <a:latin typeface="张海山锐线体简" panose="02000000000000000000" charset="-122"/>
                <a:ea typeface="张海山锐线体简" panose="02000000000000000000" charset="-122"/>
              </a:rPr>
              <a:t>单击此处添加简短说明，添加简短文字</a:t>
            </a:r>
            <a:r>
              <a:rPr lang="zh-CN" altLang="en-US" sz="1400" dirty="0" smtClean="0">
                <a:latin typeface="张海山锐线体简" panose="02000000000000000000" charset="-122"/>
                <a:ea typeface="张海山锐线体简" panose="02000000000000000000" charset="-122"/>
              </a:rPr>
              <a:t>，具体</a:t>
            </a:r>
            <a:r>
              <a:rPr lang="zh-CN" altLang="en-US" sz="1400" dirty="0">
                <a:latin typeface="张海山锐线体简" panose="02000000000000000000" charset="-122"/>
                <a:ea typeface="张海山锐线体简" panose="02000000000000000000" charset="-122"/>
              </a:rPr>
              <a:t>文字添加此处。</a:t>
            </a:r>
            <a:endParaRPr lang="zh-CN" altLang="en-US" sz="1400" dirty="0">
              <a:latin typeface="张海山锐线体简" panose="02000000000000000000" charset="-122"/>
              <a:ea typeface="张海山锐线体简" panose="02000000000000000000" charset="-122"/>
            </a:endParaRPr>
          </a:p>
        </p:txBody>
      </p:sp>
      <p:sp>
        <p:nvSpPr>
          <p:cNvPr id="57" name="TextBox 18"/>
          <p:cNvSpPr txBox="1"/>
          <p:nvPr/>
        </p:nvSpPr>
        <p:spPr>
          <a:xfrm>
            <a:off x="8388985" y="3863975"/>
            <a:ext cx="2813685" cy="518160"/>
          </a:xfrm>
          <a:prstGeom prst="rect">
            <a:avLst/>
          </a:prstGeom>
          <a:noFill/>
        </p:spPr>
        <p:txBody>
          <a:bodyPr wrap="square" rtlCol="0">
            <a:spAutoFit/>
          </a:bodyPr>
          <a:lstStyle/>
          <a:p>
            <a:pPr>
              <a:defRPr/>
            </a:pPr>
            <a:r>
              <a:rPr lang="zh-CN" altLang="en-US" sz="1400" dirty="0">
                <a:latin typeface="张海山锐线体简" panose="02000000000000000000" charset="-122"/>
                <a:ea typeface="张海山锐线体简" panose="02000000000000000000" charset="-122"/>
              </a:rPr>
              <a:t>单击此处添加简短说明，添加简短文字</a:t>
            </a:r>
            <a:r>
              <a:rPr lang="zh-CN" altLang="en-US" sz="1400" dirty="0" smtClean="0">
                <a:latin typeface="张海山锐线体简" panose="02000000000000000000" charset="-122"/>
                <a:ea typeface="张海山锐线体简" panose="02000000000000000000" charset="-122"/>
              </a:rPr>
              <a:t>，具体</a:t>
            </a:r>
            <a:r>
              <a:rPr lang="zh-CN" altLang="en-US" sz="1400" dirty="0">
                <a:latin typeface="张海山锐线体简" panose="02000000000000000000" charset="-122"/>
                <a:ea typeface="张海山锐线体简" panose="02000000000000000000" charset="-122"/>
              </a:rPr>
              <a:t>文字添加此处。</a:t>
            </a:r>
            <a:endParaRPr lang="zh-CN" altLang="en-US" sz="1400" dirty="0">
              <a:latin typeface="张海山锐线体简" panose="02000000000000000000" charset="-122"/>
              <a:ea typeface="张海山锐线体简" panose="02000000000000000000" charset="-122"/>
            </a:endParaRPr>
          </a:p>
        </p:txBody>
      </p:sp>
      <p:sp>
        <p:nvSpPr>
          <p:cNvPr id="58" name="TextBox 19"/>
          <p:cNvSpPr txBox="1"/>
          <p:nvPr/>
        </p:nvSpPr>
        <p:spPr>
          <a:xfrm>
            <a:off x="1991360" y="1891665"/>
            <a:ext cx="1880235" cy="365760"/>
          </a:xfrm>
          <a:prstGeom prst="rect">
            <a:avLst/>
          </a:prstGeom>
          <a:noFill/>
        </p:spPr>
        <p:txBody>
          <a:bodyPr wrap="square" rtlCol="0">
            <a:spAutoFit/>
          </a:bodyPr>
          <a:lstStyle/>
          <a:p>
            <a:pPr algn="r"/>
            <a:r>
              <a:rPr lang="zh-CN" altLang="en-US" b="1" dirty="0" smtClean="0">
                <a:latin typeface="张海山锐线体简" panose="02000000000000000000" charset="-122"/>
                <a:ea typeface="张海山锐线体简" panose="02000000000000000000" charset="-122"/>
              </a:rPr>
              <a:t>添加标题内容</a:t>
            </a:r>
            <a:endParaRPr lang="zh-CN" altLang="en-US" b="1" dirty="0" smtClean="0">
              <a:latin typeface="张海山锐线体简" panose="02000000000000000000" charset="-122"/>
              <a:ea typeface="张海山锐线体简" panose="02000000000000000000" charset="-122"/>
            </a:endParaRPr>
          </a:p>
        </p:txBody>
      </p:sp>
      <p:sp>
        <p:nvSpPr>
          <p:cNvPr id="59" name="TextBox 20"/>
          <p:cNvSpPr txBox="1"/>
          <p:nvPr/>
        </p:nvSpPr>
        <p:spPr>
          <a:xfrm>
            <a:off x="7691120" y="1941195"/>
            <a:ext cx="1880235" cy="365760"/>
          </a:xfrm>
          <a:prstGeom prst="rect">
            <a:avLst/>
          </a:prstGeom>
          <a:noFill/>
        </p:spPr>
        <p:txBody>
          <a:bodyPr wrap="square" rtlCol="0">
            <a:spAutoFit/>
          </a:bodyPr>
          <a:lstStyle/>
          <a:p>
            <a:r>
              <a:rPr lang="zh-CN" altLang="en-US" b="1" dirty="0" smtClean="0">
                <a:latin typeface="张海山锐线体简" panose="02000000000000000000" charset="-122"/>
                <a:ea typeface="张海山锐线体简" panose="02000000000000000000" charset="-122"/>
              </a:rPr>
              <a:t>添加标题内容</a:t>
            </a:r>
            <a:endParaRPr lang="zh-CN" altLang="en-US" b="1" dirty="0" smtClean="0">
              <a:latin typeface="张海山锐线体简" panose="02000000000000000000" charset="-122"/>
              <a:ea typeface="张海山锐线体简" panose="02000000000000000000" charset="-122"/>
            </a:endParaRPr>
          </a:p>
        </p:txBody>
      </p:sp>
      <p:sp>
        <p:nvSpPr>
          <p:cNvPr id="60" name="椭圆 34"/>
          <p:cNvSpPr/>
          <p:nvPr/>
        </p:nvSpPr>
        <p:spPr>
          <a:xfrm rot="5400000">
            <a:off x="6101715" y="1581785"/>
            <a:ext cx="1287145" cy="165544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FFC000"/>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grpSp>
        <p:nvGrpSpPr>
          <p:cNvPr id="61" name="组合 60"/>
          <p:cNvGrpSpPr/>
          <p:nvPr/>
        </p:nvGrpSpPr>
        <p:grpSpPr>
          <a:xfrm rot="16200000">
            <a:off x="4132580" y="1548765"/>
            <a:ext cx="1268095" cy="1647190"/>
            <a:chOff x="4020870" y="2194485"/>
            <a:chExt cx="1102258" cy="1432090"/>
          </a:xfrm>
          <a:solidFill>
            <a:srgbClr val="339436"/>
          </a:solidFill>
          <a:effectLst/>
        </p:grpSpPr>
        <p:sp>
          <p:nvSpPr>
            <p:cNvPr id="6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sp>
          <p:nvSpPr>
            <p:cNvPr id="6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sz="1100">
                <a:solidFill>
                  <a:sysClr val="windowText" lastClr="000000"/>
                </a:solidFill>
                <a:latin typeface="微软雅黑" panose="020B0503020204020204" charset="-122"/>
                <a:ea typeface="微软雅黑" panose="020B0503020204020204" charset="-122"/>
              </a:endParaRPr>
            </a:p>
          </p:txBody>
        </p:sp>
      </p:grpSp>
      <p:sp>
        <p:nvSpPr>
          <p:cNvPr id="64" name="TextBox 25"/>
          <p:cNvSpPr txBox="1"/>
          <p:nvPr/>
        </p:nvSpPr>
        <p:spPr>
          <a:xfrm>
            <a:off x="7673975" y="2345055"/>
            <a:ext cx="2922270" cy="518160"/>
          </a:xfrm>
          <a:prstGeom prst="rect">
            <a:avLst/>
          </a:prstGeom>
          <a:noFill/>
        </p:spPr>
        <p:txBody>
          <a:bodyPr wrap="square" rtlCol="0">
            <a:spAutoFit/>
          </a:bodyPr>
          <a:lstStyle/>
          <a:p>
            <a:pPr>
              <a:defRPr/>
            </a:pPr>
            <a:r>
              <a:rPr lang="zh-CN" altLang="en-US" sz="1400" dirty="0">
                <a:latin typeface="张海山锐线体简" panose="02000000000000000000" charset="-122"/>
                <a:ea typeface="张海山锐线体简" panose="02000000000000000000" charset="-122"/>
              </a:rPr>
              <a:t>单击此处添加简短说明，添加简短文字</a:t>
            </a:r>
            <a:r>
              <a:rPr lang="zh-CN" altLang="en-US" sz="1400" dirty="0" smtClean="0">
                <a:latin typeface="张海山锐线体简" panose="02000000000000000000" charset="-122"/>
                <a:ea typeface="张海山锐线体简" panose="02000000000000000000" charset="-122"/>
              </a:rPr>
              <a:t>，具体</a:t>
            </a:r>
            <a:r>
              <a:rPr lang="zh-CN" altLang="en-US" sz="1400" dirty="0">
                <a:latin typeface="张海山锐线体简" panose="02000000000000000000" charset="-122"/>
                <a:ea typeface="张海山锐线体简" panose="02000000000000000000" charset="-122"/>
              </a:rPr>
              <a:t>文字添加此处。</a:t>
            </a:r>
            <a:endParaRPr lang="zh-CN" altLang="en-US" sz="1400" dirty="0">
              <a:latin typeface="张海山锐线体简" panose="02000000000000000000" charset="-122"/>
              <a:ea typeface="张海山锐线体简" panose="02000000000000000000" charset="-122"/>
            </a:endParaRPr>
          </a:p>
        </p:txBody>
      </p:sp>
      <p:sp>
        <p:nvSpPr>
          <p:cNvPr id="65" name="TextBox 26"/>
          <p:cNvSpPr txBox="1"/>
          <p:nvPr/>
        </p:nvSpPr>
        <p:spPr>
          <a:xfrm>
            <a:off x="988695" y="2350135"/>
            <a:ext cx="2983865" cy="518160"/>
          </a:xfrm>
          <a:prstGeom prst="rect">
            <a:avLst/>
          </a:prstGeom>
          <a:noFill/>
        </p:spPr>
        <p:txBody>
          <a:bodyPr wrap="square" rtlCol="0">
            <a:spAutoFit/>
          </a:bodyPr>
          <a:lstStyle/>
          <a:p>
            <a:pPr algn="r">
              <a:defRPr/>
            </a:pPr>
            <a:r>
              <a:rPr lang="zh-CN" altLang="en-US" sz="1400" dirty="0">
                <a:latin typeface="张海山锐线体简" panose="02000000000000000000" charset="-122"/>
                <a:ea typeface="张海山锐线体简" panose="02000000000000000000" charset="-122"/>
              </a:rPr>
              <a:t>单击此处添加简短说明，添加简短文字</a:t>
            </a:r>
            <a:r>
              <a:rPr lang="zh-CN" altLang="en-US" sz="1400" dirty="0" smtClean="0">
                <a:latin typeface="张海山锐线体简" panose="02000000000000000000" charset="-122"/>
                <a:ea typeface="张海山锐线体简" panose="02000000000000000000" charset="-122"/>
              </a:rPr>
              <a:t>，具体</a:t>
            </a:r>
            <a:r>
              <a:rPr lang="zh-CN" altLang="en-US" sz="1400" dirty="0">
                <a:latin typeface="张海山锐线体简" panose="02000000000000000000" charset="-122"/>
                <a:ea typeface="张海山锐线体简" panose="02000000000000000000" charset="-122"/>
              </a:rPr>
              <a:t>文字添加此处。</a:t>
            </a:r>
            <a:endParaRPr lang="zh-CN" altLang="en-US" sz="1400" dirty="0">
              <a:latin typeface="张海山锐线体简" panose="02000000000000000000" charset="-122"/>
              <a:ea typeface="张海山锐线体简" panose="02000000000000000000" charset="-122"/>
            </a:endParaRPr>
          </a:p>
        </p:txBody>
      </p:sp>
      <p:sp>
        <p:nvSpPr>
          <p:cNvPr id="66" name="KSO_Shape"/>
          <p:cNvSpPr/>
          <p:nvPr/>
        </p:nvSpPr>
        <p:spPr bwMode="auto">
          <a:xfrm>
            <a:off x="4582795" y="2064385"/>
            <a:ext cx="777875" cy="66103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ea typeface="微软雅黑" panose="020B0503020204020204" charset="-122"/>
            </a:endParaRPr>
          </a:p>
        </p:txBody>
      </p:sp>
      <p:sp>
        <p:nvSpPr>
          <p:cNvPr id="67" name="KSO_Shape"/>
          <p:cNvSpPr/>
          <p:nvPr/>
        </p:nvSpPr>
        <p:spPr bwMode="auto">
          <a:xfrm>
            <a:off x="5368290" y="3539490"/>
            <a:ext cx="731520" cy="732155"/>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a:defRPr/>
            </a:pPr>
            <a:endParaRPr lang="zh-CN" altLang="en-US" dirty="0">
              <a:ea typeface="微软雅黑" panose="020B0503020204020204" charset="-122"/>
            </a:endParaRPr>
          </a:p>
        </p:txBody>
      </p:sp>
      <p:sp>
        <p:nvSpPr>
          <p:cNvPr id="68" name="KSO_Shape"/>
          <p:cNvSpPr/>
          <p:nvPr/>
        </p:nvSpPr>
        <p:spPr bwMode="auto">
          <a:xfrm>
            <a:off x="4575810" y="5097780"/>
            <a:ext cx="727075" cy="62611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a:defRPr/>
            </a:pPr>
            <a:endParaRPr lang="zh-CN" altLang="en-US" dirty="0">
              <a:ea typeface="微软雅黑" panose="020B0503020204020204" charset="-122"/>
            </a:endParaRPr>
          </a:p>
        </p:txBody>
      </p:sp>
      <p:sp>
        <p:nvSpPr>
          <p:cNvPr id="69" name="KSO_Shape"/>
          <p:cNvSpPr/>
          <p:nvPr/>
        </p:nvSpPr>
        <p:spPr bwMode="auto">
          <a:xfrm>
            <a:off x="6159500" y="2120900"/>
            <a:ext cx="838200" cy="57594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ea typeface="微软雅黑" panose="020B0503020204020204" charset="-122"/>
            </a:endParaRPr>
          </a:p>
        </p:txBody>
      </p:sp>
      <p:sp>
        <p:nvSpPr>
          <p:cNvPr id="71" name="KSO_Shape"/>
          <p:cNvSpPr/>
          <p:nvPr/>
        </p:nvSpPr>
        <p:spPr bwMode="auto">
          <a:xfrm>
            <a:off x="6959600" y="3521075"/>
            <a:ext cx="734695" cy="72707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ea typeface="微软雅黑" panose="020B0503020204020204" charset="-122"/>
            </a:endParaRPr>
          </a:p>
        </p:txBody>
      </p:sp>
      <p:sp>
        <p:nvSpPr>
          <p:cNvPr id="72" name="KSO_Shape"/>
          <p:cNvSpPr/>
          <p:nvPr/>
        </p:nvSpPr>
        <p:spPr>
          <a:xfrm>
            <a:off x="6198235" y="5109210"/>
            <a:ext cx="674370" cy="674370"/>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ysClr val="window" lastClr="FFFFFF"/>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ysClr val="windowText" lastClr="000000"/>
              </a:solidFill>
              <a:ea typeface="微软雅黑" panose="020B050302020402020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叁</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2" name="组合 1"/>
          <p:cNvGrpSpPr/>
          <p:nvPr/>
        </p:nvGrpSpPr>
        <p:grpSpPr>
          <a:xfrm>
            <a:off x="842010" y="1819275"/>
            <a:ext cx="10508615" cy="4086225"/>
            <a:chOff x="1326" y="2865"/>
            <a:chExt cx="16549" cy="6435"/>
          </a:xfrm>
        </p:grpSpPr>
        <p:sp>
          <p:nvSpPr>
            <p:cNvPr id="42" name="矩形 41"/>
            <p:cNvSpPr/>
            <p:nvPr/>
          </p:nvSpPr>
          <p:spPr>
            <a:xfrm>
              <a:off x="11252" y="2865"/>
              <a:ext cx="3304" cy="2190"/>
            </a:xfrm>
            <a:prstGeom prst="rect">
              <a:avLst/>
            </a:prstGeom>
            <a:solidFill>
              <a:sysClr val="window" lastClr="FFFFFF"/>
            </a:solidFill>
            <a:ln>
              <a:noFill/>
            </a:ln>
            <a:effectLst>
              <a:outerShdw blurRad="50800" dist="38100" dir="2700000" algn="tl" rotWithShape="0">
                <a:prstClr val="black">
                  <a:alpha val="20000"/>
                </a:prstClr>
              </a:outerShdw>
            </a:effectLst>
          </p:spPr>
          <p:style>
            <a:lnRef idx="2">
              <a:srgbClr val="FB6362">
                <a:shade val="50000"/>
              </a:srgbClr>
            </a:lnRef>
            <a:fillRef idx="1">
              <a:srgbClr val="FB6362"/>
            </a:fillRef>
            <a:effectRef idx="0">
              <a:srgbClr val="FB6362"/>
            </a:effectRef>
            <a:fontRef idx="minor">
              <a:sysClr val="window" lastClr="FFFFFF"/>
            </a:fontRef>
          </p:style>
          <p:txBody>
            <a:bodyPr rtlCol="0" anchor="ctr"/>
            <a:lstStyle/>
            <a:p>
              <a:pPr algn="ctr"/>
              <a:endParaRPr lang="zh-CN" altLang="en-US"/>
            </a:p>
          </p:txBody>
        </p:sp>
        <p:sp>
          <p:nvSpPr>
            <p:cNvPr id="43" name="矩形 42"/>
            <p:cNvSpPr/>
            <p:nvPr/>
          </p:nvSpPr>
          <p:spPr>
            <a:xfrm>
              <a:off x="14571" y="2865"/>
              <a:ext cx="3304" cy="2190"/>
            </a:xfrm>
            <a:prstGeom prst="rect">
              <a:avLst/>
            </a:prstGeom>
            <a:solidFill>
              <a:sysClr val="window" lastClr="FFFFFF"/>
            </a:solidFill>
            <a:ln>
              <a:noFill/>
            </a:ln>
            <a:effectLst>
              <a:outerShdw blurRad="50800" dist="38100" dir="2700000" algn="tl" rotWithShape="0">
                <a:prstClr val="black">
                  <a:alpha val="20000"/>
                </a:prstClr>
              </a:outerShdw>
            </a:effectLst>
          </p:spPr>
          <p:style>
            <a:lnRef idx="2">
              <a:srgbClr val="FB6362">
                <a:shade val="50000"/>
              </a:srgbClr>
            </a:lnRef>
            <a:fillRef idx="1">
              <a:srgbClr val="FB6362"/>
            </a:fillRef>
            <a:effectRef idx="0">
              <a:srgbClr val="FB6362"/>
            </a:effectRef>
            <a:fontRef idx="minor">
              <a:sysClr val="window" lastClr="FFFFFF"/>
            </a:fontRef>
          </p:style>
          <p:txBody>
            <a:bodyPr rtlCol="0" anchor="ctr"/>
            <a:lstStyle/>
            <a:p>
              <a:pPr algn="ctr"/>
              <a:endParaRPr lang="zh-CN" altLang="en-US"/>
            </a:p>
          </p:txBody>
        </p:sp>
        <p:sp>
          <p:nvSpPr>
            <p:cNvPr id="41" name="矩形 40"/>
            <p:cNvSpPr/>
            <p:nvPr/>
          </p:nvSpPr>
          <p:spPr>
            <a:xfrm>
              <a:off x="1326" y="2865"/>
              <a:ext cx="3304" cy="2190"/>
            </a:xfrm>
            <a:prstGeom prst="rect">
              <a:avLst/>
            </a:prstGeom>
            <a:solidFill>
              <a:sysClr val="window" lastClr="FFFFFF"/>
            </a:solidFill>
            <a:ln>
              <a:noFill/>
            </a:ln>
            <a:effectLst>
              <a:outerShdw blurRad="50800" dist="38100" dir="2700000" algn="tl" rotWithShape="0">
                <a:prstClr val="black">
                  <a:alpha val="20000"/>
                </a:prstClr>
              </a:outerShdw>
            </a:effectLst>
          </p:spPr>
          <p:style>
            <a:lnRef idx="2">
              <a:srgbClr val="FB6362">
                <a:shade val="50000"/>
              </a:srgbClr>
            </a:lnRef>
            <a:fillRef idx="1">
              <a:srgbClr val="FB6362"/>
            </a:fillRef>
            <a:effectRef idx="0">
              <a:srgbClr val="FB6362"/>
            </a:effectRef>
            <a:fontRef idx="minor">
              <a:sysClr val="window" lastClr="FFFFFF"/>
            </a:fontRef>
          </p:style>
          <p:txBody>
            <a:bodyPr rtlCol="0" anchor="ctr"/>
            <a:lstStyle/>
            <a:p>
              <a:pPr algn="ctr"/>
              <a:endParaRPr lang="zh-CN" altLang="en-US"/>
            </a:p>
          </p:txBody>
        </p:sp>
        <p:sp>
          <p:nvSpPr>
            <p:cNvPr id="40" name="矩形 39"/>
            <p:cNvSpPr/>
            <p:nvPr/>
          </p:nvSpPr>
          <p:spPr>
            <a:xfrm>
              <a:off x="4644" y="2865"/>
              <a:ext cx="3304" cy="2190"/>
            </a:xfrm>
            <a:prstGeom prst="rect">
              <a:avLst/>
            </a:prstGeom>
            <a:solidFill>
              <a:sysClr val="window" lastClr="FFFFFF"/>
            </a:solidFill>
            <a:ln>
              <a:noFill/>
            </a:ln>
            <a:effectLst>
              <a:outerShdw blurRad="50800" dist="38100" dir="2700000" algn="tl" rotWithShape="0">
                <a:prstClr val="black">
                  <a:alpha val="20000"/>
                </a:prstClr>
              </a:outerShdw>
            </a:effectLst>
          </p:spPr>
          <p:style>
            <a:lnRef idx="2">
              <a:srgbClr val="FB6362">
                <a:shade val="50000"/>
              </a:srgbClr>
            </a:lnRef>
            <a:fillRef idx="1">
              <a:srgbClr val="FB6362"/>
            </a:fillRef>
            <a:effectRef idx="0">
              <a:srgbClr val="FB6362"/>
            </a:effectRef>
            <a:fontRef idx="minor">
              <a:sysClr val="window" lastClr="FFFFFF"/>
            </a:fontRef>
          </p:style>
          <p:txBody>
            <a:bodyPr rtlCol="0" anchor="ctr"/>
            <a:lstStyle/>
            <a:p>
              <a:pPr algn="ctr"/>
              <a:endParaRPr lang="zh-CN" altLang="en-US"/>
            </a:p>
          </p:txBody>
        </p:sp>
        <p:sp>
          <p:nvSpPr>
            <p:cNvPr id="27" name="五边形 26"/>
            <p:cNvSpPr/>
            <p:nvPr/>
          </p:nvSpPr>
          <p:spPr>
            <a:xfrm rot="5400000">
              <a:off x="6382" y="4431"/>
              <a:ext cx="6435" cy="3304"/>
            </a:xfrm>
            <a:prstGeom prst="homePlate">
              <a:avLst>
                <a:gd name="adj" fmla="val 28000"/>
              </a:avLst>
            </a:prstGeom>
            <a:solidFill>
              <a:srgbClr val="007E32"/>
            </a:solidFill>
            <a:ln>
              <a:noFill/>
            </a:ln>
          </p:spPr>
          <p:style>
            <a:lnRef idx="2">
              <a:srgbClr val="FB6362">
                <a:shade val="50000"/>
              </a:srgbClr>
            </a:lnRef>
            <a:fillRef idx="1">
              <a:srgbClr val="FB6362"/>
            </a:fillRef>
            <a:effectRef idx="0">
              <a:srgbClr val="FB6362"/>
            </a:effectRef>
            <a:fontRef idx="minor">
              <a:sysClr val="window" lastClr="FFFFFF"/>
            </a:fontRef>
          </p:style>
          <p:txBody>
            <a:bodyPr rtlCol="0" anchor="ctr"/>
            <a:lstStyle/>
            <a:p>
              <a:pPr algn="ctr"/>
              <a:endParaRPr lang="zh-CN" altLang="en-US"/>
            </a:p>
          </p:txBody>
        </p:sp>
        <p:pic>
          <p:nvPicPr>
            <p:cNvPr id="22" name="图片占位符 14"/>
            <p:cNvPicPr>
              <a:picLocks noGrp="1" noChangeAspect="1"/>
            </p:cNvPicPr>
            <p:nvPr/>
          </p:nvPicPr>
          <p:blipFill>
            <a:blip r:embed="rId3" cstate="print">
              <a:extLst>
                <a:ext uri="{28A0092B-C50C-407E-A947-70E740481C1C}">
                  <a14:useLocalDpi xmlns:a14="http://schemas.microsoft.com/office/drawing/2010/main" val="0"/>
                </a:ext>
              </a:extLst>
            </a:blip>
            <a:srcRect t="4926" b="4926"/>
            <a:stretch>
              <a:fillRect/>
            </a:stretch>
          </p:blipFill>
          <p:spPr>
            <a:xfrm>
              <a:off x="1470" y="3045"/>
              <a:ext cx="3045" cy="1830"/>
            </a:xfrm>
            <a:custGeom>
              <a:avLst/>
              <a:gdLst>
                <a:gd name="connsiteX0" fmla="*/ 0 w 1933575"/>
                <a:gd name="connsiteY0" fmla="*/ 0 h 1162050"/>
                <a:gd name="connsiteX1" fmla="*/ 1933575 w 1933575"/>
                <a:gd name="connsiteY1" fmla="*/ 0 h 1162050"/>
                <a:gd name="connsiteX2" fmla="*/ 1933575 w 1933575"/>
                <a:gd name="connsiteY2" fmla="*/ 1162050 h 1162050"/>
                <a:gd name="connsiteX3" fmla="*/ 0 w 1933575"/>
                <a:gd name="connsiteY3" fmla="*/ 1162050 h 1162050"/>
              </a:gdLst>
              <a:ahLst/>
              <a:cxnLst>
                <a:cxn ang="0">
                  <a:pos x="connsiteX0" y="connsiteY0"/>
                </a:cxn>
                <a:cxn ang="0">
                  <a:pos x="connsiteX1" y="connsiteY1"/>
                </a:cxn>
                <a:cxn ang="0">
                  <a:pos x="connsiteX2" y="connsiteY2"/>
                </a:cxn>
                <a:cxn ang="0">
                  <a:pos x="connsiteX3" y="connsiteY3"/>
                </a:cxn>
              </a:cxnLst>
              <a:rect l="l" t="t" r="r" b="b"/>
              <a:pathLst>
                <a:path w="1933575" h="1162050">
                  <a:moveTo>
                    <a:pt x="0" y="0"/>
                  </a:moveTo>
                  <a:lnTo>
                    <a:pt x="1933575" y="0"/>
                  </a:lnTo>
                  <a:lnTo>
                    <a:pt x="1933575" y="1162050"/>
                  </a:lnTo>
                  <a:lnTo>
                    <a:pt x="0" y="1162050"/>
                  </a:lnTo>
                  <a:close/>
                </a:path>
              </a:pathLst>
            </a:custGeom>
            <a:effectLst>
              <a:outerShdw blurRad="50800" dist="38100" dir="2700000" algn="tl" rotWithShape="0">
                <a:prstClr val="black">
                  <a:alpha val="20000"/>
                </a:prstClr>
              </a:outerShdw>
            </a:effectLst>
          </p:spPr>
        </p:pic>
        <p:pic>
          <p:nvPicPr>
            <p:cNvPr id="23" name="图片占位符 15"/>
            <p:cNvPicPr>
              <a:picLocks noGrp="1" noChangeAspect="1"/>
            </p:cNvPicPr>
            <p:nvPr/>
          </p:nvPicPr>
          <p:blipFill>
            <a:blip r:embed="rId4" cstate="print">
              <a:extLst>
                <a:ext uri="{28A0092B-C50C-407E-A947-70E740481C1C}">
                  <a14:useLocalDpi xmlns:a14="http://schemas.microsoft.com/office/drawing/2010/main" val="0"/>
                </a:ext>
              </a:extLst>
            </a:blip>
            <a:srcRect t="4856" b="4856"/>
            <a:stretch>
              <a:fillRect/>
            </a:stretch>
          </p:blipFill>
          <p:spPr>
            <a:xfrm>
              <a:off x="4774" y="3045"/>
              <a:ext cx="3045" cy="1830"/>
            </a:xfrm>
            <a:custGeom>
              <a:avLst/>
              <a:gdLst>
                <a:gd name="connsiteX0" fmla="*/ 0 w 1933575"/>
                <a:gd name="connsiteY0" fmla="*/ 0 h 1162050"/>
                <a:gd name="connsiteX1" fmla="*/ 1933575 w 1933575"/>
                <a:gd name="connsiteY1" fmla="*/ 0 h 1162050"/>
                <a:gd name="connsiteX2" fmla="*/ 1933575 w 1933575"/>
                <a:gd name="connsiteY2" fmla="*/ 1162050 h 1162050"/>
                <a:gd name="connsiteX3" fmla="*/ 0 w 1933575"/>
                <a:gd name="connsiteY3" fmla="*/ 1162050 h 1162050"/>
              </a:gdLst>
              <a:ahLst/>
              <a:cxnLst>
                <a:cxn ang="0">
                  <a:pos x="connsiteX0" y="connsiteY0"/>
                </a:cxn>
                <a:cxn ang="0">
                  <a:pos x="connsiteX1" y="connsiteY1"/>
                </a:cxn>
                <a:cxn ang="0">
                  <a:pos x="connsiteX2" y="connsiteY2"/>
                </a:cxn>
                <a:cxn ang="0">
                  <a:pos x="connsiteX3" y="connsiteY3"/>
                </a:cxn>
              </a:cxnLst>
              <a:rect l="l" t="t" r="r" b="b"/>
              <a:pathLst>
                <a:path w="1933575" h="1162050">
                  <a:moveTo>
                    <a:pt x="0" y="0"/>
                  </a:moveTo>
                  <a:lnTo>
                    <a:pt x="1933575" y="0"/>
                  </a:lnTo>
                  <a:lnTo>
                    <a:pt x="1933575" y="1162050"/>
                  </a:lnTo>
                  <a:lnTo>
                    <a:pt x="0" y="1162050"/>
                  </a:lnTo>
                  <a:close/>
                </a:path>
              </a:pathLst>
            </a:custGeom>
            <a:effectLst>
              <a:outerShdw blurRad="50800" dist="38100" dir="2700000" algn="tl" rotWithShape="0">
                <a:prstClr val="black">
                  <a:alpha val="20000"/>
                </a:prstClr>
              </a:outerShdw>
            </a:effectLst>
          </p:spPr>
        </p:pic>
        <p:pic>
          <p:nvPicPr>
            <p:cNvPr id="24" name="图片占位符 16"/>
            <p:cNvPicPr>
              <a:picLocks noGrp="1" noChangeAspect="1"/>
            </p:cNvPicPr>
            <p:nvPr/>
          </p:nvPicPr>
          <p:blipFill>
            <a:blip r:embed="rId5" cstate="print">
              <a:extLst>
                <a:ext uri="{28A0092B-C50C-407E-A947-70E740481C1C}">
                  <a14:useLocalDpi xmlns:a14="http://schemas.microsoft.com/office/drawing/2010/main" val="0"/>
                </a:ext>
              </a:extLst>
            </a:blip>
            <a:srcRect t="4926" b="4926"/>
            <a:stretch>
              <a:fillRect/>
            </a:stretch>
          </p:blipFill>
          <p:spPr>
            <a:xfrm>
              <a:off x="8077" y="3045"/>
              <a:ext cx="3045" cy="1830"/>
            </a:xfrm>
            <a:custGeom>
              <a:avLst/>
              <a:gdLst>
                <a:gd name="connsiteX0" fmla="*/ 0 w 1933575"/>
                <a:gd name="connsiteY0" fmla="*/ 0 h 1162050"/>
                <a:gd name="connsiteX1" fmla="*/ 1933575 w 1933575"/>
                <a:gd name="connsiteY1" fmla="*/ 0 h 1162050"/>
                <a:gd name="connsiteX2" fmla="*/ 1933575 w 1933575"/>
                <a:gd name="connsiteY2" fmla="*/ 1162050 h 1162050"/>
                <a:gd name="connsiteX3" fmla="*/ 0 w 1933575"/>
                <a:gd name="connsiteY3" fmla="*/ 1162050 h 1162050"/>
              </a:gdLst>
              <a:ahLst/>
              <a:cxnLst>
                <a:cxn ang="0">
                  <a:pos x="connsiteX0" y="connsiteY0"/>
                </a:cxn>
                <a:cxn ang="0">
                  <a:pos x="connsiteX1" y="connsiteY1"/>
                </a:cxn>
                <a:cxn ang="0">
                  <a:pos x="connsiteX2" y="connsiteY2"/>
                </a:cxn>
                <a:cxn ang="0">
                  <a:pos x="connsiteX3" y="connsiteY3"/>
                </a:cxn>
              </a:cxnLst>
              <a:rect l="l" t="t" r="r" b="b"/>
              <a:pathLst>
                <a:path w="1933575" h="1162050">
                  <a:moveTo>
                    <a:pt x="0" y="0"/>
                  </a:moveTo>
                  <a:lnTo>
                    <a:pt x="1933575" y="0"/>
                  </a:lnTo>
                  <a:lnTo>
                    <a:pt x="1933575" y="1162050"/>
                  </a:lnTo>
                  <a:lnTo>
                    <a:pt x="0" y="1162050"/>
                  </a:lnTo>
                  <a:close/>
                </a:path>
              </a:pathLst>
            </a:custGeom>
            <a:effectLst>
              <a:outerShdw blurRad="50800" dist="38100" dir="2700000" algn="tl" rotWithShape="0">
                <a:prstClr val="black">
                  <a:alpha val="20000"/>
                </a:prstClr>
              </a:outerShdw>
            </a:effectLst>
          </p:spPr>
        </p:pic>
        <p:pic>
          <p:nvPicPr>
            <p:cNvPr id="25" name="图片占位符 22"/>
            <p:cNvPicPr>
              <a:picLocks noGrp="1" noChangeAspect="1"/>
            </p:cNvPicPr>
            <p:nvPr/>
          </p:nvPicPr>
          <p:blipFill>
            <a:blip r:embed="rId6" cstate="print">
              <a:extLst>
                <a:ext uri="{28A0092B-C50C-407E-A947-70E740481C1C}">
                  <a14:useLocalDpi xmlns:a14="http://schemas.microsoft.com/office/drawing/2010/main" val="0"/>
                </a:ext>
              </a:extLst>
            </a:blip>
            <a:srcRect t="4785" b="4785"/>
            <a:stretch>
              <a:fillRect/>
            </a:stretch>
          </p:blipFill>
          <p:spPr>
            <a:xfrm>
              <a:off x="14685" y="3045"/>
              <a:ext cx="3045" cy="1830"/>
            </a:xfrm>
            <a:custGeom>
              <a:avLst/>
              <a:gdLst>
                <a:gd name="connsiteX0" fmla="*/ 0 w 1933575"/>
                <a:gd name="connsiteY0" fmla="*/ 0 h 1162050"/>
                <a:gd name="connsiteX1" fmla="*/ 1933575 w 1933575"/>
                <a:gd name="connsiteY1" fmla="*/ 0 h 1162050"/>
                <a:gd name="connsiteX2" fmla="*/ 1933575 w 1933575"/>
                <a:gd name="connsiteY2" fmla="*/ 1162050 h 1162050"/>
                <a:gd name="connsiteX3" fmla="*/ 0 w 1933575"/>
                <a:gd name="connsiteY3" fmla="*/ 1162050 h 1162050"/>
              </a:gdLst>
              <a:ahLst/>
              <a:cxnLst>
                <a:cxn ang="0">
                  <a:pos x="connsiteX0" y="connsiteY0"/>
                </a:cxn>
                <a:cxn ang="0">
                  <a:pos x="connsiteX1" y="connsiteY1"/>
                </a:cxn>
                <a:cxn ang="0">
                  <a:pos x="connsiteX2" y="connsiteY2"/>
                </a:cxn>
                <a:cxn ang="0">
                  <a:pos x="connsiteX3" y="connsiteY3"/>
                </a:cxn>
              </a:cxnLst>
              <a:rect l="l" t="t" r="r" b="b"/>
              <a:pathLst>
                <a:path w="1933575" h="1162050">
                  <a:moveTo>
                    <a:pt x="0" y="0"/>
                  </a:moveTo>
                  <a:lnTo>
                    <a:pt x="1933575" y="0"/>
                  </a:lnTo>
                  <a:lnTo>
                    <a:pt x="1933575" y="1162050"/>
                  </a:lnTo>
                  <a:lnTo>
                    <a:pt x="0" y="1162050"/>
                  </a:lnTo>
                  <a:close/>
                </a:path>
              </a:pathLst>
            </a:custGeom>
            <a:effectLst>
              <a:outerShdw blurRad="50800" dist="38100" dir="2700000" algn="tl" rotWithShape="0">
                <a:prstClr val="black">
                  <a:alpha val="20000"/>
                </a:prstClr>
              </a:outerShdw>
            </a:effectLst>
          </p:spPr>
        </p:pic>
        <p:pic>
          <p:nvPicPr>
            <p:cNvPr id="26" name="图片占位符 24"/>
            <p:cNvPicPr>
              <a:picLocks noGrp="1" noChangeAspect="1"/>
            </p:cNvPicPr>
            <p:nvPr/>
          </p:nvPicPr>
          <p:blipFill>
            <a:blip r:embed="rId7" cstate="print">
              <a:extLst>
                <a:ext uri="{28A0092B-C50C-407E-A947-70E740481C1C}">
                  <a14:useLocalDpi xmlns:a14="http://schemas.microsoft.com/office/drawing/2010/main" val="0"/>
                </a:ext>
              </a:extLst>
            </a:blip>
            <a:srcRect t="4891" b="4891"/>
            <a:stretch>
              <a:fillRect/>
            </a:stretch>
          </p:blipFill>
          <p:spPr>
            <a:xfrm>
              <a:off x="11381" y="3045"/>
              <a:ext cx="3045" cy="1830"/>
            </a:xfrm>
            <a:custGeom>
              <a:avLst/>
              <a:gdLst>
                <a:gd name="connsiteX0" fmla="*/ 0 w 1933575"/>
                <a:gd name="connsiteY0" fmla="*/ 0 h 1162050"/>
                <a:gd name="connsiteX1" fmla="*/ 1933575 w 1933575"/>
                <a:gd name="connsiteY1" fmla="*/ 0 h 1162050"/>
                <a:gd name="connsiteX2" fmla="*/ 1933575 w 1933575"/>
                <a:gd name="connsiteY2" fmla="*/ 1162050 h 1162050"/>
                <a:gd name="connsiteX3" fmla="*/ 0 w 1933575"/>
                <a:gd name="connsiteY3" fmla="*/ 1162050 h 1162050"/>
              </a:gdLst>
              <a:ahLst/>
              <a:cxnLst>
                <a:cxn ang="0">
                  <a:pos x="connsiteX0" y="connsiteY0"/>
                </a:cxn>
                <a:cxn ang="0">
                  <a:pos x="connsiteX1" y="connsiteY1"/>
                </a:cxn>
                <a:cxn ang="0">
                  <a:pos x="connsiteX2" y="connsiteY2"/>
                </a:cxn>
                <a:cxn ang="0">
                  <a:pos x="connsiteX3" y="connsiteY3"/>
                </a:cxn>
              </a:cxnLst>
              <a:rect l="l" t="t" r="r" b="b"/>
              <a:pathLst>
                <a:path w="1933575" h="1162050">
                  <a:moveTo>
                    <a:pt x="0" y="0"/>
                  </a:moveTo>
                  <a:lnTo>
                    <a:pt x="1933575" y="0"/>
                  </a:lnTo>
                  <a:lnTo>
                    <a:pt x="1933575" y="1162050"/>
                  </a:lnTo>
                  <a:lnTo>
                    <a:pt x="0" y="1162050"/>
                  </a:lnTo>
                  <a:close/>
                </a:path>
              </a:pathLst>
            </a:custGeom>
            <a:effectLst>
              <a:outerShdw blurRad="50800" dist="38100" dir="2700000" algn="tl" rotWithShape="0">
                <a:prstClr val="black">
                  <a:alpha val="20000"/>
                </a:prstClr>
              </a:outerShdw>
            </a:effectLst>
          </p:spPr>
        </p:pic>
        <p:sp>
          <p:nvSpPr>
            <p:cNvPr id="26637" name="文本框 12"/>
            <p:cNvSpPr/>
            <p:nvPr/>
          </p:nvSpPr>
          <p:spPr>
            <a:xfrm>
              <a:off x="1470" y="5218"/>
              <a:ext cx="3161" cy="2962"/>
            </a:xfrm>
            <a:prstGeom prst="rect">
              <a:avLst/>
            </a:prstGeom>
            <a:noFill/>
            <a:ln w="9525">
              <a:noFill/>
            </a:ln>
          </p:spPr>
          <p:txBody>
            <a:bodyPr wrap="square">
              <a:spAutoFit/>
            </a:bodyPr>
            <a:lstStyle/>
            <a:p>
              <a:pPr lvl="0" algn="ctr" eaLnBrk="1" hangingPunct="1">
                <a:lnSpc>
                  <a:spcPct val="120000"/>
                </a:lnSpc>
              </a:pPr>
              <a:r>
                <a:rPr lang="en-US" altLang="zh-CN" sz="16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28" name="文本框 12"/>
            <p:cNvSpPr/>
            <p:nvPr/>
          </p:nvSpPr>
          <p:spPr>
            <a:xfrm>
              <a:off x="4716" y="5218"/>
              <a:ext cx="3161" cy="2962"/>
            </a:xfrm>
            <a:prstGeom prst="rect">
              <a:avLst/>
            </a:prstGeom>
            <a:noFill/>
            <a:ln w="9525">
              <a:noFill/>
            </a:ln>
          </p:spPr>
          <p:txBody>
            <a:bodyPr wrap="square">
              <a:spAutoFit/>
            </a:bodyPr>
            <a:lstStyle/>
            <a:p>
              <a:pPr lvl="0" algn="ctr" eaLnBrk="1" hangingPunct="1">
                <a:lnSpc>
                  <a:spcPct val="120000"/>
                </a:lnSpc>
              </a:pPr>
              <a:r>
                <a:rPr lang="en-US" altLang="zh-CN" sz="16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29" name="文本框 12"/>
            <p:cNvSpPr/>
            <p:nvPr/>
          </p:nvSpPr>
          <p:spPr>
            <a:xfrm>
              <a:off x="8020" y="5218"/>
              <a:ext cx="3161" cy="2962"/>
            </a:xfrm>
            <a:prstGeom prst="rect">
              <a:avLst/>
            </a:prstGeom>
            <a:noFill/>
            <a:ln w="9525">
              <a:noFill/>
            </a:ln>
          </p:spPr>
          <p:txBody>
            <a:bodyPr wrap="square">
              <a:spAutoFit/>
            </a:bodyPr>
            <a:lstStyle/>
            <a:p>
              <a:pPr lvl="0" algn="ctr" eaLnBrk="1" hangingPunct="1">
                <a:lnSpc>
                  <a:spcPct val="120000"/>
                </a:lnSpc>
              </a:pPr>
              <a:r>
                <a:rPr lang="en-US" altLang="zh-CN" sz="160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solidFill>
                    <a:schemeClr val="bg1"/>
                  </a:solidFill>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chemeClr val="bg1"/>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chemeClr val="bg1"/>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chemeClr val="bg1"/>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chemeClr val="bg1"/>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chemeClr val="bg1"/>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30" name="文本框 12"/>
            <p:cNvSpPr/>
            <p:nvPr/>
          </p:nvSpPr>
          <p:spPr>
            <a:xfrm>
              <a:off x="11381" y="5218"/>
              <a:ext cx="3161" cy="2962"/>
            </a:xfrm>
            <a:prstGeom prst="rect">
              <a:avLst/>
            </a:prstGeom>
            <a:noFill/>
            <a:ln w="9525">
              <a:noFill/>
            </a:ln>
          </p:spPr>
          <p:txBody>
            <a:bodyPr wrap="square">
              <a:spAutoFit/>
            </a:bodyPr>
            <a:lstStyle/>
            <a:p>
              <a:pPr lvl="0" algn="ctr" eaLnBrk="1" hangingPunct="1">
                <a:lnSpc>
                  <a:spcPct val="120000"/>
                </a:lnSpc>
              </a:pPr>
              <a:r>
                <a:rPr lang="en-US" altLang="zh-CN" sz="16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31" name="文本框 12"/>
            <p:cNvSpPr/>
            <p:nvPr/>
          </p:nvSpPr>
          <p:spPr>
            <a:xfrm>
              <a:off x="14714" y="5218"/>
              <a:ext cx="3161" cy="2962"/>
            </a:xfrm>
            <a:prstGeom prst="rect">
              <a:avLst/>
            </a:prstGeom>
            <a:noFill/>
            <a:ln w="9525">
              <a:noFill/>
            </a:ln>
          </p:spPr>
          <p:txBody>
            <a:bodyPr wrap="square">
              <a:spAutoFit/>
            </a:bodyPr>
            <a:lstStyle/>
            <a:p>
              <a:pPr lvl="0" algn="ctr" eaLnBrk="1" hangingPunct="1">
                <a:lnSpc>
                  <a:spcPct val="120000"/>
                </a:lnSpc>
              </a:pPr>
              <a:r>
                <a:rPr lang="en-US" altLang="zh-CN" sz="16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pic>
        <p:nvPicPr>
          <p:cNvPr id="13" name="图片 12" descr="19ee224d4493606895e328e986542f49"/>
          <p:cNvPicPr>
            <a:picLocks noChangeAspect="1"/>
          </p:cNvPicPr>
          <p:nvPr/>
        </p:nvPicPr>
        <p:blipFill>
          <a:blip r:embed="rId1">
            <a:lum bright="12000" contrast="60000"/>
          </a:blip>
          <a:stretch>
            <a:fillRect/>
          </a:stretch>
        </p:blipFill>
        <p:spPr>
          <a:xfrm flipH="1">
            <a:off x="8407400" y="-400050"/>
            <a:ext cx="3926205" cy="4240530"/>
          </a:xfrm>
          <a:prstGeom prst="rect">
            <a:avLst/>
          </a:prstGeom>
        </p:spPr>
      </p:pic>
      <p:pic>
        <p:nvPicPr>
          <p:cNvPr id="7" name="图片 6" descr="abc28eb18d95653083a4a1798319b1db"/>
          <p:cNvPicPr>
            <a:picLocks noChangeAspect="1"/>
          </p:cNvPicPr>
          <p:nvPr/>
        </p:nvPicPr>
        <p:blipFill>
          <a:blip r:embed="rId2"/>
          <a:stretch>
            <a:fillRect/>
          </a:stretch>
        </p:blipFill>
        <p:spPr>
          <a:xfrm>
            <a:off x="926465" y="95885"/>
            <a:ext cx="1438275" cy="2596515"/>
          </a:xfrm>
          <a:prstGeom prst="rect">
            <a:avLst/>
          </a:prstGeom>
        </p:spPr>
      </p:pic>
      <p:pic>
        <p:nvPicPr>
          <p:cNvPr id="9" name="图片 8" descr="5a9f6b6a878c58029b6ca65a86c03bca"/>
          <p:cNvPicPr>
            <a:picLocks noChangeAspect="1"/>
          </p:cNvPicPr>
          <p:nvPr/>
        </p:nvPicPr>
        <p:blipFill>
          <a:blip r:embed="rId3">
            <a:biLevel thresh="50000"/>
          </a:blip>
          <a:stretch>
            <a:fillRect/>
          </a:stretch>
        </p:blipFill>
        <p:spPr>
          <a:xfrm>
            <a:off x="1452880" y="-17780"/>
            <a:ext cx="3071495" cy="6918960"/>
          </a:xfrm>
          <a:prstGeom prst="rect">
            <a:avLst/>
          </a:prstGeom>
        </p:spPr>
      </p:pic>
      <p:pic>
        <p:nvPicPr>
          <p:cNvPr id="10" name="图片 9" descr="abc28eb18d95653083a4a1798319b1db"/>
          <p:cNvPicPr>
            <a:picLocks noChangeAspect="1"/>
          </p:cNvPicPr>
          <p:nvPr/>
        </p:nvPicPr>
        <p:blipFill>
          <a:blip r:embed="rId2"/>
          <a:stretch>
            <a:fillRect/>
          </a:stretch>
        </p:blipFill>
        <p:spPr>
          <a:xfrm flipH="1">
            <a:off x="3571875" y="4304665"/>
            <a:ext cx="1438275" cy="2596515"/>
          </a:xfrm>
          <a:prstGeom prst="rect">
            <a:avLst/>
          </a:prstGeom>
        </p:spPr>
      </p:pic>
      <p:sp>
        <p:nvSpPr>
          <p:cNvPr id="11" name="文本框 10"/>
          <p:cNvSpPr txBox="1"/>
          <p:nvPr/>
        </p:nvSpPr>
        <p:spPr>
          <a:xfrm>
            <a:off x="2083435" y="2519680"/>
            <a:ext cx="1809750" cy="1844040"/>
          </a:xfrm>
          <a:prstGeom prst="rect">
            <a:avLst/>
          </a:prstGeom>
          <a:noFill/>
        </p:spPr>
        <p:txBody>
          <a:bodyPr wrap="square" rtlCol="0">
            <a:spAutoFit/>
          </a:bodyPr>
          <a:lstStyle/>
          <a:p>
            <a:pPr algn="ctr"/>
            <a:r>
              <a:rPr lang="zh-CN" altLang="en-US" sz="11500">
                <a:latin typeface="华文行楷" panose="02010800040101010101" charset="-122"/>
                <a:ea typeface="华文行楷" panose="02010800040101010101" charset="-122"/>
              </a:rPr>
              <a:t>肆</a:t>
            </a:r>
            <a:endParaRPr lang="zh-CN" altLang="en-US" sz="11500">
              <a:latin typeface="华文行楷" panose="02010800040101010101" charset="-122"/>
              <a:ea typeface="华文行楷" panose="02010800040101010101" charset="-122"/>
            </a:endParaRPr>
          </a:p>
        </p:txBody>
      </p:sp>
      <p:sp>
        <p:nvSpPr>
          <p:cNvPr id="12" name="文本框 11"/>
          <p:cNvSpPr txBox="1"/>
          <p:nvPr/>
        </p:nvSpPr>
        <p:spPr>
          <a:xfrm>
            <a:off x="4524375" y="3030220"/>
            <a:ext cx="6390640" cy="822960"/>
          </a:xfrm>
          <a:prstGeom prst="rect">
            <a:avLst/>
          </a:prstGeom>
          <a:noFill/>
        </p:spPr>
        <p:txBody>
          <a:bodyPr wrap="square" rtlCol="0">
            <a:spAutoFit/>
          </a:bodyPr>
          <a:lstStyle/>
          <a:p>
            <a:pPr algn="ctr"/>
            <a:r>
              <a:rPr lang="zh-CN" altLang="en-US" sz="4800">
                <a:latin typeface="华文行楷" panose="02010800040101010101" charset="-122"/>
                <a:ea typeface="华文行楷" panose="02010800040101010101" charset="-122"/>
              </a:rPr>
              <a:t>点击此处添加标题</a:t>
            </a:r>
            <a:endParaRPr lang="zh-CN" altLang="en-US" sz="4800">
              <a:latin typeface="华文行楷" panose="02010800040101010101" charset="-122"/>
              <a:ea typeface="华文行楷" panose="02010800040101010101" charset="-122"/>
            </a:endParaRPr>
          </a:p>
        </p:txBody>
      </p:sp>
      <p:grpSp>
        <p:nvGrpSpPr>
          <p:cNvPr id="56" name="组合 55"/>
          <p:cNvGrpSpPr/>
          <p:nvPr/>
        </p:nvGrpSpPr>
        <p:grpSpPr>
          <a:xfrm>
            <a:off x="5561330" y="4135755"/>
            <a:ext cx="4316730" cy="914400"/>
            <a:chOff x="6361" y="6232"/>
            <a:chExt cx="6798" cy="1440"/>
          </a:xfrm>
        </p:grpSpPr>
        <p:grpSp>
          <p:nvGrpSpPr>
            <p:cNvPr id="18" name="组合 17"/>
            <p:cNvGrpSpPr/>
            <p:nvPr/>
          </p:nvGrpSpPr>
          <p:grpSpPr>
            <a:xfrm>
              <a:off x="6361" y="6232"/>
              <a:ext cx="3501" cy="720"/>
              <a:chOff x="5921" y="6232"/>
              <a:chExt cx="3501" cy="720"/>
            </a:xfrm>
          </p:grpSpPr>
          <p:sp>
            <p:nvSpPr>
              <p:cNvPr id="16" name="椭圆 15"/>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19" name="组合 18"/>
            <p:cNvGrpSpPr/>
            <p:nvPr/>
          </p:nvGrpSpPr>
          <p:grpSpPr>
            <a:xfrm>
              <a:off x="9659" y="6232"/>
              <a:ext cx="3501" cy="720"/>
              <a:chOff x="5921" y="6232"/>
              <a:chExt cx="3501" cy="720"/>
            </a:xfrm>
          </p:grpSpPr>
          <p:sp>
            <p:nvSpPr>
              <p:cNvPr id="14" name="椭圆 13"/>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50" name="组合 49"/>
            <p:cNvGrpSpPr/>
            <p:nvPr/>
          </p:nvGrpSpPr>
          <p:grpSpPr>
            <a:xfrm>
              <a:off x="6361" y="6952"/>
              <a:ext cx="3501" cy="720"/>
              <a:chOff x="5921" y="6232"/>
              <a:chExt cx="3501" cy="720"/>
            </a:xfrm>
          </p:grpSpPr>
          <p:sp>
            <p:nvSpPr>
              <p:cNvPr id="51" name="椭圆 50"/>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nvGrpSpPr>
            <p:cNvPr id="53" name="组合 52"/>
            <p:cNvGrpSpPr/>
            <p:nvPr/>
          </p:nvGrpSpPr>
          <p:grpSpPr>
            <a:xfrm>
              <a:off x="9659" y="6952"/>
              <a:ext cx="3501" cy="720"/>
              <a:chOff x="5921" y="6232"/>
              <a:chExt cx="3501" cy="720"/>
            </a:xfrm>
          </p:grpSpPr>
          <p:sp>
            <p:nvSpPr>
              <p:cNvPr id="54" name="椭圆 53"/>
              <p:cNvSpPr/>
              <p:nvPr/>
            </p:nvSpPr>
            <p:spPr>
              <a:xfrm>
                <a:off x="5921" y="6447"/>
                <a:ext cx="291" cy="2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6212" y="6232"/>
                <a:ext cx="3210" cy="720"/>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添加小标题</a:t>
                </a:r>
                <a:endParaRPr lang="zh-CN" altLang="en-US" sz="2400" b="1">
                  <a:latin typeface="华文楷体" panose="02010600040101010101" charset="-122"/>
                  <a:ea typeface="华文楷体" panose="02010600040101010101" charset="-122"/>
                </a:endParaRPr>
              </a:p>
            </p:txBody>
          </p:sp>
        </p:grpSp>
      </p:grpSp>
      <p:cxnSp>
        <p:nvCxnSpPr>
          <p:cNvPr id="2" name="直接连接符 1"/>
          <p:cNvCxnSpPr/>
          <p:nvPr/>
        </p:nvCxnSpPr>
        <p:spPr>
          <a:xfrm>
            <a:off x="4710430" y="3883660"/>
            <a:ext cx="5772150" cy="0"/>
          </a:xfrm>
          <a:prstGeom prst="line">
            <a:avLst/>
          </a:prstGeom>
          <a:ln>
            <a:solidFill>
              <a:schemeClr val="tx1">
                <a:lumMod val="75000"/>
                <a:lumOff val="25000"/>
              </a:schemeClr>
            </a:solidFill>
            <a:prstDash val="dashDot"/>
          </a:ln>
        </p:spPr>
        <p:style>
          <a:lnRef idx="2">
            <a:schemeClr val="accent6"/>
          </a:lnRef>
          <a:fillRef idx="0">
            <a:schemeClr val="accent6"/>
          </a:fillRef>
          <a:effectRef idx="1">
            <a:schemeClr val="accent6"/>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3"/>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肆</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4">
              <a:lum bright="30000" contrast="36000"/>
            </a:blip>
            <a:srcRect l="6458" b="24494"/>
            <a:stretch>
              <a:fillRect/>
            </a:stretch>
          </p:blipFill>
          <p:spPr>
            <a:xfrm flipH="1">
              <a:off x="16012" y="-22"/>
              <a:ext cx="3143" cy="2537"/>
            </a:xfrm>
            <a:prstGeom prst="rect">
              <a:avLst/>
            </a:prstGeom>
          </p:spPr>
        </p:pic>
      </p:grpSp>
      <p:grpSp>
        <p:nvGrpSpPr>
          <p:cNvPr id="13" name="组合 12"/>
          <p:cNvGrpSpPr/>
          <p:nvPr/>
        </p:nvGrpSpPr>
        <p:grpSpPr>
          <a:xfrm>
            <a:off x="6826355" y="1496929"/>
            <a:ext cx="6846317" cy="4933522"/>
            <a:chOff x="-1538288" y="1462427"/>
            <a:chExt cx="6846317" cy="4933522"/>
          </a:xfrm>
        </p:grpSpPr>
        <p:pic>
          <p:nvPicPr>
            <p:cNvPr id="14" name="Picture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6242" y="5568726"/>
              <a:ext cx="1865597" cy="573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360" y="6309003"/>
              <a:ext cx="2061844" cy="8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53"/>
            <p:cNvSpPr/>
            <p:nvPr/>
          </p:nvSpPr>
          <p:spPr bwMode="auto">
            <a:xfrm>
              <a:off x="-1538288" y="1462427"/>
              <a:ext cx="6846317" cy="4116237"/>
            </a:xfrm>
            <a:custGeom>
              <a:avLst/>
              <a:gdLst>
                <a:gd name="T0" fmla="*/ 1139 w 1166"/>
                <a:gd name="T1" fmla="*/ 0 h 701"/>
                <a:gd name="T2" fmla="*/ 26 w 1166"/>
                <a:gd name="T3" fmla="*/ 0 h 701"/>
                <a:gd name="T4" fmla="*/ 0 w 1166"/>
                <a:gd name="T5" fmla="*/ 26 h 701"/>
                <a:gd name="T6" fmla="*/ 0 w 1166"/>
                <a:gd name="T7" fmla="*/ 168 h 701"/>
                <a:gd name="T8" fmla="*/ 0 w 1166"/>
                <a:gd name="T9" fmla="*/ 646 h 701"/>
                <a:gd name="T10" fmla="*/ 0 w 1166"/>
                <a:gd name="T11" fmla="*/ 674 h 701"/>
                <a:gd name="T12" fmla="*/ 26 w 1166"/>
                <a:gd name="T13" fmla="*/ 701 h 701"/>
                <a:gd name="T14" fmla="*/ 1139 w 1166"/>
                <a:gd name="T15" fmla="*/ 701 h 701"/>
                <a:gd name="T16" fmla="*/ 1166 w 1166"/>
                <a:gd name="T17" fmla="*/ 674 h 701"/>
                <a:gd name="T18" fmla="*/ 1166 w 1166"/>
                <a:gd name="T19" fmla="*/ 643 h 701"/>
                <a:gd name="T20" fmla="*/ 1166 w 1166"/>
                <a:gd name="T21" fmla="*/ 165 h 701"/>
                <a:gd name="T22" fmla="*/ 1166 w 1166"/>
                <a:gd name="T23" fmla="*/ 26 h 701"/>
                <a:gd name="T24" fmla="*/ 1139 w 1166"/>
                <a:gd name="T25"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6" h="701">
                  <a:moveTo>
                    <a:pt x="1139" y="0"/>
                  </a:moveTo>
                  <a:cubicBezTo>
                    <a:pt x="26" y="0"/>
                    <a:pt x="26" y="0"/>
                    <a:pt x="26" y="0"/>
                  </a:cubicBezTo>
                  <a:cubicBezTo>
                    <a:pt x="11" y="0"/>
                    <a:pt x="0" y="12"/>
                    <a:pt x="0" y="26"/>
                  </a:cubicBezTo>
                  <a:cubicBezTo>
                    <a:pt x="0" y="168"/>
                    <a:pt x="0" y="168"/>
                    <a:pt x="0" y="168"/>
                  </a:cubicBezTo>
                  <a:cubicBezTo>
                    <a:pt x="0" y="646"/>
                    <a:pt x="0" y="646"/>
                    <a:pt x="0" y="646"/>
                  </a:cubicBezTo>
                  <a:cubicBezTo>
                    <a:pt x="0" y="674"/>
                    <a:pt x="0" y="674"/>
                    <a:pt x="0" y="674"/>
                  </a:cubicBezTo>
                  <a:cubicBezTo>
                    <a:pt x="0" y="689"/>
                    <a:pt x="11" y="701"/>
                    <a:pt x="26" y="701"/>
                  </a:cubicBezTo>
                  <a:cubicBezTo>
                    <a:pt x="1139" y="701"/>
                    <a:pt x="1139" y="701"/>
                    <a:pt x="1139" y="701"/>
                  </a:cubicBezTo>
                  <a:cubicBezTo>
                    <a:pt x="1154" y="701"/>
                    <a:pt x="1166" y="689"/>
                    <a:pt x="1166" y="674"/>
                  </a:cubicBezTo>
                  <a:cubicBezTo>
                    <a:pt x="1166" y="643"/>
                    <a:pt x="1166" y="643"/>
                    <a:pt x="1166" y="643"/>
                  </a:cubicBezTo>
                  <a:cubicBezTo>
                    <a:pt x="1166" y="165"/>
                    <a:pt x="1166" y="165"/>
                    <a:pt x="1166" y="165"/>
                  </a:cubicBezTo>
                  <a:cubicBezTo>
                    <a:pt x="1166" y="26"/>
                    <a:pt x="1166" y="26"/>
                    <a:pt x="1166" y="26"/>
                  </a:cubicBezTo>
                  <a:cubicBezTo>
                    <a:pt x="1166" y="12"/>
                    <a:pt x="1154" y="0"/>
                    <a:pt x="1139" y="0"/>
                  </a:cubicBezTo>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Rectangle 54"/>
            <p:cNvSpPr>
              <a:spLocks noChangeArrowheads="1"/>
            </p:cNvSpPr>
            <p:nvPr/>
          </p:nvSpPr>
          <p:spPr bwMode="auto">
            <a:xfrm>
              <a:off x="-1332104" y="1708357"/>
              <a:ext cx="6371845" cy="3624376"/>
            </a:xfrm>
            <a:prstGeom prst="rect">
              <a:avLst/>
            </a:prstGeom>
            <a:solidFill>
              <a:srgbClr val="F7F8F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7738831" y="1882275"/>
            <a:ext cx="4709899" cy="3156417"/>
            <a:chOff x="8888181" y="1882275"/>
            <a:chExt cx="4709899" cy="3156417"/>
          </a:xfrm>
        </p:grpSpPr>
        <p:graphicFrame>
          <p:nvGraphicFramePr>
            <p:cNvPr id="2" name="图表 1"/>
            <p:cNvGraphicFramePr/>
            <p:nvPr/>
          </p:nvGraphicFramePr>
          <p:xfrm>
            <a:off x="8888181" y="2271701"/>
            <a:ext cx="4150486" cy="2766991"/>
          </p:xfrm>
          <a:graphic>
            <a:graphicData uri="http://schemas.openxmlformats.org/drawingml/2006/chart">
              <c:chart xmlns:c="http://schemas.openxmlformats.org/drawingml/2006/chart" xmlns:r="http://schemas.openxmlformats.org/officeDocument/2006/relationships" r:id="rId1"/>
            </a:graphicData>
          </a:graphic>
        </p:graphicFrame>
        <p:cxnSp>
          <p:nvCxnSpPr>
            <p:cNvPr id="21" name="直接连接符 20"/>
            <p:cNvCxnSpPr/>
            <p:nvPr/>
          </p:nvCxnSpPr>
          <p:spPr>
            <a:xfrm flipV="1">
              <a:off x="11275537" y="2133600"/>
              <a:ext cx="245533" cy="245533"/>
            </a:xfrm>
            <a:prstGeom prst="line">
              <a:avLst/>
            </a:prstGeom>
            <a:ln>
              <a:solidFill>
                <a:schemeClr val="bg1">
                  <a:lumMod val="85000"/>
                </a:schemeClr>
              </a:solidFill>
            </a:ln>
          </p:spPr>
          <p:style>
            <a:lnRef idx="1">
              <a:srgbClr val="ABABB5"/>
            </a:lnRef>
            <a:fillRef idx="0">
              <a:srgbClr val="ABABB5"/>
            </a:fillRef>
            <a:effectRef idx="0">
              <a:srgbClr val="ABABB5"/>
            </a:effectRef>
            <a:fontRef idx="minor">
              <a:sysClr val="windowText" lastClr="000000"/>
            </a:fontRef>
          </p:style>
        </p:cxnSp>
        <p:sp>
          <p:nvSpPr>
            <p:cNvPr id="22" name="文本框 21"/>
            <p:cNvSpPr txBox="1"/>
            <p:nvPr/>
          </p:nvSpPr>
          <p:spPr>
            <a:xfrm>
              <a:off x="11521070" y="1882275"/>
              <a:ext cx="905933" cy="365760"/>
            </a:xfrm>
            <a:prstGeom prst="rect">
              <a:avLst/>
            </a:prstGeom>
            <a:noFill/>
          </p:spPr>
          <p:txBody>
            <a:bodyPr wrap="square" rtlCol="0">
              <a:spAutoFit/>
            </a:bodyPr>
            <a:lstStyle/>
            <a:p>
              <a:r>
                <a:rPr lang="en-US" altLang="zh-CN" dirty="0">
                  <a:latin typeface="锐字逼格锐线体简4.0(原名张海山锐线体简）" panose="02010604000000000000" charset="-122"/>
                  <a:ea typeface="锐字逼格锐线体简4.0(原名张海山锐线体简）" panose="02010604000000000000" charset="-122"/>
                </a:rPr>
                <a:t>10%</a:t>
              </a:r>
              <a:endParaRPr lang="en-US" altLang="zh-CN" dirty="0">
                <a:latin typeface="锐字逼格锐线体简4.0(原名张海山锐线体简）" panose="02010604000000000000" charset="-122"/>
                <a:ea typeface="锐字逼格锐线体简4.0(原名张海山锐线体简）" panose="02010604000000000000" charset="-122"/>
              </a:endParaRPr>
            </a:p>
          </p:txBody>
        </p:sp>
        <p:cxnSp>
          <p:nvCxnSpPr>
            <p:cNvPr id="23" name="直接连接符 22"/>
            <p:cNvCxnSpPr/>
            <p:nvPr/>
          </p:nvCxnSpPr>
          <p:spPr>
            <a:xfrm flipV="1">
              <a:off x="12217867" y="3175000"/>
              <a:ext cx="474418" cy="156634"/>
            </a:xfrm>
            <a:prstGeom prst="line">
              <a:avLst/>
            </a:prstGeom>
            <a:ln>
              <a:solidFill>
                <a:schemeClr val="bg1">
                  <a:lumMod val="75000"/>
                </a:schemeClr>
              </a:solidFill>
            </a:ln>
          </p:spPr>
          <p:style>
            <a:lnRef idx="1">
              <a:srgbClr val="ABABB5"/>
            </a:lnRef>
            <a:fillRef idx="0">
              <a:srgbClr val="ABABB5"/>
            </a:fillRef>
            <a:effectRef idx="0">
              <a:srgbClr val="ABABB5"/>
            </a:effectRef>
            <a:fontRef idx="minor">
              <a:sysClr val="windowText" lastClr="000000"/>
            </a:fontRef>
          </p:style>
        </p:cxnSp>
        <p:sp>
          <p:nvSpPr>
            <p:cNvPr id="24" name="文本框 23"/>
            <p:cNvSpPr txBox="1"/>
            <p:nvPr/>
          </p:nvSpPr>
          <p:spPr>
            <a:xfrm>
              <a:off x="12692147" y="3068439"/>
              <a:ext cx="905933" cy="369332"/>
            </a:xfrm>
            <a:prstGeom prst="rect">
              <a:avLst/>
            </a:prstGeom>
            <a:noFill/>
          </p:spPr>
          <p:txBody>
            <a:bodyPr wrap="square" rtlCol="0">
              <a:spAutoFit/>
            </a:bodyPr>
            <a:lstStyle/>
            <a:p>
              <a:r>
                <a:rPr lang="en-US" altLang="zh-CN" dirty="0">
                  <a:latin typeface="锐字逼格锐线体简4.0(原名张海山锐线体简）" panose="02010604000000000000" charset="-122"/>
                  <a:ea typeface="锐字逼格锐线体简4.0(原名张海山锐线体简）" panose="02010604000000000000" charset="-122"/>
                </a:rPr>
                <a:t>20%</a:t>
              </a:r>
              <a:endParaRPr lang="en-US" altLang="zh-CN" dirty="0">
                <a:latin typeface="锐字逼格锐线体简4.0(原名张海山锐线体简）" panose="02010604000000000000" charset="-122"/>
                <a:ea typeface="锐字逼格锐线体简4.0(原名张海山锐线体简）" panose="02010604000000000000" charset="-122"/>
              </a:endParaRPr>
            </a:p>
          </p:txBody>
        </p:sp>
        <p:cxnSp>
          <p:nvCxnSpPr>
            <p:cNvPr id="25" name="直接连接符 24"/>
            <p:cNvCxnSpPr/>
            <p:nvPr/>
          </p:nvCxnSpPr>
          <p:spPr>
            <a:xfrm>
              <a:off x="11881317" y="4550834"/>
              <a:ext cx="310683" cy="167216"/>
            </a:xfrm>
            <a:prstGeom prst="line">
              <a:avLst/>
            </a:prstGeom>
            <a:ln>
              <a:solidFill>
                <a:schemeClr val="bg1">
                  <a:lumMod val="75000"/>
                </a:schemeClr>
              </a:solidFill>
            </a:ln>
          </p:spPr>
          <p:style>
            <a:lnRef idx="1">
              <a:srgbClr val="ABABB5"/>
            </a:lnRef>
            <a:fillRef idx="0">
              <a:srgbClr val="ABABB5"/>
            </a:fillRef>
            <a:effectRef idx="0">
              <a:srgbClr val="ABABB5"/>
            </a:effectRef>
            <a:fontRef idx="minor">
              <a:sysClr val="windowText" lastClr="000000"/>
            </a:fontRef>
          </p:style>
        </p:cxnSp>
        <p:sp>
          <p:nvSpPr>
            <p:cNvPr id="26" name="文本框 25"/>
            <p:cNvSpPr txBox="1"/>
            <p:nvPr/>
          </p:nvSpPr>
          <p:spPr>
            <a:xfrm>
              <a:off x="12132500" y="4550780"/>
              <a:ext cx="905933" cy="369332"/>
            </a:xfrm>
            <a:prstGeom prst="rect">
              <a:avLst/>
            </a:prstGeom>
            <a:noFill/>
          </p:spPr>
          <p:txBody>
            <a:bodyPr wrap="square" rtlCol="0">
              <a:spAutoFit/>
            </a:bodyPr>
            <a:lstStyle/>
            <a:p>
              <a:r>
                <a:rPr lang="en-US" altLang="zh-CN" dirty="0">
                  <a:latin typeface="锐字逼格锐线体简4.0(原名张海山锐线体简）" panose="02010604000000000000" charset="-122"/>
                  <a:ea typeface="锐字逼格锐线体简4.0(原名张海山锐线体简）" panose="02010604000000000000" charset="-122"/>
                </a:rPr>
                <a:t>20%</a:t>
              </a:r>
              <a:endParaRPr lang="en-US" altLang="zh-CN" dirty="0">
                <a:latin typeface="锐字逼格锐线体简4.0(原名张海山锐线体简）" panose="02010604000000000000" charset="-122"/>
                <a:ea typeface="锐字逼格锐线体简4.0(原名张海山锐线体简）" panose="02010604000000000000" charset="-122"/>
              </a:endParaRPr>
            </a:p>
          </p:txBody>
        </p:sp>
      </p:grpSp>
      <p:sp>
        <p:nvSpPr>
          <p:cNvPr id="79" name="Rectangle 9"/>
          <p:cNvSpPr/>
          <p:nvPr/>
        </p:nvSpPr>
        <p:spPr>
          <a:xfrm>
            <a:off x="467089" y="1417634"/>
            <a:ext cx="5821951" cy="962025"/>
          </a:xfrm>
          <a:prstGeom prst="rect">
            <a:avLst/>
          </a:prstGeom>
        </p:spPr>
        <p:txBody>
          <a:bodyPr wrap="square">
            <a:spAutoFit/>
          </a:bodyPr>
          <a:lstStyle/>
          <a:p>
            <a:pPr>
              <a:lnSpc>
                <a:spcPct val="130000"/>
              </a:lnSpc>
            </a:pPr>
            <a:r>
              <a:rPr lang="zh-CN" altLang="en-US" sz="1600" b="1" dirty="0">
                <a:solidFill>
                  <a:schemeClr val="tx1"/>
                </a:solidFill>
                <a:latin typeface="锐字逼格锐线体简4.0(原名张海山锐线体简）" panose="02010604000000000000" charset="-122"/>
                <a:ea typeface="锐字逼格锐线体简4.0(原名张海山锐线体简）" panose="02010604000000000000" charset="-122"/>
                <a:cs typeface="Open Sans" panose="020B0606030504020204" pitchFamily="34" charset="0"/>
              </a:rPr>
              <a:t>单击此处添加文字</a:t>
            </a:r>
            <a:endParaRPr lang="zh-CN" altLang="en-US" sz="1600" b="1" dirty="0">
              <a:solidFill>
                <a:schemeClr val="tx1"/>
              </a:solidFill>
              <a:latin typeface="锐字逼格锐线体简4.0(原名张海山锐线体简）" panose="02010604000000000000" charset="-122"/>
              <a:ea typeface="锐字逼格锐线体简4.0(原名张海山锐线体简）" panose="02010604000000000000" charset="-122"/>
              <a:cs typeface="Open Sans" panose="020B0606030504020204" pitchFamily="34" charset="0"/>
            </a:endParaRPr>
          </a:p>
          <a:p>
            <a:pPr>
              <a:lnSpc>
                <a:spcPct val="130000"/>
              </a:lnSpc>
            </a:pPr>
            <a:r>
              <a:rPr lang="zh-CN" altLang="en-US" sz="1400" dirty="0">
                <a:solidFill>
                  <a:schemeClr val="tx1"/>
                </a:solidFill>
                <a:latin typeface="锐字逼格锐线体简4.0(原名张海山锐线体简）" panose="02010604000000000000" charset="-122"/>
                <a:ea typeface="锐字逼格锐线体简4.0(原名张海山锐线体简）" panose="02010604000000000000" charset="-122"/>
              </a:rPr>
              <a:t>请在此处输入您的文本或者复制您的文本粘贴到此处，请在此处输入您的文本或者复制您的文本粘贴到此处。</a:t>
            </a:r>
            <a:endParaRPr lang="zh-CN" altLang="en-US" sz="1400" dirty="0">
              <a:solidFill>
                <a:schemeClr val="tx1"/>
              </a:solidFill>
              <a:latin typeface="锐字逼格锐线体简4.0(原名张海山锐线体简）" panose="02010604000000000000" charset="-122"/>
              <a:ea typeface="锐字逼格锐线体简4.0(原名张海山锐线体简）" panose="02010604000000000000" charset="-122"/>
            </a:endParaRPr>
          </a:p>
        </p:txBody>
      </p:sp>
      <p:graphicFrame>
        <p:nvGraphicFramePr>
          <p:cNvPr id="27" name="图表 26"/>
          <p:cNvGraphicFramePr/>
          <p:nvPr/>
        </p:nvGraphicFramePr>
        <p:xfrm>
          <a:off x="467558" y="2399647"/>
          <a:ext cx="5234798" cy="3489865"/>
        </p:xfrm>
        <a:graphic>
          <a:graphicData uri="http://schemas.openxmlformats.org/drawingml/2006/chart">
            <c:chart xmlns:c="http://schemas.openxmlformats.org/drawingml/2006/chart" xmlns:r="http://schemas.openxmlformats.org/officeDocument/2006/relationships" r:id="rId2"/>
          </a:graphicData>
        </a:graphic>
      </p:graphicFrame>
      <p:sp>
        <p:nvSpPr>
          <p:cNvPr id="28" name="矩形 27"/>
          <p:cNvSpPr/>
          <p:nvPr/>
        </p:nvSpPr>
        <p:spPr>
          <a:xfrm>
            <a:off x="7466965" y="2771775"/>
            <a:ext cx="2072005" cy="1515745"/>
          </a:xfrm>
          <a:prstGeom prst="rect">
            <a:avLst/>
          </a:prstGeom>
        </p:spPr>
        <p:txBody>
          <a:bodyPr wrap="square">
            <a:spAutoFit/>
          </a:bodyPr>
          <a:lstStyle/>
          <a:p>
            <a:pPr>
              <a:lnSpc>
                <a:spcPct val="130000"/>
              </a:lnSpc>
            </a:pPr>
            <a:r>
              <a:rPr lang="zh-CN" altLang="en-US" sz="1600" b="1" dirty="0">
                <a:solidFill>
                  <a:schemeClr val="tx1"/>
                </a:solidFill>
                <a:latin typeface="锐字逼格锐线体简4.0(原名张海山锐线体简）" panose="02010604000000000000" charset="-122"/>
                <a:ea typeface="锐字逼格锐线体简4.0(原名张海山锐线体简）" panose="02010604000000000000" charset="-122"/>
                <a:cs typeface="Open Sans" panose="020B0606030504020204" pitchFamily="34" charset="0"/>
              </a:rPr>
              <a:t>单击此处添加文字</a:t>
            </a:r>
            <a:endParaRPr lang="zh-CN" altLang="en-US" sz="1600" b="1" dirty="0">
              <a:solidFill>
                <a:schemeClr val="tx1"/>
              </a:solidFill>
              <a:latin typeface="锐字逼格锐线体简4.0(原名张海山锐线体简）" panose="02010604000000000000" charset="-122"/>
              <a:ea typeface="锐字逼格锐线体简4.0(原名张海山锐线体简）" panose="02010604000000000000" charset="-122"/>
              <a:cs typeface="Open Sans" panose="020B0606030504020204" pitchFamily="34" charset="0"/>
            </a:endParaRPr>
          </a:p>
          <a:p>
            <a:pPr>
              <a:lnSpc>
                <a:spcPct val="130000"/>
              </a:lnSpc>
            </a:pPr>
            <a:r>
              <a:rPr lang="zh-CN" altLang="en-US" sz="1400" dirty="0">
                <a:solidFill>
                  <a:schemeClr val="tx1"/>
                </a:solidFill>
                <a:latin typeface="锐字逼格锐线体简4.0(原名张海山锐线体简）" panose="02010604000000000000" charset="-122"/>
                <a:ea typeface="锐字逼格锐线体简4.0(原名张海山锐线体简）" panose="02010604000000000000" charset="-122"/>
              </a:rPr>
              <a:t>请在此处输入您的文本或者复制您的文本粘贴，</a:t>
            </a:r>
            <a:r>
              <a:rPr lang="zh-CN" altLang="en-US" sz="1400" dirty="0">
                <a:latin typeface="锐字逼格锐线体简4.0(原名张海山锐线体简）" panose="02010604000000000000" charset="-122"/>
                <a:ea typeface="锐字逼格锐线体简4.0(原名张海山锐线体简）" panose="02010604000000000000" charset="-122"/>
                <a:sym typeface="+mn-ea"/>
              </a:rPr>
              <a:t>在此处输入您的文本或者复制您的文本粘贴</a:t>
            </a:r>
            <a:endParaRPr lang="zh-CN" altLang="en-US" sz="1400" dirty="0">
              <a:solidFill>
                <a:schemeClr val="tx1"/>
              </a:solidFill>
              <a:latin typeface="锐字逼格锐线体简4.0(原名张海山锐线体简）" panose="02010604000000000000" charset="-122"/>
              <a:ea typeface="锐字逼格锐线体简4.0(原名张海山锐线体简）" panose="02010604000000000000"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肆</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2" name="组合 1"/>
          <p:cNvGrpSpPr/>
          <p:nvPr/>
        </p:nvGrpSpPr>
        <p:grpSpPr>
          <a:xfrm>
            <a:off x="856615" y="1488644"/>
            <a:ext cx="10271329" cy="5083810"/>
            <a:chOff x="1083" y="1397"/>
            <a:chExt cx="12236" cy="6056"/>
          </a:xfrm>
        </p:grpSpPr>
        <p:sp>
          <p:nvSpPr>
            <p:cNvPr id="7" name="梯形 6"/>
            <p:cNvSpPr/>
            <p:nvPr/>
          </p:nvSpPr>
          <p:spPr>
            <a:xfrm rot="16200000">
              <a:off x="9933" y="2673"/>
              <a:ext cx="1868" cy="4903"/>
            </a:xfrm>
            <a:prstGeom prst="trapezoid">
              <a:avLst>
                <a:gd name="adj" fmla="val 15639"/>
              </a:avLst>
            </a:prstGeom>
            <a:solidFill>
              <a:srgbClr val="339436"/>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lIns="68580" tIns="34290" rIns="68580" bIns="34290" rtlCol="0" anchor="ctr"/>
            <a:lstStyle/>
            <a:p>
              <a:pPr algn="ctr"/>
              <a:endParaRPr lang="zh-CN" altLang="en-US">
                <a:latin typeface="张海山锐线体简" panose="02000000000000000000" charset="-122"/>
                <a:ea typeface="张海山锐线体简" panose="02000000000000000000" charset="-122"/>
              </a:endParaRPr>
            </a:p>
          </p:txBody>
        </p:sp>
        <p:sp>
          <p:nvSpPr>
            <p:cNvPr id="9" name="梯形 8"/>
            <p:cNvSpPr/>
            <p:nvPr/>
          </p:nvSpPr>
          <p:spPr>
            <a:xfrm rot="16200000">
              <a:off x="9933" y="-121"/>
              <a:ext cx="1868" cy="4903"/>
            </a:xfrm>
            <a:prstGeom prst="trapezoid">
              <a:avLst>
                <a:gd name="adj" fmla="val 15639"/>
              </a:avLst>
            </a:prstGeom>
            <a:solidFill>
              <a:srgbClr val="339436"/>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lIns="68580" tIns="34290" rIns="68580" bIns="34290" rtlCol="0" anchor="ctr"/>
            <a:lstStyle/>
            <a:p>
              <a:pPr algn="ctr"/>
              <a:endParaRPr lang="zh-CN" altLang="en-US">
                <a:latin typeface="张海山锐线体简" panose="02000000000000000000" charset="-122"/>
                <a:ea typeface="张海山锐线体简" panose="02000000000000000000" charset="-122"/>
              </a:endParaRPr>
            </a:p>
          </p:txBody>
        </p:sp>
        <p:sp>
          <p:nvSpPr>
            <p:cNvPr id="10" name="梯形 9"/>
            <p:cNvSpPr/>
            <p:nvPr/>
          </p:nvSpPr>
          <p:spPr>
            <a:xfrm rot="5400000" flipH="1">
              <a:off x="2600" y="4067"/>
              <a:ext cx="1868" cy="4903"/>
            </a:xfrm>
            <a:prstGeom prst="trapezoid">
              <a:avLst>
                <a:gd name="adj" fmla="val 15639"/>
              </a:avLst>
            </a:prstGeom>
            <a:solidFill>
              <a:srgbClr val="339436"/>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lIns="68580" tIns="34290" rIns="68580" bIns="34290" rtlCol="0" anchor="ctr"/>
            <a:lstStyle/>
            <a:p>
              <a:pPr algn="ctr"/>
              <a:endParaRPr lang="zh-CN" altLang="en-US">
                <a:latin typeface="张海山锐线体简" panose="02000000000000000000" charset="-122"/>
                <a:ea typeface="张海山锐线体简" panose="02000000000000000000" charset="-122"/>
              </a:endParaRPr>
            </a:p>
          </p:txBody>
        </p:sp>
        <p:sp>
          <p:nvSpPr>
            <p:cNvPr id="11" name="梯形 10"/>
            <p:cNvSpPr/>
            <p:nvPr/>
          </p:nvSpPr>
          <p:spPr>
            <a:xfrm rot="5400000" flipH="1">
              <a:off x="2600" y="1275"/>
              <a:ext cx="1868" cy="4903"/>
            </a:xfrm>
            <a:prstGeom prst="trapezoid">
              <a:avLst>
                <a:gd name="adj" fmla="val 15639"/>
              </a:avLst>
            </a:prstGeom>
            <a:solidFill>
              <a:srgbClr val="FFC000"/>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lIns="68580" tIns="34290" rIns="68580" bIns="34290" rtlCol="0" anchor="ctr"/>
            <a:lstStyle/>
            <a:p>
              <a:pPr algn="ctr"/>
              <a:endParaRPr lang="zh-CN" altLang="en-US">
                <a:latin typeface="张海山锐线体简" panose="02000000000000000000" charset="-122"/>
                <a:ea typeface="张海山锐线体简" panose="02000000000000000000" charset="-122"/>
              </a:endParaRPr>
            </a:p>
          </p:txBody>
        </p:sp>
        <p:grpSp>
          <p:nvGrpSpPr>
            <p:cNvPr id="12" name="组合 11"/>
            <p:cNvGrpSpPr/>
            <p:nvPr/>
          </p:nvGrpSpPr>
          <p:grpSpPr>
            <a:xfrm>
              <a:off x="5985" y="1693"/>
              <a:ext cx="2126" cy="1276"/>
              <a:chOff x="5067414" y="1325994"/>
              <a:chExt cx="1800000" cy="1080000"/>
            </a:xfrm>
            <a:solidFill>
              <a:srgbClr val="0070C0"/>
            </a:solidFill>
          </p:grpSpPr>
          <p:sp>
            <p:nvSpPr>
              <p:cNvPr id="13" name="矩形 12"/>
              <p:cNvSpPr/>
              <p:nvPr/>
            </p:nvSpPr>
            <p:spPr>
              <a:xfrm flipH="1">
                <a:off x="5067414" y="1325994"/>
                <a:ext cx="1800000" cy="1080000"/>
              </a:xfrm>
              <a:prstGeom prst="rect">
                <a:avLst/>
              </a:prstGeom>
              <a:solidFill>
                <a:srgbClr val="339436"/>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a:latin typeface="张海山锐线体简" panose="02000000000000000000" charset="-122"/>
                  <a:ea typeface="张海山锐线体简" panose="02000000000000000000" charset="-122"/>
                </a:endParaRPr>
              </a:p>
            </p:txBody>
          </p:sp>
          <p:pic>
            <p:nvPicPr>
              <p:cNvPr id="14" name="图片 13"/>
              <p:cNvPicPr>
                <a:picLocks noChangeAspect="1"/>
              </p:cNvPicPr>
              <p:nvPr/>
            </p:nvPicPr>
            <p:blipFill>
              <a:blip r:embed="rId3">
                <a:biLevel thresh="25000"/>
              </a:blip>
              <a:stretch>
                <a:fillRect/>
              </a:stretch>
            </p:blipFill>
            <p:spPr>
              <a:xfrm>
                <a:off x="5644794" y="1553735"/>
                <a:ext cx="844962" cy="551062"/>
              </a:xfrm>
              <a:prstGeom prst="rect">
                <a:avLst/>
              </a:prstGeom>
              <a:solidFill>
                <a:srgbClr val="339436"/>
              </a:solidFill>
            </p:spPr>
          </p:pic>
        </p:grpSp>
        <p:grpSp>
          <p:nvGrpSpPr>
            <p:cNvPr id="15" name="组合 14"/>
            <p:cNvGrpSpPr/>
            <p:nvPr/>
          </p:nvGrpSpPr>
          <p:grpSpPr>
            <a:xfrm>
              <a:off x="6289" y="3089"/>
              <a:ext cx="2126" cy="1276"/>
              <a:chOff x="5324589" y="2507698"/>
              <a:chExt cx="1800000" cy="1080000"/>
            </a:xfrm>
            <a:solidFill>
              <a:srgbClr val="FFC000"/>
            </a:solidFill>
          </p:grpSpPr>
          <p:sp>
            <p:nvSpPr>
              <p:cNvPr id="16" name="矩形 15"/>
              <p:cNvSpPr/>
              <p:nvPr/>
            </p:nvSpPr>
            <p:spPr>
              <a:xfrm flipH="1">
                <a:off x="5324589" y="2507698"/>
                <a:ext cx="1800000" cy="1080000"/>
              </a:xfrm>
              <a:prstGeom prst="rect">
                <a:avLst/>
              </a:prstGeom>
              <a:grp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a:latin typeface="张海山锐线体简" panose="02000000000000000000" charset="-122"/>
                  <a:ea typeface="张海山锐线体简" panose="02000000000000000000" charset="-122"/>
                </a:endParaRPr>
              </a:p>
            </p:txBody>
          </p:sp>
          <p:pic>
            <p:nvPicPr>
              <p:cNvPr id="17" name="图片 16"/>
              <p:cNvPicPr>
                <a:picLocks noChangeAspect="1"/>
              </p:cNvPicPr>
              <p:nvPr/>
            </p:nvPicPr>
            <p:blipFill>
              <a:blip r:embed="rId4">
                <a:biLevel thresh="25000"/>
              </a:blip>
              <a:stretch>
                <a:fillRect/>
              </a:stretch>
            </p:blipFill>
            <p:spPr>
              <a:xfrm>
                <a:off x="5793579" y="2605663"/>
                <a:ext cx="698315" cy="711327"/>
              </a:xfrm>
              <a:prstGeom prst="rect">
                <a:avLst/>
              </a:prstGeom>
              <a:grpFill/>
            </p:spPr>
          </p:pic>
        </p:grpSp>
        <p:grpSp>
          <p:nvGrpSpPr>
            <p:cNvPr id="18" name="组合 17"/>
            <p:cNvGrpSpPr/>
            <p:nvPr/>
          </p:nvGrpSpPr>
          <p:grpSpPr>
            <a:xfrm>
              <a:off x="6289" y="5880"/>
              <a:ext cx="2126" cy="1276"/>
              <a:chOff x="5324589" y="4871107"/>
              <a:chExt cx="1800000" cy="1080000"/>
            </a:xfrm>
            <a:solidFill>
              <a:srgbClr val="0070C0"/>
            </a:solidFill>
          </p:grpSpPr>
          <p:sp>
            <p:nvSpPr>
              <p:cNvPr id="19" name="矩形 18"/>
              <p:cNvSpPr/>
              <p:nvPr/>
            </p:nvSpPr>
            <p:spPr>
              <a:xfrm flipH="1">
                <a:off x="5324589" y="4871107"/>
                <a:ext cx="1800000" cy="1080000"/>
              </a:xfrm>
              <a:prstGeom prst="rect">
                <a:avLst/>
              </a:prstGeom>
              <a:solidFill>
                <a:srgbClr val="339436"/>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a:latin typeface="张海山锐线体简" panose="02000000000000000000" charset="-122"/>
                  <a:ea typeface="张海山锐线体简" panose="02000000000000000000" charset="-122"/>
                </a:endParaRPr>
              </a:p>
            </p:txBody>
          </p:sp>
          <p:pic>
            <p:nvPicPr>
              <p:cNvPr id="21" name="图片 20"/>
              <p:cNvPicPr>
                <a:picLocks noChangeAspect="1"/>
              </p:cNvPicPr>
              <p:nvPr/>
            </p:nvPicPr>
            <p:blipFill>
              <a:blip r:embed="rId5">
                <a:biLevel thresh="25000"/>
              </a:blip>
              <a:stretch>
                <a:fillRect/>
              </a:stretch>
            </p:blipFill>
            <p:spPr>
              <a:xfrm>
                <a:off x="5736436" y="5117683"/>
                <a:ext cx="877882" cy="586845"/>
              </a:xfrm>
              <a:prstGeom prst="rect">
                <a:avLst/>
              </a:prstGeom>
              <a:solidFill>
                <a:srgbClr val="339436"/>
              </a:solidFill>
            </p:spPr>
          </p:pic>
        </p:grpSp>
        <p:grpSp>
          <p:nvGrpSpPr>
            <p:cNvPr id="22" name="组合 21"/>
            <p:cNvGrpSpPr/>
            <p:nvPr/>
          </p:nvGrpSpPr>
          <p:grpSpPr>
            <a:xfrm>
              <a:off x="5985" y="4485"/>
              <a:ext cx="2126" cy="1276"/>
              <a:chOff x="5067414" y="3689402"/>
              <a:chExt cx="1800000" cy="1080000"/>
            </a:xfrm>
            <a:solidFill>
              <a:srgbClr val="0070C0"/>
            </a:solidFill>
          </p:grpSpPr>
          <p:sp>
            <p:nvSpPr>
              <p:cNvPr id="23" name="矩形 22"/>
              <p:cNvSpPr/>
              <p:nvPr/>
            </p:nvSpPr>
            <p:spPr>
              <a:xfrm flipH="1">
                <a:off x="5067414" y="3689402"/>
                <a:ext cx="1800000" cy="1080000"/>
              </a:xfrm>
              <a:prstGeom prst="rect">
                <a:avLst/>
              </a:prstGeom>
              <a:solidFill>
                <a:srgbClr val="339436"/>
              </a:solidFill>
              <a:ln w="25400" cap="flat" cmpd="sng" algn="ctr">
                <a:noFill/>
                <a:prstDash val="solid"/>
              </a:ln>
              <a:effectLst/>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lang="zh-CN" altLang="en-US">
                  <a:latin typeface="张海山锐线体简" panose="02000000000000000000" charset="-122"/>
                  <a:ea typeface="张海山锐线体简" panose="02000000000000000000" charset="-122"/>
                </a:endParaRPr>
              </a:p>
            </p:txBody>
          </p:sp>
          <p:pic>
            <p:nvPicPr>
              <p:cNvPr id="24" name="图片 23"/>
              <p:cNvPicPr>
                <a:picLocks noChangeAspect="1"/>
              </p:cNvPicPr>
              <p:nvPr/>
            </p:nvPicPr>
            <p:blipFill>
              <a:blip r:embed="rId6">
                <a:biLevel thresh="25000"/>
              </a:blip>
              <a:stretch>
                <a:fillRect/>
              </a:stretch>
            </p:blipFill>
            <p:spPr>
              <a:xfrm>
                <a:off x="5617572" y="3836879"/>
                <a:ext cx="899408" cy="703885"/>
              </a:xfrm>
              <a:prstGeom prst="rect">
                <a:avLst/>
              </a:prstGeom>
              <a:solidFill>
                <a:srgbClr val="339436"/>
              </a:solidFill>
            </p:spPr>
          </p:pic>
        </p:grpSp>
        <p:grpSp>
          <p:nvGrpSpPr>
            <p:cNvPr id="25" name="组合 24"/>
            <p:cNvGrpSpPr/>
            <p:nvPr/>
          </p:nvGrpSpPr>
          <p:grpSpPr>
            <a:xfrm>
              <a:off x="9853" y="1660"/>
              <a:ext cx="3242" cy="1366"/>
              <a:chOff x="8342056" y="1297995"/>
              <a:chExt cx="2745046" cy="1156747"/>
            </a:xfrm>
          </p:grpSpPr>
          <p:sp>
            <p:nvSpPr>
              <p:cNvPr id="26" name="文本框 35"/>
              <p:cNvSpPr txBox="1"/>
              <p:nvPr/>
            </p:nvSpPr>
            <p:spPr>
              <a:xfrm flipH="1">
                <a:off x="8342056" y="1297995"/>
                <a:ext cx="2320903" cy="363229"/>
              </a:xfrm>
              <a:prstGeom prst="rect">
                <a:avLst/>
              </a:prstGeom>
              <a:noFill/>
            </p:spPr>
            <p:txBody>
              <a:bodyPr wrap="square" rtlCol="0">
                <a:spAutoFit/>
              </a:bodyPr>
              <a:lstStyle/>
              <a:p>
                <a:pPr>
                  <a:lnSpc>
                    <a:spcPct val="90000"/>
                  </a:lnSpc>
                  <a:spcBef>
                    <a:spcPts val="750"/>
                  </a:spcBef>
                </a:pPr>
                <a:r>
                  <a:rPr lang="zh-CN" altLang="en-US" b="1" dirty="0">
                    <a:solidFill>
                      <a:srgbClr val="F0FAFA"/>
                    </a:solidFill>
                    <a:latin typeface="张海山锐线体简" panose="02000000000000000000" charset="-122"/>
                    <a:ea typeface="张海山锐线体简" panose="02000000000000000000" charset="-122"/>
                  </a:rPr>
                  <a:t>添加标题</a:t>
                </a:r>
                <a:endParaRPr lang="zh-CN" altLang="en-US" b="1" dirty="0">
                  <a:solidFill>
                    <a:srgbClr val="F0FAFA"/>
                  </a:solidFill>
                  <a:latin typeface="张海山锐线体简" panose="02000000000000000000" charset="-122"/>
                  <a:ea typeface="张海山锐线体简" panose="02000000000000000000" charset="-122"/>
                </a:endParaRPr>
              </a:p>
            </p:txBody>
          </p:sp>
          <p:sp>
            <p:nvSpPr>
              <p:cNvPr id="27" name="文本框 36"/>
              <p:cNvSpPr txBox="1"/>
              <p:nvPr/>
            </p:nvSpPr>
            <p:spPr>
              <a:xfrm flipH="1">
                <a:off x="8346043" y="1587990"/>
                <a:ext cx="2741059" cy="866752"/>
              </a:xfrm>
              <a:prstGeom prst="rect">
                <a:avLst/>
              </a:prstGeom>
              <a:noFill/>
            </p:spPr>
            <p:txBody>
              <a:bodyPr wrap="square" rtlCol="0">
                <a:spAutoFit/>
              </a:bodyPr>
              <a:lstStyle/>
              <a:p>
                <a:pPr>
                  <a:lnSpc>
                    <a:spcPct val="120000"/>
                  </a:lnSpc>
                </a:pPr>
                <a:r>
                  <a:rPr lang="zh-CN" altLang="en-US" sz="1400" dirty="0">
                    <a:solidFill>
                      <a:srgbClr val="F0FAFA"/>
                    </a:solidFill>
                    <a:latin typeface="张海山锐线体简" panose="02000000000000000000" charset="-122"/>
                    <a:ea typeface="张海山锐线体简" panose="02000000000000000000" charset="-122"/>
                  </a:rPr>
                  <a:t>单击添加文本单击添加文本单击添加文本单击添加文本单击添加文本单击添加文本单击添加文本</a:t>
                </a:r>
                <a:endParaRPr lang="zh-CN" altLang="en-US" sz="1400" dirty="0">
                  <a:solidFill>
                    <a:srgbClr val="F0FAFA"/>
                  </a:solidFill>
                  <a:latin typeface="张海山锐线体简" panose="02000000000000000000" charset="-122"/>
                  <a:ea typeface="张海山锐线体简" panose="02000000000000000000" charset="-122"/>
                </a:endParaRPr>
              </a:p>
            </p:txBody>
          </p:sp>
        </p:grpSp>
        <p:sp>
          <p:nvSpPr>
            <p:cNvPr id="28" name="文本框 37"/>
            <p:cNvSpPr txBox="1"/>
            <p:nvPr/>
          </p:nvSpPr>
          <p:spPr>
            <a:xfrm>
              <a:off x="8602" y="1840"/>
              <a:ext cx="1085" cy="735"/>
            </a:xfrm>
            <a:prstGeom prst="rect">
              <a:avLst/>
            </a:prstGeom>
            <a:noFill/>
          </p:spPr>
          <p:txBody>
            <a:bodyPr wrap="square" lIns="68580" tIns="34290" rIns="68580" bIns="34290" rtlCol="0">
              <a:spAutoFit/>
            </a:bodyPr>
            <a:lstStyle/>
            <a:p>
              <a:r>
                <a:rPr lang="en-US" altLang="zh-CN" sz="3600" b="1" dirty="0">
                  <a:solidFill>
                    <a:sysClr val="window" lastClr="FFFFFF"/>
                  </a:solidFill>
                  <a:latin typeface="张海山锐线体简" panose="02000000000000000000" charset="-122"/>
                  <a:ea typeface="张海山锐线体简" panose="02000000000000000000" charset="-122"/>
                </a:rPr>
                <a:t>01</a:t>
              </a:r>
              <a:endParaRPr lang="en-US" altLang="zh-CN" sz="3600" b="1" dirty="0">
                <a:solidFill>
                  <a:sysClr val="window" lastClr="FFFFFF"/>
                </a:solidFill>
                <a:latin typeface="张海山锐线体简" panose="02000000000000000000" charset="-122"/>
                <a:ea typeface="张海山锐线体简" panose="02000000000000000000" charset="-122"/>
              </a:endParaRPr>
            </a:p>
          </p:txBody>
        </p:sp>
        <p:sp>
          <p:nvSpPr>
            <p:cNvPr id="29" name="文本框 38"/>
            <p:cNvSpPr txBox="1"/>
            <p:nvPr/>
          </p:nvSpPr>
          <p:spPr>
            <a:xfrm>
              <a:off x="4742" y="3236"/>
              <a:ext cx="1085" cy="735"/>
            </a:xfrm>
            <a:prstGeom prst="rect">
              <a:avLst/>
            </a:prstGeom>
            <a:noFill/>
          </p:spPr>
          <p:txBody>
            <a:bodyPr wrap="square" lIns="68580" tIns="34290" rIns="68580" bIns="34290" rtlCol="0">
              <a:spAutoFit/>
            </a:bodyPr>
            <a:lstStyle/>
            <a:p>
              <a:r>
                <a:rPr lang="en-US" altLang="zh-CN" sz="3600" b="1" dirty="0">
                  <a:solidFill>
                    <a:schemeClr val="tx1"/>
                  </a:solidFill>
                  <a:latin typeface="张海山锐线体简" panose="02000000000000000000" charset="-122"/>
                  <a:ea typeface="张海山锐线体简" panose="02000000000000000000" charset="-122"/>
                </a:rPr>
                <a:t>02</a:t>
              </a:r>
              <a:endParaRPr lang="en-US" altLang="zh-CN" sz="3600" b="1" dirty="0">
                <a:solidFill>
                  <a:schemeClr val="tx1"/>
                </a:solidFill>
                <a:latin typeface="张海山锐线体简" panose="02000000000000000000" charset="-122"/>
                <a:ea typeface="张海山锐线体简" panose="02000000000000000000" charset="-122"/>
              </a:endParaRPr>
            </a:p>
          </p:txBody>
        </p:sp>
        <p:sp>
          <p:nvSpPr>
            <p:cNvPr id="30" name="文本框 39"/>
            <p:cNvSpPr txBox="1"/>
            <p:nvPr/>
          </p:nvSpPr>
          <p:spPr>
            <a:xfrm>
              <a:off x="8597" y="4632"/>
              <a:ext cx="1085" cy="735"/>
            </a:xfrm>
            <a:prstGeom prst="rect">
              <a:avLst/>
            </a:prstGeom>
            <a:noFill/>
          </p:spPr>
          <p:txBody>
            <a:bodyPr wrap="square" lIns="68580" tIns="34290" rIns="68580" bIns="34290" rtlCol="0">
              <a:spAutoFit/>
            </a:bodyPr>
            <a:lstStyle/>
            <a:p>
              <a:r>
                <a:rPr lang="en-US" altLang="zh-CN" sz="3600" b="1" dirty="0">
                  <a:solidFill>
                    <a:sysClr val="window" lastClr="FFFFFF"/>
                  </a:solidFill>
                  <a:latin typeface="张海山锐线体简" panose="02000000000000000000" charset="-122"/>
                  <a:ea typeface="张海山锐线体简" panose="02000000000000000000" charset="-122"/>
                </a:rPr>
                <a:t>03</a:t>
              </a:r>
              <a:endParaRPr lang="en-US" altLang="zh-CN" sz="3600" b="1" dirty="0">
                <a:solidFill>
                  <a:sysClr val="window" lastClr="FFFFFF"/>
                </a:solidFill>
                <a:latin typeface="张海山锐线体简" panose="02000000000000000000" charset="-122"/>
                <a:ea typeface="张海山锐线体简" panose="02000000000000000000" charset="-122"/>
              </a:endParaRPr>
            </a:p>
          </p:txBody>
        </p:sp>
        <p:sp>
          <p:nvSpPr>
            <p:cNvPr id="31" name="文本框 40"/>
            <p:cNvSpPr txBox="1"/>
            <p:nvPr/>
          </p:nvSpPr>
          <p:spPr>
            <a:xfrm>
              <a:off x="4734" y="6027"/>
              <a:ext cx="1085" cy="735"/>
            </a:xfrm>
            <a:prstGeom prst="rect">
              <a:avLst/>
            </a:prstGeom>
            <a:noFill/>
          </p:spPr>
          <p:txBody>
            <a:bodyPr wrap="square" lIns="68580" tIns="34290" rIns="68580" bIns="34290" rtlCol="0">
              <a:spAutoFit/>
            </a:bodyPr>
            <a:lstStyle/>
            <a:p>
              <a:r>
                <a:rPr lang="en-US" altLang="zh-CN" sz="3600" b="1" dirty="0">
                  <a:solidFill>
                    <a:sysClr val="window" lastClr="FFFFFF"/>
                  </a:solidFill>
                  <a:latin typeface="张海山锐线体简" panose="02000000000000000000" charset="-122"/>
                  <a:ea typeface="张海山锐线体简" panose="02000000000000000000" charset="-122"/>
                </a:rPr>
                <a:t>04</a:t>
              </a:r>
              <a:endParaRPr lang="en-US" altLang="zh-CN" sz="3600" b="1" dirty="0">
                <a:solidFill>
                  <a:sysClr val="window" lastClr="FFFFFF"/>
                </a:solidFill>
                <a:latin typeface="张海山锐线体简" panose="02000000000000000000" charset="-122"/>
                <a:ea typeface="张海山锐线体简" panose="02000000000000000000" charset="-122"/>
              </a:endParaRPr>
            </a:p>
          </p:txBody>
        </p:sp>
        <p:grpSp>
          <p:nvGrpSpPr>
            <p:cNvPr id="32" name="组合 31"/>
            <p:cNvGrpSpPr/>
            <p:nvPr/>
          </p:nvGrpSpPr>
          <p:grpSpPr>
            <a:xfrm>
              <a:off x="9853" y="4452"/>
              <a:ext cx="3242" cy="1366"/>
              <a:chOff x="7656515" y="2131419"/>
              <a:chExt cx="2830606" cy="1156747"/>
            </a:xfrm>
          </p:grpSpPr>
          <p:sp>
            <p:nvSpPr>
              <p:cNvPr id="33" name="文本框 42"/>
              <p:cNvSpPr txBox="1"/>
              <p:nvPr/>
            </p:nvSpPr>
            <p:spPr>
              <a:xfrm flipH="1">
                <a:off x="7656515" y="2131419"/>
                <a:ext cx="2393245" cy="363229"/>
              </a:xfrm>
              <a:prstGeom prst="rect">
                <a:avLst/>
              </a:prstGeom>
              <a:noFill/>
            </p:spPr>
            <p:txBody>
              <a:bodyPr wrap="square" rtlCol="0">
                <a:spAutoFit/>
              </a:bodyPr>
              <a:lstStyle/>
              <a:p>
                <a:pPr>
                  <a:lnSpc>
                    <a:spcPct val="90000"/>
                  </a:lnSpc>
                  <a:spcBef>
                    <a:spcPts val="750"/>
                  </a:spcBef>
                </a:pPr>
                <a:r>
                  <a:rPr lang="zh-CN" altLang="en-US" b="1" dirty="0">
                    <a:solidFill>
                      <a:srgbClr val="F0FAFA"/>
                    </a:solidFill>
                    <a:latin typeface="张海山锐线体简" panose="02000000000000000000" charset="-122"/>
                    <a:ea typeface="张海山锐线体简" panose="02000000000000000000" charset="-122"/>
                  </a:rPr>
                  <a:t>添加标题</a:t>
                </a:r>
                <a:endParaRPr lang="zh-CN" altLang="en-US" b="1" dirty="0">
                  <a:solidFill>
                    <a:srgbClr val="F0FAFA"/>
                  </a:solidFill>
                  <a:latin typeface="张海山锐线体简" panose="02000000000000000000" charset="-122"/>
                  <a:ea typeface="张海山锐线体简" panose="02000000000000000000" charset="-122"/>
                </a:endParaRPr>
              </a:p>
            </p:txBody>
          </p:sp>
          <p:sp>
            <p:nvSpPr>
              <p:cNvPr id="34" name="文本框 43"/>
              <p:cNvSpPr txBox="1"/>
              <p:nvPr/>
            </p:nvSpPr>
            <p:spPr>
              <a:xfrm flipH="1">
                <a:off x="7660625" y="2421414"/>
                <a:ext cx="2826496" cy="866752"/>
              </a:xfrm>
              <a:prstGeom prst="rect">
                <a:avLst/>
              </a:prstGeom>
              <a:noFill/>
            </p:spPr>
            <p:txBody>
              <a:bodyPr wrap="square" rtlCol="0">
                <a:spAutoFit/>
              </a:bodyPr>
              <a:lstStyle/>
              <a:p>
                <a:pPr>
                  <a:lnSpc>
                    <a:spcPct val="120000"/>
                  </a:lnSpc>
                </a:pPr>
                <a:r>
                  <a:rPr lang="zh-CN" altLang="en-US" sz="1400" dirty="0">
                    <a:solidFill>
                      <a:srgbClr val="F0FAFA"/>
                    </a:solidFill>
                    <a:latin typeface="张海山锐线体简" panose="02000000000000000000" charset="-122"/>
                    <a:ea typeface="张海山锐线体简" panose="02000000000000000000" charset="-122"/>
                  </a:rPr>
                  <a:t>单击添加文本单击添加文本单击添加文本单击添加文本单击添加文本单击添加文本单击添加文本</a:t>
                </a:r>
                <a:endParaRPr lang="zh-CN" altLang="en-US" sz="1400" dirty="0">
                  <a:solidFill>
                    <a:srgbClr val="F0FAFA"/>
                  </a:solidFill>
                  <a:latin typeface="张海山锐线体简" panose="02000000000000000000" charset="-122"/>
                  <a:ea typeface="张海山锐线体简" panose="02000000000000000000" charset="-122"/>
                </a:endParaRPr>
              </a:p>
            </p:txBody>
          </p:sp>
        </p:grpSp>
        <p:grpSp>
          <p:nvGrpSpPr>
            <p:cNvPr id="35" name="组合 34"/>
            <p:cNvGrpSpPr/>
            <p:nvPr/>
          </p:nvGrpSpPr>
          <p:grpSpPr>
            <a:xfrm>
              <a:off x="1379" y="3056"/>
              <a:ext cx="3251" cy="1366"/>
              <a:chOff x="7649148" y="2131419"/>
              <a:chExt cx="2837973" cy="1156747"/>
            </a:xfrm>
          </p:grpSpPr>
          <p:sp>
            <p:nvSpPr>
              <p:cNvPr id="36" name="文本框 45"/>
              <p:cNvSpPr txBox="1"/>
              <p:nvPr/>
            </p:nvSpPr>
            <p:spPr>
              <a:xfrm flipH="1">
                <a:off x="7649148" y="2131419"/>
                <a:ext cx="2767213" cy="401963"/>
              </a:xfrm>
              <a:prstGeom prst="rect">
                <a:avLst/>
              </a:prstGeom>
              <a:noFill/>
            </p:spPr>
            <p:txBody>
              <a:bodyPr wrap="square" rtlCol="0">
                <a:spAutoFit/>
              </a:bodyPr>
              <a:lstStyle/>
              <a:p>
                <a:pPr algn="r">
                  <a:lnSpc>
                    <a:spcPct val="90000"/>
                  </a:lnSpc>
                  <a:spcBef>
                    <a:spcPts val="750"/>
                  </a:spcBef>
                </a:pPr>
                <a:r>
                  <a:rPr lang="zh-CN" altLang="en-US" b="1" dirty="0">
                    <a:solidFill>
                      <a:schemeClr val="tx1"/>
                    </a:solidFill>
                    <a:latin typeface="张海山锐线体简" panose="02000000000000000000" charset="-122"/>
                    <a:ea typeface="张海山锐线体简" panose="02000000000000000000" charset="-122"/>
                  </a:rPr>
                  <a:t>添加标题</a:t>
                </a:r>
                <a:endParaRPr lang="zh-CN" altLang="en-US" b="1" dirty="0">
                  <a:solidFill>
                    <a:schemeClr val="tx1"/>
                  </a:solidFill>
                  <a:latin typeface="张海山锐线体简" panose="02000000000000000000" charset="-122"/>
                  <a:ea typeface="张海山锐线体简" panose="02000000000000000000" charset="-122"/>
                </a:endParaRPr>
              </a:p>
            </p:txBody>
          </p:sp>
          <p:sp>
            <p:nvSpPr>
              <p:cNvPr id="37" name="文本框 46"/>
              <p:cNvSpPr txBox="1"/>
              <p:nvPr/>
            </p:nvSpPr>
            <p:spPr>
              <a:xfrm flipH="1">
                <a:off x="7660624" y="2421414"/>
                <a:ext cx="2826497" cy="866752"/>
              </a:xfrm>
              <a:prstGeom prst="rect">
                <a:avLst/>
              </a:prstGeom>
              <a:noFill/>
            </p:spPr>
            <p:txBody>
              <a:bodyPr wrap="square" rtlCol="0">
                <a:spAutoFit/>
              </a:bodyPr>
              <a:lstStyle/>
              <a:p>
                <a:pPr>
                  <a:lnSpc>
                    <a:spcPct val="120000"/>
                  </a:lnSpc>
                </a:pPr>
                <a:r>
                  <a:rPr lang="zh-CN" altLang="en-US" sz="1400" dirty="0">
                    <a:solidFill>
                      <a:schemeClr val="tx1"/>
                    </a:solidFill>
                    <a:latin typeface="张海山锐线体简" panose="02000000000000000000" charset="-122"/>
                    <a:ea typeface="张海山锐线体简" panose="02000000000000000000" charset="-122"/>
                  </a:rPr>
                  <a:t>单击添加文本单击添加文本单击添加文本单击添加文本单击添加文本单击添加文本单击添加文本</a:t>
                </a:r>
                <a:endParaRPr lang="zh-CN" altLang="en-US" sz="1400" dirty="0">
                  <a:solidFill>
                    <a:schemeClr val="tx1"/>
                  </a:solidFill>
                  <a:latin typeface="张海山锐线体简" panose="02000000000000000000" charset="-122"/>
                  <a:ea typeface="张海山锐线体简" panose="02000000000000000000" charset="-122"/>
                </a:endParaRPr>
              </a:p>
            </p:txBody>
          </p:sp>
        </p:grpSp>
        <p:grpSp>
          <p:nvGrpSpPr>
            <p:cNvPr id="38" name="组合 37"/>
            <p:cNvGrpSpPr/>
            <p:nvPr/>
          </p:nvGrpSpPr>
          <p:grpSpPr>
            <a:xfrm>
              <a:off x="1379" y="5847"/>
              <a:ext cx="3251" cy="1366"/>
              <a:chOff x="7649149" y="2131419"/>
              <a:chExt cx="2837972" cy="1156747"/>
            </a:xfrm>
          </p:grpSpPr>
          <p:sp>
            <p:nvSpPr>
              <p:cNvPr id="39" name="文本框 48"/>
              <p:cNvSpPr txBox="1"/>
              <p:nvPr/>
            </p:nvSpPr>
            <p:spPr>
              <a:xfrm flipH="1">
                <a:off x="7649149" y="2131419"/>
                <a:ext cx="2767213" cy="363229"/>
              </a:xfrm>
              <a:prstGeom prst="rect">
                <a:avLst/>
              </a:prstGeom>
              <a:noFill/>
            </p:spPr>
            <p:txBody>
              <a:bodyPr wrap="square" rtlCol="0">
                <a:spAutoFit/>
              </a:bodyPr>
              <a:lstStyle/>
              <a:p>
                <a:pPr algn="r">
                  <a:lnSpc>
                    <a:spcPct val="90000"/>
                  </a:lnSpc>
                  <a:spcBef>
                    <a:spcPts val="750"/>
                  </a:spcBef>
                </a:pPr>
                <a:r>
                  <a:rPr lang="zh-CN" altLang="en-US" b="1" dirty="0">
                    <a:solidFill>
                      <a:srgbClr val="F0FAFA"/>
                    </a:solidFill>
                    <a:latin typeface="张海山锐线体简" panose="02000000000000000000" charset="-122"/>
                    <a:ea typeface="张海山锐线体简" panose="02000000000000000000" charset="-122"/>
                  </a:rPr>
                  <a:t>添加标题</a:t>
                </a:r>
                <a:endParaRPr lang="zh-CN" altLang="en-US" b="1" dirty="0">
                  <a:solidFill>
                    <a:srgbClr val="F0FAFA"/>
                  </a:solidFill>
                  <a:latin typeface="张海山锐线体简" panose="02000000000000000000" charset="-122"/>
                  <a:ea typeface="张海山锐线体简" panose="02000000000000000000" charset="-122"/>
                </a:endParaRPr>
              </a:p>
            </p:txBody>
          </p:sp>
          <p:sp>
            <p:nvSpPr>
              <p:cNvPr id="40" name="文本框 49"/>
              <p:cNvSpPr txBox="1"/>
              <p:nvPr/>
            </p:nvSpPr>
            <p:spPr>
              <a:xfrm flipH="1">
                <a:off x="7660624" y="2421414"/>
                <a:ext cx="2826497" cy="866752"/>
              </a:xfrm>
              <a:prstGeom prst="rect">
                <a:avLst/>
              </a:prstGeom>
              <a:noFill/>
            </p:spPr>
            <p:txBody>
              <a:bodyPr wrap="square" rtlCol="0">
                <a:spAutoFit/>
              </a:bodyPr>
              <a:lstStyle/>
              <a:p>
                <a:pPr>
                  <a:lnSpc>
                    <a:spcPct val="120000"/>
                  </a:lnSpc>
                </a:pPr>
                <a:r>
                  <a:rPr lang="zh-CN" altLang="en-US" sz="1400" dirty="0">
                    <a:solidFill>
                      <a:srgbClr val="F0FAFA"/>
                    </a:solidFill>
                    <a:latin typeface="张海山锐线体简" panose="02000000000000000000" charset="-122"/>
                    <a:ea typeface="张海山锐线体简" panose="02000000000000000000" charset="-122"/>
                  </a:rPr>
                  <a:t>单击添加文本单击添加文本单击添加文本单击添加文本单击添加文本单击添加文本单击添加文本</a:t>
                </a:r>
                <a:endParaRPr lang="zh-CN" altLang="en-US" sz="1400" dirty="0">
                  <a:solidFill>
                    <a:srgbClr val="F0FAFA"/>
                  </a:solidFill>
                  <a:latin typeface="张海山锐线体简" panose="02000000000000000000" charset="-122"/>
                  <a:ea typeface="张海山锐线体简" panose="02000000000000000000" charset="-122"/>
                </a:endParaRPr>
              </a:p>
            </p:txBody>
          </p:sp>
        </p:gr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肆</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33" name="组合 32"/>
          <p:cNvGrpSpPr/>
          <p:nvPr/>
        </p:nvGrpSpPr>
        <p:grpSpPr>
          <a:xfrm>
            <a:off x="789027" y="2045035"/>
            <a:ext cx="10612689" cy="4086970"/>
            <a:chOff x="1332" y="1957"/>
            <a:chExt cx="11728" cy="4516"/>
          </a:xfrm>
        </p:grpSpPr>
        <p:sp>
          <p:nvSpPr>
            <p:cNvPr id="2" name="十字箭头 1"/>
            <p:cNvSpPr/>
            <p:nvPr/>
          </p:nvSpPr>
          <p:spPr>
            <a:xfrm>
              <a:off x="4942" y="1957"/>
              <a:ext cx="4516" cy="4516"/>
            </a:xfrm>
            <a:prstGeom prst="quadArrow">
              <a:avLst>
                <a:gd name="adj1" fmla="val 2000"/>
                <a:gd name="adj2" fmla="val 4000"/>
                <a:gd name="adj3" fmla="val 5000"/>
              </a:avLst>
            </a:prstGeom>
            <a:solidFill>
              <a:schemeClr val="bg1">
                <a:lumMod val="65000"/>
              </a:schemeClr>
            </a:solidFill>
            <a:ln w="25400" cap="flat" cmpd="sng" algn="ctr">
              <a:noFill/>
              <a:prstDash val="solid"/>
            </a:ln>
            <a:effectLst/>
          </p:spPr>
          <p:style>
            <a:lnRef idx="2">
              <a:sysClr val="window" lastClr="FFFFFF">
                <a:hueOff val="0"/>
                <a:satOff val="0"/>
                <a:lumOff val="0"/>
                <a:alphaOff val="0"/>
              </a:sysClr>
            </a:lnRef>
            <a:fillRef idx="1">
              <a:srgbClr val="4F81BD">
                <a:hueOff val="0"/>
                <a:satOff val="0"/>
                <a:lumOff val="0"/>
                <a:alphaOff val="0"/>
              </a:srgbClr>
            </a:fillRef>
            <a:effectRef idx="0">
              <a:srgbClr val="4F81BD">
                <a:hueOff val="0"/>
                <a:satOff val="0"/>
                <a:lumOff val="0"/>
                <a:alphaOff val="0"/>
              </a:srgbClr>
            </a:effectRef>
            <a:fontRef idx="minor">
              <a:sysClr val="window" lastClr="FFFFFF"/>
            </a:fontRef>
          </p:style>
        </p:sp>
        <p:grpSp>
          <p:nvGrpSpPr>
            <p:cNvPr id="7" name="组合 6"/>
            <p:cNvGrpSpPr/>
            <p:nvPr/>
          </p:nvGrpSpPr>
          <p:grpSpPr>
            <a:xfrm>
              <a:off x="5235" y="2251"/>
              <a:ext cx="1806" cy="1806"/>
              <a:chOff x="4432666" y="1953520"/>
              <a:chExt cx="1529503" cy="1529503"/>
            </a:xfrm>
          </p:grpSpPr>
          <p:sp>
            <p:nvSpPr>
              <p:cNvPr id="9" name="任意多边形 8"/>
              <p:cNvSpPr/>
              <p:nvPr/>
            </p:nvSpPr>
            <p:spPr>
              <a:xfrm>
                <a:off x="4432666"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rgbClr val="FFC000"/>
              </a:solidFill>
              <a:ln w="25400" cap="flat" cmpd="sng" algn="ctr">
                <a:noFill/>
                <a:prstDash val="solid"/>
              </a:ln>
              <a:effectLst/>
            </p:spPr>
            <p:style>
              <a:lnRef idx="2">
                <a:sysClr val="window" lastClr="FFFFFF">
                  <a:hueOff val="0"/>
                  <a:satOff val="0"/>
                  <a:lumOff val="0"/>
                  <a:alphaOff val="0"/>
                </a:sysClr>
              </a:lnRef>
              <a:fillRef idx="1">
                <a:srgbClr val="4F81BD">
                  <a:hueOff val="0"/>
                  <a:satOff val="0"/>
                  <a:lumOff val="0"/>
                  <a:alphaOff val="0"/>
                </a:srgbClr>
              </a:fillRef>
              <a:effectRef idx="0">
                <a:srgbClr val="4F81BD">
                  <a:hueOff val="0"/>
                  <a:satOff val="0"/>
                  <a:lumOff val="0"/>
                  <a:alphaOff val="0"/>
                </a:srgbClr>
              </a:effectRef>
              <a:fontRef idx="minor">
                <a:sysClr val="window" lastClr="FFFFFF"/>
              </a:fontRef>
            </p:style>
            <p:txBody>
              <a:bodyPr spcFirstLastPara="0" vert="horz" wrap="square" lIns="215634" tIns="215634" rIns="215634" bIns="215634" numCol="1" spcCol="1270" anchor="ctr" anchorCtr="0">
                <a:noAutofit/>
              </a:bodyPr>
              <a:lstStyle/>
              <a:p>
                <a:pPr algn="ctr" defTabSz="1233170">
                  <a:lnSpc>
                    <a:spcPct val="90000"/>
                  </a:lnSpc>
                  <a:spcBef>
                    <a:spcPct val="0"/>
                  </a:spcBef>
                  <a:spcAft>
                    <a:spcPct val="35000"/>
                  </a:spcAft>
                </a:pPr>
                <a:endParaRPr lang="zh-CN" altLang="en-US" sz="3600" dirty="0">
                  <a:solidFill>
                    <a:sysClr val="windowText" lastClr="000000"/>
                  </a:solidFill>
                  <a:latin typeface="张海山锐线体简" panose="02000000000000000000" charset="-122"/>
                  <a:ea typeface="张海山锐线体简" panose="02000000000000000000"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5114" y="2315966"/>
                <a:ext cx="804605" cy="804605"/>
              </a:xfrm>
              <a:prstGeom prst="rect">
                <a:avLst/>
              </a:prstGeom>
            </p:spPr>
          </p:pic>
        </p:grpSp>
        <p:grpSp>
          <p:nvGrpSpPr>
            <p:cNvPr id="11" name="组合 10"/>
            <p:cNvGrpSpPr/>
            <p:nvPr/>
          </p:nvGrpSpPr>
          <p:grpSpPr>
            <a:xfrm>
              <a:off x="5235" y="4374"/>
              <a:ext cx="1806" cy="1806"/>
              <a:chOff x="4432666" y="3750686"/>
              <a:chExt cx="1529503" cy="1529503"/>
            </a:xfrm>
          </p:grpSpPr>
          <p:sp>
            <p:nvSpPr>
              <p:cNvPr id="12" name="任意多边形 11"/>
              <p:cNvSpPr/>
              <p:nvPr/>
            </p:nvSpPr>
            <p:spPr>
              <a:xfrm>
                <a:off x="4432666"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rgbClr val="339436"/>
              </a:solidFill>
              <a:ln w="25400" cap="flat" cmpd="sng" algn="ctr">
                <a:noFill/>
                <a:prstDash val="solid"/>
              </a:ln>
              <a:effectLst/>
            </p:spPr>
            <p:style>
              <a:lnRef idx="2">
                <a:sysClr val="window" lastClr="FFFFFF">
                  <a:hueOff val="0"/>
                  <a:satOff val="0"/>
                  <a:lumOff val="0"/>
                  <a:alphaOff val="0"/>
                </a:sysClr>
              </a:lnRef>
              <a:fillRef idx="1">
                <a:srgbClr val="4F81BD">
                  <a:hueOff val="0"/>
                  <a:satOff val="0"/>
                  <a:lumOff val="0"/>
                  <a:alphaOff val="0"/>
                </a:srgbClr>
              </a:fillRef>
              <a:effectRef idx="0">
                <a:srgbClr val="4F81BD">
                  <a:hueOff val="0"/>
                  <a:satOff val="0"/>
                  <a:lumOff val="0"/>
                  <a:alphaOff val="0"/>
                </a:srgbClr>
              </a:effectRef>
              <a:fontRef idx="minor">
                <a:sysClr val="window" lastClr="FFFFFF"/>
              </a:fontRef>
            </p:style>
            <p:txBody>
              <a:bodyPr spcFirstLastPara="0" vert="horz" wrap="square" lIns="215634" tIns="215634" rIns="215634" bIns="215634" numCol="1" spcCol="1270" anchor="ctr" anchorCtr="0">
                <a:noAutofit/>
              </a:bodyPr>
              <a:lstStyle/>
              <a:p>
                <a:pPr algn="ctr" defTabSz="1233170">
                  <a:lnSpc>
                    <a:spcPct val="90000"/>
                  </a:lnSpc>
                  <a:spcBef>
                    <a:spcPct val="0"/>
                  </a:spcBef>
                  <a:spcAft>
                    <a:spcPct val="35000"/>
                  </a:spcAft>
                </a:pPr>
                <a:endParaRPr lang="zh-CN" altLang="en-US" sz="3600">
                  <a:solidFill>
                    <a:sysClr val="windowText" lastClr="000000"/>
                  </a:solidFill>
                  <a:latin typeface="张海山锐线体简" panose="02000000000000000000" charset="-122"/>
                  <a:ea typeface="张海山锐线体简" panose="02000000000000000000" charset="-122"/>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4774" y="4043880"/>
                <a:ext cx="945284" cy="945284"/>
              </a:xfrm>
              <a:prstGeom prst="rect">
                <a:avLst/>
              </a:prstGeom>
            </p:spPr>
          </p:pic>
        </p:grpSp>
        <p:grpSp>
          <p:nvGrpSpPr>
            <p:cNvPr id="14" name="组合 13"/>
            <p:cNvGrpSpPr/>
            <p:nvPr/>
          </p:nvGrpSpPr>
          <p:grpSpPr>
            <a:xfrm>
              <a:off x="7358" y="2251"/>
              <a:ext cx="1806" cy="1806"/>
              <a:chOff x="6229832" y="1953520"/>
              <a:chExt cx="1529503" cy="1529503"/>
            </a:xfrm>
          </p:grpSpPr>
          <p:sp>
            <p:nvSpPr>
              <p:cNvPr id="15" name="任意多边形 14"/>
              <p:cNvSpPr/>
              <p:nvPr/>
            </p:nvSpPr>
            <p:spPr>
              <a:xfrm>
                <a:off x="6229832"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rgbClr val="339436"/>
              </a:solidFill>
              <a:ln w="25400" cap="flat" cmpd="sng" algn="ctr">
                <a:noFill/>
                <a:prstDash val="solid"/>
              </a:ln>
              <a:effectLst/>
            </p:spPr>
            <p:style>
              <a:lnRef idx="2">
                <a:sysClr val="window" lastClr="FFFFFF">
                  <a:hueOff val="0"/>
                  <a:satOff val="0"/>
                  <a:lumOff val="0"/>
                  <a:alphaOff val="0"/>
                </a:sysClr>
              </a:lnRef>
              <a:fillRef idx="1">
                <a:srgbClr val="4F81BD">
                  <a:hueOff val="0"/>
                  <a:satOff val="0"/>
                  <a:lumOff val="0"/>
                  <a:alphaOff val="0"/>
                </a:srgbClr>
              </a:fillRef>
              <a:effectRef idx="0">
                <a:srgbClr val="4F81BD">
                  <a:hueOff val="0"/>
                  <a:satOff val="0"/>
                  <a:lumOff val="0"/>
                  <a:alphaOff val="0"/>
                </a:srgbClr>
              </a:effectRef>
              <a:fontRef idx="minor">
                <a:sysClr val="window" lastClr="FFFFFF"/>
              </a:fontRef>
            </p:style>
            <p:txBody>
              <a:bodyPr spcFirstLastPara="0" vert="horz" wrap="square" lIns="215634" tIns="215634" rIns="215634" bIns="215634" numCol="1" spcCol="1270" anchor="ctr" anchorCtr="0">
                <a:noAutofit/>
              </a:bodyPr>
              <a:lstStyle/>
              <a:p>
                <a:pPr algn="ctr" defTabSz="1233170">
                  <a:lnSpc>
                    <a:spcPct val="90000"/>
                  </a:lnSpc>
                  <a:spcBef>
                    <a:spcPct val="0"/>
                  </a:spcBef>
                  <a:spcAft>
                    <a:spcPct val="35000"/>
                  </a:spcAft>
                </a:pPr>
                <a:endParaRPr lang="zh-CN" altLang="en-US" sz="3600">
                  <a:solidFill>
                    <a:sysClr val="windowText" lastClr="000000"/>
                  </a:solidFill>
                  <a:latin typeface="张海山锐线体简" panose="02000000000000000000" charset="-122"/>
                  <a:ea typeface="张海山锐线体简" panose="02000000000000000000" charset="-122"/>
                </a:endParaRPr>
              </a:p>
            </p:txBody>
          </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0767" y="2435557"/>
                <a:ext cx="1046362" cy="565425"/>
              </a:xfrm>
              <a:prstGeom prst="rect">
                <a:avLst/>
              </a:prstGeom>
            </p:spPr>
          </p:pic>
        </p:grpSp>
        <p:grpSp>
          <p:nvGrpSpPr>
            <p:cNvPr id="17" name="组合 16"/>
            <p:cNvGrpSpPr/>
            <p:nvPr/>
          </p:nvGrpSpPr>
          <p:grpSpPr>
            <a:xfrm>
              <a:off x="7358" y="4374"/>
              <a:ext cx="1806" cy="1806"/>
              <a:chOff x="6229832" y="3750686"/>
              <a:chExt cx="1529503" cy="1529503"/>
            </a:xfrm>
          </p:grpSpPr>
          <p:sp>
            <p:nvSpPr>
              <p:cNvPr id="18" name="任意多边形 17"/>
              <p:cNvSpPr/>
              <p:nvPr/>
            </p:nvSpPr>
            <p:spPr>
              <a:xfrm>
                <a:off x="6229832"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rgbClr val="FFC000"/>
              </a:solidFill>
              <a:ln w="25400" cap="flat" cmpd="sng" algn="ctr">
                <a:noFill/>
                <a:prstDash val="solid"/>
              </a:ln>
              <a:effectLst/>
            </p:spPr>
            <p:style>
              <a:lnRef idx="2">
                <a:sysClr val="window" lastClr="FFFFFF">
                  <a:hueOff val="0"/>
                  <a:satOff val="0"/>
                  <a:lumOff val="0"/>
                  <a:alphaOff val="0"/>
                </a:sysClr>
              </a:lnRef>
              <a:fillRef idx="1">
                <a:srgbClr val="4F81BD">
                  <a:hueOff val="0"/>
                  <a:satOff val="0"/>
                  <a:lumOff val="0"/>
                  <a:alphaOff val="0"/>
                </a:srgbClr>
              </a:fillRef>
              <a:effectRef idx="0">
                <a:srgbClr val="4F81BD">
                  <a:hueOff val="0"/>
                  <a:satOff val="0"/>
                  <a:lumOff val="0"/>
                  <a:alphaOff val="0"/>
                </a:srgbClr>
              </a:effectRef>
              <a:fontRef idx="minor">
                <a:sysClr val="window" lastClr="FFFFFF"/>
              </a:fontRef>
            </p:style>
            <p:txBody>
              <a:bodyPr spcFirstLastPara="0" vert="horz" wrap="square" lIns="215634" tIns="215634" rIns="215634" bIns="215634" numCol="1" spcCol="1270" anchor="ctr" anchorCtr="0">
                <a:noAutofit/>
              </a:bodyPr>
              <a:lstStyle/>
              <a:p>
                <a:pPr algn="ctr" defTabSz="1233170">
                  <a:lnSpc>
                    <a:spcPct val="90000"/>
                  </a:lnSpc>
                  <a:spcBef>
                    <a:spcPct val="0"/>
                  </a:spcBef>
                  <a:spcAft>
                    <a:spcPct val="35000"/>
                  </a:spcAft>
                </a:pPr>
                <a:endParaRPr lang="zh-CN" altLang="en-US" sz="3600">
                  <a:solidFill>
                    <a:sysClr val="windowText" lastClr="000000"/>
                  </a:solidFill>
                  <a:latin typeface="张海山锐线体简" panose="02000000000000000000" charset="-122"/>
                  <a:ea typeface="张海山锐线体简" panose="02000000000000000000" charset="-122"/>
                </a:endParaRPr>
              </a:p>
            </p:txBody>
          </p:sp>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66360" y="4090165"/>
                <a:ext cx="855175" cy="855175"/>
              </a:xfrm>
              <a:prstGeom prst="rect">
                <a:avLst/>
              </a:prstGeom>
            </p:spPr>
          </p:pic>
        </p:grpSp>
        <p:grpSp>
          <p:nvGrpSpPr>
            <p:cNvPr id="21" name="组合 20"/>
            <p:cNvGrpSpPr/>
            <p:nvPr/>
          </p:nvGrpSpPr>
          <p:grpSpPr>
            <a:xfrm>
              <a:off x="1332" y="2217"/>
              <a:ext cx="3317" cy="1651"/>
              <a:chOff x="1127500" y="1925139"/>
              <a:chExt cx="2808078" cy="1398156"/>
            </a:xfrm>
          </p:grpSpPr>
          <p:sp>
            <p:nvSpPr>
              <p:cNvPr id="22" name="文本框 33"/>
              <p:cNvSpPr txBox="1"/>
              <p:nvPr/>
            </p:nvSpPr>
            <p:spPr>
              <a:xfrm>
                <a:off x="1127501" y="1925139"/>
                <a:ext cx="2808075" cy="365968"/>
              </a:xfrm>
              <a:prstGeom prst="rect">
                <a:avLst/>
              </a:prstGeom>
              <a:noFill/>
            </p:spPr>
            <p:txBody>
              <a:bodyPr wrap="square" rtlCol="0">
                <a:spAutoFit/>
              </a:bodyPr>
              <a:lstStyle/>
              <a:p>
                <a:pPr algn="r">
                  <a:lnSpc>
                    <a:spcPct val="90000"/>
                  </a:lnSpc>
                  <a:spcBef>
                    <a:spcPts val="750"/>
                  </a:spcBef>
                </a:pPr>
                <a:r>
                  <a:rPr lang="zh-CN" altLang="en-US" sz="2000" b="1" dirty="0">
                    <a:latin typeface="张海山锐线体简" panose="02000000000000000000" charset="-122"/>
                    <a:ea typeface="张海山锐线体简" panose="02000000000000000000" charset="-122"/>
                  </a:rPr>
                  <a:t>添加标题</a:t>
                </a:r>
                <a:endParaRPr lang="zh-CN" altLang="en-US" sz="2000" b="1" dirty="0">
                  <a:latin typeface="张海山锐线体简" panose="02000000000000000000" charset="-122"/>
                  <a:ea typeface="张海山锐线体简" panose="02000000000000000000" charset="-122"/>
                </a:endParaRPr>
              </a:p>
            </p:txBody>
          </p:sp>
          <p:sp>
            <p:nvSpPr>
              <p:cNvPr id="23" name="文本框 34"/>
              <p:cNvSpPr txBox="1"/>
              <p:nvPr/>
            </p:nvSpPr>
            <p:spPr>
              <a:xfrm>
                <a:off x="1127500" y="2201626"/>
                <a:ext cx="2808078" cy="1121669"/>
              </a:xfrm>
              <a:prstGeom prst="rect">
                <a:avLst/>
              </a:prstGeom>
              <a:noFill/>
            </p:spPr>
            <p:txBody>
              <a:bodyPr wrap="square" rtlCol="0">
                <a:spAutoFit/>
              </a:bodyPr>
              <a:lstStyle/>
              <a:p>
                <a:pPr algn="just">
                  <a:lnSpc>
                    <a:spcPct val="130000"/>
                  </a:lnSpc>
                </a:pPr>
                <a:r>
                  <a:rPr lang="zh-CN" altLang="en-US" sz="1400" dirty="0">
                    <a:latin typeface="张海山锐线体简" panose="02000000000000000000" charset="-122"/>
                    <a:ea typeface="张海山锐线体简" panose="02000000000000000000" charset="-122"/>
                  </a:rPr>
                  <a:t>单击添加文本单击添加文本单击添加文本单击添加文本单击添加文本单击添加文本单击添加文本单击添加文本单击添加文本</a:t>
                </a:r>
                <a:endParaRPr lang="zh-CN" altLang="en-US" sz="1400" dirty="0">
                  <a:latin typeface="张海山锐线体简" panose="02000000000000000000" charset="-122"/>
                  <a:ea typeface="张海山锐线体简" panose="02000000000000000000" charset="-122"/>
                </a:endParaRPr>
              </a:p>
            </p:txBody>
          </p:sp>
        </p:grpSp>
        <p:grpSp>
          <p:nvGrpSpPr>
            <p:cNvPr id="24" name="组合 23"/>
            <p:cNvGrpSpPr/>
            <p:nvPr/>
          </p:nvGrpSpPr>
          <p:grpSpPr>
            <a:xfrm>
              <a:off x="1332" y="4340"/>
              <a:ext cx="3317" cy="1651"/>
              <a:chOff x="1127500" y="3722304"/>
              <a:chExt cx="2808078" cy="1398156"/>
            </a:xfrm>
          </p:grpSpPr>
          <p:sp>
            <p:nvSpPr>
              <p:cNvPr id="25" name="文本框 37"/>
              <p:cNvSpPr txBox="1"/>
              <p:nvPr/>
            </p:nvSpPr>
            <p:spPr>
              <a:xfrm>
                <a:off x="1127501" y="3722304"/>
                <a:ext cx="2808075" cy="365968"/>
              </a:xfrm>
              <a:prstGeom prst="rect">
                <a:avLst/>
              </a:prstGeom>
              <a:noFill/>
            </p:spPr>
            <p:txBody>
              <a:bodyPr wrap="square" rtlCol="0">
                <a:spAutoFit/>
              </a:bodyPr>
              <a:lstStyle/>
              <a:p>
                <a:pPr algn="r">
                  <a:lnSpc>
                    <a:spcPct val="90000"/>
                  </a:lnSpc>
                  <a:spcBef>
                    <a:spcPts val="750"/>
                  </a:spcBef>
                </a:pPr>
                <a:r>
                  <a:rPr lang="zh-CN" altLang="en-US" sz="2000" b="1" dirty="0">
                    <a:latin typeface="张海山锐线体简" panose="02000000000000000000" charset="-122"/>
                    <a:ea typeface="张海山锐线体简" panose="02000000000000000000" charset="-122"/>
                  </a:rPr>
                  <a:t>添加标题</a:t>
                </a:r>
                <a:endParaRPr lang="zh-CN" altLang="en-US" sz="2000" b="1" dirty="0">
                  <a:latin typeface="张海山锐线体简" panose="02000000000000000000" charset="-122"/>
                  <a:ea typeface="张海山锐线体简" panose="02000000000000000000" charset="-122"/>
                </a:endParaRPr>
              </a:p>
            </p:txBody>
          </p:sp>
          <p:sp>
            <p:nvSpPr>
              <p:cNvPr id="26" name="文本框 38"/>
              <p:cNvSpPr txBox="1"/>
              <p:nvPr/>
            </p:nvSpPr>
            <p:spPr>
              <a:xfrm>
                <a:off x="1127500" y="3998791"/>
                <a:ext cx="2808078" cy="1121669"/>
              </a:xfrm>
              <a:prstGeom prst="rect">
                <a:avLst/>
              </a:prstGeom>
              <a:noFill/>
            </p:spPr>
            <p:txBody>
              <a:bodyPr wrap="square" rtlCol="0">
                <a:spAutoFit/>
              </a:bodyPr>
              <a:lstStyle/>
              <a:p>
                <a:pPr algn="just">
                  <a:lnSpc>
                    <a:spcPct val="130000"/>
                  </a:lnSpc>
                </a:pPr>
                <a:r>
                  <a:rPr lang="zh-CN" altLang="en-US" sz="1400" dirty="0">
                    <a:latin typeface="张海山锐线体简" panose="02000000000000000000" charset="-122"/>
                    <a:ea typeface="张海山锐线体简" panose="02000000000000000000" charset="-122"/>
                  </a:rPr>
                  <a:t>单击添加文本单击添加文本单击添加文本单击添加文本单击添加文本单击添加文本单击添加文本单击添加文本单击添加文本</a:t>
                </a:r>
                <a:endParaRPr lang="zh-CN" altLang="en-US" sz="1400" dirty="0">
                  <a:latin typeface="张海山锐线体简" panose="02000000000000000000" charset="-122"/>
                  <a:ea typeface="张海山锐线体简" panose="02000000000000000000" charset="-122"/>
                </a:endParaRPr>
              </a:p>
            </p:txBody>
          </p:sp>
        </p:grpSp>
        <p:grpSp>
          <p:nvGrpSpPr>
            <p:cNvPr id="27" name="组合 26"/>
            <p:cNvGrpSpPr/>
            <p:nvPr/>
          </p:nvGrpSpPr>
          <p:grpSpPr>
            <a:xfrm>
              <a:off x="9743" y="2217"/>
              <a:ext cx="3317" cy="1651"/>
              <a:chOff x="8248814" y="1925139"/>
              <a:chExt cx="2808078" cy="1398156"/>
            </a:xfrm>
          </p:grpSpPr>
          <p:sp>
            <p:nvSpPr>
              <p:cNvPr id="28" name="文本框 39"/>
              <p:cNvSpPr txBox="1"/>
              <p:nvPr/>
            </p:nvSpPr>
            <p:spPr>
              <a:xfrm>
                <a:off x="8248815" y="1925139"/>
                <a:ext cx="2808075" cy="365968"/>
              </a:xfrm>
              <a:prstGeom prst="rect">
                <a:avLst/>
              </a:prstGeom>
              <a:noFill/>
            </p:spPr>
            <p:txBody>
              <a:bodyPr wrap="square" rtlCol="0">
                <a:spAutoFit/>
              </a:bodyPr>
              <a:lstStyle/>
              <a:p>
                <a:pPr>
                  <a:lnSpc>
                    <a:spcPct val="90000"/>
                  </a:lnSpc>
                  <a:spcBef>
                    <a:spcPts val="750"/>
                  </a:spcBef>
                </a:pPr>
                <a:r>
                  <a:rPr lang="zh-CN" altLang="en-US" sz="2000" b="1" dirty="0">
                    <a:latin typeface="张海山锐线体简" panose="02000000000000000000" charset="-122"/>
                    <a:ea typeface="张海山锐线体简" panose="02000000000000000000" charset="-122"/>
                  </a:rPr>
                  <a:t>添加标题</a:t>
                </a:r>
                <a:endParaRPr lang="zh-CN" altLang="en-US" sz="2000" b="1" dirty="0">
                  <a:latin typeface="张海山锐线体简" panose="02000000000000000000" charset="-122"/>
                  <a:ea typeface="张海山锐线体简" panose="02000000000000000000" charset="-122"/>
                </a:endParaRPr>
              </a:p>
            </p:txBody>
          </p:sp>
          <p:sp>
            <p:nvSpPr>
              <p:cNvPr id="29" name="文本框 40"/>
              <p:cNvSpPr txBox="1"/>
              <p:nvPr/>
            </p:nvSpPr>
            <p:spPr>
              <a:xfrm>
                <a:off x="8248814" y="2201626"/>
                <a:ext cx="2808078" cy="1121669"/>
              </a:xfrm>
              <a:prstGeom prst="rect">
                <a:avLst/>
              </a:prstGeom>
              <a:noFill/>
            </p:spPr>
            <p:txBody>
              <a:bodyPr wrap="square" rtlCol="0">
                <a:spAutoFit/>
              </a:bodyPr>
              <a:lstStyle/>
              <a:p>
                <a:pPr algn="just">
                  <a:lnSpc>
                    <a:spcPct val="130000"/>
                  </a:lnSpc>
                </a:pPr>
                <a:r>
                  <a:rPr lang="zh-CN" altLang="en-US" sz="1400" dirty="0">
                    <a:latin typeface="张海山锐线体简" panose="02000000000000000000" charset="-122"/>
                    <a:ea typeface="张海山锐线体简" panose="02000000000000000000" charset="-122"/>
                  </a:rPr>
                  <a:t>单击添加文本单击添加文本单击添加文本单击添加文本单击添加文本单击添加文本单击添加文本单击添加文本单击添加文本</a:t>
                </a:r>
                <a:endParaRPr lang="zh-CN" altLang="en-US" sz="1400" dirty="0">
                  <a:latin typeface="张海山锐线体简" panose="02000000000000000000" charset="-122"/>
                  <a:ea typeface="张海山锐线体简" panose="02000000000000000000" charset="-122"/>
                </a:endParaRPr>
              </a:p>
            </p:txBody>
          </p:sp>
        </p:grpSp>
        <p:grpSp>
          <p:nvGrpSpPr>
            <p:cNvPr id="30" name="组合 29"/>
            <p:cNvGrpSpPr/>
            <p:nvPr/>
          </p:nvGrpSpPr>
          <p:grpSpPr>
            <a:xfrm>
              <a:off x="9743" y="4340"/>
              <a:ext cx="3317" cy="1651"/>
              <a:chOff x="8248814" y="3722304"/>
              <a:chExt cx="2808078" cy="1398156"/>
            </a:xfrm>
          </p:grpSpPr>
          <p:sp>
            <p:nvSpPr>
              <p:cNvPr id="31" name="文本框 41"/>
              <p:cNvSpPr txBox="1"/>
              <p:nvPr/>
            </p:nvSpPr>
            <p:spPr>
              <a:xfrm>
                <a:off x="8248815" y="3722304"/>
                <a:ext cx="2808075" cy="365968"/>
              </a:xfrm>
              <a:prstGeom prst="rect">
                <a:avLst/>
              </a:prstGeom>
              <a:noFill/>
            </p:spPr>
            <p:txBody>
              <a:bodyPr wrap="square" rtlCol="0">
                <a:spAutoFit/>
              </a:bodyPr>
              <a:lstStyle/>
              <a:p>
                <a:pPr>
                  <a:lnSpc>
                    <a:spcPct val="90000"/>
                  </a:lnSpc>
                  <a:spcBef>
                    <a:spcPts val="750"/>
                  </a:spcBef>
                </a:pPr>
                <a:r>
                  <a:rPr lang="zh-CN" altLang="en-US" sz="2000" b="1" dirty="0">
                    <a:latin typeface="张海山锐线体简" panose="02000000000000000000" charset="-122"/>
                    <a:ea typeface="张海山锐线体简" panose="02000000000000000000" charset="-122"/>
                  </a:rPr>
                  <a:t>添加标题</a:t>
                </a:r>
                <a:endParaRPr lang="zh-CN" altLang="en-US" sz="2000" b="1" dirty="0">
                  <a:latin typeface="张海山锐线体简" panose="02000000000000000000" charset="-122"/>
                  <a:ea typeface="张海山锐线体简" panose="02000000000000000000" charset="-122"/>
                </a:endParaRPr>
              </a:p>
            </p:txBody>
          </p:sp>
          <p:sp>
            <p:nvSpPr>
              <p:cNvPr id="32" name="文本框 42"/>
              <p:cNvSpPr txBox="1"/>
              <p:nvPr/>
            </p:nvSpPr>
            <p:spPr>
              <a:xfrm>
                <a:off x="8248814" y="3998791"/>
                <a:ext cx="2808078" cy="1121669"/>
              </a:xfrm>
              <a:prstGeom prst="rect">
                <a:avLst/>
              </a:prstGeom>
              <a:noFill/>
            </p:spPr>
            <p:txBody>
              <a:bodyPr wrap="square" rtlCol="0">
                <a:spAutoFit/>
              </a:bodyPr>
              <a:lstStyle/>
              <a:p>
                <a:pPr algn="just">
                  <a:lnSpc>
                    <a:spcPct val="130000"/>
                  </a:lnSpc>
                </a:pPr>
                <a:r>
                  <a:rPr lang="zh-CN" altLang="en-US" sz="1400" dirty="0">
                    <a:latin typeface="张海山锐线体简" panose="02000000000000000000" charset="-122"/>
                    <a:ea typeface="张海山锐线体简" panose="02000000000000000000" charset="-122"/>
                  </a:rPr>
                  <a:t>单击添加文本单击添加文本单击添加文本单击添加文本单击添加文本单击添加文本单击添加文本单击添加文本单击添加文本</a:t>
                </a:r>
                <a:endParaRPr lang="zh-CN" altLang="en-US" sz="1400" dirty="0">
                  <a:latin typeface="张海山锐线体简" panose="02000000000000000000" charset="-122"/>
                  <a:ea typeface="张海山锐线体简" panose="02000000000000000000" charset="-122"/>
                </a:endParaRPr>
              </a:p>
            </p:txBody>
          </p:sp>
        </p:grpSp>
      </p:grpSp>
      <p:pic>
        <p:nvPicPr>
          <p:cNvPr id="298" name="图片 297" descr="b181c9908d5735184705700f4793a4da"/>
          <p:cNvPicPr>
            <a:picLocks noChangeAspect="1"/>
          </p:cNvPicPr>
          <p:nvPr/>
        </p:nvPicPr>
        <p:blipFill>
          <a:blip r:embed="rId7"/>
          <a:stretch>
            <a:fillRect/>
          </a:stretch>
        </p:blipFill>
        <p:spPr>
          <a:xfrm>
            <a:off x="1487805" y="1903095"/>
            <a:ext cx="1104900" cy="672465"/>
          </a:xfrm>
          <a:prstGeom prst="rect">
            <a:avLst/>
          </a:prstGeom>
        </p:spPr>
      </p:pic>
      <p:pic>
        <p:nvPicPr>
          <p:cNvPr id="34" name="图片 33" descr="b181c9908d5735184705700f4793a4da"/>
          <p:cNvPicPr>
            <a:picLocks noChangeAspect="1"/>
          </p:cNvPicPr>
          <p:nvPr/>
        </p:nvPicPr>
        <p:blipFill>
          <a:blip r:embed="rId7"/>
          <a:stretch>
            <a:fillRect/>
          </a:stretch>
        </p:blipFill>
        <p:spPr>
          <a:xfrm>
            <a:off x="1417955" y="3945255"/>
            <a:ext cx="1104900" cy="672465"/>
          </a:xfrm>
          <a:prstGeom prst="rect">
            <a:avLst/>
          </a:prstGeom>
        </p:spPr>
      </p:pic>
      <p:pic>
        <p:nvPicPr>
          <p:cNvPr id="35" name="图片 34" descr="b181c9908d5735184705700f4793a4da"/>
          <p:cNvPicPr>
            <a:picLocks noChangeAspect="1"/>
          </p:cNvPicPr>
          <p:nvPr/>
        </p:nvPicPr>
        <p:blipFill>
          <a:blip r:embed="rId7"/>
          <a:stretch>
            <a:fillRect/>
          </a:stretch>
        </p:blipFill>
        <p:spPr>
          <a:xfrm flipH="1">
            <a:off x="9526905" y="1903095"/>
            <a:ext cx="1104900" cy="672465"/>
          </a:xfrm>
          <a:prstGeom prst="rect">
            <a:avLst/>
          </a:prstGeom>
        </p:spPr>
      </p:pic>
      <p:pic>
        <p:nvPicPr>
          <p:cNvPr id="36" name="图片 35" descr="b181c9908d5735184705700f4793a4da"/>
          <p:cNvPicPr>
            <a:picLocks noChangeAspect="1"/>
          </p:cNvPicPr>
          <p:nvPr/>
        </p:nvPicPr>
        <p:blipFill>
          <a:blip r:embed="rId7"/>
          <a:stretch>
            <a:fillRect/>
          </a:stretch>
        </p:blipFill>
        <p:spPr>
          <a:xfrm flipH="1">
            <a:off x="9526905" y="3919855"/>
            <a:ext cx="1104900" cy="67246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肆</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sp>
        <p:nvSpPr>
          <p:cNvPr id="56" name="Freeform 55"/>
          <p:cNvSpPr/>
          <p:nvPr/>
        </p:nvSpPr>
        <p:spPr>
          <a:xfrm rot="16200000">
            <a:off x="9344025" y="2667000"/>
            <a:ext cx="1704340" cy="1542415"/>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F19B14">
              <a:lumMod val="75000"/>
            </a:srgbClr>
          </a:solidFill>
          <a:ln w="25400" cap="flat" cmpd="sng" algn="ctr">
            <a:noFill/>
            <a:prstDash val="solid"/>
          </a:ln>
          <a:effectLst/>
        </p:spPr>
        <p:txBody>
          <a:bodyPr rtlCol="0" anchor="ctr"/>
          <a:lstStyle/>
          <a:p>
            <a:pPr algn="ctr"/>
            <a:endParaRPr lang="en-US" dirty="0"/>
          </a:p>
        </p:txBody>
      </p:sp>
      <p:sp>
        <p:nvSpPr>
          <p:cNvPr id="53" name="Freeform 52"/>
          <p:cNvSpPr/>
          <p:nvPr/>
        </p:nvSpPr>
        <p:spPr>
          <a:xfrm rot="16200000">
            <a:off x="6644640" y="2653665"/>
            <a:ext cx="1704340" cy="1542415"/>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9BB955">
              <a:lumMod val="75000"/>
            </a:srgbClr>
          </a:solidFill>
          <a:ln w="25400" cap="flat" cmpd="sng" algn="ctr">
            <a:noFill/>
            <a:prstDash val="solid"/>
          </a:ln>
          <a:effectLst/>
        </p:spPr>
        <p:txBody>
          <a:bodyPr rtlCol="0" anchor="ctr"/>
          <a:lstStyle/>
          <a:p>
            <a:pPr algn="ctr"/>
            <a:endParaRPr lang="en-US" dirty="0"/>
          </a:p>
        </p:txBody>
      </p:sp>
      <p:sp>
        <p:nvSpPr>
          <p:cNvPr id="52" name="Freeform 51"/>
          <p:cNvSpPr/>
          <p:nvPr/>
        </p:nvSpPr>
        <p:spPr>
          <a:xfrm rot="16200000">
            <a:off x="3938905" y="2653665"/>
            <a:ext cx="1704340" cy="1542415"/>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bg1">
              <a:lumMod val="65000"/>
            </a:schemeClr>
          </a:solidFill>
          <a:ln w="25400" cap="flat" cmpd="sng" algn="ctr">
            <a:noFill/>
            <a:prstDash val="solid"/>
          </a:ln>
          <a:effectLst/>
        </p:spPr>
        <p:txBody>
          <a:bodyPr rtlCol="0" anchor="ctr"/>
          <a:lstStyle/>
          <a:p>
            <a:pPr algn="ctr"/>
            <a:endParaRPr lang="en-US" dirty="0"/>
          </a:p>
        </p:txBody>
      </p:sp>
      <p:sp>
        <p:nvSpPr>
          <p:cNvPr id="51" name="Freeform 50"/>
          <p:cNvSpPr/>
          <p:nvPr/>
        </p:nvSpPr>
        <p:spPr>
          <a:xfrm rot="16200000">
            <a:off x="1233805" y="2649855"/>
            <a:ext cx="1704340" cy="1542415"/>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007E32"/>
          </a:solidFill>
          <a:ln w="25400" cap="flat" cmpd="sng" algn="ctr">
            <a:noFill/>
            <a:prstDash val="solid"/>
          </a:ln>
          <a:effectLst/>
        </p:spPr>
        <p:txBody>
          <a:bodyPr rtlCol="0" anchor="ctr"/>
          <a:lstStyle/>
          <a:p>
            <a:pPr algn="ctr"/>
            <a:endParaRPr lang="en-US" dirty="0"/>
          </a:p>
        </p:txBody>
      </p:sp>
      <p:cxnSp>
        <p:nvCxnSpPr>
          <p:cNvPr id="30" name="Straight Connector 29"/>
          <p:cNvCxnSpPr/>
          <p:nvPr/>
        </p:nvCxnSpPr>
        <p:spPr>
          <a:xfrm flipH="1">
            <a:off x="978535" y="3265805"/>
            <a:ext cx="10184765" cy="0"/>
          </a:xfrm>
          <a:prstGeom prst="line">
            <a:avLst/>
          </a:prstGeom>
          <a:noFill/>
          <a:ln w="19050" cap="flat" cmpd="sng" algn="ctr">
            <a:solidFill>
              <a:srgbClr val="262626">
                <a:lumMod val="50000"/>
                <a:lumOff val="50000"/>
              </a:srgbClr>
            </a:solidFill>
            <a:prstDash val="sysDot"/>
            <a:headEnd type="oval"/>
            <a:tailEnd type="oval"/>
          </a:ln>
          <a:effectLst/>
        </p:spPr>
      </p:cxnSp>
      <p:sp>
        <p:nvSpPr>
          <p:cNvPr id="45" name="Freeform 44"/>
          <p:cNvSpPr/>
          <p:nvPr/>
        </p:nvSpPr>
        <p:spPr>
          <a:xfrm rot="16200000">
            <a:off x="1233805" y="2559685"/>
            <a:ext cx="1704340" cy="1542415"/>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339436"/>
          </a:solidFill>
          <a:ln w="25400" cap="flat" cmpd="sng" algn="ctr">
            <a:noFill/>
            <a:prstDash val="solid"/>
          </a:ln>
          <a:effectLst/>
        </p:spPr>
        <p:txBody>
          <a:bodyPr rtlCol="0" anchor="ctr"/>
          <a:lstStyle/>
          <a:p>
            <a:pPr algn="ctr"/>
            <a:endParaRPr lang="en-US" dirty="0"/>
          </a:p>
        </p:txBody>
      </p:sp>
      <p:sp>
        <p:nvSpPr>
          <p:cNvPr id="54" name="Freeform 53"/>
          <p:cNvSpPr/>
          <p:nvPr/>
        </p:nvSpPr>
        <p:spPr>
          <a:xfrm rot="16200000">
            <a:off x="3938905" y="2559685"/>
            <a:ext cx="1704340" cy="1542415"/>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bg1">
              <a:lumMod val="75000"/>
            </a:schemeClr>
          </a:solidFill>
          <a:ln w="25400" cap="flat" cmpd="sng" algn="ctr">
            <a:noFill/>
            <a:prstDash val="solid"/>
          </a:ln>
          <a:effectLst/>
        </p:spPr>
        <p:txBody>
          <a:bodyPr rtlCol="0" anchor="ctr"/>
          <a:lstStyle/>
          <a:p>
            <a:pPr algn="ctr"/>
            <a:endParaRPr lang="en-US" dirty="0"/>
          </a:p>
        </p:txBody>
      </p:sp>
      <p:sp>
        <p:nvSpPr>
          <p:cNvPr id="69" name="Freeform 68"/>
          <p:cNvSpPr/>
          <p:nvPr/>
        </p:nvSpPr>
        <p:spPr>
          <a:xfrm rot="16200000">
            <a:off x="6644640" y="2559685"/>
            <a:ext cx="1704340" cy="1542415"/>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9BB955"/>
          </a:solidFill>
          <a:ln w="25400" cap="flat" cmpd="sng" algn="ctr">
            <a:noFill/>
            <a:prstDash val="solid"/>
          </a:ln>
          <a:effectLst/>
        </p:spPr>
        <p:txBody>
          <a:bodyPr rtlCol="0" anchor="ctr"/>
          <a:lstStyle/>
          <a:p>
            <a:pPr algn="ctr"/>
            <a:endParaRPr lang="en-US" dirty="0"/>
          </a:p>
        </p:txBody>
      </p:sp>
      <p:sp>
        <p:nvSpPr>
          <p:cNvPr id="72" name="Freeform 71"/>
          <p:cNvSpPr/>
          <p:nvPr/>
        </p:nvSpPr>
        <p:spPr>
          <a:xfrm rot="16200000">
            <a:off x="9350375" y="2559685"/>
            <a:ext cx="1704340" cy="1542415"/>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solidFill>
          <a:ln w="25400" cap="flat" cmpd="sng" algn="ctr">
            <a:noFill/>
            <a:prstDash val="solid"/>
          </a:ln>
          <a:effectLst/>
        </p:spPr>
        <p:txBody>
          <a:bodyPr rtlCol="0" anchor="ctr"/>
          <a:lstStyle/>
          <a:p>
            <a:pPr algn="ctr"/>
            <a:endParaRPr lang="en-US" dirty="0"/>
          </a:p>
        </p:txBody>
      </p:sp>
      <p:sp>
        <p:nvSpPr>
          <p:cNvPr id="31" name="Arc 30"/>
          <p:cNvSpPr/>
          <p:nvPr/>
        </p:nvSpPr>
        <p:spPr>
          <a:xfrm rot="19051047">
            <a:off x="2506980" y="1916430"/>
            <a:ext cx="2305685" cy="2305685"/>
          </a:xfrm>
          <a:prstGeom prst="arc">
            <a:avLst/>
          </a:prstGeom>
          <a:noFill/>
          <a:ln w="28575" cap="flat" cmpd="sng" algn="ctr">
            <a:solidFill>
              <a:srgbClr val="FFFFFF">
                <a:lumMod val="65000"/>
              </a:srgbClr>
            </a:solidFill>
            <a:prstDash val="sysDot"/>
            <a:tailEnd type="stealth"/>
          </a:ln>
          <a:effectLst/>
        </p:spPr>
        <p:txBody>
          <a:bodyPr rtlCol="0" anchor="ctr"/>
          <a:lstStyle/>
          <a:p>
            <a:pPr algn="ctr"/>
            <a:endParaRPr lang="en-US" dirty="0"/>
          </a:p>
        </p:txBody>
      </p:sp>
      <p:sp>
        <p:nvSpPr>
          <p:cNvPr id="32" name="Arc 31"/>
          <p:cNvSpPr/>
          <p:nvPr/>
        </p:nvSpPr>
        <p:spPr>
          <a:xfrm rot="19051047">
            <a:off x="5111115" y="1916430"/>
            <a:ext cx="2305685" cy="2305685"/>
          </a:xfrm>
          <a:prstGeom prst="arc">
            <a:avLst/>
          </a:prstGeom>
          <a:noFill/>
          <a:ln w="28575" cap="flat" cmpd="sng" algn="ctr">
            <a:solidFill>
              <a:srgbClr val="FFFFFF">
                <a:lumMod val="65000"/>
              </a:srgbClr>
            </a:solidFill>
            <a:prstDash val="sysDot"/>
            <a:tailEnd type="stealth"/>
          </a:ln>
          <a:effectLst/>
        </p:spPr>
        <p:txBody>
          <a:bodyPr rtlCol="0" anchor="ctr"/>
          <a:lstStyle/>
          <a:p>
            <a:pPr algn="ctr"/>
            <a:endParaRPr lang="en-US" dirty="0"/>
          </a:p>
        </p:txBody>
      </p:sp>
      <p:sp>
        <p:nvSpPr>
          <p:cNvPr id="33" name="Arc 32"/>
          <p:cNvSpPr/>
          <p:nvPr/>
        </p:nvSpPr>
        <p:spPr>
          <a:xfrm rot="19051047">
            <a:off x="7715885" y="1916430"/>
            <a:ext cx="2305685" cy="2305685"/>
          </a:xfrm>
          <a:prstGeom prst="arc">
            <a:avLst/>
          </a:prstGeom>
          <a:noFill/>
          <a:ln w="28575" cap="flat" cmpd="sng" algn="ctr">
            <a:solidFill>
              <a:srgbClr val="FFFFFF">
                <a:lumMod val="65000"/>
              </a:srgbClr>
            </a:solidFill>
            <a:prstDash val="sysDot"/>
            <a:tailEnd type="stealth"/>
          </a:ln>
          <a:effectLst/>
        </p:spPr>
        <p:txBody>
          <a:bodyPr rtlCol="0" anchor="ctr"/>
          <a:lstStyle/>
          <a:p>
            <a:pPr algn="ctr"/>
            <a:endParaRPr lang="en-US" dirty="0"/>
          </a:p>
        </p:txBody>
      </p:sp>
      <p:sp>
        <p:nvSpPr>
          <p:cNvPr id="57" name="Freeform 103"/>
          <p:cNvSpPr>
            <a:spLocks noEditPoints="1"/>
          </p:cNvSpPr>
          <p:nvPr/>
        </p:nvSpPr>
        <p:spPr bwMode="auto">
          <a:xfrm>
            <a:off x="1828800" y="2751455"/>
            <a:ext cx="524510" cy="77216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w="9525">
            <a:noFill/>
            <a:round/>
          </a:ln>
        </p:spPr>
        <p:txBody>
          <a:bodyPr vert="horz" wrap="square" lIns="91440" tIns="45720" rIns="91440" bIns="45720" numCol="1" anchor="t" anchorCtr="0" compatLnSpc="1"/>
          <a:lstStyle/>
          <a:p>
            <a:endParaRPr lang="en-US" dirty="0"/>
          </a:p>
        </p:txBody>
      </p:sp>
      <p:sp>
        <p:nvSpPr>
          <p:cNvPr id="58" name="Freeform 52"/>
          <p:cNvSpPr>
            <a:spLocks noEditPoints="1"/>
          </p:cNvSpPr>
          <p:nvPr/>
        </p:nvSpPr>
        <p:spPr bwMode="auto">
          <a:xfrm>
            <a:off x="4484370" y="2751455"/>
            <a:ext cx="653415" cy="702310"/>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w="9525">
            <a:noFill/>
            <a:round/>
          </a:ln>
        </p:spPr>
        <p:txBody>
          <a:bodyPr vert="horz" wrap="square" lIns="91440" tIns="45720" rIns="91440" bIns="45720" numCol="1" anchor="t" anchorCtr="0" compatLnSpc="1"/>
          <a:lstStyle/>
          <a:p>
            <a:endParaRPr lang="en-US" dirty="0"/>
          </a:p>
        </p:txBody>
      </p:sp>
      <p:sp>
        <p:nvSpPr>
          <p:cNvPr id="59" name="Freeform 83"/>
          <p:cNvSpPr>
            <a:spLocks noEditPoints="1"/>
          </p:cNvSpPr>
          <p:nvPr/>
        </p:nvSpPr>
        <p:spPr bwMode="auto">
          <a:xfrm>
            <a:off x="7239635" y="2752090"/>
            <a:ext cx="514350" cy="771525"/>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F"/>
          </a:solidFill>
          <a:ln w="9525">
            <a:noFill/>
            <a:round/>
          </a:ln>
        </p:spPr>
        <p:txBody>
          <a:bodyPr vert="horz" wrap="square" lIns="91440" tIns="45720" rIns="91440" bIns="45720" numCol="1" anchor="t" anchorCtr="0" compatLnSpc="1"/>
          <a:lstStyle/>
          <a:p>
            <a:endParaRPr lang="en-US" dirty="0"/>
          </a:p>
        </p:txBody>
      </p:sp>
      <p:sp>
        <p:nvSpPr>
          <p:cNvPr id="60" name="Freeform 152"/>
          <p:cNvSpPr>
            <a:spLocks noEditPoints="1"/>
          </p:cNvSpPr>
          <p:nvPr/>
        </p:nvSpPr>
        <p:spPr bwMode="auto">
          <a:xfrm>
            <a:off x="9886315" y="2896870"/>
            <a:ext cx="638175" cy="58991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91440" tIns="45720" rIns="91440" bIns="45720" numCol="1" anchor="t" anchorCtr="0" compatLnSpc="1"/>
          <a:lstStyle/>
          <a:p>
            <a:endParaRPr lang="en-US" dirty="0"/>
          </a:p>
        </p:txBody>
      </p:sp>
      <p:sp>
        <p:nvSpPr>
          <p:cNvPr id="26637" name="文本框 12"/>
          <p:cNvSpPr/>
          <p:nvPr/>
        </p:nvSpPr>
        <p:spPr>
          <a:xfrm>
            <a:off x="1087755" y="4273550"/>
            <a:ext cx="2007235" cy="1880870"/>
          </a:xfrm>
          <a:prstGeom prst="rect">
            <a:avLst/>
          </a:prstGeom>
          <a:noFill/>
          <a:ln w="9525">
            <a:noFill/>
          </a:ln>
        </p:spPr>
        <p:txBody>
          <a:bodyPr wrap="square">
            <a:spAutoFit/>
          </a:bodyPr>
          <a:lstStyle/>
          <a:p>
            <a:pPr lvl="0" algn="ctr" eaLnBrk="1" hangingPunct="1">
              <a:lnSpc>
                <a:spcPct val="120000"/>
              </a:lnSpc>
            </a:pPr>
            <a:r>
              <a:rPr lang="en-US" altLang="zh-CN" sz="16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12" name="文本框 12"/>
          <p:cNvSpPr/>
          <p:nvPr/>
        </p:nvSpPr>
        <p:spPr>
          <a:xfrm>
            <a:off x="3787775" y="4290695"/>
            <a:ext cx="2007235" cy="1880870"/>
          </a:xfrm>
          <a:prstGeom prst="rect">
            <a:avLst/>
          </a:prstGeom>
          <a:noFill/>
          <a:ln w="9525">
            <a:noFill/>
          </a:ln>
        </p:spPr>
        <p:txBody>
          <a:bodyPr wrap="square">
            <a:spAutoFit/>
          </a:bodyPr>
          <a:lstStyle/>
          <a:p>
            <a:pPr lvl="0" algn="ctr" eaLnBrk="1" hangingPunct="1">
              <a:lnSpc>
                <a:spcPct val="120000"/>
              </a:lnSpc>
            </a:pPr>
            <a:r>
              <a:rPr lang="en-US" altLang="zh-CN" sz="16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13" name="文本框 12"/>
          <p:cNvSpPr/>
          <p:nvPr/>
        </p:nvSpPr>
        <p:spPr>
          <a:xfrm>
            <a:off x="6493510" y="4290695"/>
            <a:ext cx="2007235" cy="1880870"/>
          </a:xfrm>
          <a:prstGeom prst="rect">
            <a:avLst/>
          </a:prstGeom>
          <a:noFill/>
          <a:ln w="9525">
            <a:noFill/>
          </a:ln>
        </p:spPr>
        <p:txBody>
          <a:bodyPr wrap="square">
            <a:spAutoFit/>
          </a:bodyPr>
          <a:lstStyle/>
          <a:p>
            <a:pPr lvl="0" algn="ctr" eaLnBrk="1" hangingPunct="1">
              <a:lnSpc>
                <a:spcPct val="120000"/>
              </a:lnSpc>
            </a:pPr>
            <a:r>
              <a:rPr lang="en-US" altLang="zh-CN" sz="16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p:txBody>
      </p:sp>
      <p:sp>
        <p:nvSpPr>
          <p:cNvPr id="14" name="文本框 12"/>
          <p:cNvSpPr/>
          <p:nvPr/>
        </p:nvSpPr>
        <p:spPr>
          <a:xfrm>
            <a:off x="9201785" y="4290695"/>
            <a:ext cx="2007235" cy="1880870"/>
          </a:xfrm>
          <a:prstGeom prst="rect">
            <a:avLst/>
          </a:prstGeom>
          <a:noFill/>
          <a:ln w="9525">
            <a:noFill/>
          </a:ln>
        </p:spPr>
        <p:txBody>
          <a:bodyPr wrap="square">
            <a:spAutoFit/>
          </a:bodyPr>
          <a:lstStyle/>
          <a:p>
            <a:pPr lvl="0" algn="ctr" eaLnBrk="1" hangingPunct="1">
              <a:lnSpc>
                <a:spcPct val="120000"/>
              </a:lnSpc>
            </a:pPr>
            <a:r>
              <a:rPr lang="en-US" altLang="zh-CN" sz="16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zh-CN" altLang="en-US" b="1">
                <a:latin typeface="锐字逼格锐线体简4.0(原名张海山锐线体简）" panose="02010604000000000000" charset="-122"/>
                <a:ea typeface="锐字逼格锐线体简4.0(原名张海山锐线体简）" panose="02010604000000000000" charset="-122"/>
                <a:sym typeface="+mn-ea"/>
              </a:rPr>
              <a:t>添加标题</a:t>
            </a:r>
            <a:endParaRPr lang="zh-CN" altLang="en-US" sz="1200" b="1" dirty="0">
              <a:solidFill>
                <a:srgbClr val="262626"/>
              </a:solidFill>
              <a:latin typeface="方正姚体" panose="02010601030101010101" pitchFamily="2" charset="-122"/>
              <a:ea typeface="方正姚体" panose="02010601030101010101" pitchFamily="2" charset="-122"/>
              <a:sym typeface="方正姚体" panose="02010601030101010101" pitchFamily="2" charset="-122"/>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这里可以添加主要内容这里可以添加主要内容里可以添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a:p>
            <a:pPr lvl="0" algn="ctr" eaLnBrk="1" hangingPunct="1">
              <a:lnSpc>
                <a:spcPct val="120000"/>
              </a:lnSpc>
            </a:pPr>
            <a:r>
              <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rPr>
              <a:t>内容这里可以添加主要内容里可以添</a:t>
            </a:r>
            <a:endParaRPr lang="zh-CN" altLang="en-US" sz="1600" dirty="0">
              <a:solidFill>
                <a:sysClr val="windowText" lastClr="000000"/>
              </a:solidFill>
              <a:latin typeface="锐字逼格锐线体简4.0(原名张海山锐线体简）" panose="02010604000000000000" charset="-122"/>
              <a:ea typeface="锐字逼格锐线体简4.0(原名张海山锐线体简）" panose="02010604000000000000" charset="-122"/>
              <a:sym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肆</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9" name="组合 8"/>
          <p:cNvGrpSpPr/>
          <p:nvPr/>
        </p:nvGrpSpPr>
        <p:grpSpPr>
          <a:xfrm>
            <a:off x="1947545" y="3663950"/>
            <a:ext cx="8380730" cy="2997200"/>
            <a:chOff x="1342073" y="3274386"/>
            <a:chExt cx="7669548" cy="2742557"/>
          </a:xfrm>
        </p:grpSpPr>
        <p:grpSp>
          <p:nvGrpSpPr>
            <p:cNvPr id="10" name="组合 9"/>
            <p:cNvGrpSpPr/>
            <p:nvPr/>
          </p:nvGrpSpPr>
          <p:grpSpPr>
            <a:xfrm>
              <a:off x="1342073" y="3381473"/>
              <a:ext cx="2864167" cy="2635470"/>
              <a:chOff x="3775393" y="3812857"/>
              <a:chExt cx="1252537" cy="1152525"/>
            </a:xfrm>
          </p:grpSpPr>
          <p:sp>
            <p:nvSpPr>
              <p:cNvPr id="142" name="Freeform 7"/>
              <p:cNvSpPr/>
              <p:nvPr/>
            </p:nvSpPr>
            <p:spPr bwMode="auto">
              <a:xfrm>
                <a:off x="3980180" y="4125595"/>
                <a:ext cx="44450" cy="276225"/>
              </a:xfrm>
              <a:custGeom>
                <a:avLst/>
                <a:gdLst>
                  <a:gd name="T0" fmla="*/ 14 w 26"/>
                  <a:gd name="T1" fmla="*/ 0 h 161"/>
                  <a:gd name="T2" fmla="*/ 13 w 26"/>
                  <a:gd name="T3" fmla="*/ 0 h 161"/>
                  <a:gd name="T4" fmla="*/ 9 w 26"/>
                  <a:gd name="T5" fmla="*/ 7 h 161"/>
                  <a:gd name="T6" fmla="*/ 13 w 26"/>
                  <a:gd name="T7" fmla="*/ 17 h 161"/>
                  <a:gd name="T8" fmla="*/ 0 w 26"/>
                  <a:gd name="T9" fmla="*/ 148 h 161"/>
                  <a:gd name="T10" fmla="*/ 13 w 26"/>
                  <a:gd name="T11" fmla="*/ 161 h 161"/>
                  <a:gd name="T12" fmla="*/ 26 w 26"/>
                  <a:gd name="T13" fmla="*/ 150 h 161"/>
                  <a:gd name="T14" fmla="*/ 14 w 26"/>
                  <a:gd name="T15" fmla="*/ 17 h 161"/>
                  <a:gd name="T16" fmla="*/ 17 w 26"/>
                  <a:gd name="T17" fmla="*/ 7 h 161"/>
                  <a:gd name="T18" fmla="*/ 14 w 26"/>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61">
                    <a:moveTo>
                      <a:pt x="14" y="0"/>
                    </a:moveTo>
                    <a:cubicBezTo>
                      <a:pt x="13" y="0"/>
                      <a:pt x="13" y="0"/>
                      <a:pt x="13" y="0"/>
                    </a:cubicBezTo>
                    <a:cubicBezTo>
                      <a:pt x="12" y="1"/>
                      <a:pt x="9" y="5"/>
                      <a:pt x="9" y="7"/>
                    </a:cubicBezTo>
                    <a:cubicBezTo>
                      <a:pt x="9" y="9"/>
                      <a:pt x="12" y="15"/>
                      <a:pt x="13" y="17"/>
                    </a:cubicBezTo>
                    <a:cubicBezTo>
                      <a:pt x="0" y="148"/>
                      <a:pt x="0" y="148"/>
                      <a:pt x="0" y="148"/>
                    </a:cubicBezTo>
                    <a:cubicBezTo>
                      <a:pt x="13" y="161"/>
                      <a:pt x="13" y="161"/>
                      <a:pt x="13" y="161"/>
                    </a:cubicBezTo>
                    <a:cubicBezTo>
                      <a:pt x="26" y="150"/>
                      <a:pt x="26" y="150"/>
                      <a:pt x="26" y="150"/>
                    </a:cubicBezTo>
                    <a:cubicBezTo>
                      <a:pt x="14" y="17"/>
                      <a:pt x="14" y="17"/>
                      <a:pt x="14" y="17"/>
                    </a:cubicBezTo>
                    <a:cubicBezTo>
                      <a:pt x="15" y="15"/>
                      <a:pt x="17" y="9"/>
                      <a:pt x="17" y="7"/>
                    </a:cubicBezTo>
                    <a:cubicBezTo>
                      <a:pt x="17" y="5"/>
                      <a:pt x="15" y="0"/>
                      <a:pt x="14" y="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1" name="Freeform 8"/>
              <p:cNvSpPr>
                <a:spLocks noEditPoints="1"/>
              </p:cNvSpPr>
              <p:nvPr/>
            </p:nvSpPr>
            <p:spPr bwMode="auto">
              <a:xfrm>
                <a:off x="3935730" y="3944620"/>
                <a:ext cx="134938" cy="134938"/>
              </a:xfrm>
              <a:custGeom>
                <a:avLst/>
                <a:gdLst>
                  <a:gd name="T0" fmla="*/ 33 w 79"/>
                  <a:gd name="T1" fmla="*/ 71 h 79"/>
                  <a:gd name="T2" fmla="*/ 32 w 79"/>
                  <a:gd name="T3" fmla="*/ 68 h 79"/>
                  <a:gd name="T4" fmla="*/ 34 w 79"/>
                  <a:gd name="T5" fmla="*/ 68 h 79"/>
                  <a:gd name="T6" fmla="*/ 34 w 79"/>
                  <a:gd name="T7" fmla="*/ 68 h 79"/>
                  <a:gd name="T8" fmla="*/ 35 w 79"/>
                  <a:gd name="T9" fmla="*/ 70 h 79"/>
                  <a:gd name="T10" fmla="*/ 33 w 79"/>
                  <a:gd name="T11" fmla="*/ 71 h 79"/>
                  <a:gd name="T12" fmla="*/ 39 w 79"/>
                  <a:gd name="T13" fmla="*/ 0 h 79"/>
                  <a:gd name="T14" fmla="*/ 0 w 79"/>
                  <a:gd name="T15" fmla="*/ 39 h 79"/>
                  <a:gd name="T16" fmla="*/ 39 w 79"/>
                  <a:gd name="T17" fmla="*/ 79 h 79"/>
                  <a:gd name="T18" fmla="*/ 79 w 79"/>
                  <a:gd name="T19" fmla="*/ 39 h 79"/>
                  <a:gd name="T20" fmla="*/ 39 w 79"/>
                  <a:gd name="T2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79">
                    <a:moveTo>
                      <a:pt x="33" y="71"/>
                    </a:moveTo>
                    <a:cubicBezTo>
                      <a:pt x="33" y="70"/>
                      <a:pt x="33" y="69"/>
                      <a:pt x="32" y="68"/>
                    </a:cubicBezTo>
                    <a:cubicBezTo>
                      <a:pt x="33" y="68"/>
                      <a:pt x="33" y="68"/>
                      <a:pt x="34" y="68"/>
                    </a:cubicBezTo>
                    <a:cubicBezTo>
                      <a:pt x="34" y="68"/>
                      <a:pt x="34" y="68"/>
                      <a:pt x="34" y="68"/>
                    </a:cubicBezTo>
                    <a:cubicBezTo>
                      <a:pt x="34" y="68"/>
                      <a:pt x="34" y="69"/>
                      <a:pt x="35" y="70"/>
                    </a:cubicBezTo>
                    <a:cubicBezTo>
                      <a:pt x="34" y="71"/>
                      <a:pt x="34" y="71"/>
                      <a:pt x="33" y="71"/>
                    </a:cubicBezTo>
                    <a:moveTo>
                      <a:pt x="39" y="0"/>
                    </a:moveTo>
                    <a:cubicBezTo>
                      <a:pt x="17" y="0"/>
                      <a:pt x="0" y="18"/>
                      <a:pt x="0" y="39"/>
                    </a:cubicBezTo>
                    <a:cubicBezTo>
                      <a:pt x="0" y="61"/>
                      <a:pt x="17" y="79"/>
                      <a:pt x="39" y="79"/>
                    </a:cubicBezTo>
                    <a:cubicBezTo>
                      <a:pt x="61" y="79"/>
                      <a:pt x="79" y="61"/>
                      <a:pt x="79" y="39"/>
                    </a:cubicBezTo>
                    <a:cubicBezTo>
                      <a:pt x="79" y="18"/>
                      <a:pt x="61" y="0"/>
                      <a:pt x="39"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2" name="Freeform 9"/>
              <p:cNvSpPr>
                <a:spLocks noEditPoints="1"/>
              </p:cNvSpPr>
              <p:nvPr/>
            </p:nvSpPr>
            <p:spPr bwMode="auto">
              <a:xfrm>
                <a:off x="3775393" y="4122420"/>
                <a:ext cx="409575" cy="839788"/>
              </a:xfrm>
              <a:custGeom>
                <a:avLst/>
                <a:gdLst>
                  <a:gd name="T0" fmla="*/ 189 w 240"/>
                  <a:gd name="T1" fmla="*/ 402 h 491"/>
                  <a:gd name="T2" fmla="*/ 189 w 240"/>
                  <a:gd name="T3" fmla="*/ 404 h 491"/>
                  <a:gd name="T4" fmla="*/ 98 w 240"/>
                  <a:gd name="T5" fmla="*/ 295 h 491"/>
                  <a:gd name="T6" fmla="*/ 98 w 240"/>
                  <a:gd name="T7" fmla="*/ 293 h 491"/>
                  <a:gd name="T8" fmla="*/ 99 w 240"/>
                  <a:gd name="T9" fmla="*/ 294 h 491"/>
                  <a:gd name="T10" fmla="*/ 182 w 240"/>
                  <a:gd name="T11" fmla="*/ 248 h 491"/>
                  <a:gd name="T12" fmla="*/ 183 w 240"/>
                  <a:gd name="T13" fmla="*/ 247 h 491"/>
                  <a:gd name="T14" fmla="*/ 130 w 240"/>
                  <a:gd name="T15" fmla="*/ 227 h 491"/>
                  <a:gd name="T16" fmla="*/ 132 w 240"/>
                  <a:gd name="T17" fmla="*/ 223 h 491"/>
                  <a:gd name="T18" fmla="*/ 130 w 240"/>
                  <a:gd name="T19" fmla="*/ 227 h 491"/>
                  <a:gd name="T20" fmla="*/ 157 w 240"/>
                  <a:gd name="T21" fmla="*/ 222 h 491"/>
                  <a:gd name="T22" fmla="*/ 158 w 240"/>
                  <a:gd name="T23" fmla="*/ 221 h 491"/>
                  <a:gd name="T24" fmla="*/ 115 w 240"/>
                  <a:gd name="T25" fmla="*/ 226 h 491"/>
                  <a:gd name="T26" fmla="*/ 113 w 240"/>
                  <a:gd name="T27" fmla="*/ 218 h 491"/>
                  <a:gd name="T28" fmla="*/ 118 w 240"/>
                  <a:gd name="T29" fmla="*/ 221 h 491"/>
                  <a:gd name="T30" fmla="*/ 159 w 240"/>
                  <a:gd name="T31" fmla="*/ 212 h 491"/>
                  <a:gd name="T32" fmla="*/ 160 w 240"/>
                  <a:gd name="T33" fmla="*/ 208 h 491"/>
                  <a:gd name="T34" fmla="*/ 162 w 240"/>
                  <a:gd name="T35" fmla="*/ 210 h 491"/>
                  <a:gd name="T36" fmla="*/ 159 w 240"/>
                  <a:gd name="T37" fmla="*/ 212 h 491"/>
                  <a:gd name="T38" fmla="*/ 184 w 240"/>
                  <a:gd name="T39" fmla="*/ 185 h 491"/>
                  <a:gd name="T40" fmla="*/ 186 w 240"/>
                  <a:gd name="T41" fmla="*/ 185 h 491"/>
                  <a:gd name="T42" fmla="*/ 84 w 240"/>
                  <a:gd name="T43" fmla="*/ 164 h 491"/>
                  <a:gd name="T44" fmla="*/ 85 w 240"/>
                  <a:gd name="T45" fmla="*/ 161 h 491"/>
                  <a:gd name="T46" fmla="*/ 85 w 240"/>
                  <a:gd name="T47" fmla="*/ 163 h 491"/>
                  <a:gd name="T48" fmla="*/ 96 w 240"/>
                  <a:gd name="T49" fmla="*/ 140 h 491"/>
                  <a:gd name="T50" fmla="*/ 93 w 240"/>
                  <a:gd name="T51" fmla="*/ 135 h 491"/>
                  <a:gd name="T52" fmla="*/ 99 w 240"/>
                  <a:gd name="T53" fmla="*/ 137 h 491"/>
                  <a:gd name="T54" fmla="*/ 54 w 240"/>
                  <a:gd name="T55" fmla="*/ 134 h 491"/>
                  <a:gd name="T56" fmla="*/ 56 w 240"/>
                  <a:gd name="T57" fmla="*/ 130 h 491"/>
                  <a:gd name="T58" fmla="*/ 57 w 240"/>
                  <a:gd name="T59" fmla="*/ 134 h 491"/>
                  <a:gd name="T60" fmla="*/ 40 w 240"/>
                  <a:gd name="T61" fmla="*/ 71 h 491"/>
                  <a:gd name="T62" fmla="*/ 41 w 240"/>
                  <a:gd name="T63" fmla="*/ 69 h 491"/>
                  <a:gd name="T64" fmla="*/ 40 w 240"/>
                  <a:gd name="T65" fmla="*/ 71 h 491"/>
                  <a:gd name="T66" fmla="*/ 7 w 240"/>
                  <a:gd name="T67" fmla="*/ 68 h 491"/>
                  <a:gd name="T68" fmla="*/ 8 w 240"/>
                  <a:gd name="T69" fmla="*/ 68 h 491"/>
                  <a:gd name="T70" fmla="*/ 8 w 240"/>
                  <a:gd name="T71" fmla="*/ 71 h 491"/>
                  <a:gd name="T72" fmla="*/ 41 w 240"/>
                  <a:gd name="T73" fmla="*/ 80 h 491"/>
                  <a:gd name="T74" fmla="*/ 52 w 240"/>
                  <a:gd name="T75" fmla="*/ 92 h 491"/>
                  <a:gd name="T76" fmla="*/ 53 w 240"/>
                  <a:gd name="T77" fmla="*/ 96 h 491"/>
                  <a:gd name="T78" fmla="*/ 58 w 240"/>
                  <a:gd name="T79" fmla="*/ 134 h 491"/>
                  <a:gd name="T80" fmla="*/ 63 w 240"/>
                  <a:gd name="T81" fmla="*/ 51 h 491"/>
                  <a:gd name="T82" fmla="*/ 65 w 240"/>
                  <a:gd name="T83" fmla="*/ 51 h 491"/>
                  <a:gd name="T84" fmla="*/ 98 w 240"/>
                  <a:gd name="T85" fmla="*/ 39 h 491"/>
                  <a:gd name="T86" fmla="*/ 98 w 240"/>
                  <a:gd name="T87" fmla="*/ 38 h 491"/>
                  <a:gd name="T88" fmla="*/ 98 w 240"/>
                  <a:gd name="T89" fmla="*/ 39 h 491"/>
                  <a:gd name="T90" fmla="*/ 41 w 240"/>
                  <a:gd name="T91" fmla="*/ 19 h 491"/>
                  <a:gd name="T92" fmla="*/ 65 w 240"/>
                  <a:gd name="T93" fmla="*/ 182 h 491"/>
                  <a:gd name="T94" fmla="*/ 80 w 240"/>
                  <a:gd name="T95" fmla="*/ 491 h 491"/>
                  <a:gd name="T96" fmla="*/ 120 w 240"/>
                  <a:gd name="T97" fmla="*/ 285 h 491"/>
                  <a:gd name="T98" fmla="*/ 150 w 240"/>
                  <a:gd name="T99" fmla="*/ 284 h 491"/>
                  <a:gd name="T100" fmla="*/ 156 w 240"/>
                  <a:gd name="T101" fmla="*/ 333 h 491"/>
                  <a:gd name="T102" fmla="*/ 158 w 240"/>
                  <a:gd name="T103" fmla="*/ 335 h 491"/>
                  <a:gd name="T104" fmla="*/ 173 w 240"/>
                  <a:gd name="T105" fmla="*/ 491 h 491"/>
                  <a:gd name="T106" fmla="*/ 194 w 240"/>
                  <a:gd name="T107" fmla="*/ 199 h 491"/>
                  <a:gd name="T108" fmla="*/ 240 w 240"/>
                  <a:gd name="T109" fmla="*/ 133 h 491"/>
                  <a:gd name="T110" fmla="*/ 209 w 240"/>
                  <a:gd name="T111" fmla="*/ 128 h 491"/>
                  <a:gd name="T112" fmla="*/ 180 w 240"/>
                  <a:gd name="T113" fmla="*/ 29 h 491"/>
                  <a:gd name="T114" fmla="*/ 171 w 240"/>
                  <a:gd name="T115" fmla="*/ 0 h 491"/>
                  <a:gd name="T116" fmla="*/ 149 w 240"/>
                  <a:gd name="T117" fmla="*/ 178 h 491"/>
                  <a:gd name="T118" fmla="*/ 102 w 240"/>
                  <a:gd name="T119" fmla="*/ 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491">
                    <a:moveTo>
                      <a:pt x="189" y="404"/>
                    </a:moveTo>
                    <a:cubicBezTo>
                      <a:pt x="189" y="402"/>
                      <a:pt x="189" y="402"/>
                      <a:pt x="189" y="402"/>
                    </a:cubicBezTo>
                    <a:cubicBezTo>
                      <a:pt x="190" y="403"/>
                      <a:pt x="190" y="403"/>
                      <a:pt x="190" y="403"/>
                    </a:cubicBezTo>
                    <a:cubicBezTo>
                      <a:pt x="189" y="404"/>
                      <a:pt x="189" y="404"/>
                      <a:pt x="189" y="404"/>
                    </a:cubicBezTo>
                    <a:moveTo>
                      <a:pt x="98" y="295"/>
                    </a:moveTo>
                    <a:cubicBezTo>
                      <a:pt x="98" y="295"/>
                      <a:pt x="98" y="295"/>
                      <a:pt x="98" y="295"/>
                    </a:cubicBezTo>
                    <a:cubicBezTo>
                      <a:pt x="97" y="295"/>
                      <a:pt x="97" y="294"/>
                      <a:pt x="96" y="293"/>
                    </a:cubicBezTo>
                    <a:cubicBezTo>
                      <a:pt x="97" y="293"/>
                      <a:pt x="97" y="293"/>
                      <a:pt x="98" y="293"/>
                    </a:cubicBezTo>
                    <a:cubicBezTo>
                      <a:pt x="98" y="293"/>
                      <a:pt x="98" y="293"/>
                      <a:pt x="98" y="293"/>
                    </a:cubicBezTo>
                    <a:cubicBezTo>
                      <a:pt x="98" y="293"/>
                      <a:pt x="99" y="293"/>
                      <a:pt x="99" y="294"/>
                    </a:cubicBezTo>
                    <a:cubicBezTo>
                      <a:pt x="99" y="294"/>
                      <a:pt x="98" y="295"/>
                      <a:pt x="98" y="295"/>
                    </a:cubicBezTo>
                    <a:moveTo>
                      <a:pt x="182" y="248"/>
                    </a:moveTo>
                    <a:cubicBezTo>
                      <a:pt x="182" y="246"/>
                      <a:pt x="182" y="246"/>
                      <a:pt x="182" y="246"/>
                    </a:cubicBezTo>
                    <a:cubicBezTo>
                      <a:pt x="183" y="247"/>
                      <a:pt x="183" y="247"/>
                      <a:pt x="183" y="247"/>
                    </a:cubicBezTo>
                    <a:cubicBezTo>
                      <a:pt x="182" y="248"/>
                      <a:pt x="182" y="248"/>
                      <a:pt x="182" y="248"/>
                    </a:cubicBezTo>
                    <a:moveTo>
                      <a:pt x="130" y="227"/>
                    </a:moveTo>
                    <a:cubicBezTo>
                      <a:pt x="130" y="227"/>
                      <a:pt x="129" y="225"/>
                      <a:pt x="129" y="225"/>
                    </a:cubicBezTo>
                    <a:cubicBezTo>
                      <a:pt x="130" y="224"/>
                      <a:pt x="131" y="224"/>
                      <a:pt x="132" y="223"/>
                    </a:cubicBezTo>
                    <a:cubicBezTo>
                      <a:pt x="132" y="223"/>
                      <a:pt x="132" y="224"/>
                      <a:pt x="132" y="225"/>
                    </a:cubicBezTo>
                    <a:cubicBezTo>
                      <a:pt x="132" y="226"/>
                      <a:pt x="131" y="226"/>
                      <a:pt x="130" y="227"/>
                    </a:cubicBezTo>
                    <a:moveTo>
                      <a:pt x="157" y="222"/>
                    </a:moveTo>
                    <a:cubicBezTo>
                      <a:pt x="157" y="222"/>
                      <a:pt x="157" y="222"/>
                      <a:pt x="157" y="222"/>
                    </a:cubicBezTo>
                    <a:cubicBezTo>
                      <a:pt x="156" y="222"/>
                      <a:pt x="156" y="221"/>
                      <a:pt x="156" y="221"/>
                    </a:cubicBezTo>
                    <a:cubicBezTo>
                      <a:pt x="156" y="221"/>
                      <a:pt x="157" y="221"/>
                      <a:pt x="158" y="221"/>
                    </a:cubicBezTo>
                    <a:cubicBezTo>
                      <a:pt x="158" y="221"/>
                      <a:pt x="157" y="222"/>
                      <a:pt x="157" y="222"/>
                    </a:cubicBezTo>
                    <a:moveTo>
                      <a:pt x="115" y="226"/>
                    </a:moveTo>
                    <a:cubicBezTo>
                      <a:pt x="114" y="224"/>
                      <a:pt x="113" y="223"/>
                      <a:pt x="112" y="222"/>
                    </a:cubicBezTo>
                    <a:cubicBezTo>
                      <a:pt x="111" y="221"/>
                      <a:pt x="113" y="218"/>
                      <a:pt x="113" y="218"/>
                    </a:cubicBezTo>
                    <a:cubicBezTo>
                      <a:pt x="113" y="218"/>
                      <a:pt x="113" y="218"/>
                      <a:pt x="113" y="218"/>
                    </a:cubicBezTo>
                    <a:cubicBezTo>
                      <a:pt x="115" y="219"/>
                      <a:pt x="116" y="220"/>
                      <a:pt x="118" y="221"/>
                    </a:cubicBezTo>
                    <a:cubicBezTo>
                      <a:pt x="117" y="223"/>
                      <a:pt x="116" y="224"/>
                      <a:pt x="115" y="226"/>
                    </a:cubicBezTo>
                    <a:moveTo>
                      <a:pt x="159" y="212"/>
                    </a:moveTo>
                    <a:cubicBezTo>
                      <a:pt x="158" y="212"/>
                      <a:pt x="158" y="211"/>
                      <a:pt x="157" y="210"/>
                    </a:cubicBezTo>
                    <a:cubicBezTo>
                      <a:pt x="158" y="210"/>
                      <a:pt x="159" y="209"/>
                      <a:pt x="160" y="208"/>
                    </a:cubicBezTo>
                    <a:cubicBezTo>
                      <a:pt x="160" y="208"/>
                      <a:pt x="160" y="208"/>
                      <a:pt x="160" y="208"/>
                    </a:cubicBezTo>
                    <a:cubicBezTo>
                      <a:pt x="161" y="208"/>
                      <a:pt x="161" y="210"/>
                      <a:pt x="162" y="210"/>
                    </a:cubicBezTo>
                    <a:cubicBezTo>
                      <a:pt x="161" y="211"/>
                      <a:pt x="160" y="212"/>
                      <a:pt x="159" y="212"/>
                    </a:cubicBezTo>
                    <a:cubicBezTo>
                      <a:pt x="159" y="212"/>
                      <a:pt x="159" y="212"/>
                      <a:pt x="159" y="212"/>
                    </a:cubicBezTo>
                    <a:moveTo>
                      <a:pt x="184" y="185"/>
                    </a:moveTo>
                    <a:cubicBezTo>
                      <a:pt x="184" y="185"/>
                      <a:pt x="184" y="185"/>
                      <a:pt x="184" y="185"/>
                    </a:cubicBezTo>
                    <a:cubicBezTo>
                      <a:pt x="184" y="185"/>
                      <a:pt x="184" y="184"/>
                      <a:pt x="184" y="184"/>
                    </a:cubicBezTo>
                    <a:cubicBezTo>
                      <a:pt x="185" y="184"/>
                      <a:pt x="185" y="184"/>
                      <a:pt x="186" y="185"/>
                    </a:cubicBezTo>
                    <a:cubicBezTo>
                      <a:pt x="185" y="185"/>
                      <a:pt x="185" y="185"/>
                      <a:pt x="184" y="185"/>
                    </a:cubicBezTo>
                    <a:moveTo>
                      <a:pt x="84" y="164"/>
                    </a:moveTo>
                    <a:cubicBezTo>
                      <a:pt x="84" y="163"/>
                      <a:pt x="83" y="162"/>
                      <a:pt x="83" y="162"/>
                    </a:cubicBezTo>
                    <a:cubicBezTo>
                      <a:pt x="84" y="162"/>
                      <a:pt x="84" y="161"/>
                      <a:pt x="85" y="161"/>
                    </a:cubicBezTo>
                    <a:cubicBezTo>
                      <a:pt x="85" y="161"/>
                      <a:pt x="85" y="161"/>
                      <a:pt x="85" y="161"/>
                    </a:cubicBezTo>
                    <a:cubicBezTo>
                      <a:pt x="85" y="162"/>
                      <a:pt x="85" y="163"/>
                      <a:pt x="85" y="163"/>
                    </a:cubicBezTo>
                    <a:cubicBezTo>
                      <a:pt x="85" y="163"/>
                      <a:pt x="84" y="164"/>
                      <a:pt x="84" y="164"/>
                    </a:cubicBezTo>
                    <a:moveTo>
                      <a:pt x="96" y="140"/>
                    </a:moveTo>
                    <a:cubicBezTo>
                      <a:pt x="96" y="140"/>
                      <a:pt x="96" y="140"/>
                      <a:pt x="96" y="140"/>
                    </a:cubicBezTo>
                    <a:cubicBezTo>
                      <a:pt x="95" y="138"/>
                      <a:pt x="94" y="137"/>
                      <a:pt x="93" y="135"/>
                    </a:cubicBezTo>
                    <a:cubicBezTo>
                      <a:pt x="93" y="134"/>
                      <a:pt x="95" y="133"/>
                      <a:pt x="96" y="132"/>
                    </a:cubicBezTo>
                    <a:cubicBezTo>
                      <a:pt x="97" y="133"/>
                      <a:pt x="98" y="135"/>
                      <a:pt x="99" y="137"/>
                    </a:cubicBezTo>
                    <a:cubicBezTo>
                      <a:pt x="98" y="138"/>
                      <a:pt x="97" y="140"/>
                      <a:pt x="96" y="140"/>
                    </a:cubicBezTo>
                    <a:moveTo>
                      <a:pt x="54" y="134"/>
                    </a:moveTo>
                    <a:cubicBezTo>
                      <a:pt x="54" y="133"/>
                      <a:pt x="54" y="132"/>
                      <a:pt x="54" y="130"/>
                    </a:cubicBezTo>
                    <a:cubicBezTo>
                      <a:pt x="54" y="130"/>
                      <a:pt x="55" y="130"/>
                      <a:pt x="56" y="130"/>
                    </a:cubicBezTo>
                    <a:cubicBezTo>
                      <a:pt x="56" y="130"/>
                      <a:pt x="56" y="130"/>
                      <a:pt x="56" y="130"/>
                    </a:cubicBezTo>
                    <a:cubicBezTo>
                      <a:pt x="56" y="131"/>
                      <a:pt x="57" y="132"/>
                      <a:pt x="57" y="134"/>
                    </a:cubicBezTo>
                    <a:cubicBezTo>
                      <a:pt x="56" y="134"/>
                      <a:pt x="55" y="134"/>
                      <a:pt x="54" y="134"/>
                    </a:cubicBezTo>
                    <a:moveTo>
                      <a:pt x="40" y="71"/>
                    </a:moveTo>
                    <a:cubicBezTo>
                      <a:pt x="40" y="70"/>
                      <a:pt x="40" y="69"/>
                      <a:pt x="39" y="68"/>
                    </a:cubicBezTo>
                    <a:cubicBezTo>
                      <a:pt x="40" y="68"/>
                      <a:pt x="41" y="68"/>
                      <a:pt x="41" y="69"/>
                    </a:cubicBezTo>
                    <a:cubicBezTo>
                      <a:pt x="41" y="69"/>
                      <a:pt x="41" y="70"/>
                      <a:pt x="41" y="70"/>
                    </a:cubicBezTo>
                    <a:cubicBezTo>
                      <a:pt x="41" y="71"/>
                      <a:pt x="41" y="71"/>
                      <a:pt x="40" y="71"/>
                    </a:cubicBezTo>
                    <a:moveTo>
                      <a:pt x="8" y="71"/>
                    </a:moveTo>
                    <a:cubicBezTo>
                      <a:pt x="7" y="70"/>
                      <a:pt x="7" y="69"/>
                      <a:pt x="7" y="68"/>
                    </a:cubicBezTo>
                    <a:cubicBezTo>
                      <a:pt x="7" y="68"/>
                      <a:pt x="8" y="68"/>
                      <a:pt x="8" y="68"/>
                    </a:cubicBezTo>
                    <a:cubicBezTo>
                      <a:pt x="8" y="68"/>
                      <a:pt x="8" y="68"/>
                      <a:pt x="8" y="68"/>
                    </a:cubicBezTo>
                    <a:cubicBezTo>
                      <a:pt x="9" y="69"/>
                      <a:pt x="9" y="69"/>
                      <a:pt x="9" y="70"/>
                    </a:cubicBezTo>
                    <a:cubicBezTo>
                      <a:pt x="9" y="71"/>
                      <a:pt x="8" y="71"/>
                      <a:pt x="8" y="71"/>
                    </a:cubicBezTo>
                    <a:moveTo>
                      <a:pt x="58" y="134"/>
                    </a:moveTo>
                    <a:cubicBezTo>
                      <a:pt x="50" y="113"/>
                      <a:pt x="41" y="86"/>
                      <a:pt x="41" y="80"/>
                    </a:cubicBezTo>
                    <a:cubicBezTo>
                      <a:pt x="41" y="76"/>
                      <a:pt x="44" y="66"/>
                      <a:pt x="47" y="58"/>
                    </a:cubicBezTo>
                    <a:cubicBezTo>
                      <a:pt x="52" y="92"/>
                      <a:pt x="52" y="92"/>
                      <a:pt x="52" y="92"/>
                    </a:cubicBezTo>
                    <a:cubicBezTo>
                      <a:pt x="52" y="92"/>
                      <a:pt x="52" y="92"/>
                      <a:pt x="52" y="92"/>
                    </a:cubicBezTo>
                    <a:cubicBezTo>
                      <a:pt x="53" y="93"/>
                      <a:pt x="53" y="95"/>
                      <a:pt x="53" y="96"/>
                    </a:cubicBezTo>
                    <a:cubicBezTo>
                      <a:pt x="53" y="96"/>
                      <a:pt x="53" y="96"/>
                      <a:pt x="53" y="96"/>
                    </a:cubicBezTo>
                    <a:cubicBezTo>
                      <a:pt x="58" y="134"/>
                      <a:pt x="58" y="134"/>
                      <a:pt x="58" y="134"/>
                    </a:cubicBezTo>
                    <a:moveTo>
                      <a:pt x="64" y="54"/>
                    </a:moveTo>
                    <a:cubicBezTo>
                      <a:pt x="64" y="53"/>
                      <a:pt x="63" y="52"/>
                      <a:pt x="63" y="51"/>
                    </a:cubicBezTo>
                    <a:cubicBezTo>
                      <a:pt x="63" y="51"/>
                      <a:pt x="64" y="50"/>
                      <a:pt x="64" y="50"/>
                    </a:cubicBezTo>
                    <a:cubicBezTo>
                      <a:pt x="64" y="50"/>
                      <a:pt x="65" y="51"/>
                      <a:pt x="65" y="51"/>
                    </a:cubicBezTo>
                    <a:cubicBezTo>
                      <a:pt x="65" y="52"/>
                      <a:pt x="65" y="53"/>
                      <a:pt x="64" y="54"/>
                    </a:cubicBezTo>
                    <a:moveTo>
                      <a:pt x="98" y="39"/>
                    </a:moveTo>
                    <a:cubicBezTo>
                      <a:pt x="98" y="39"/>
                      <a:pt x="98" y="39"/>
                      <a:pt x="98" y="39"/>
                    </a:cubicBezTo>
                    <a:cubicBezTo>
                      <a:pt x="98" y="39"/>
                      <a:pt x="98" y="38"/>
                      <a:pt x="98" y="38"/>
                    </a:cubicBezTo>
                    <a:cubicBezTo>
                      <a:pt x="98" y="38"/>
                      <a:pt x="99" y="38"/>
                      <a:pt x="100" y="39"/>
                    </a:cubicBezTo>
                    <a:cubicBezTo>
                      <a:pt x="99" y="39"/>
                      <a:pt x="99" y="39"/>
                      <a:pt x="98" y="39"/>
                    </a:cubicBezTo>
                    <a:moveTo>
                      <a:pt x="94" y="0"/>
                    </a:moveTo>
                    <a:cubicBezTo>
                      <a:pt x="80" y="0"/>
                      <a:pt x="52" y="11"/>
                      <a:pt x="41" y="19"/>
                    </a:cubicBezTo>
                    <a:cubicBezTo>
                      <a:pt x="28" y="29"/>
                      <a:pt x="0" y="70"/>
                      <a:pt x="1" y="80"/>
                    </a:cubicBezTo>
                    <a:cubicBezTo>
                      <a:pt x="2" y="89"/>
                      <a:pt x="53" y="165"/>
                      <a:pt x="65" y="182"/>
                    </a:cubicBezTo>
                    <a:cubicBezTo>
                      <a:pt x="67" y="200"/>
                      <a:pt x="67" y="200"/>
                      <a:pt x="67" y="200"/>
                    </a:cubicBezTo>
                    <a:cubicBezTo>
                      <a:pt x="80" y="491"/>
                      <a:pt x="80" y="491"/>
                      <a:pt x="80" y="491"/>
                    </a:cubicBezTo>
                    <a:cubicBezTo>
                      <a:pt x="107" y="491"/>
                      <a:pt x="107" y="491"/>
                      <a:pt x="107" y="491"/>
                    </a:cubicBezTo>
                    <a:cubicBezTo>
                      <a:pt x="107" y="491"/>
                      <a:pt x="117" y="329"/>
                      <a:pt x="120" y="285"/>
                    </a:cubicBezTo>
                    <a:cubicBezTo>
                      <a:pt x="121" y="263"/>
                      <a:pt x="127" y="253"/>
                      <a:pt x="134" y="253"/>
                    </a:cubicBezTo>
                    <a:cubicBezTo>
                      <a:pt x="141" y="253"/>
                      <a:pt x="148" y="264"/>
                      <a:pt x="150" y="284"/>
                    </a:cubicBezTo>
                    <a:cubicBezTo>
                      <a:pt x="151" y="294"/>
                      <a:pt x="153" y="312"/>
                      <a:pt x="155" y="333"/>
                    </a:cubicBezTo>
                    <a:cubicBezTo>
                      <a:pt x="155" y="333"/>
                      <a:pt x="156" y="333"/>
                      <a:pt x="156" y="333"/>
                    </a:cubicBezTo>
                    <a:cubicBezTo>
                      <a:pt x="156" y="333"/>
                      <a:pt x="156" y="333"/>
                      <a:pt x="157" y="333"/>
                    </a:cubicBezTo>
                    <a:cubicBezTo>
                      <a:pt x="157" y="334"/>
                      <a:pt x="157" y="334"/>
                      <a:pt x="158" y="335"/>
                    </a:cubicBezTo>
                    <a:cubicBezTo>
                      <a:pt x="157" y="336"/>
                      <a:pt x="156" y="336"/>
                      <a:pt x="156" y="337"/>
                    </a:cubicBezTo>
                    <a:cubicBezTo>
                      <a:pt x="163" y="401"/>
                      <a:pt x="173" y="491"/>
                      <a:pt x="173" y="491"/>
                    </a:cubicBezTo>
                    <a:cubicBezTo>
                      <a:pt x="194" y="491"/>
                      <a:pt x="194" y="491"/>
                      <a:pt x="194" y="491"/>
                    </a:cubicBezTo>
                    <a:cubicBezTo>
                      <a:pt x="194" y="199"/>
                      <a:pt x="194" y="199"/>
                      <a:pt x="194" y="199"/>
                    </a:cubicBezTo>
                    <a:cubicBezTo>
                      <a:pt x="201" y="168"/>
                      <a:pt x="201" y="168"/>
                      <a:pt x="201" y="168"/>
                    </a:cubicBezTo>
                    <a:cubicBezTo>
                      <a:pt x="201" y="168"/>
                      <a:pt x="223" y="150"/>
                      <a:pt x="240" y="133"/>
                    </a:cubicBezTo>
                    <a:cubicBezTo>
                      <a:pt x="234" y="124"/>
                      <a:pt x="229" y="116"/>
                      <a:pt x="225" y="109"/>
                    </a:cubicBezTo>
                    <a:cubicBezTo>
                      <a:pt x="221" y="117"/>
                      <a:pt x="209" y="128"/>
                      <a:pt x="209" y="128"/>
                    </a:cubicBezTo>
                    <a:cubicBezTo>
                      <a:pt x="214" y="93"/>
                      <a:pt x="214" y="93"/>
                      <a:pt x="214" y="93"/>
                    </a:cubicBezTo>
                    <a:cubicBezTo>
                      <a:pt x="181" y="41"/>
                      <a:pt x="180" y="34"/>
                      <a:pt x="180" y="29"/>
                    </a:cubicBezTo>
                    <a:cubicBezTo>
                      <a:pt x="179" y="23"/>
                      <a:pt x="182" y="13"/>
                      <a:pt x="187" y="3"/>
                    </a:cubicBezTo>
                    <a:cubicBezTo>
                      <a:pt x="180" y="2"/>
                      <a:pt x="175" y="0"/>
                      <a:pt x="171" y="0"/>
                    </a:cubicBezTo>
                    <a:cubicBezTo>
                      <a:pt x="167" y="0"/>
                      <a:pt x="165" y="1"/>
                      <a:pt x="164" y="3"/>
                    </a:cubicBezTo>
                    <a:cubicBezTo>
                      <a:pt x="160" y="11"/>
                      <a:pt x="158" y="178"/>
                      <a:pt x="149" y="178"/>
                    </a:cubicBezTo>
                    <a:cubicBezTo>
                      <a:pt x="139" y="178"/>
                      <a:pt x="136" y="179"/>
                      <a:pt x="121" y="179"/>
                    </a:cubicBezTo>
                    <a:cubicBezTo>
                      <a:pt x="106" y="179"/>
                      <a:pt x="106" y="13"/>
                      <a:pt x="102" y="3"/>
                    </a:cubicBezTo>
                    <a:cubicBezTo>
                      <a:pt x="101" y="1"/>
                      <a:pt x="98" y="0"/>
                      <a:pt x="9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3" name="Freeform 10"/>
              <p:cNvSpPr/>
              <p:nvPr/>
            </p:nvSpPr>
            <p:spPr bwMode="auto">
              <a:xfrm>
                <a:off x="4699318" y="4125595"/>
                <a:ext cx="46038" cy="276225"/>
              </a:xfrm>
              <a:custGeom>
                <a:avLst/>
                <a:gdLst>
                  <a:gd name="T0" fmla="*/ 13 w 27"/>
                  <a:gd name="T1" fmla="*/ 161 h 161"/>
                  <a:gd name="T2" fmla="*/ 27 w 27"/>
                  <a:gd name="T3" fmla="*/ 150 h 161"/>
                  <a:gd name="T4" fmla="*/ 14 w 27"/>
                  <a:gd name="T5" fmla="*/ 17 h 161"/>
                  <a:gd name="T6" fmla="*/ 18 w 27"/>
                  <a:gd name="T7" fmla="*/ 7 h 161"/>
                  <a:gd name="T8" fmla="*/ 14 w 27"/>
                  <a:gd name="T9" fmla="*/ 0 h 161"/>
                  <a:gd name="T10" fmla="*/ 9 w 27"/>
                  <a:gd name="T11" fmla="*/ 7 h 161"/>
                  <a:gd name="T12" fmla="*/ 13 w 27"/>
                  <a:gd name="T13" fmla="*/ 17 h 161"/>
                  <a:gd name="T14" fmla="*/ 0 w 27"/>
                  <a:gd name="T15" fmla="*/ 148 h 161"/>
                  <a:gd name="T16" fmla="*/ 13 w 27"/>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61">
                    <a:moveTo>
                      <a:pt x="13" y="161"/>
                    </a:moveTo>
                    <a:cubicBezTo>
                      <a:pt x="27" y="150"/>
                      <a:pt x="27" y="150"/>
                      <a:pt x="27" y="150"/>
                    </a:cubicBezTo>
                    <a:cubicBezTo>
                      <a:pt x="14" y="17"/>
                      <a:pt x="14" y="17"/>
                      <a:pt x="14" y="17"/>
                    </a:cubicBezTo>
                    <a:cubicBezTo>
                      <a:pt x="15" y="15"/>
                      <a:pt x="18" y="9"/>
                      <a:pt x="18" y="7"/>
                    </a:cubicBezTo>
                    <a:cubicBezTo>
                      <a:pt x="18" y="4"/>
                      <a:pt x="15" y="0"/>
                      <a:pt x="14" y="0"/>
                    </a:cubicBezTo>
                    <a:cubicBezTo>
                      <a:pt x="12" y="1"/>
                      <a:pt x="9" y="5"/>
                      <a:pt x="9" y="7"/>
                    </a:cubicBezTo>
                    <a:cubicBezTo>
                      <a:pt x="9" y="9"/>
                      <a:pt x="12" y="15"/>
                      <a:pt x="13" y="17"/>
                    </a:cubicBezTo>
                    <a:cubicBezTo>
                      <a:pt x="0" y="148"/>
                      <a:pt x="0" y="148"/>
                      <a:pt x="0" y="148"/>
                    </a:cubicBezTo>
                    <a:lnTo>
                      <a:pt x="13" y="161"/>
                    </a:ln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4" name="Oval 11"/>
              <p:cNvSpPr>
                <a:spLocks noChangeArrowheads="1"/>
              </p:cNvSpPr>
              <p:nvPr/>
            </p:nvSpPr>
            <p:spPr bwMode="auto">
              <a:xfrm>
                <a:off x="4653280" y="3944620"/>
                <a:ext cx="136525" cy="134938"/>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5" name="Freeform 12"/>
              <p:cNvSpPr>
                <a:spLocks noEditPoints="1"/>
              </p:cNvSpPr>
              <p:nvPr/>
            </p:nvSpPr>
            <p:spPr bwMode="auto">
              <a:xfrm>
                <a:off x="4546918" y="4111307"/>
                <a:ext cx="404813" cy="850900"/>
              </a:xfrm>
              <a:custGeom>
                <a:avLst/>
                <a:gdLst>
                  <a:gd name="T0" fmla="*/ 194 w 237"/>
                  <a:gd name="T1" fmla="*/ 26 h 497"/>
                  <a:gd name="T2" fmla="*/ 134 w 237"/>
                  <a:gd name="T3" fmla="*/ 9 h 497"/>
                  <a:gd name="T4" fmla="*/ 118 w 237"/>
                  <a:gd name="T5" fmla="*/ 184 h 497"/>
                  <a:gd name="T6" fmla="*/ 90 w 237"/>
                  <a:gd name="T7" fmla="*/ 185 h 497"/>
                  <a:gd name="T8" fmla="*/ 71 w 237"/>
                  <a:gd name="T9" fmla="*/ 9 h 497"/>
                  <a:gd name="T10" fmla="*/ 50 w 237"/>
                  <a:gd name="T11" fmla="*/ 8 h 497"/>
                  <a:gd name="T12" fmla="*/ 64 w 237"/>
                  <a:gd name="T13" fmla="*/ 70 h 497"/>
                  <a:gd name="T14" fmla="*/ 24 w 237"/>
                  <a:gd name="T15" fmla="*/ 116 h 497"/>
                  <a:gd name="T16" fmla="*/ 27 w 237"/>
                  <a:gd name="T17" fmla="*/ 140 h 497"/>
                  <a:gd name="T18" fmla="*/ 20 w 237"/>
                  <a:gd name="T19" fmla="*/ 119 h 497"/>
                  <a:gd name="T20" fmla="*/ 0 w 237"/>
                  <a:gd name="T21" fmla="*/ 137 h 497"/>
                  <a:gd name="T22" fmla="*/ 34 w 237"/>
                  <a:gd name="T23" fmla="*/ 188 h 497"/>
                  <a:gd name="T24" fmla="*/ 37 w 237"/>
                  <a:gd name="T25" fmla="*/ 206 h 497"/>
                  <a:gd name="T26" fmla="*/ 50 w 237"/>
                  <a:gd name="T27" fmla="*/ 497 h 497"/>
                  <a:gd name="T28" fmla="*/ 76 w 237"/>
                  <a:gd name="T29" fmla="*/ 497 h 497"/>
                  <a:gd name="T30" fmla="*/ 89 w 237"/>
                  <a:gd name="T31" fmla="*/ 291 h 497"/>
                  <a:gd name="T32" fmla="*/ 119 w 237"/>
                  <a:gd name="T33" fmla="*/ 290 h 497"/>
                  <a:gd name="T34" fmla="*/ 142 w 237"/>
                  <a:gd name="T35" fmla="*/ 497 h 497"/>
                  <a:gd name="T36" fmla="*/ 163 w 237"/>
                  <a:gd name="T37" fmla="*/ 497 h 497"/>
                  <a:gd name="T38" fmla="*/ 163 w 237"/>
                  <a:gd name="T39" fmla="*/ 205 h 497"/>
                  <a:gd name="T40" fmla="*/ 170 w 237"/>
                  <a:gd name="T41" fmla="*/ 174 h 497"/>
                  <a:gd name="T42" fmla="*/ 233 w 237"/>
                  <a:gd name="T43" fmla="*/ 113 h 497"/>
                  <a:gd name="T44" fmla="*/ 194 w 237"/>
                  <a:gd name="T45" fmla="*/ 26 h 497"/>
                  <a:gd name="T46" fmla="*/ 195 w 237"/>
                  <a:gd name="T47" fmla="*/ 113 h 497"/>
                  <a:gd name="T48" fmla="*/ 178 w 237"/>
                  <a:gd name="T49" fmla="*/ 134 h 497"/>
                  <a:gd name="T50" fmla="*/ 186 w 237"/>
                  <a:gd name="T51" fmla="*/ 85 h 497"/>
                  <a:gd name="T52" fmla="*/ 195 w 237"/>
                  <a:gd name="T53" fmla="*/ 1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7" h="497">
                    <a:moveTo>
                      <a:pt x="194" y="26"/>
                    </a:moveTo>
                    <a:cubicBezTo>
                      <a:pt x="183" y="18"/>
                      <a:pt x="138" y="0"/>
                      <a:pt x="134" y="9"/>
                    </a:cubicBezTo>
                    <a:cubicBezTo>
                      <a:pt x="130" y="17"/>
                      <a:pt x="128" y="184"/>
                      <a:pt x="118" y="184"/>
                    </a:cubicBezTo>
                    <a:cubicBezTo>
                      <a:pt x="109" y="184"/>
                      <a:pt x="105" y="185"/>
                      <a:pt x="90" y="185"/>
                    </a:cubicBezTo>
                    <a:cubicBezTo>
                      <a:pt x="75" y="185"/>
                      <a:pt x="75" y="19"/>
                      <a:pt x="71" y="9"/>
                    </a:cubicBezTo>
                    <a:cubicBezTo>
                      <a:pt x="70" y="5"/>
                      <a:pt x="60" y="5"/>
                      <a:pt x="50" y="8"/>
                    </a:cubicBezTo>
                    <a:cubicBezTo>
                      <a:pt x="70" y="53"/>
                      <a:pt x="66" y="65"/>
                      <a:pt x="64" y="70"/>
                    </a:cubicBezTo>
                    <a:cubicBezTo>
                      <a:pt x="61" y="80"/>
                      <a:pt x="43" y="99"/>
                      <a:pt x="24" y="116"/>
                    </a:cubicBezTo>
                    <a:cubicBezTo>
                      <a:pt x="27" y="140"/>
                      <a:pt x="27" y="140"/>
                      <a:pt x="27" y="140"/>
                    </a:cubicBezTo>
                    <a:cubicBezTo>
                      <a:pt x="25" y="133"/>
                      <a:pt x="23" y="126"/>
                      <a:pt x="20" y="119"/>
                    </a:cubicBezTo>
                    <a:cubicBezTo>
                      <a:pt x="13" y="126"/>
                      <a:pt x="6" y="132"/>
                      <a:pt x="0" y="137"/>
                    </a:cubicBezTo>
                    <a:cubicBezTo>
                      <a:pt x="14" y="158"/>
                      <a:pt x="29" y="180"/>
                      <a:pt x="34" y="188"/>
                    </a:cubicBezTo>
                    <a:cubicBezTo>
                      <a:pt x="37" y="206"/>
                      <a:pt x="37" y="206"/>
                      <a:pt x="37" y="206"/>
                    </a:cubicBezTo>
                    <a:cubicBezTo>
                      <a:pt x="50" y="497"/>
                      <a:pt x="50" y="497"/>
                      <a:pt x="50" y="497"/>
                    </a:cubicBezTo>
                    <a:cubicBezTo>
                      <a:pt x="76" y="497"/>
                      <a:pt x="76" y="497"/>
                      <a:pt x="76" y="497"/>
                    </a:cubicBezTo>
                    <a:cubicBezTo>
                      <a:pt x="76" y="497"/>
                      <a:pt x="86" y="335"/>
                      <a:pt x="89" y="291"/>
                    </a:cubicBezTo>
                    <a:cubicBezTo>
                      <a:pt x="92" y="246"/>
                      <a:pt x="115" y="250"/>
                      <a:pt x="119" y="290"/>
                    </a:cubicBezTo>
                    <a:cubicBezTo>
                      <a:pt x="123" y="330"/>
                      <a:pt x="142" y="497"/>
                      <a:pt x="142" y="497"/>
                    </a:cubicBezTo>
                    <a:cubicBezTo>
                      <a:pt x="163" y="497"/>
                      <a:pt x="163" y="497"/>
                      <a:pt x="163" y="497"/>
                    </a:cubicBezTo>
                    <a:cubicBezTo>
                      <a:pt x="163" y="205"/>
                      <a:pt x="163" y="205"/>
                      <a:pt x="163" y="205"/>
                    </a:cubicBezTo>
                    <a:cubicBezTo>
                      <a:pt x="170" y="174"/>
                      <a:pt x="170" y="174"/>
                      <a:pt x="170" y="174"/>
                    </a:cubicBezTo>
                    <a:cubicBezTo>
                      <a:pt x="170" y="174"/>
                      <a:pt x="229" y="124"/>
                      <a:pt x="233" y="113"/>
                    </a:cubicBezTo>
                    <a:cubicBezTo>
                      <a:pt x="237" y="102"/>
                      <a:pt x="206" y="33"/>
                      <a:pt x="194" y="26"/>
                    </a:cubicBezTo>
                    <a:moveTo>
                      <a:pt x="195" y="113"/>
                    </a:moveTo>
                    <a:cubicBezTo>
                      <a:pt x="193" y="120"/>
                      <a:pt x="178" y="134"/>
                      <a:pt x="178" y="134"/>
                    </a:cubicBezTo>
                    <a:cubicBezTo>
                      <a:pt x="186" y="85"/>
                      <a:pt x="186" y="85"/>
                      <a:pt x="186" y="85"/>
                    </a:cubicBezTo>
                    <a:cubicBezTo>
                      <a:pt x="186" y="85"/>
                      <a:pt x="196" y="105"/>
                      <a:pt x="195" y="113"/>
                    </a:cubicBezTo>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6" name="Freeform 13"/>
              <p:cNvSpPr/>
              <p:nvPr/>
            </p:nvSpPr>
            <p:spPr bwMode="auto">
              <a:xfrm>
                <a:off x="4346893" y="4041457"/>
                <a:ext cx="49213" cy="287338"/>
              </a:xfrm>
              <a:custGeom>
                <a:avLst/>
                <a:gdLst>
                  <a:gd name="T0" fmla="*/ 0 w 31"/>
                  <a:gd name="T1" fmla="*/ 165 h 181"/>
                  <a:gd name="T2" fmla="*/ 15 w 31"/>
                  <a:gd name="T3" fmla="*/ 181 h 181"/>
                  <a:gd name="T4" fmla="*/ 31 w 31"/>
                  <a:gd name="T5" fmla="*/ 167 h 181"/>
                  <a:gd name="T6" fmla="*/ 15 w 31"/>
                  <a:gd name="T7" fmla="*/ 0 h 181"/>
                  <a:gd name="T8" fmla="*/ 0 w 31"/>
                  <a:gd name="T9" fmla="*/ 165 h 181"/>
                </a:gdLst>
                <a:ahLst/>
                <a:cxnLst>
                  <a:cxn ang="0">
                    <a:pos x="T0" y="T1"/>
                  </a:cxn>
                  <a:cxn ang="0">
                    <a:pos x="T2" y="T3"/>
                  </a:cxn>
                  <a:cxn ang="0">
                    <a:pos x="T4" y="T5"/>
                  </a:cxn>
                  <a:cxn ang="0">
                    <a:pos x="T6" y="T7"/>
                  </a:cxn>
                  <a:cxn ang="0">
                    <a:pos x="T8" y="T9"/>
                  </a:cxn>
                </a:cxnLst>
                <a:rect l="0" t="0" r="r" b="b"/>
                <a:pathLst>
                  <a:path w="31" h="181">
                    <a:moveTo>
                      <a:pt x="0" y="165"/>
                    </a:moveTo>
                    <a:lnTo>
                      <a:pt x="15" y="181"/>
                    </a:lnTo>
                    <a:lnTo>
                      <a:pt x="31" y="167"/>
                    </a:lnTo>
                    <a:lnTo>
                      <a:pt x="15" y="0"/>
                    </a:lnTo>
                    <a:lnTo>
                      <a:pt x="0" y="16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7" name="Freeform 14"/>
              <p:cNvSpPr/>
              <p:nvPr/>
            </p:nvSpPr>
            <p:spPr bwMode="auto">
              <a:xfrm>
                <a:off x="4346893" y="4041457"/>
                <a:ext cx="49213" cy="287338"/>
              </a:xfrm>
              <a:custGeom>
                <a:avLst/>
                <a:gdLst>
                  <a:gd name="T0" fmla="*/ 0 w 31"/>
                  <a:gd name="T1" fmla="*/ 165 h 181"/>
                  <a:gd name="T2" fmla="*/ 15 w 31"/>
                  <a:gd name="T3" fmla="*/ 181 h 181"/>
                  <a:gd name="T4" fmla="*/ 31 w 31"/>
                  <a:gd name="T5" fmla="*/ 167 h 181"/>
                  <a:gd name="T6" fmla="*/ 15 w 31"/>
                  <a:gd name="T7" fmla="*/ 0 h 181"/>
                  <a:gd name="T8" fmla="*/ 0 w 31"/>
                  <a:gd name="T9" fmla="*/ 165 h 181"/>
                </a:gdLst>
                <a:ahLst/>
                <a:cxnLst>
                  <a:cxn ang="0">
                    <a:pos x="T0" y="T1"/>
                  </a:cxn>
                  <a:cxn ang="0">
                    <a:pos x="T2" y="T3"/>
                  </a:cxn>
                  <a:cxn ang="0">
                    <a:pos x="T4" y="T5"/>
                  </a:cxn>
                  <a:cxn ang="0">
                    <a:pos x="T6" y="T7"/>
                  </a:cxn>
                  <a:cxn ang="0">
                    <a:pos x="T8" y="T9"/>
                  </a:cxn>
                </a:cxnLst>
                <a:rect l="0" t="0" r="r" b="b"/>
                <a:pathLst>
                  <a:path w="31" h="181">
                    <a:moveTo>
                      <a:pt x="0" y="165"/>
                    </a:moveTo>
                    <a:lnTo>
                      <a:pt x="15" y="181"/>
                    </a:lnTo>
                    <a:lnTo>
                      <a:pt x="31" y="167"/>
                    </a:lnTo>
                    <a:lnTo>
                      <a:pt x="15" y="0"/>
                    </a:lnTo>
                    <a:lnTo>
                      <a:pt x="0" y="1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8" name="Freeform 15"/>
              <p:cNvSpPr/>
              <p:nvPr/>
            </p:nvSpPr>
            <p:spPr bwMode="auto">
              <a:xfrm>
                <a:off x="4362768" y="4017645"/>
                <a:ext cx="15875" cy="34925"/>
              </a:xfrm>
              <a:custGeom>
                <a:avLst/>
                <a:gdLst>
                  <a:gd name="T0" fmla="*/ 0 w 9"/>
                  <a:gd name="T1" fmla="*/ 8 h 20"/>
                  <a:gd name="T2" fmla="*/ 4 w 9"/>
                  <a:gd name="T3" fmla="*/ 20 h 20"/>
                  <a:gd name="T4" fmla="*/ 9 w 9"/>
                  <a:gd name="T5" fmla="*/ 8 h 20"/>
                  <a:gd name="T6" fmla="*/ 5 w 9"/>
                  <a:gd name="T7" fmla="*/ 0 h 20"/>
                  <a:gd name="T8" fmla="*/ 0 w 9"/>
                  <a:gd name="T9" fmla="*/ 8 h 20"/>
                </a:gdLst>
                <a:ahLst/>
                <a:cxnLst>
                  <a:cxn ang="0">
                    <a:pos x="T0" y="T1"/>
                  </a:cxn>
                  <a:cxn ang="0">
                    <a:pos x="T2" y="T3"/>
                  </a:cxn>
                  <a:cxn ang="0">
                    <a:pos x="T4" y="T5"/>
                  </a:cxn>
                  <a:cxn ang="0">
                    <a:pos x="T6" y="T7"/>
                  </a:cxn>
                  <a:cxn ang="0">
                    <a:pos x="T8" y="T9"/>
                  </a:cxn>
                </a:cxnLst>
                <a:rect l="0" t="0" r="r" b="b"/>
                <a:pathLst>
                  <a:path w="9" h="20">
                    <a:moveTo>
                      <a:pt x="0" y="8"/>
                    </a:moveTo>
                    <a:cubicBezTo>
                      <a:pt x="0" y="11"/>
                      <a:pt x="4" y="20"/>
                      <a:pt x="4" y="20"/>
                    </a:cubicBezTo>
                    <a:cubicBezTo>
                      <a:pt x="4" y="20"/>
                      <a:pt x="9" y="10"/>
                      <a:pt x="9" y="8"/>
                    </a:cubicBezTo>
                    <a:cubicBezTo>
                      <a:pt x="9" y="5"/>
                      <a:pt x="6" y="0"/>
                      <a:pt x="5" y="0"/>
                    </a:cubicBezTo>
                    <a:cubicBezTo>
                      <a:pt x="3" y="1"/>
                      <a:pt x="0" y="5"/>
                      <a:pt x="0" y="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19" name="Freeform 16"/>
              <p:cNvSpPr>
                <a:spLocks noEditPoints="1"/>
              </p:cNvSpPr>
              <p:nvPr/>
            </p:nvSpPr>
            <p:spPr bwMode="auto">
              <a:xfrm>
                <a:off x="4113530" y="4000182"/>
                <a:ext cx="515938" cy="965200"/>
              </a:xfrm>
              <a:custGeom>
                <a:avLst/>
                <a:gdLst>
                  <a:gd name="T0" fmla="*/ 254 w 302"/>
                  <a:gd name="T1" fmla="*/ 30 h 564"/>
                  <a:gd name="T2" fmla="*/ 186 w 302"/>
                  <a:gd name="T3" fmla="*/ 11 h 564"/>
                  <a:gd name="T4" fmla="*/ 168 w 302"/>
                  <a:gd name="T5" fmla="*/ 209 h 564"/>
                  <a:gd name="T6" fmla="*/ 136 w 302"/>
                  <a:gd name="T7" fmla="*/ 210 h 564"/>
                  <a:gd name="T8" fmla="*/ 115 w 302"/>
                  <a:gd name="T9" fmla="*/ 11 h 564"/>
                  <a:gd name="T10" fmla="*/ 47 w 302"/>
                  <a:gd name="T11" fmla="*/ 29 h 564"/>
                  <a:gd name="T12" fmla="*/ 2 w 302"/>
                  <a:gd name="T13" fmla="*/ 98 h 564"/>
                  <a:gd name="T14" fmla="*/ 73 w 302"/>
                  <a:gd name="T15" fmla="*/ 214 h 564"/>
                  <a:gd name="T16" fmla="*/ 76 w 302"/>
                  <a:gd name="T17" fmla="*/ 234 h 564"/>
                  <a:gd name="T18" fmla="*/ 91 w 302"/>
                  <a:gd name="T19" fmla="*/ 564 h 564"/>
                  <a:gd name="T20" fmla="*/ 121 w 302"/>
                  <a:gd name="T21" fmla="*/ 564 h 564"/>
                  <a:gd name="T22" fmla="*/ 135 w 302"/>
                  <a:gd name="T23" fmla="*/ 330 h 564"/>
                  <a:gd name="T24" fmla="*/ 169 w 302"/>
                  <a:gd name="T25" fmla="*/ 330 h 564"/>
                  <a:gd name="T26" fmla="*/ 195 w 302"/>
                  <a:gd name="T27" fmla="*/ 564 h 564"/>
                  <a:gd name="T28" fmla="*/ 220 w 302"/>
                  <a:gd name="T29" fmla="*/ 564 h 564"/>
                  <a:gd name="T30" fmla="*/ 220 w 302"/>
                  <a:gd name="T31" fmla="*/ 232 h 564"/>
                  <a:gd name="T32" fmla="*/ 228 w 302"/>
                  <a:gd name="T33" fmla="*/ 198 h 564"/>
                  <a:gd name="T34" fmla="*/ 298 w 302"/>
                  <a:gd name="T35" fmla="*/ 128 h 564"/>
                  <a:gd name="T36" fmla="*/ 254 w 302"/>
                  <a:gd name="T37" fmla="*/ 30 h 564"/>
                  <a:gd name="T38" fmla="*/ 46 w 302"/>
                  <a:gd name="T39" fmla="*/ 98 h 564"/>
                  <a:gd name="T40" fmla="*/ 53 w 302"/>
                  <a:gd name="T41" fmla="*/ 73 h 564"/>
                  <a:gd name="T42" fmla="*/ 65 w 302"/>
                  <a:gd name="T43" fmla="*/ 159 h 564"/>
                  <a:gd name="T44" fmla="*/ 46 w 302"/>
                  <a:gd name="T45" fmla="*/ 98 h 564"/>
                  <a:gd name="T46" fmla="*/ 255 w 302"/>
                  <a:gd name="T47" fmla="*/ 128 h 564"/>
                  <a:gd name="T48" fmla="*/ 236 w 302"/>
                  <a:gd name="T49" fmla="*/ 153 h 564"/>
                  <a:gd name="T50" fmla="*/ 244 w 302"/>
                  <a:gd name="T51" fmla="*/ 97 h 564"/>
                  <a:gd name="T52" fmla="*/ 255 w 302"/>
                  <a:gd name="T53" fmla="*/ 128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2" h="564">
                    <a:moveTo>
                      <a:pt x="254" y="30"/>
                    </a:moveTo>
                    <a:cubicBezTo>
                      <a:pt x="241" y="21"/>
                      <a:pt x="190" y="1"/>
                      <a:pt x="186" y="11"/>
                    </a:cubicBezTo>
                    <a:cubicBezTo>
                      <a:pt x="181" y="21"/>
                      <a:pt x="179" y="209"/>
                      <a:pt x="168" y="209"/>
                    </a:cubicBezTo>
                    <a:cubicBezTo>
                      <a:pt x="157" y="209"/>
                      <a:pt x="153" y="210"/>
                      <a:pt x="136" y="210"/>
                    </a:cubicBezTo>
                    <a:cubicBezTo>
                      <a:pt x="120" y="210"/>
                      <a:pt x="119" y="22"/>
                      <a:pt x="115" y="11"/>
                    </a:cubicBezTo>
                    <a:cubicBezTo>
                      <a:pt x="111" y="0"/>
                      <a:pt x="62" y="18"/>
                      <a:pt x="47" y="29"/>
                    </a:cubicBezTo>
                    <a:cubicBezTo>
                      <a:pt x="32" y="40"/>
                      <a:pt x="0" y="87"/>
                      <a:pt x="2" y="98"/>
                    </a:cubicBezTo>
                    <a:cubicBezTo>
                      <a:pt x="2" y="108"/>
                      <a:pt x="60" y="194"/>
                      <a:pt x="73" y="214"/>
                    </a:cubicBezTo>
                    <a:cubicBezTo>
                      <a:pt x="76" y="234"/>
                      <a:pt x="76" y="234"/>
                      <a:pt x="76" y="234"/>
                    </a:cubicBezTo>
                    <a:cubicBezTo>
                      <a:pt x="91" y="564"/>
                      <a:pt x="91" y="564"/>
                      <a:pt x="91" y="564"/>
                    </a:cubicBezTo>
                    <a:cubicBezTo>
                      <a:pt x="121" y="564"/>
                      <a:pt x="121" y="564"/>
                      <a:pt x="121" y="564"/>
                    </a:cubicBezTo>
                    <a:cubicBezTo>
                      <a:pt x="121" y="564"/>
                      <a:pt x="132" y="380"/>
                      <a:pt x="135" y="330"/>
                    </a:cubicBezTo>
                    <a:cubicBezTo>
                      <a:pt x="138" y="280"/>
                      <a:pt x="164" y="285"/>
                      <a:pt x="169" y="330"/>
                    </a:cubicBezTo>
                    <a:cubicBezTo>
                      <a:pt x="174" y="375"/>
                      <a:pt x="195" y="564"/>
                      <a:pt x="195" y="564"/>
                    </a:cubicBezTo>
                    <a:cubicBezTo>
                      <a:pt x="220" y="564"/>
                      <a:pt x="220" y="564"/>
                      <a:pt x="220" y="564"/>
                    </a:cubicBezTo>
                    <a:cubicBezTo>
                      <a:pt x="220" y="232"/>
                      <a:pt x="220" y="232"/>
                      <a:pt x="220" y="232"/>
                    </a:cubicBezTo>
                    <a:cubicBezTo>
                      <a:pt x="228" y="198"/>
                      <a:pt x="228" y="198"/>
                      <a:pt x="228" y="198"/>
                    </a:cubicBezTo>
                    <a:cubicBezTo>
                      <a:pt x="228" y="198"/>
                      <a:pt x="294" y="141"/>
                      <a:pt x="298" y="128"/>
                    </a:cubicBezTo>
                    <a:cubicBezTo>
                      <a:pt x="302" y="116"/>
                      <a:pt x="267" y="38"/>
                      <a:pt x="254" y="30"/>
                    </a:cubicBezTo>
                    <a:moveTo>
                      <a:pt x="46" y="98"/>
                    </a:moveTo>
                    <a:cubicBezTo>
                      <a:pt x="46" y="93"/>
                      <a:pt x="49" y="83"/>
                      <a:pt x="53" y="73"/>
                    </a:cubicBezTo>
                    <a:cubicBezTo>
                      <a:pt x="65" y="159"/>
                      <a:pt x="65" y="159"/>
                      <a:pt x="65" y="159"/>
                    </a:cubicBezTo>
                    <a:cubicBezTo>
                      <a:pt x="57" y="135"/>
                      <a:pt x="47" y="105"/>
                      <a:pt x="46" y="98"/>
                    </a:cubicBezTo>
                    <a:moveTo>
                      <a:pt x="255" y="128"/>
                    </a:moveTo>
                    <a:cubicBezTo>
                      <a:pt x="253" y="137"/>
                      <a:pt x="236" y="153"/>
                      <a:pt x="236" y="153"/>
                    </a:cubicBezTo>
                    <a:cubicBezTo>
                      <a:pt x="244" y="97"/>
                      <a:pt x="244" y="97"/>
                      <a:pt x="244" y="97"/>
                    </a:cubicBezTo>
                    <a:cubicBezTo>
                      <a:pt x="244" y="97"/>
                      <a:pt x="256" y="120"/>
                      <a:pt x="255" y="12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1" name="Oval 17"/>
              <p:cNvSpPr>
                <a:spLocks noChangeArrowheads="1"/>
              </p:cNvSpPr>
              <p:nvPr/>
            </p:nvSpPr>
            <p:spPr bwMode="auto">
              <a:xfrm>
                <a:off x="4294505" y="3812857"/>
                <a:ext cx="152400" cy="1524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2" name="Freeform 7673"/>
              <p:cNvSpPr/>
              <p:nvPr/>
            </p:nvSpPr>
            <p:spPr bwMode="auto">
              <a:xfrm>
                <a:off x="3821430" y="4693920"/>
                <a:ext cx="1588" cy="4763"/>
              </a:xfrm>
              <a:custGeom>
                <a:avLst/>
                <a:gdLst>
                  <a:gd name="T0" fmla="*/ 0 w 1"/>
                  <a:gd name="T1" fmla="*/ 0 h 3"/>
                  <a:gd name="T2" fmla="*/ 0 w 1"/>
                  <a:gd name="T3" fmla="*/ 3 h 3"/>
                  <a:gd name="T4" fmla="*/ 1 w 1"/>
                  <a:gd name="T5" fmla="*/ 2 h 3"/>
                  <a:gd name="T6" fmla="*/ 1 w 1"/>
                  <a:gd name="T7" fmla="*/ 0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1"/>
                      <a:pt x="0" y="2"/>
                      <a:pt x="0" y="3"/>
                    </a:cubicBezTo>
                    <a:cubicBezTo>
                      <a:pt x="0" y="3"/>
                      <a:pt x="1" y="2"/>
                      <a:pt x="1" y="2"/>
                    </a:cubicBezTo>
                    <a:cubicBezTo>
                      <a:pt x="1" y="2"/>
                      <a:pt x="1" y="1"/>
                      <a:pt x="1" y="0"/>
                    </a:cubicBezTo>
                    <a:cubicBezTo>
                      <a:pt x="1" y="0"/>
                      <a:pt x="0"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3" name="Freeform 7676"/>
              <p:cNvSpPr/>
              <p:nvPr/>
            </p:nvSpPr>
            <p:spPr bwMode="auto">
              <a:xfrm>
                <a:off x="5024755" y="4684395"/>
                <a:ext cx="3175" cy="6350"/>
              </a:xfrm>
              <a:custGeom>
                <a:avLst/>
                <a:gdLst>
                  <a:gd name="T0" fmla="*/ 0 w 2"/>
                  <a:gd name="T1" fmla="*/ 0 h 3"/>
                  <a:gd name="T2" fmla="*/ 0 w 2"/>
                  <a:gd name="T3" fmla="*/ 2 h 3"/>
                  <a:gd name="T4" fmla="*/ 1 w 2"/>
                  <a:gd name="T5" fmla="*/ 3 h 3"/>
                  <a:gd name="T6" fmla="*/ 2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0"/>
                      <a:pt x="0" y="1"/>
                      <a:pt x="0" y="2"/>
                    </a:cubicBezTo>
                    <a:cubicBezTo>
                      <a:pt x="0" y="2"/>
                      <a:pt x="1" y="2"/>
                      <a:pt x="1" y="3"/>
                    </a:cubicBezTo>
                    <a:cubicBezTo>
                      <a:pt x="2" y="2"/>
                      <a:pt x="2" y="1"/>
                      <a:pt x="2" y="1"/>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4" name="Freeform 7677"/>
              <p:cNvSpPr/>
              <p:nvPr/>
            </p:nvSpPr>
            <p:spPr bwMode="auto">
              <a:xfrm>
                <a:off x="4497705" y="4684395"/>
                <a:ext cx="3175" cy="3175"/>
              </a:xfrm>
              <a:custGeom>
                <a:avLst/>
                <a:gdLst>
                  <a:gd name="T0" fmla="*/ 0 w 1"/>
                  <a:gd name="T1" fmla="*/ 0 h 2"/>
                  <a:gd name="T2" fmla="*/ 0 w 1"/>
                  <a:gd name="T3" fmla="*/ 0 h 2"/>
                  <a:gd name="T4" fmla="*/ 0 w 1"/>
                  <a:gd name="T5" fmla="*/ 2 h 2"/>
                  <a:gd name="T6" fmla="*/ 1 w 1"/>
                  <a:gd name="T7" fmla="*/ 2 h 2"/>
                  <a:gd name="T8" fmla="*/ 1 w 1"/>
                  <a:gd name="T9" fmla="*/ 2 h 2"/>
                  <a:gd name="T10" fmla="*/ 1 w 1"/>
                  <a:gd name="T11" fmla="*/ 1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0"/>
                      <a:pt x="0" y="1"/>
                      <a:pt x="0" y="2"/>
                    </a:cubicBezTo>
                    <a:cubicBezTo>
                      <a:pt x="0" y="2"/>
                      <a:pt x="0" y="2"/>
                      <a:pt x="1" y="2"/>
                    </a:cubicBezTo>
                    <a:cubicBezTo>
                      <a:pt x="1" y="2"/>
                      <a:pt x="1" y="2"/>
                      <a:pt x="1" y="2"/>
                    </a:cubicBezTo>
                    <a:cubicBezTo>
                      <a:pt x="1" y="2"/>
                      <a:pt x="1" y="1"/>
                      <a:pt x="1" y="1"/>
                    </a:cubicBezTo>
                    <a:cubicBezTo>
                      <a:pt x="1" y="1"/>
                      <a:pt x="0"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5" name="Freeform 7682"/>
              <p:cNvSpPr/>
              <p:nvPr/>
            </p:nvSpPr>
            <p:spPr bwMode="auto">
              <a:xfrm>
                <a:off x="4242118" y="4730433"/>
                <a:ext cx="1588" cy="1588"/>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 name="Freeform 7683"/>
              <p:cNvSpPr/>
              <p:nvPr/>
            </p:nvSpPr>
            <p:spPr bwMode="auto">
              <a:xfrm>
                <a:off x="4242118" y="4730433"/>
                <a:ext cx="1588" cy="1588"/>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01" name="Freeform 7693"/>
              <p:cNvSpPr/>
              <p:nvPr/>
            </p:nvSpPr>
            <p:spPr bwMode="auto">
              <a:xfrm>
                <a:off x="4373880" y="4722495"/>
                <a:ext cx="4763" cy="1588"/>
              </a:xfrm>
              <a:custGeom>
                <a:avLst/>
                <a:gdLst>
                  <a:gd name="T0" fmla="*/ 0 w 3"/>
                  <a:gd name="T1" fmla="*/ 0 h 1"/>
                  <a:gd name="T2" fmla="*/ 1 w 3"/>
                  <a:gd name="T3" fmla="*/ 1 h 1"/>
                  <a:gd name="T4" fmla="*/ 1 w 3"/>
                  <a:gd name="T5" fmla="*/ 1 h 1"/>
                  <a:gd name="T6" fmla="*/ 3 w 3"/>
                  <a:gd name="T7" fmla="*/ 0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0"/>
                      <a:pt x="1" y="1"/>
                      <a:pt x="1" y="1"/>
                    </a:cubicBezTo>
                    <a:cubicBezTo>
                      <a:pt x="1" y="1"/>
                      <a:pt x="1" y="1"/>
                      <a:pt x="1" y="1"/>
                    </a:cubicBezTo>
                    <a:cubicBezTo>
                      <a:pt x="2" y="1"/>
                      <a:pt x="2" y="0"/>
                      <a:pt x="3" y="0"/>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 name="Freeform 7696"/>
              <p:cNvSpPr/>
              <p:nvPr/>
            </p:nvSpPr>
            <p:spPr bwMode="auto">
              <a:xfrm>
                <a:off x="4994593" y="4712970"/>
                <a:ext cx="3175" cy="3175"/>
              </a:xfrm>
              <a:custGeom>
                <a:avLst/>
                <a:gdLst>
                  <a:gd name="T0" fmla="*/ 0 w 2"/>
                  <a:gd name="T1" fmla="*/ 0 h 2"/>
                  <a:gd name="T2" fmla="*/ 1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1" y="1"/>
                      <a:pt x="1" y="2"/>
                    </a:cubicBezTo>
                    <a:cubicBezTo>
                      <a:pt x="1" y="1"/>
                      <a:pt x="1" y="1"/>
                      <a:pt x="2" y="0"/>
                    </a:cubicBezTo>
                    <a:cubicBezTo>
                      <a:pt x="1"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 name="Freeform 7703"/>
              <p:cNvSpPr/>
              <p:nvPr/>
            </p:nvSpPr>
            <p:spPr bwMode="auto">
              <a:xfrm>
                <a:off x="4284980" y="4882833"/>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close/>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 name="Freeform 7704"/>
              <p:cNvSpPr/>
              <p:nvPr/>
            </p:nvSpPr>
            <p:spPr bwMode="auto">
              <a:xfrm>
                <a:off x="4284980" y="4882833"/>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4" name="Freeform 7705"/>
              <p:cNvSpPr/>
              <p:nvPr/>
            </p:nvSpPr>
            <p:spPr bwMode="auto">
              <a:xfrm>
                <a:off x="4124643" y="4881245"/>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5" name="Freeform 7706"/>
              <p:cNvSpPr/>
              <p:nvPr/>
            </p:nvSpPr>
            <p:spPr bwMode="auto">
              <a:xfrm>
                <a:off x="4124643" y="4881245"/>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6" name="Freeform 7707"/>
              <p:cNvSpPr/>
              <p:nvPr/>
            </p:nvSpPr>
            <p:spPr bwMode="auto">
              <a:xfrm>
                <a:off x="3802380" y="4879658"/>
                <a:ext cx="3175" cy="4763"/>
              </a:xfrm>
              <a:custGeom>
                <a:avLst/>
                <a:gdLst>
                  <a:gd name="T0" fmla="*/ 0 w 2"/>
                  <a:gd name="T1" fmla="*/ 0 h 3"/>
                  <a:gd name="T2" fmla="*/ 0 w 2"/>
                  <a:gd name="T3" fmla="*/ 3 h 3"/>
                  <a:gd name="T4" fmla="*/ 1 w 2"/>
                  <a:gd name="T5" fmla="*/ 3 h 3"/>
                  <a:gd name="T6" fmla="*/ 1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1"/>
                      <a:pt x="0" y="2"/>
                      <a:pt x="0" y="3"/>
                    </a:cubicBezTo>
                    <a:cubicBezTo>
                      <a:pt x="0" y="3"/>
                      <a:pt x="1" y="3"/>
                      <a:pt x="1" y="3"/>
                    </a:cubicBezTo>
                    <a:cubicBezTo>
                      <a:pt x="2" y="2"/>
                      <a:pt x="1" y="2"/>
                      <a:pt x="1" y="1"/>
                    </a:cubicBezTo>
                    <a:cubicBezTo>
                      <a:pt x="1" y="1"/>
                      <a:pt x="1" y="1"/>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7" name="Freeform 7709"/>
              <p:cNvSpPr/>
              <p:nvPr/>
            </p:nvSpPr>
            <p:spPr bwMode="auto">
              <a:xfrm>
                <a:off x="4937443" y="4873308"/>
                <a:ext cx="3175" cy="3175"/>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42" name="Freeform 7710"/>
              <p:cNvSpPr/>
              <p:nvPr/>
            </p:nvSpPr>
            <p:spPr bwMode="auto">
              <a:xfrm>
                <a:off x="4937443" y="4873308"/>
                <a:ext cx="3175" cy="3175"/>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48" name="Freeform 7716"/>
              <p:cNvSpPr/>
              <p:nvPr/>
            </p:nvSpPr>
            <p:spPr bwMode="auto">
              <a:xfrm>
                <a:off x="4881880" y="4871720"/>
                <a:ext cx="3175" cy="4763"/>
              </a:xfrm>
              <a:custGeom>
                <a:avLst/>
                <a:gdLst>
                  <a:gd name="T0" fmla="*/ 2 w 2"/>
                  <a:gd name="T1" fmla="*/ 0 h 3"/>
                  <a:gd name="T2" fmla="*/ 1 w 2"/>
                  <a:gd name="T3" fmla="*/ 0 h 3"/>
                  <a:gd name="T4" fmla="*/ 0 w 2"/>
                  <a:gd name="T5" fmla="*/ 1 h 3"/>
                  <a:gd name="T6" fmla="*/ 1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cubicBezTo>
                      <a:pt x="1" y="0"/>
                      <a:pt x="1" y="0"/>
                      <a:pt x="1" y="0"/>
                    </a:cubicBezTo>
                    <a:cubicBezTo>
                      <a:pt x="0" y="0"/>
                      <a:pt x="0" y="1"/>
                      <a:pt x="0" y="1"/>
                    </a:cubicBezTo>
                    <a:cubicBezTo>
                      <a:pt x="0" y="2"/>
                      <a:pt x="1" y="2"/>
                      <a:pt x="1" y="3"/>
                    </a:cubicBezTo>
                    <a:cubicBezTo>
                      <a:pt x="1" y="2"/>
                      <a:pt x="2" y="1"/>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54" name="Freeform 7718"/>
              <p:cNvSpPr/>
              <p:nvPr/>
            </p:nvSpPr>
            <p:spPr bwMode="auto">
              <a:xfrm>
                <a:off x="4237355" y="4916170"/>
                <a:ext cx="4763" cy="4763"/>
              </a:xfrm>
              <a:custGeom>
                <a:avLst/>
                <a:gdLst>
                  <a:gd name="T0" fmla="*/ 1 w 3"/>
                  <a:gd name="T1" fmla="*/ 0 h 3"/>
                  <a:gd name="T2" fmla="*/ 1 w 3"/>
                  <a:gd name="T3" fmla="*/ 2 h 3"/>
                  <a:gd name="T4" fmla="*/ 2 w 3"/>
                  <a:gd name="T5" fmla="*/ 3 h 3"/>
                  <a:gd name="T6" fmla="*/ 3 w 3"/>
                  <a:gd name="T7" fmla="*/ 1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1" y="1"/>
                      <a:pt x="0" y="2"/>
                      <a:pt x="1" y="2"/>
                    </a:cubicBezTo>
                    <a:cubicBezTo>
                      <a:pt x="1" y="2"/>
                      <a:pt x="2" y="2"/>
                      <a:pt x="2" y="3"/>
                    </a:cubicBezTo>
                    <a:cubicBezTo>
                      <a:pt x="2" y="2"/>
                      <a:pt x="2" y="2"/>
                      <a:pt x="3" y="1"/>
                    </a:cubicBezTo>
                    <a:cubicBezTo>
                      <a:pt x="2" y="1"/>
                      <a:pt x="2"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61" name="Freeform 7723"/>
              <p:cNvSpPr/>
              <p:nvPr/>
            </p:nvSpPr>
            <p:spPr bwMode="auto">
              <a:xfrm>
                <a:off x="4269105" y="4906645"/>
                <a:ext cx="6350" cy="7938"/>
              </a:xfrm>
              <a:custGeom>
                <a:avLst/>
                <a:gdLst>
                  <a:gd name="T0" fmla="*/ 1 w 4"/>
                  <a:gd name="T1" fmla="*/ 0 h 4"/>
                  <a:gd name="T2" fmla="*/ 0 w 4"/>
                  <a:gd name="T3" fmla="*/ 1 h 4"/>
                  <a:gd name="T4" fmla="*/ 2 w 4"/>
                  <a:gd name="T5" fmla="*/ 4 h 4"/>
                  <a:gd name="T6" fmla="*/ 4 w 4"/>
                  <a:gd name="T7" fmla="*/ 2 h 4"/>
                  <a:gd name="T8" fmla="*/ 1 w 4"/>
                  <a:gd name="T9" fmla="*/ 0 h 4"/>
                  <a:gd name="T10" fmla="*/ 1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1" y="0"/>
                    </a:moveTo>
                    <a:cubicBezTo>
                      <a:pt x="1" y="0"/>
                      <a:pt x="0" y="1"/>
                      <a:pt x="0" y="1"/>
                    </a:cubicBezTo>
                    <a:cubicBezTo>
                      <a:pt x="1" y="2"/>
                      <a:pt x="2" y="3"/>
                      <a:pt x="2" y="4"/>
                    </a:cubicBezTo>
                    <a:cubicBezTo>
                      <a:pt x="3" y="3"/>
                      <a:pt x="3" y="3"/>
                      <a:pt x="4" y="2"/>
                    </a:cubicBezTo>
                    <a:cubicBezTo>
                      <a:pt x="3" y="1"/>
                      <a:pt x="2" y="0"/>
                      <a:pt x="1" y="0"/>
                    </a:cubicBezTo>
                    <a:cubicBezTo>
                      <a:pt x="1" y="0"/>
                      <a:pt x="1" y="0"/>
                      <a:pt x="1" y="0"/>
                    </a:cubicBezTo>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62" name="Freeform 7729"/>
              <p:cNvSpPr/>
              <p:nvPr/>
            </p:nvSpPr>
            <p:spPr bwMode="auto">
              <a:xfrm>
                <a:off x="4608830" y="4905058"/>
                <a:ext cx="4763" cy="7938"/>
              </a:xfrm>
              <a:custGeom>
                <a:avLst/>
                <a:gdLst>
                  <a:gd name="T0" fmla="*/ 1 w 2"/>
                  <a:gd name="T1" fmla="*/ 0 h 4"/>
                  <a:gd name="T2" fmla="*/ 0 w 2"/>
                  <a:gd name="T3" fmla="*/ 2 h 4"/>
                  <a:gd name="T4" fmla="*/ 1 w 2"/>
                  <a:gd name="T5" fmla="*/ 4 h 4"/>
                  <a:gd name="T6" fmla="*/ 2 w 2"/>
                  <a:gd name="T7" fmla="*/ 2 h 4"/>
                  <a:gd name="T8" fmla="*/ 1 w 2"/>
                  <a:gd name="T9" fmla="*/ 0 h 4"/>
                </a:gdLst>
                <a:ahLst/>
                <a:cxnLst>
                  <a:cxn ang="0">
                    <a:pos x="T0" y="T1"/>
                  </a:cxn>
                  <a:cxn ang="0">
                    <a:pos x="T2" y="T3"/>
                  </a:cxn>
                  <a:cxn ang="0">
                    <a:pos x="T4" y="T5"/>
                  </a:cxn>
                  <a:cxn ang="0">
                    <a:pos x="T6" y="T7"/>
                  </a:cxn>
                  <a:cxn ang="0">
                    <a:pos x="T8" y="T9"/>
                  </a:cxn>
                </a:cxnLst>
                <a:rect l="0" t="0" r="r" b="b"/>
                <a:pathLst>
                  <a:path w="2" h="4">
                    <a:moveTo>
                      <a:pt x="1" y="0"/>
                    </a:moveTo>
                    <a:cubicBezTo>
                      <a:pt x="1" y="1"/>
                      <a:pt x="0" y="1"/>
                      <a:pt x="0" y="2"/>
                    </a:cubicBezTo>
                    <a:cubicBezTo>
                      <a:pt x="0" y="2"/>
                      <a:pt x="0" y="3"/>
                      <a:pt x="1" y="4"/>
                    </a:cubicBezTo>
                    <a:cubicBezTo>
                      <a:pt x="1" y="3"/>
                      <a:pt x="2" y="3"/>
                      <a:pt x="2" y="2"/>
                    </a:cubicBezTo>
                    <a:cubicBezTo>
                      <a:pt x="2" y="2"/>
                      <a:pt x="1" y="1"/>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67" name="Freeform 7730"/>
              <p:cNvSpPr/>
              <p:nvPr/>
            </p:nvSpPr>
            <p:spPr bwMode="auto">
              <a:xfrm>
                <a:off x="4570730" y="4898708"/>
                <a:ext cx="3175" cy="4763"/>
              </a:xfrm>
              <a:custGeom>
                <a:avLst/>
                <a:gdLst>
                  <a:gd name="T0" fmla="*/ 1 w 2"/>
                  <a:gd name="T1" fmla="*/ 0 h 3"/>
                  <a:gd name="T2" fmla="*/ 0 w 2"/>
                  <a:gd name="T3" fmla="*/ 1 h 3"/>
                  <a:gd name="T4" fmla="*/ 0 w 2"/>
                  <a:gd name="T5" fmla="*/ 3 h 3"/>
                  <a:gd name="T6" fmla="*/ 2 w 2"/>
                  <a:gd name="T7" fmla="*/ 2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1" y="0"/>
                      <a:pt x="0" y="1"/>
                      <a:pt x="0" y="1"/>
                    </a:cubicBezTo>
                    <a:cubicBezTo>
                      <a:pt x="0" y="1"/>
                      <a:pt x="0" y="2"/>
                      <a:pt x="0" y="3"/>
                    </a:cubicBezTo>
                    <a:cubicBezTo>
                      <a:pt x="1" y="2"/>
                      <a:pt x="1" y="2"/>
                      <a:pt x="2" y="2"/>
                    </a:cubicBezTo>
                    <a:cubicBezTo>
                      <a:pt x="1" y="1"/>
                      <a:pt x="1" y="1"/>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68" name="Freeform 7731"/>
              <p:cNvSpPr/>
              <p:nvPr/>
            </p:nvSpPr>
            <p:spPr bwMode="auto">
              <a:xfrm>
                <a:off x="4511993" y="4900295"/>
                <a:ext cx="4763" cy="1588"/>
              </a:xfrm>
              <a:custGeom>
                <a:avLst/>
                <a:gdLst>
                  <a:gd name="T0" fmla="*/ 0 w 3"/>
                  <a:gd name="T1" fmla="*/ 0 h 1"/>
                  <a:gd name="T2" fmla="*/ 1 w 3"/>
                  <a:gd name="T3" fmla="*/ 1 h 1"/>
                  <a:gd name="T4" fmla="*/ 1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0"/>
                      <a:pt x="1" y="1"/>
                      <a:pt x="1" y="1"/>
                    </a:cubicBezTo>
                    <a:cubicBezTo>
                      <a:pt x="1" y="1"/>
                      <a:pt x="1" y="1"/>
                      <a:pt x="1" y="1"/>
                    </a:cubicBezTo>
                    <a:cubicBezTo>
                      <a:pt x="2" y="1"/>
                      <a:pt x="2" y="1"/>
                      <a:pt x="3" y="1"/>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69" name="Freeform 7736"/>
              <p:cNvSpPr/>
              <p:nvPr/>
            </p:nvSpPr>
            <p:spPr bwMode="auto">
              <a:xfrm>
                <a:off x="4658043" y="4893945"/>
                <a:ext cx="3175" cy="3175"/>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close/>
                  </a:path>
                </a:pathLst>
              </a:custGeom>
              <a:solidFill>
                <a:srgbClr val="4149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72" name="Freeform 7737"/>
              <p:cNvSpPr/>
              <p:nvPr/>
            </p:nvSpPr>
            <p:spPr bwMode="auto">
              <a:xfrm>
                <a:off x="4658043" y="4893945"/>
                <a:ext cx="3175" cy="3175"/>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73" name="Freeform 7738"/>
              <p:cNvSpPr/>
              <p:nvPr/>
            </p:nvSpPr>
            <p:spPr bwMode="auto">
              <a:xfrm>
                <a:off x="4338955" y="4898708"/>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74" name="Freeform 7739"/>
              <p:cNvSpPr/>
              <p:nvPr/>
            </p:nvSpPr>
            <p:spPr bwMode="auto">
              <a:xfrm>
                <a:off x="4338955" y="4898708"/>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75" name="Freeform 7742"/>
              <p:cNvSpPr/>
              <p:nvPr/>
            </p:nvSpPr>
            <p:spPr bwMode="auto">
              <a:xfrm>
                <a:off x="4253230" y="4828858"/>
                <a:ext cx="4763" cy="1588"/>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lnTo>
                      <a:pt x="0" y="1"/>
                    </a:lnTo>
                    <a:lnTo>
                      <a:pt x="3" y="1"/>
                    </a:lnTo>
                    <a:lnTo>
                      <a:pt x="2"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76" name="Freeform 7743"/>
              <p:cNvSpPr/>
              <p:nvPr/>
            </p:nvSpPr>
            <p:spPr bwMode="auto">
              <a:xfrm>
                <a:off x="4253230" y="4828858"/>
                <a:ext cx="4763" cy="1588"/>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lnTo>
                      <a:pt x="0" y="1"/>
                    </a:lnTo>
                    <a:lnTo>
                      <a:pt x="3"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78" name="Freeform 7750"/>
              <p:cNvSpPr/>
              <p:nvPr/>
            </p:nvSpPr>
            <p:spPr bwMode="auto">
              <a:xfrm>
                <a:off x="4389755" y="4816158"/>
                <a:ext cx="6350" cy="7938"/>
              </a:xfrm>
              <a:custGeom>
                <a:avLst/>
                <a:gdLst>
                  <a:gd name="T0" fmla="*/ 1 w 4"/>
                  <a:gd name="T1" fmla="*/ 0 h 4"/>
                  <a:gd name="T2" fmla="*/ 0 w 4"/>
                  <a:gd name="T3" fmla="*/ 2 h 4"/>
                  <a:gd name="T4" fmla="*/ 1 w 4"/>
                  <a:gd name="T5" fmla="*/ 4 h 4"/>
                  <a:gd name="T6" fmla="*/ 1 w 4"/>
                  <a:gd name="T7" fmla="*/ 4 h 4"/>
                  <a:gd name="T8" fmla="*/ 4 w 4"/>
                  <a:gd name="T9" fmla="*/ 3 h 4"/>
                  <a:gd name="T10" fmla="*/ 1 w 4"/>
                  <a:gd name="T11" fmla="*/ 0 h 4"/>
                  <a:gd name="T12" fmla="*/ 1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0"/>
                    </a:moveTo>
                    <a:cubicBezTo>
                      <a:pt x="1" y="0"/>
                      <a:pt x="0" y="1"/>
                      <a:pt x="0" y="2"/>
                    </a:cubicBezTo>
                    <a:cubicBezTo>
                      <a:pt x="0" y="3"/>
                      <a:pt x="1" y="4"/>
                      <a:pt x="1" y="4"/>
                    </a:cubicBezTo>
                    <a:cubicBezTo>
                      <a:pt x="1" y="4"/>
                      <a:pt x="1" y="4"/>
                      <a:pt x="1" y="4"/>
                    </a:cubicBezTo>
                    <a:cubicBezTo>
                      <a:pt x="2" y="4"/>
                      <a:pt x="3" y="3"/>
                      <a:pt x="4" y="3"/>
                    </a:cubicBezTo>
                    <a:cubicBezTo>
                      <a:pt x="3" y="2"/>
                      <a:pt x="3" y="1"/>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80" name="Freeform 7763"/>
              <p:cNvSpPr/>
              <p:nvPr/>
            </p:nvSpPr>
            <p:spPr bwMode="auto">
              <a:xfrm>
                <a:off x="4718368" y="4808220"/>
                <a:ext cx="4763" cy="6350"/>
              </a:xfrm>
              <a:custGeom>
                <a:avLst/>
                <a:gdLst>
                  <a:gd name="T0" fmla="*/ 1 w 2"/>
                  <a:gd name="T1" fmla="*/ 0 h 4"/>
                  <a:gd name="T2" fmla="*/ 0 w 2"/>
                  <a:gd name="T3" fmla="*/ 1 h 4"/>
                  <a:gd name="T4" fmla="*/ 1 w 2"/>
                  <a:gd name="T5" fmla="*/ 4 h 4"/>
                  <a:gd name="T6" fmla="*/ 2 w 2"/>
                  <a:gd name="T7" fmla="*/ 2 h 4"/>
                  <a:gd name="T8" fmla="*/ 1 w 2"/>
                  <a:gd name="T9" fmla="*/ 1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0"/>
                      <a:pt x="0" y="1"/>
                      <a:pt x="0" y="1"/>
                    </a:cubicBezTo>
                    <a:cubicBezTo>
                      <a:pt x="0" y="2"/>
                      <a:pt x="1" y="3"/>
                      <a:pt x="1" y="4"/>
                    </a:cubicBezTo>
                    <a:cubicBezTo>
                      <a:pt x="1" y="3"/>
                      <a:pt x="2" y="3"/>
                      <a:pt x="2" y="2"/>
                    </a:cubicBezTo>
                    <a:cubicBezTo>
                      <a:pt x="2" y="2"/>
                      <a:pt x="2" y="1"/>
                      <a:pt x="1" y="1"/>
                    </a:cubicBezTo>
                    <a:cubicBezTo>
                      <a:pt x="1" y="1"/>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81" name="Freeform 7764"/>
              <p:cNvSpPr/>
              <p:nvPr/>
            </p:nvSpPr>
            <p:spPr bwMode="auto">
              <a:xfrm>
                <a:off x="4097655" y="4809808"/>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close/>
                  </a:path>
                </a:pathLst>
              </a:custGeom>
              <a:solidFill>
                <a:srgbClr val="9C535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82" name="Freeform 7765"/>
              <p:cNvSpPr/>
              <p:nvPr/>
            </p:nvSpPr>
            <p:spPr bwMode="auto">
              <a:xfrm>
                <a:off x="4097655" y="4809808"/>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83" name="Freeform 7768"/>
              <p:cNvSpPr/>
              <p:nvPr/>
            </p:nvSpPr>
            <p:spPr bwMode="auto">
              <a:xfrm>
                <a:off x="4311968" y="4801870"/>
                <a:ext cx="3175" cy="3175"/>
              </a:xfrm>
              <a:custGeom>
                <a:avLst/>
                <a:gdLst>
                  <a:gd name="T0" fmla="*/ 0 w 2"/>
                  <a:gd name="T1" fmla="*/ 0 h 2"/>
                  <a:gd name="T2" fmla="*/ 0 w 2"/>
                  <a:gd name="T3" fmla="*/ 1 h 2"/>
                  <a:gd name="T4" fmla="*/ 1 w 2"/>
                  <a:gd name="T5" fmla="*/ 2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0"/>
                      <a:pt x="0" y="1"/>
                      <a:pt x="0" y="1"/>
                    </a:cubicBezTo>
                    <a:cubicBezTo>
                      <a:pt x="0" y="2"/>
                      <a:pt x="1" y="2"/>
                      <a:pt x="1" y="2"/>
                    </a:cubicBezTo>
                    <a:cubicBezTo>
                      <a:pt x="1" y="1"/>
                      <a:pt x="1" y="1"/>
                      <a:pt x="2" y="0"/>
                    </a:cubicBezTo>
                    <a:cubicBezTo>
                      <a:pt x="1" y="0"/>
                      <a:pt x="1" y="0"/>
                      <a:pt x="0" y="0"/>
                    </a:cubicBezTo>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grpSp>
        <p:grpSp>
          <p:nvGrpSpPr>
            <p:cNvPr id="286" name="组合 285"/>
            <p:cNvGrpSpPr/>
            <p:nvPr/>
          </p:nvGrpSpPr>
          <p:grpSpPr>
            <a:xfrm>
              <a:off x="3777886" y="3320513"/>
              <a:ext cx="2864167" cy="2635470"/>
              <a:chOff x="3775393" y="3812857"/>
              <a:chExt cx="1252537" cy="1152525"/>
            </a:xfrm>
          </p:grpSpPr>
          <p:sp>
            <p:nvSpPr>
              <p:cNvPr id="288" name="Freeform 7"/>
              <p:cNvSpPr/>
              <p:nvPr/>
            </p:nvSpPr>
            <p:spPr bwMode="auto">
              <a:xfrm>
                <a:off x="3980180" y="4125595"/>
                <a:ext cx="44450" cy="276225"/>
              </a:xfrm>
              <a:custGeom>
                <a:avLst/>
                <a:gdLst>
                  <a:gd name="T0" fmla="*/ 14 w 26"/>
                  <a:gd name="T1" fmla="*/ 0 h 161"/>
                  <a:gd name="T2" fmla="*/ 13 w 26"/>
                  <a:gd name="T3" fmla="*/ 0 h 161"/>
                  <a:gd name="T4" fmla="*/ 9 w 26"/>
                  <a:gd name="T5" fmla="*/ 7 h 161"/>
                  <a:gd name="T6" fmla="*/ 13 w 26"/>
                  <a:gd name="T7" fmla="*/ 17 h 161"/>
                  <a:gd name="T8" fmla="*/ 0 w 26"/>
                  <a:gd name="T9" fmla="*/ 148 h 161"/>
                  <a:gd name="T10" fmla="*/ 13 w 26"/>
                  <a:gd name="T11" fmla="*/ 161 h 161"/>
                  <a:gd name="T12" fmla="*/ 26 w 26"/>
                  <a:gd name="T13" fmla="*/ 150 h 161"/>
                  <a:gd name="T14" fmla="*/ 14 w 26"/>
                  <a:gd name="T15" fmla="*/ 17 h 161"/>
                  <a:gd name="T16" fmla="*/ 17 w 26"/>
                  <a:gd name="T17" fmla="*/ 7 h 161"/>
                  <a:gd name="T18" fmla="*/ 14 w 26"/>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61">
                    <a:moveTo>
                      <a:pt x="14" y="0"/>
                    </a:moveTo>
                    <a:cubicBezTo>
                      <a:pt x="13" y="0"/>
                      <a:pt x="13" y="0"/>
                      <a:pt x="13" y="0"/>
                    </a:cubicBezTo>
                    <a:cubicBezTo>
                      <a:pt x="12" y="1"/>
                      <a:pt x="9" y="5"/>
                      <a:pt x="9" y="7"/>
                    </a:cubicBezTo>
                    <a:cubicBezTo>
                      <a:pt x="9" y="9"/>
                      <a:pt x="12" y="15"/>
                      <a:pt x="13" y="17"/>
                    </a:cubicBezTo>
                    <a:cubicBezTo>
                      <a:pt x="0" y="148"/>
                      <a:pt x="0" y="148"/>
                      <a:pt x="0" y="148"/>
                    </a:cubicBezTo>
                    <a:cubicBezTo>
                      <a:pt x="13" y="161"/>
                      <a:pt x="13" y="161"/>
                      <a:pt x="13" y="161"/>
                    </a:cubicBezTo>
                    <a:cubicBezTo>
                      <a:pt x="26" y="150"/>
                      <a:pt x="26" y="150"/>
                      <a:pt x="26" y="150"/>
                    </a:cubicBezTo>
                    <a:cubicBezTo>
                      <a:pt x="14" y="17"/>
                      <a:pt x="14" y="17"/>
                      <a:pt x="14" y="17"/>
                    </a:cubicBezTo>
                    <a:cubicBezTo>
                      <a:pt x="15" y="15"/>
                      <a:pt x="17" y="9"/>
                      <a:pt x="17" y="7"/>
                    </a:cubicBezTo>
                    <a:cubicBezTo>
                      <a:pt x="17" y="5"/>
                      <a:pt x="15" y="0"/>
                      <a:pt x="14" y="0"/>
                    </a:cubicBezTo>
                  </a:path>
                </a:pathLst>
              </a:custGeom>
              <a:solidFill>
                <a:srgbClr val="66B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89" name="Freeform 8"/>
              <p:cNvSpPr>
                <a:spLocks noEditPoints="1"/>
              </p:cNvSpPr>
              <p:nvPr/>
            </p:nvSpPr>
            <p:spPr bwMode="auto">
              <a:xfrm>
                <a:off x="3935730" y="3944620"/>
                <a:ext cx="134938" cy="134938"/>
              </a:xfrm>
              <a:custGeom>
                <a:avLst/>
                <a:gdLst>
                  <a:gd name="T0" fmla="*/ 33 w 79"/>
                  <a:gd name="T1" fmla="*/ 71 h 79"/>
                  <a:gd name="T2" fmla="*/ 32 w 79"/>
                  <a:gd name="T3" fmla="*/ 68 h 79"/>
                  <a:gd name="T4" fmla="*/ 34 w 79"/>
                  <a:gd name="T5" fmla="*/ 68 h 79"/>
                  <a:gd name="T6" fmla="*/ 34 w 79"/>
                  <a:gd name="T7" fmla="*/ 68 h 79"/>
                  <a:gd name="T8" fmla="*/ 35 w 79"/>
                  <a:gd name="T9" fmla="*/ 70 h 79"/>
                  <a:gd name="T10" fmla="*/ 33 w 79"/>
                  <a:gd name="T11" fmla="*/ 71 h 79"/>
                  <a:gd name="T12" fmla="*/ 39 w 79"/>
                  <a:gd name="T13" fmla="*/ 0 h 79"/>
                  <a:gd name="T14" fmla="*/ 0 w 79"/>
                  <a:gd name="T15" fmla="*/ 39 h 79"/>
                  <a:gd name="T16" fmla="*/ 39 w 79"/>
                  <a:gd name="T17" fmla="*/ 79 h 79"/>
                  <a:gd name="T18" fmla="*/ 79 w 79"/>
                  <a:gd name="T19" fmla="*/ 39 h 79"/>
                  <a:gd name="T20" fmla="*/ 39 w 79"/>
                  <a:gd name="T2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79">
                    <a:moveTo>
                      <a:pt x="33" y="71"/>
                    </a:moveTo>
                    <a:cubicBezTo>
                      <a:pt x="33" y="70"/>
                      <a:pt x="33" y="69"/>
                      <a:pt x="32" y="68"/>
                    </a:cubicBezTo>
                    <a:cubicBezTo>
                      <a:pt x="33" y="68"/>
                      <a:pt x="33" y="68"/>
                      <a:pt x="34" y="68"/>
                    </a:cubicBezTo>
                    <a:cubicBezTo>
                      <a:pt x="34" y="68"/>
                      <a:pt x="34" y="68"/>
                      <a:pt x="34" y="68"/>
                    </a:cubicBezTo>
                    <a:cubicBezTo>
                      <a:pt x="34" y="68"/>
                      <a:pt x="34" y="69"/>
                      <a:pt x="35" y="70"/>
                    </a:cubicBezTo>
                    <a:cubicBezTo>
                      <a:pt x="34" y="71"/>
                      <a:pt x="34" y="71"/>
                      <a:pt x="33" y="71"/>
                    </a:cubicBezTo>
                    <a:moveTo>
                      <a:pt x="39" y="0"/>
                    </a:moveTo>
                    <a:cubicBezTo>
                      <a:pt x="17" y="0"/>
                      <a:pt x="0" y="18"/>
                      <a:pt x="0" y="39"/>
                    </a:cubicBezTo>
                    <a:cubicBezTo>
                      <a:pt x="0" y="61"/>
                      <a:pt x="17" y="79"/>
                      <a:pt x="39" y="79"/>
                    </a:cubicBezTo>
                    <a:cubicBezTo>
                      <a:pt x="61" y="79"/>
                      <a:pt x="79" y="61"/>
                      <a:pt x="79" y="39"/>
                    </a:cubicBezTo>
                    <a:cubicBezTo>
                      <a:pt x="79" y="18"/>
                      <a:pt x="61" y="0"/>
                      <a:pt x="39" y="0"/>
                    </a:cubicBezTo>
                  </a:path>
                </a:pathLst>
              </a:custGeom>
              <a:solidFill>
                <a:srgbClr val="66B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90" name="Freeform 9"/>
              <p:cNvSpPr>
                <a:spLocks noEditPoints="1"/>
              </p:cNvSpPr>
              <p:nvPr/>
            </p:nvSpPr>
            <p:spPr bwMode="auto">
              <a:xfrm>
                <a:off x="3775393" y="4122420"/>
                <a:ext cx="409575" cy="839788"/>
              </a:xfrm>
              <a:custGeom>
                <a:avLst/>
                <a:gdLst>
                  <a:gd name="T0" fmla="*/ 189 w 240"/>
                  <a:gd name="T1" fmla="*/ 402 h 491"/>
                  <a:gd name="T2" fmla="*/ 189 w 240"/>
                  <a:gd name="T3" fmla="*/ 404 h 491"/>
                  <a:gd name="T4" fmla="*/ 98 w 240"/>
                  <a:gd name="T5" fmla="*/ 295 h 491"/>
                  <a:gd name="T6" fmla="*/ 98 w 240"/>
                  <a:gd name="T7" fmla="*/ 293 h 491"/>
                  <a:gd name="T8" fmla="*/ 99 w 240"/>
                  <a:gd name="T9" fmla="*/ 294 h 491"/>
                  <a:gd name="T10" fmla="*/ 182 w 240"/>
                  <a:gd name="T11" fmla="*/ 248 h 491"/>
                  <a:gd name="T12" fmla="*/ 183 w 240"/>
                  <a:gd name="T13" fmla="*/ 247 h 491"/>
                  <a:gd name="T14" fmla="*/ 130 w 240"/>
                  <a:gd name="T15" fmla="*/ 227 h 491"/>
                  <a:gd name="T16" fmla="*/ 132 w 240"/>
                  <a:gd name="T17" fmla="*/ 223 h 491"/>
                  <a:gd name="T18" fmla="*/ 130 w 240"/>
                  <a:gd name="T19" fmla="*/ 227 h 491"/>
                  <a:gd name="T20" fmla="*/ 157 w 240"/>
                  <a:gd name="T21" fmla="*/ 222 h 491"/>
                  <a:gd name="T22" fmla="*/ 158 w 240"/>
                  <a:gd name="T23" fmla="*/ 221 h 491"/>
                  <a:gd name="T24" fmla="*/ 115 w 240"/>
                  <a:gd name="T25" fmla="*/ 226 h 491"/>
                  <a:gd name="T26" fmla="*/ 113 w 240"/>
                  <a:gd name="T27" fmla="*/ 218 h 491"/>
                  <a:gd name="T28" fmla="*/ 118 w 240"/>
                  <a:gd name="T29" fmla="*/ 221 h 491"/>
                  <a:gd name="T30" fmla="*/ 159 w 240"/>
                  <a:gd name="T31" fmla="*/ 212 h 491"/>
                  <a:gd name="T32" fmla="*/ 160 w 240"/>
                  <a:gd name="T33" fmla="*/ 208 h 491"/>
                  <a:gd name="T34" fmla="*/ 162 w 240"/>
                  <a:gd name="T35" fmla="*/ 210 h 491"/>
                  <a:gd name="T36" fmla="*/ 159 w 240"/>
                  <a:gd name="T37" fmla="*/ 212 h 491"/>
                  <a:gd name="T38" fmla="*/ 184 w 240"/>
                  <a:gd name="T39" fmla="*/ 185 h 491"/>
                  <a:gd name="T40" fmla="*/ 186 w 240"/>
                  <a:gd name="T41" fmla="*/ 185 h 491"/>
                  <a:gd name="T42" fmla="*/ 84 w 240"/>
                  <a:gd name="T43" fmla="*/ 164 h 491"/>
                  <a:gd name="T44" fmla="*/ 85 w 240"/>
                  <a:gd name="T45" fmla="*/ 161 h 491"/>
                  <a:gd name="T46" fmla="*/ 85 w 240"/>
                  <a:gd name="T47" fmla="*/ 163 h 491"/>
                  <a:gd name="T48" fmla="*/ 96 w 240"/>
                  <a:gd name="T49" fmla="*/ 140 h 491"/>
                  <a:gd name="T50" fmla="*/ 93 w 240"/>
                  <a:gd name="T51" fmla="*/ 135 h 491"/>
                  <a:gd name="T52" fmla="*/ 99 w 240"/>
                  <a:gd name="T53" fmla="*/ 137 h 491"/>
                  <a:gd name="T54" fmla="*/ 54 w 240"/>
                  <a:gd name="T55" fmla="*/ 134 h 491"/>
                  <a:gd name="T56" fmla="*/ 56 w 240"/>
                  <a:gd name="T57" fmla="*/ 130 h 491"/>
                  <a:gd name="T58" fmla="*/ 57 w 240"/>
                  <a:gd name="T59" fmla="*/ 134 h 491"/>
                  <a:gd name="T60" fmla="*/ 40 w 240"/>
                  <a:gd name="T61" fmla="*/ 71 h 491"/>
                  <a:gd name="T62" fmla="*/ 41 w 240"/>
                  <a:gd name="T63" fmla="*/ 69 h 491"/>
                  <a:gd name="T64" fmla="*/ 40 w 240"/>
                  <a:gd name="T65" fmla="*/ 71 h 491"/>
                  <a:gd name="T66" fmla="*/ 7 w 240"/>
                  <a:gd name="T67" fmla="*/ 68 h 491"/>
                  <a:gd name="T68" fmla="*/ 8 w 240"/>
                  <a:gd name="T69" fmla="*/ 68 h 491"/>
                  <a:gd name="T70" fmla="*/ 8 w 240"/>
                  <a:gd name="T71" fmla="*/ 71 h 491"/>
                  <a:gd name="T72" fmla="*/ 41 w 240"/>
                  <a:gd name="T73" fmla="*/ 80 h 491"/>
                  <a:gd name="T74" fmla="*/ 52 w 240"/>
                  <a:gd name="T75" fmla="*/ 92 h 491"/>
                  <a:gd name="T76" fmla="*/ 53 w 240"/>
                  <a:gd name="T77" fmla="*/ 96 h 491"/>
                  <a:gd name="T78" fmla="*/ 58 w 240"/>
                  <a:gd name="T79" fmla="*/ 134 h 491"/>
                  <a:gd name="T80" fmla="*/ 63 w 240"/>
                  <a:gd name="T81" fmla="*/ 51 h 491"/>
                  <a:gd name="T82" fmla="*/ 65 w 240"/>
                  <a:gd name="T83" fmla="*/ 51 h 491"/>
                  <a:gd name="T84" fmla="*/ 98 w 240"/>
                  <a:gd name="T85" fmla="*/ 39 h 491"/>
                  <a:gd name="T86" fmla="*/ 98 w 240"/>
                  <a:gd name="T87" fmla="*/ 38 h 491"/>
                  <a:gd name="T88" fmla="*/ 98 w 240"/>
                  <a:gd name="T89" fmla="*/ 39 h 491"/>
                  <a:gd name="T90" fmla="*/ 41 w 240"/>
                  <a:gd name="T91" fmla="*/ 19 h 491"/>
                  <a:gd name="T92" fmla="*/ 65 w 240"/>
                  <a:gd name="T93" fmla="*/ 182 h 491"/>
                  <a:gd name="T94" fmla="*/ 80 w 240"/>
                  <a:gd name="T95" fmla="*/ 491 h 491"/>
                  <a:gd name="T96" fmla="*/ 120 w 240"/>
                  <a:gd name="T97" fmla="*/ 285 h 491"/>
                  <a:gd name="T98" fmla="*/ 150 w 240"/>
                  <a:gd name="T99" fmla="*/ 284 h 491"/>
                  <a:gd name="T100" fmla="*/ 156 w 240"/>
                  <a:gd name="T101" fmla="*/ 333 h 491"/>
                  <a:gd name="T102" fmla="*/ 158 w 240"/>
                  <a:gd name="T103" fmla="*/ 335 h 491"/>
                  <a:gd name="T104" fmla="*/ 173 w 240"/>
                  <a:gd name="T105" fmla="*/ 491 h 491"/>
                  <a:gd name="T106" fmla="*/ 194 w 240"/>
                  <a:gd name="T107" fmla="*/ 199 h 491"/>
                  <a:gd name="T108" fmla="*/ 240 w 240"/>
                  <a:gd name="T109" fmla="*/ 133 h 491"/>
                  <a:gd name="T110" fmla="*/ 209 w 240"/>
                  <a:gd name="T111" fmla="*/ 128 h 491"/>
                  <a:gd name="T112" fmla="*/ 180 w 240"/>
                  <a:gd name="T113" fmla="*/ 29 h 491"/>
                  <a:gd name="T114" fmla="*/ 171 w 240"/>
                  <a:gd name="T115" fmla="*/ 0 h 491"/>
                  <a:gd name="T116" fmla="*/ 149 w 240"/>
                  <a:gd name="T117" fmla="*/ 178 h 491"/>
                  <a:gd name="T118" fmla="*/ 102 w 240"/>
                  <a:gd name="T119" fmla="*/ 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491">
                    <a:moveTo>
                      <a:pt x="189" y="404"/>
                    </a:moveTo>
                    <a:cubicBezTo>
                      <a:pt x="189" y="402"/>
                      <a:pt x="189" y="402"/>
                      <a:pt x="189" y="402"/>
                    </a:cubicBezTo>
                    <a:cubicBezTo>
                      <a:pt x="190" y="403"/>
                      <a:pt x="190" y="403"/>
                      <a:pt x="190" y="403"/>
                    </a:cubicBezTo>
                    <a:cubicBezTo>
                      <a:pt x="189" y="404"/>
                      <a:pt x="189" y="404"/>
                      <a:pt x="189" y="404"/>
                    </a:cubicBezTo>
                    <a:moveTo>
                      <a:pt x="98" y="295"/>
                    </a:moveTo>
                    <a:cubicBezTo>
                      <a:pt x="98" y="295"/>
                      <a:pt x="98" y="295"/>
                      <a:pt x="98" y="295"/>
                    </a:cubicBezTo>
                    <a:cubicBezTo>
                      <a:pt x="97" y="295"/>
                      <a:pt x="97" y="294"/>
                      <a:pt x="96" y="293"/>
                    </a:cubicBezTo>
                    <a:cubicBezTo>
                      <a:pt x="97" y="293"/>
                      <a:pt x="97" y="293"/>
                      <a:pt x="98" y="293"/>
                    </a:cubicBezTo>
                    <a:cubicBezTo>
                      <a:pt x="98" y="293"/>
                      <a:pt x="98" y="293"/>
                      <a:pt x="98" y="293"/>
                    </a:cubicBezTo>
                    <a:cubicBezTo>
                      <a:pt x="98" y="293"/>
                      <a:pt x="99" y="293"/>
                      <a:pt x="99" y="294"/>
                    </a:cubicBezTo>
                    <a:cubicBezTo>
                      <a:pt x="99" y="294"/>
                      <a:pt x="98" y="295"/>
                      <a:pt x="98" y="295"/>
                    </a:cubicBezTo>
                    <a:moveTo>
                      <a:pt x="182" y="248"/>
                    </a:moveTo>
                    <a:cubicBezTo>
                      <a:pt x="182" y="246"/>
                      <a:pt x="182" y="246"/>
                      <a:pt x="182" y="246"/>
                    </a:cubicBezTo>
                    <a:cubicBezTo>
                      <a:pt x="183" y="247"/>
                      <a:pt x="183" y="247"/>
                      <a:pt x="183" y="247"/>
                    </a:cubicBezTo>
                    <a:cubicBezTo>
                      <a:pt x="182" y="248"/>
                      <a:pt x="182" y="248"/>
                      <a:pt x="182" y="248"/>
                    </a:cubicBezTo>
                    <a:moveTo>
                      <a:pt x="130" y="227"/>
                    </a:moveTo>
                    <a:cubicBezTo>
                      <a:pt x="130" y="227"/>
                      <a:pt x="129" y="225"/>
                      <a:pt x="129" y="225"/>
                    </a:cubicBezTo>
                    <a:cubicBezTo>
                      <a:pt x="130" y="224"/>
                      <a:pt x="131" y="224"/>
                      <a:pt x="132" y="223"/>
                    </a:cubicBezTo>
                    <a:cubicBezTo>
                      <a:pt x="132" y="223"/>
                      <a:pt x="132" y="224"/>
                      <a:pt x="132" y="225"/>
                    </a:cubicBezTo>
                    <a:cubicBezTo>
                      <a:pt x="132" y="226"/>
                      <a:pt x="131" y="226"/>
                      <a:pt x="130" y="227"/>
                    </a:cubicBezTo>
                    <a:moveTo>
                      <a:pt x="157" y="222"/>
                    </a:moveTo>
                    <a:cubicBezTo>
                      <a:pt x="157" y="222"/>
                      <a:pt x="157" y="222"/>
                      <a:pt x="157" y="222"/>
                    </a:cubicBezTo>
                    <a:cubicBezTo>
                      <a:pt x="156" y="222"/>
                      <a:pt x="156" y="221"/>
                      <a:pt x="156" y="221"/>
                    </a:cubicBezTo>
                    <a:cubicBezTo>
                      <a:pt x="156" y="221"/>
                      <a:pt x="157" y="221"/>
                      <a:pt x="158" y="221"/>
                    </a:cubicBezTo>
                    <a:cubicBezTo>
                      <a:pt x="158" y="221"/>
                      <a:pt x="157" y="222"/>
                      <a:pt x="157" y="222"/>
                    </a:cubicBezTo>
                    <a:moveTo>
                      <a:pt x="115" y="226"/>
                    </a:moveTo>
                    <a:cubicBezTo>
                      <a:pt x="114" y="224"/>
                      <a:pt x="113" y="223"/>
                      <a:pt x="112" y="222"/>
                    </a:cubicBezTo>
                    <a:cubicBezTo>
                      <a:pt x="111" y="221"/>
                      <a:pt x="113" y="218"/>
                      <a:pt x="113" y="218"/>
                    </a:cubicBezTo>
                    <a:cubicBezTo>
                      <a:pt x="113" y="218"/>
                      <a:pt x="113" y="218"/>
                      <a:pt x="113" y="218"/>
                    </a:cubicBezTo>
                    <a:cubicBezTo>
                      <a:pt x="115" y="219"/>
                      <a:pt x="116" y="220"/>
                      <a:pt x="118" y="221"/>
                    </a:cubicBezTo>
                    <a:cubicBezTo>
                      <a:pt x="117" y="223"/>
                      <a:pt x="116" y="224"/>
                      <a:pt x="115" y="226"/>
                    </a:cubicBezTo>
                    <a:moveTo>
                      <a:pt x="159" y="212"/>
                    </a:moveTo>
                    <a:cubicBezTo>
                      <a:pt x="158" y="212"/>
                      <a:pt x="158" y="211"/>
                      <a:pt x="157" y="210"/>
                    </a:cubicBezTo>
                    <a:cubicBezTo>
                      <a:pt x="158" y="210"/>
                      <a:pt x="159" y="209"/>
                      <a:pt x="160" y="208"/>
                    </a:cubicBezTo>
                    <a:cubicBezTo>
                      <a:pt x="160" y="208"/>
                      <a:pt x="160" y="208"/>
                      <a:pt x="160" y="208"/>
                    </a:cubicBezTo>
                    <a:cubicBezTo>
                      <a:pt x="161" y="208"/>
                      <a:pt x="161" y="210"/>
                      <a:pt x="162" y="210"/>
                    </a:cubicBezTo>
                    <a:cubicBezTo>
                      <a:pt x="161" y="211"/>
                      <a:pt x="160" y="212"/>
                      <a:pt x="159" y="212"/>
                    </a:cubicBezTo>
                    <a:cubicBezTo>
                      <a:pt x="159" y="212"/>
                      <a:pt x="159" y="212"/>
                      <a:pt x="159" y="212"/>
                    </a:cubicBezTo>
                    <a:moveTo>
                      <a:pt x="184" y="185"/>
                    </a:moveTo>
                    <a:cubicBezTo>
                      <a:pt x="184" y="185"/>
                      <a:pt x="184" y="185"/>
                      <a:pt x="184" y="185"/>
                    </a:cubicBezTo>
                    <a:cubicBezTo>
                      <a:pt x="184" y="185"/>
                      <a:pt x="184" y="184"/>
                      <a:pt x="184" y="184"/>
                    </a:cubicBezTo>
                    <a:cubicBezTo>
                      <a:pt x="185" y="184"/>
                      <a:pt x="185" y="184"/>
                      <a:pt x="186" y="185"/>
                    </a:cubicBezTo>
                    <a:cubicBezTo>
                      <a:pt x="185" y="185"/>
                      <a:pt x="185" y="185"/>
                      <a:pt x="184" y="185"/>
                    </a:cubicBezTo>
                    <a:moveTo>
                      <a:pt x="84" y="164"/>
                    </a:moveTo>
                    <a:cubicBezTo>
                      <a:pt x="84" y="163"/>
                      <a:pt x="83" y="162"/>
                      <a:pt x="83" y="162"/>
                    </a:cubicBezTo>
                    <a:cubicBezTo>
                      <a:pt x="84" y="162"/>
                      <a:pt x="84" y="161"/>
                      <a:pt x="85" y="161"/>
                    </a:cubicBezTo>
                    <a:cubicBezTo>
                      <a:pt x="85" y="161"/>
                      <a:pt x="85" y="161"/>
                      <a:pt x="85" y="161"/>
                    </a:cubicBezTo>
                    <a:cubicBezTo>
                      <a:pt x="85" y="162"/>
                      <a:pt x="85" y="163"/>
                      <a:pt x="85" y="163"/>
                    </a:cubicBezTo>
                    <a:cubicBezTo>
                      <a:pt x="85" y="163"/>
                      <a:pt x="84" y="164"/>
                      <a:pt x="84" y="164"/>
                    </a:cubicBezTo>
                    <a:moveTo>
                      <a:pt x="96" y="140"/>
                    </a:moveTo>
                    <a:cubicBezTo>
                      <a:pt x="96" y="140"/>
                      <a:pt x="96" y="140"/>
                      <a:pt x="96" y="140"/>
                    </a:cubicBezTo>
                    <a:cubicBezTo>
                      <a:pt x="95" y="138"/>
                      <a:pt x="94" y="137"/>
                      <a:pt x="93" y="135"/>
                    </a:cubicBezTo>
                    <a:cubicBezTo>
                      <a:pt x="93" y="134"/>
                      <a:pt x="95" y="133"/>
                      <a:pt x="96" y="132"/>
                    </a:cubicBezTo>
                    <a:cubicBezTo>
                      <a:pt x="97" y="133"/>
                      <a:pt x="98" y="135"/>
                      <a:pt x="99" y="137"/>
                    </a:cubicBezTo>
                    <a:cubicBezTo>
                      <a:pt x="98" y="138"/>
                      <a:pt x="97" y="140"/>
                      <a:pt x="96" y="140"/>
                    </a:cubicBezTo>
                    <a:moveTo>
                      <a:pt x="54" y="134"/>
                    </a:moveTo>
                    <a:cubicBezTo>
                      <a:pt x="54" y="133"/>
                      <a:pt x="54" y="132"/>
                      <a:pt x="54" y="130"/>
                    </a:cubicBezTo>
                    <a:cubicBezTo>
                      <a:pt x="54" y="130"/>
                      <a:pt x="55" y="130"/>
                      <a:pt x="56" y="130"/>
                    </a:cubicBezTo>
                    <a:cubicBezTo>
                      <a:pt x="56" y="130"/>
                      <a:pt x="56" y="130"/>
                      <a:pt x="56" y="130"/>
                    </a:cubicBezTo>
                    <a:cubicBezTo>
                      <a:pt x="56" y="131"/>
                      <a:pt x="57" y="132"/>
                      <a:pt x="57" y="134"/>
                    </a:cubicBezTo>
                    <a:cubicBezTo>
                      <a:pt x="56" y="134"/>
                      <a:pt x="55" y="134"/>
                      <a:pt x="54" y="134"/>
                    </a:cubicBezTo>
                    <a:moveTo>
                      <a:pt x="40" y="71"/>
                    </a:moveTo>
                    <a:cubicBezTo>
                      <a:pt x="40" y="70"/>
                      <a:pt x="40" y="69"/>
                      <a:pt x="39" y="68"/>
                    </a:cubicBezTo>
                    <a:cubicBezTo>
                      <a:pt x="40" y="68"/>
                      <a:pt x="41" y="68"/>
                      <a:pt x="41" y="69"/>
                    </a:cubicBezTo>
                    <a:cubicBezTo>
                      <a:pt x="41" y="69"/>
                      <a:pt x="41" y="70"/>
                      <a:pt x="41" y="70"/>
                    </a:cubicBezTo>
                    <a:cubicBezTo>
                      <a:pt x="41" y="71"/>
                      <a:pt x="41" y="71"/>
                      <a:pt x="40" y="71"/>
                    </a:cubicBezTo>
                    <a:moveTo>
                      <a:pt x="8" y="71"/>
                    </a:moveTo>
                    <a:cubicBezTo>
                      <a:pt x="7" y="70"/>
                      <a:pt x="7" y="69"/>
                      <a:pt x="7" y="68"/>
                    </a:cubicBezTo>
                    <a:cubicBezTo>
                      <a:pt x="7" y="68"/>
                      <a:pt x="8" y="68"/>
                      <a:pt x="8" y="68"/>
                    </a:cubicBezTo>
                    <a:cubicBezTo>
                      <a:pt x="8" y="68"/>
                      <a:pt x="8" y="68"/>
                      <a:pt x="8" y="68"/>
                    </a:cubicBezTo>
                    <a:cubicBezTo>
                      <a:pt x="9" y="69"/>
                      <a:pt x="9" y="69"/>
                      <a:pt x="9" y="70"/>
                    </a:cubicBezTo>
                    <a:cubicBezTo>
                      <a:pt x="9" y="71"/>
                      <a:pt x="8" y="71"/>
                      <a:pt x="8" y="71"/>
                    </a:cubicBezTo>
                    <a:moveTo>
                      <a:pt x="58" y="134"/>
                    </a:moveTo>
                    <a:cubicBezTo>
                      <a:pt x="50" y="113"/>
                      <a:pt x="41" y="86"/>
                      <a:pt x="41" y="80"/>
                    </a:cubicBezTo>
                    <a:cubicBezTo>
                      <a:pt x="41" y="76"/>
                      <a:pt x="44" y="66"/>
                      <a:pt x="47" y="58"/>
                    </a:cubicBezTo>
                    <a:cubicBezTo>
                      <a:pt x="52" y="92"/>
                      <a:pt x="52" y="92"/>
                      <a:pt x="52" y="92"/>
                    </a:cubicBezTo>
                    <a:cubicBezTo>
                      <a:pt x="52" y="92"/>
                      <a:pt x="52" y="92"/>
                      <a:pt x="52" y="92"/>
                    </a:cubicBezTo>
                    <a:cubicBezTo>
                      <a:pt x="53" y="93"/>
                      <a:pt x="53" y="95"/>
                      <a:pt x="53" y="96"/>
                    </a:cubicBezTo>
                    <a:cubicBezTo>
                      <a:pt x="53" y="96"/>
                      <a:pt x="53" y="96"/>
                      <a:pt x="53" y="96"/>
                    </a:cubicBezTo>
                    <a:cubicBezTo>
                      <a:pt x="58" y="134"/>
                      <a:pt x="58" y="134"/>
                      <a:pt x="58" y="134"/>
                    </a:cubicBezTo>
                    <a:moveTo>
                      <a:pt x="64" y="54"/>
                    </a:moveTo>
                    <a:cubicBezTo>
                      <a:pt x="64" y="53"/>
                      <a:pt x="63" y="52"/>
                      <a:pt x="63" y="51"/>
                    </a:cubicBezTo>
                    <a:cubicBezTo>
                      <a:pt x="63" y="51"/>
                      <a:pt x="64" y="50"/>
                      <a:pt x="64" y="50"/>
                    </a:cubicBezTo>
                    <a:cubicBezTo>
                      <a:pt x="64" y="50"/>
                      <a:pt x="65" y="51"/>
                      <a:pt x="65" y="51"/>
                    </a:cubicBezTo>
                    <a:cubicBezTo>
                      <a:pt x="65" y="52"/>
                      <a:pt x="65" y="53"/>
                      <a:pt x="64" y="54"/>
                    </a:cubicBezTo>
                    <a:moveTo>
                      <a:pt x="98" y="39"/>
                    </a:moveTo>
                    <a:cubicBezTo>
                      <a:pt x="98" y="39"/>
                      <a:pt x="98" y="39"/>
                      <a:pt x="98" y="39"/>
                    </a:cubicBezTo>
                    <a:cubicBezTo>
                      <a:pt x="98" y="39"/>
                      <a:pt x="98" y="38"/>
                      <a:pt x="98" y="38"/>
                    </a:cubicBezTo>
                    <a:cubicBezTo>
                      <a:pt x="98" y="38"/>
                      <a:pt x="99" y="38"/>
                      <a:pt x="100" y="39"/>
                    </a:cubicBezTo>
                    <a:cubicBezTo>
                      <a:pt x="99" y="39"/>
                      <a:pt x="99" y="39"/>
                      <a:pt x="98" y="39"/>
                    </a:cubicBezTo>
                    <a:moveTo>
                      <a:pt x="94" y="0"/>
                    </a:moveTo>
                    <a:cubicBezTo>
                      <a:pt x="80" y="0"/>
                      <a:pt x="52" y="11"/>
                      <a:pt x="41" y="19"/>
                    </a:cubicBezTo>
                    <a:cubicBezTo>
                      <a:pt x="28" y="29"/>
                      <a:pt x="0" y="70"/>
                      <a:pt x="1" y="80"/>
                    </a:cubicBezTo>
                    <a:cubicBezTo>
                      <a:pt x="2" y="89"/>
                      <a:pt x="53" y="165"/>
                      <a:pt x="65" y="182"/>
                    </a:cubicBezTo>
                    <a:cubicBezTo>
                      <a:pt x="67" y="200"/>
                      <a:pt x="67" y="200"/>
                      <a:pt x="67" y="200"/>
                    </a:cubicBezTo>
                    <a:cubicBezTo>
                      <a:pt x="80" y="491"/>
                      <a:pt x="80" y="491"/>
                      <a:pt x="80" y="491"/>
                    </a:cubicBezTo>
                    <a:cubicBezTo>
                      <a:pt x="107" y="491"/>
                      <a:pt x="107" y="491"/>
                      <a:pt x="107" y="491"/>
                    </a:cubicBezTo>
                    <a:cubicBezTo>
                      <a:pt x="107" y="491"/>
                      <a:pt x="117" y="329"/>
                      <a:pt x="120" y="285"/>
                    </a:cubicBezTo>
                    <a:cubicBezTo>
                      <a:pt x="121" y="263"/>
                      <a:pt x="127" y="253"/>
                      <a:pt x="134" y="253"/>
                    </a:cubicBezTo>
                    <a:cubicBezTo>
                      <a:pt x="141" y="253"/>
                      <a:pt x="148" y="264"/>
                      <a:pt x="150" y="284"/>
                    </a:cubicBezTo>
                    <a:cubicBezTo>
                      <a:pt x="151" y="294"/>
                      <a:pt x="153" y="312"/>
                      <a:pt x="155" y="333"/>
                    </a:cubicBezTo>
                    <a:cubicBezTo>
                      <a:pt x="155" y="333"/>
                      <a:pt x="156" y="333"/>
                      <a:pt x="156" y="333"/>
                    </a:cubicBezTo>
                    <a:cubicBezTo>
                      <a:pt x="156" y="333"/>
                      <a:pt x="156" y="333"/>
                      <a:pt x="157" y="333"/>
                    </a:cubicBezTo>
                    <a:cubicBezTo>
                      <a:pt x="157" y="334"/>
                      <a:pt x="157" y="334"/>
                      <a:pt x="158" y="335"/>
                    </a:cubicBezTo>
                    <a:cubicBezTo>
                      <a:pt x="157" y="336"/>
                      <a:pt x="156" y="336"/>
                      <a:pt x="156" y="337"/>
                    </a:cubicBezTo>
                    <a:cubicBezTo>
                      <a:pt x="163" y="401"/>
                      <a:pt x="173" y="491"/>
                      <a:pt x="173" y="491"/>
                    </a:cubicBezTo>
                    <a:cubicBezTo>
                      <a:pt x="194" y="491"/>
                      <a:pt x="194" y="491"/>
                      <a:pt x="194" y="491"/>
                    </a:cubicBezTo>
                    <a:cubicBezTo>
                      <a:pt x="194" y="199"/>
                      <a:pt x="194" y="199"/>
                      <a:pt x="194" y="199"/>
                    </a:cubicBezTo>
                    <a:cubicBezTo>
                      <a:pt x="201" y="168"/>
                      <a:pt x="201" y="168"/>
                      <a:pt x="201" y="168"/>
                    </a:cubicBezTo>
                    <a:cubicBezTo>
                      <a:pt x="201" y="168"/>
                      <a:pt x="223" y="150"/>
                      <a:pt x="240" y="133"/>
                    </a:cubicBezTo>
                    <a:cubicBezTo>
                      <a:pt x="234" y="124"/>
                      <a:pt x="229" y="116"/>
                      <a:pt x="225" y="109"/>
                    </a:cubicBezTo>
                    <a:cubicBezTo>
                      <a:pt x="221" y="117"/>
                      <a:pt x="209" y="128"/>
                      <a:pt x="209" y="128"/>
                    </a:cubicBezTo>
                    <a:cubicBezTo>
                      <a:pt x="214" y="93"/>
                      <a:pt x="214" y="93"/>
                      <a:pt x="214" y="93"/>
                    </a:cubicBezTo>
                    <a:cubicBezTo>
                      <a:pt x="181" y="41"/>
                      <a:pt x="180" y="34"/>
                      <a:pt x="180" y="29"/>
                    </a:cubicBezTo>
                    <a:cubicBezTo>
                      <a:pt x="179" y="23"/>
                      <a:pt x="182" y="13"/>
                      <a:pt x="187" y="3"/>
                    </a:cubicBezTo>
                    <a:cubicBezTo>
                      <a:pt x="180" y="2"/>
                      <a:pt x="175" y="0"/>
                      <a:pt x="171" y="0"/>
                    </a:cubicBezTo>
                    <a:cubicBezTo>
                      <a:pt x="167" y="0"/>
                      <a:pt x="165" y="1"/>
                      <a:pt x="164" y="3"/>
                    </a:cubicBezTo>
                    <a:cubicBezTo>
                      <a:pt x="160" y="11"/>
                      <a:pt x="158" y="178"/>
                      <a:pt x="149" y="178"/>
                    </a:cubicBezTo>
                    <a:cubicBezTo>
                      <a:pt x="139" y="178"/>
                      <a:pt x="136" y="179"/>
                      <a:pt x="121" y="179"/>
                    </a:cubicBezTo>
                    <a:cubicBezTo>
                      <a:pt x="106" y="179"/>
                      <a:pt x="106" y="13"/>
                      <a:pt x="102" y="3"/>
                    </a:cubicBezTo>
                    <a:cubicBezTo>
                      <a:pt x="101" y="1"/>
                      <a:pt x="98" y="0"/>
                      <a:pt x="94" y="0"/>
                    </a:cubicBezTo>
                  </a:path>
                </a:pathLst>
              </a:custGeom>
              <a:solidFill>
                <a:srgbClr val="66B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93" name="Freeform 10"/>
              <p:cNvSpPr/>
              <p:nvPr/>
            </p:nvSpPr>
            <p:spPr bwMode="auto">
              <a:xfrm>
                <a:off x="4699318" y="4125595"/>
                <a:ext cx="46038" cy="276225"/>
              </a:xfrm>
              <a:custGeom>
                <a:avLst/>
                <a:gdLst>
                  <a:gd name="T0" fmla="*/ 13 w 27"/>
                  <a:gd name="T1" fmla="*/ 161 h 161"/>
                  <a:gd name="T2" fmla="*/ 27 w 27"/>
                  <a:gd name="T3" fmla="*/ 150 h 161"/>
                  <a:gd name="T4" fmla="*/ 14 w 27"/>
                  <a:gd name="T5" fmla="*/ 17 h 161"/>
                  <a:gd name="T6" fmla="*/ 18 w 27"/>
                  <a:gd name="T7" fmla="*/ 7 h 161"/>
                  <a:gd name="T8" fmla="*/ 14 w 27"/>
                  <a:gd name="T9" fmla="*/ 0 h 161"/>
                  <a:gd name="T10" fmla="*/ 9 w 27"/>
                  <a:gd name="T11" fmla="*/ 7 h 161"/>
                  <a:gd name="T12" fmla="*/ 13 w 27"/>
                  <a:gd name="T13" fmla="*/ 17 h 161"/>
                  <a:gd name="T14" fmla="*/ 0 w 27"/>
                  <a:gd name="T15" fmla="*/ 148 h 161"/>
                  <a:gd name="T16" fmla="*/ 13 w 27"/>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61">
                    <a:moveTo>
                      <a:pt x="13" y="161"/>
                    </a:moveTo>
                    <a:cubicBezTo>
                      <a:pt x="27" y="150"/>
                      <a:pt x="27" y="150"/>
                      <a:pt x="27" y="150"/>
                    </a:cubicBezTo>
                    <a:cubicBezTo>
                      <a:pt x="14" y="17"/>
                      <a:pt x="14" y="17"/>
                      <a:pt x="14" y="17"/>
                    </a:cubicBezTo>
                    <a:cubicBezTo>
                      <a:pt x="15" y="15"/>
                      <a:pt x="18" y="9"/>
                      <a:pt x="18" y="7"/>
                    </a:cubicBezTo>
                    <a:cubicBezTo>
                      <a:pt x="18" y="4"/>
                      <a:pt x="15" y="0"/>
                      <a:pt x="14" y="0"/>
                    </a:cubicBezTo>
                    <a:cubicBezTo>
                      <a:pt x="12" y="1"/>
                      <a:pt x="9" y="5"/>
                      <a:pt x="9" y="7"/>
                    </a:cubicBezTo>
                    <a:cubicBezTo>
                      <a:pt x="9" y="9"/>
                      <a:pt x="12" y="15"/>
                      <a:pt x="13" y="17"/>
                    </a:cubicBezTo>
                    <a:cubicBezTo>
                      <a:pt x="0" y="148"/>
                      <a:pt x="0" y="148"/>
                      <a:pt x="0" y="148"/>
                    </a:cubicBezTo>
                    <a:lnTo>
                      <a:pt x="13" y="16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94" name="Oval 11"/>
              <p:cNvSpPr>
                <a:spLocks noChangeArrowheads="1"/>
              </p:cNvSpPr>
              <p:nvPr/>
            </p:nvSpPr>
            <p:spPr bwMode="auto">
              <a:xfrm>
                <a:off x="4653280" y="3944620"/>
                <a:ext cx="136525" cy="134938"/>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95" name="Freeform 12"/>
              <p:cNvSpPr>
                <a:spLocks noEditPoints="1"/>
              </p:cNvSpPr>
              <p:nvPr/>
            </p:nvSpPr>
            <p:spPr bwMode="auto">
              <a:xfrm>
                <a:off x="4546918" y="4111307"/>
                <a:ext cx="404813" cy="850900"/>
              </a:xfrm>
              <a:custGeom>
                <a:avLst/>
                <a:gdLst>
                  <a:gd name="T0" fmla="*/ 194 w 237"/>
                  <a:gd name="T1" fmla="*/ 26 h 497"/>
                  <a:gd name="T2" fmla="*/ 134 w 237"/>
                  <a:gd name="T3" fmla="*/ 9 h 497"/>
                  <a:gd name="T4" fmla="*/ 118 w 237"/>
                  <a:gd name="T5" fmla="*/ 184 h 497"/>
                  <a:gd name="T6" fmla="*/ 90 w 237"/>
                  <a:gd name="T7" fmla="*/ 185 h 497"/>
                  <a:gd name="T8" fmla="*/ 71 w 237"/>
                  <a:gd name="T9" fmla="*/ 9 h 497"/>
                  <a:gd name="T10" fmla="*/ 50 w 237"/>
                  <a:gd name="T11" fmla="*/ 8 h 497"/>
                  <a:gd name="T12" fmla="*/ 64 w 237"/>
                  <a:gd name="T13" fmla="*/ 70 h 497"/>
                  <a:gd name="T14" fmla="*/ 24 w 237"/>
                  <a:gd name="T15" fmla="*/ 116 h 497"/>
                  <a:gd name="T16" fmla="*/ 27 w 237"/>
                  <a:gd name="T17" fmla="*/ 140 h 497"/>
                  <a:gd name="T18" fmla="*/ 20 w 237"/>
                  <a:gd name="T19" fmla="*/ 119 h 497"/>
                  <a:gd name="T20" fmla="*/ 0 w 237"/>
                  <a:gd name="T21" fmla="*/ 137 h 497"/>
                  <a:gd name="T22" fmla="*/ 34 w 237"/>
                  <a:gd name="T23" fmla="*/ 188 h 497"/>
                  <a:gd name="T24" fmla="*/ 37 w 237"/>
                  <a:gd name="T25" fmla="*/ 206 h 497"/>
                  <a:gd name="T26" fmla="*/ 50 w 237"/>
                  <a:gd name="T27" fmla="*/ 497 h 497"/>
                  <a:gd name="T28" fmla="*/ 76 w 237"/>
                  <a:gd name="T29" fmla="*/ 497 h 497"/>
                  <a:gd name="T30" fmla="*/ 89 w 237"/>
                  <a:gd name="T31" fmla="*/ 291 h 497"/>
                  <a:gd name="T32" fmla="*/ 119 w 237"/>
                  <a:gd name="T33" fmla="*/ 290 h 497"/>
                  <a:gd name="T34" fmla="*/ 142 w 237"/>
                  <a:gd name="T35" fmla="*/ 497 h 497"/>
                  <a:gd name="T36" fmla="*/ 163 w 237"/>
                  <a:gd name="T37" fmla="*/ 497 h 497"/>
                  <a:gd name="T38" fmla="*/ 163 w 237"/>
                  <a:gd name="T39" fmla="*/ 205 h 497"/>
                  <a:gd name="T40" fmla="*/ 170 w 237"/>
                  <a:gd name="T41" fmla="*/ 174 h 497"/>
                  <a:gd name="T42" fmla="*/ 233 w 237"/>
                  <a:gd name="T43" fmla="*/ 113 h 497"/>
                  <a:gd name="T44" fmla="*/ 194 w 237"/>
                  <a:gd name="T45" fmla="*/ 26 h 497"/>
                  <a:gd name="T46" fmla="*/ 195 w 237"/>
                  <a:gd name="T47" fmla="*/ 113 h 497"/>
                  <a:gd name="T48" fmla="*/ 178 w 237"/>
                  <a:gd name="T49" fmla="*/ 134 h 497"/>
                  <a:gd name="T50" fmla="*/ 186 w 237"/>
                  <a:gd name="T51" fmla="*/ 85 h 497"/>
                  <a:gd name="T52" fmla="*/ 195 w 237"/>
                  <a:gd name="T53" fmla="*/ 1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7" h="497">
                    <a:moveTo>
                      <a:pt x="194" y="26"/>
                    </a:moveTo>
                    <a:cubicBezTo>
                      <a:pt x="183" y="18"/>
                      <a:pt x="138" y="0"/>
                      <a:pt x="134" y="9"/>
                    </a:cubicBezTo>
                    <a:cubicBezTo>
                      <a:pt x="130" y="17"/>
                      <a:pt x="128" y="184"/>
                      <a:pt x="118" y="184"/>
                    </a:cubicBezTo>
                    <a:cubicBezTo>
                      <a:pt x="109" y="184"/>
                      <a:pt x="105" y="185"/>
                      <a:pt x="90" y="185"/>
                    </a:cubicBezTo>
                    <a:cubicBezTo>
                      <a:pt x="75" y="185"/>
                      <a:pt x="75" y="19"/>
                      <a:pt x="71" y="9"/>
                    </a:cubicBezTo>
                    <a:cubicBezTo>
                      <a:pt x="70" y="5"/>
                      <a:pt x="60" y="5"/>
                      <a:pt x="50" y="8"/>
                    </a:cubicBezTo>
                    <a:cubicBezTo>
                      <a:pt x="70" y="53"/>
                      <a:pt x="66" y="65"/>
                      <a:pt x="64" y="70"/>
                    </a:cubicBezTo>
                    <a:cubicBezTo>
                      <a:pt x="61" y="80"/>
                      <a:pt x="43" y="99"/>
                      <a:pt x="24" y="116"/>
                    </a:cubicBezTo>
                    <a:cubicBezTo>
                      <a:pt x="27" y="140"/>
                      <a:pt x="27" y="140"/>
                      <a:pt x="27" y="140"/>
                    </a:cubicBezTo>
                    <a:cubicBezTo>
                      <a:pt x="25" y="133"/>
                      <a:pt x="23" y="126"/>
                      <a:pt x="20" y="119"/>
                    </a:cubicBezTo>
                    <a:cubicBezTo>
                      <a:pt x="13" y="126"/>
                      <a:pt x="6" y="132"/>
                      <a:pt x="0" y="137"/>
                    </a:cubicBezTo>
                    <a:cubicBezTo>
                      <a:pt x="14" y="158"/>
                      <a:pt x="29" y="180"/>
                      <a:pt x="34" y="188"/>
                    </a:cubicBezTo>
                    <a:cubicBezTo>
                      <a:pt x="37" y="206"/>
                      <a:pt x="37" y="206"/>
                      <a:pt x="37" y="206"/>
                    </a:cubicBezTo>
                    <a:cubicBezTo>
                      <a:pt x="50" y="497"/>
                      <a:pt x="50" y="497"/>
                      <a:pt x="50" y="497"/>
                    </a:cubicBezTo>
                    <a:cubicBezTo>
                      <a:pt x="76" y="497"/>
                      <a:pt x="76" y="497"/>
                      <a:pt x="76" y="497"/>
                    </a:cubicBezTo>
                    <a:cubicBezTo>
                      <a:pt x="76" y="497"/>
                      <a:pt x="86" y="335"/>
                      <a:pt x="89" y="291"/>
                    </a:cubicBezTo>
                    <a:cubicBezTo>
                      <a:pt x="92" y="246"/>
                      <a:pt x="115" y="250"/>
                      <a:pt x="119" y="290"/>
                    </a:cubicBezTo>
                    <a:cubicBezTo>
                      <a:pt x="123" y="330"/>
                      <a:pt x="142" y="497"/>
                      <a:pt x="142" y="497"/>
                    </a:cubicBezTo>
                    <a:cubicBezTo>
                      <a:pt x="163" y="497"/>
                      <a:pt x="163" y="497"/>
                      <a:pt x="163" y="497"/>
                    </a:cubicBezTo>
                    <a:cubicBezTo>
                      <a:pt x="163" y="205"/>
                      <a:pt x="163" y="205"/>
                      <a:pt x="163" y="205"/>
                    </a:cubicBezTo>
                    <a:cubicBezTo>
                      <a:pt x="170" y="174"/>
                      <a:pt x="170" y="174"/>
                      <a:pt x="170" y="174"/>
                    </a:cubicBezTo>
                    <a:cubicBezTo>
                      <a:pt x="170" y="174"/>
                      <a:pt x="229" y="124"/>
                      <a:pt x="233" y="113"/>
                    </a:cubicBezTo>
                    <a:cubicBezTo>
                      <a:pt x="237" y="102"/>
                      <a:pt x="206" y="33"/>
                      <a:pt x="194" y="26"/>
                    </a:cubicBezTo>
                    <a:moveTo>
                      <a:pt x="195" y="113"/>
                    </a:moveTo>
                    <a:cubicBezTo>
                      <a:pt x="193" y="120"/>
                      <a:pt x="178" y="134"/>
                      <a:pt x="178" y="134"/>
                    </a:cubicBezTo>
                    <a:cubicBezTo>
                      <a:pt x="186" y="85"/>
                      <a:pt x="186" y="85"/>
                      <a:pt x="186" y="85"/>
                    </a:cubicBezTo>
                    <a:cubicBezTo>
                      <a:pt x="186" y="85"/>
                      <a:pt x="196" y="105"/>
                      <a:pt x="195" y="113"/>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96" name="Freeform 13"/>
              <p:cNvSpPr/>
              <p:nvPr/>
            </p:nvSpPr>
            <p:spPr bwMode="auto">
              <a:xfrm>
                <a:off x="4346893" y="4041457"/>
                <a:ext cx="49213" cy="287338"/>
              </a:xfrm>
              <a:custGeom>
                <a:avLst/>
                <a:gdLst>
                  <a:gd name="T0" fmla="*/ 0 w 31"/>
                  <a:gd name="T1" fmla="*/ 165 h 181"/>
                  <a:gd name="T2" fmla="*/ 15 w 31"/>
                  <a:gd name="T3" fmla="*/ 181 h 181"/>
                  <a:gd name="T4" fmla="*/ 31 w 31"/>
                  <a:gd name="T5" fmla="*/ 167 h 181"/>
                  <a:gd name="T6" fmla="*/ 15 w 31"/>
                  <a:gd name="T7" fmla="*/ 0 h 181"/>
                  <a:gd name="T8" fmla="*/ 0 w 31"/>
                  <a:gd name="T9" fmla="*/ 165 h 181"/>
                </a:gdLst>
                <a:ahLst/>
                <a:cxnLst>
                  <a:cxn ang="0">
                    <a:pos x="T0" y="T1"/>
                  </a:cxn>
                  <a:cxn ang="0">
                    <a:pos x="T2" y="T3"/>
                  </a:cxn>
                  <a:cxn ang="0">
                    <a:pos x="T4" y="T5"/>
                  </a:cxn>
                  <a:cxn ang="0">
                    <a:pos x="T6" y="T7"/>
                  </a:cxn>
                  <a:cxn ang="0">
                    <a:pos x="T8" y="T9"/>
                  </a:cxn>
                </a:cxnLst>
                <a:rect l="0" t="0" r="r" b="b"/>
                <a:pathLst>
                  <a:path w="31" h="181">
                    <a:moveTo>
                      <a:pt x="0" y="165"/>
                    </a:moveTo>
                    <a:lnTo>
                      <a:pt x="15" y="181"/>
                    </a:lnTo>
                    <a:lnTo>
                      <a:pt x="31" y="167"/>
                    </a:lnTo>
                    <a:lnTo>
                      <a:pt x="15" y="0"/>
                    </a:lnTo>
                    <a:lnTo>
                      <a:pt x="0" y="165"/>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299" name="Freeform 14"/>
              <p:cNvSpPr/>
              <p:nvPr/>
            </p:nvSpPr>
            <p:spPr bwMode="auto">
              <a:xfrm>
                <a:off x="4346893" y="4041457"/>
                <a:ext cx="49213" cy="287338"/>
              </a:xfrm>
              <a:custGeom>
                <a:avLst/>
                <a:gdLst>
                  <a:gd name="T0" fmla="*/ 0 w 31"/>
                  <a:gd name="T1" fmla="*/ 165 h 181"/>
                  <a:gd name="T2" fmla="*/ 15 w 31"/>
                  <a:gd name="T3" fmla="*/ 181 h 181"/>
                  <a:gd name="T4" fmla="*/ 31 w 31"/>
                  <a:gd name="T5" fmla="*/ 167 h 181"/>
                  <a:gd name="T6" fmla="*/ 15 w 31"/>
                  <a:gd name="T7" fmla="*/ 0 h 181"/>
                  <a:gd name="T8" fmla="*/ 0 w 31"/>
                  <a:gd name="T9" fmla="*/ 165 h 181"/>
                </a:gdLst>
                <a:ahLst/>
                <a:cxnLst>
                  <a:cxn ang="0">
                    <a:pos x="T0" y="T1"/>
                  </a:cxn>
                  <a:cxn ang="0">
                    <a:pos x="T2" y="T3"/>
                  </a:cxn>
                  <a:cxn ang="0">
                    <a:pos x="T4" y="T5"/>
                  </a:cxn>
                  <a:cxn ang="0">
                    <a:pos x="T6" y="T7"/>
                  </a:cxn>
                  <a:cxn ang="0">
                    <a:pos x="T8" y="T9"/>
                  </a:cxn>
                </a:cxnLst>
                <a:rect l="0" t="0" r="r" b="b"/>
                <a:pathLst>
                  <a:path w="31" h="181">
                    <a:moveTo>
                      <a:pt x="0" y="165"/>
                    </a:moveTo>
                    <a:lnTo>
                      <a:pt x="15" y="181"/>
                    </a:lnTo>
                    <a:lnTo>
                      <a:pt x="31" y="167"/>
                    </a:lnTo>
                    <a:lnTo>
                      <a:pt x="15" y="0"/>
                    </a:lnTo>
                    <a:lnTo>
                      <a:pt x="0" y="165"/>
                    </a:ln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00" name="Freeform 15"/>
              <p:cNvSpPr/>
              <p:nvPr/>
            </p:nvSpPr>
            <p:spPr bwMode="auto">
              <a:xfrm>
                <a:off x="4362768" y="4017645"/>
                <a:ext cx="15875" cy="34925"/>
              </a:xfrm>
              <a:custGeom>
                <a:avLst/>
                <a:gdLst>
                  <a:gd name="T0" fmla="*/ 0 w 9"/>
                  <a:gd name="T1" fmla="*/ 8 h 20"/>
                  <a:gd name="T2" fmla="*/ 4 w 9"/>
                  <a:gd name="T3" fmla="*/ 20 h 20"/>
                  <a:gd name="T4" fmla="*/ 9 w 9"/>
                  <a:gd name="T5" fmla="*/ 8 h 20"/>
                  <a:gd name="T6" fmla="*/ 5 w 9"/>
                  <a:gd name="T7" fmla="*/ 0 h 20"/>
                  <a:gd name="T8" fmla="*/ 0 w 9"/>
                  <a:gd name="T9" fmla="*/ 8 h 20"/>
                </a:gdLst>
                <a:ahLst/>
                <a:cxnLst>
                  <a:cxn ang="0">
                    <a:pos x="T0" y="T1"/>
                  </a:cxn>
                  <a:cxn ang="0">
                    <a:pos x="T2" y="T3"/>
                  </a:cxn>
                  <a:cxn ang="0">
                    <a:pos x="T4" y="T5"/>
                  </a:cxn>
                  <a:cxn ang="0">
                    <a:pos x="T6" y="T7"/>
                  </a:cxn>
                  <a:cxn ang="0">
                    <a:pos x="T8" y="T9"/>
                  </a:cxn>
                </a:cxnLst>
                <a:rect l="0" t="0" r="r" b="b"/>
                <a:pathLst>
                  <a:path w="9" h="20">
                    <a:moveTo>
                      <a:pt x="0" y="8"/>
                    </a:moveTo>
                    <a:cubicBezTo>
                      <a:pt x="0" y="11"/>
                      <a:pt x="4" y="20"/>
                      <a:pt x="4" y="20"/>
                    </a:cubicBezTo>
                    <a:cubicBezTo>
                      <a:pt x="4" y="20"/>
                      <a:pt x="9" y="10"/>
                      <a:pt x="9" y="8"/>
                    </a:cubicBezTo>
                    <a:cubicBezTo>
                      <a:pt x="9" y="5"/>
                      <a:pt x="6" y="0"/>
                      <a:pt x="5" y="0"/>
                    </a:cubicBezTo>
                    <a:cubicBezTo>
                      <a:pt x="3" y="1"/>
                      <a:pt x="0" y="5"/>
                      <a:pt x="0" y="8"/>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01" name="Freeform 16"/>
              <p:cNvSpPr>
                <a:spLocks noEditPoints="1"/>
              </p:cNvSpPr>
              <p:nvPr/>
            </p:nvSpPr>
            <p:spPr bwMode="auto">
              <a:xfrm>
                <a:off x="4113530" y="4000182"/>
                <a:ext cx="515938" cy="965200"/>
              </a:xfrm>
              <a:custGeom>
                <a:avLst/>
                <a:gdLst>
                  <a:gd name="T0" fmla="*/ 254 w 302"/>
                  <a:gd name="T1" fmla="*/ 30 h 564"/>
                  <a:gd name="T2" fmla="*/ 186 w 302"/>
                  <a:gd name="T3" fmla="*/ 11 h 564"/>
                  <a:gd name="T4" fmla="*/ 168 w 302"/>
                  <a:gd name="T5" fmla="*/ 209 h 564"/>
                  <a:gd name="T6" fmla="*/ 136 w 302"/>
                  <a:gd name="T7" fmla="*/ 210 h 564"/>
                  <a:gd name="T8" fmla="*/ 115 w 302"/>
                  <a:gd name="T9" fmla="*/ 11 h 564"/>
                  <a:gd name="T10" fmla="*/ 47 w 302"/>
                  <a:gd name="T11" fmla="*/ 29 h 564"/>
                  <a:gd name="T12" fmla="*/ 2 w 302"/>
                  <a:gd name="T13" fmla="*/ 98 h 564"/>
                  <a:gd name="T14" fmla="*/ 73 w 302"/>
                  <a:gd name="T15" fmla="*/ 214 h 564"/>
                  <a:gd name="T16" fmla="*/ 76 w 302"/>
                  <a:gd name="T17" fmla="*/ 234 h 564"/>
                  <a:gd name="T18" fmla="*/ 91 w 302"/>
                  <a:gd name="T19" fmla="*/ 564 h 564"/>
                  <a:gd name="T20" fmla="*/ 121 w 302"/>
                  <a:gd name="T21" fmla="*/ 564 h 564"/>
                  <a:gd name="T22" fmla="*/ 135 w 302"/>
                  <a:gd name="T23" fmla="*/ 330 h 564"/>
                  <a:gd name="T24" fmla="*/ 169 w 302"/>
                  <a:gd name="T25" fmla="*/ 330 h 564"/>
                  <a:gd name="T26" fmla="*/ 195 w 302"/>
                  <a:gd name="T27" fmla="*/ 564 h 564"/>
                  <a:gd name="T28" fmla="*/ 220 w 302"/>
                  <a:gd name="T29" fmla="*/ 564 h 564"/>
                  <a:gd name="T30" fmla="*/ 220 w 302"/>
                  <a:gd name="T31" fmla="*/ 232 h 564"/>
                  <a:gd name="T32" fmla="*/ 228 w 302"/>
                  <a:gd name="T33" fmla="*/ 198 h 564"/>
                  <a:gd name="T34" fmla="*/ 298 w 302"/>
                  <a:gd name="T35" fmla="*/ 128 h 564"/>
                  <a:gd name="T36" fmla="*/ 254 w 302"/>
                  <a:gd name="T37" fmla="*/ 30 h 564"/>
                  <a:gd name="T38" fmla="*/ 46 w 302"/>
                  <a:gd name="T39" fmla="*/ 98 h 564"/>
                  <a:gd name="T40" fmla="*/ 53 w 302"/>
                  <a:gd name="T41" fmla="*/ 73 h 564"/>
                  <a:gd name="T42" fmla="*/ 65 w 302"/>
                  <a:gd name="T43" fmla="*/ 159 h 564"/>
                  <a:gd name="T44" fmla="*/ 46 w 302"/>
                  <a:gd name="T45" fmla="*/ 98 h 564"/>
                  <a:gd name="T46" fmla="*/ 255 w 302"/>
                  <a:gd name="T47" fmla="*/ 128 h 564"/>
                  <a:gd name="T48" fmla="*/ 236 w 302"/>
                  <a:gd name="T49" fmla="*/ 153 h 564"/>
                  <a:gd name="T50" fmla="*/ 244 w 302"/>
                  <a:gd name="T51" fmla="*/ 97 h 564"/>
                  <a:gd name="T52" fmla="*/ 255 w 302"/>
                  <a:gd name="T53" fmla="*/ 128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2" h="564">
                    <a:moveTo>
                      <a:pt x="254" y="30"/>
                    </a:moveTo>
                    <a:cubicBezTo>
                      <a:pt x="241" y="21"/>
                      <a:pt x="190" y="1"/>
                      <a:pt x="186" y="11"/>
                    </a:cubicBezTo>
                    <a:cubicBezTo>
                      <a:pt x="181" y="21"/>
                      <a:pt x="179" y="209"/>
                      <a:pt x="168" y="209"/>
                    </a:cubicBezTo>
                    <a:cubicBezTo>
                      <a:pt x="157" y="209"/>
                      <a:pt x="153" y="210"/>
                      <a:pt x="136" y="210"/>
                    </a:cubicBezTo>
                    <a:cubicBezTo>
                      <a:pt x="120" y="210"/>
                      <a:pt x="119" y="22"/>
                      <a:pt x="115" y="11"/>
                    </a:cubicBezTo>
                    <a:cubicBezTo>
                      <a:pt x="111" y="0"/>
                      <a:pt x="62" y="18"/>
                      <a:pt x="47" y="29"/>
                    </a:cubicBezTo>
                    <a:cubicBezTo>
                      <a:pt x="32" y="40"/>
                      <a:pt x="0" y="87"/>
                      <a:pt x="2" y="98"/>
                    </a:cubicBezTo>
                    <a:cubicBezTo>
                      <a:pt x="2" y="108"/>
                      <a:pt x="60" y="194"/>
                      <a:pt x="73" y="214"/>
                    </a:cubicBezTo>
                    <a:cubicBezTo>
                      <a:pt x="76" y="234"/>
                      <a:pt x="76" y="234"/>
                      <a:pt x="76" y="234"/>
                    </a:cubicBezTo>
                    <a:cubicBezTo>
                      <a:pt x="91" y="564"/>
                      <a:pt x="91" y="564"/>
                      <a:pt x="91" y="564"/>
                    </a:cubicBezTo>
                    <a:cubicBezTo>
                      <a:pt x="121" y="564"/>
                      <a:pt x="121" y="564"/>
                      <a:pt x="121" y="564"/>
                    </a:cubicBezTo>
                    <a:cubicBezTo>
                      <a:pt x="121" y="564"/>
                      <a:pt x="132" y="380"/>
                      <a:pt x="135" y="330"/>
                    </a:cubicBezTo>
                    <a:cubicBezTo>
                      <a:pt x="138" y="280"/>
                      <a:pt x="164" y="285"/>
                      <a:pt x="169" y="330"/>
                    </a:cubicBezTo>
                    <a:cubicBezTo>
                      <a:pt x="174" y="375"/>
                      <a:pt x="195" y="564"/>
                      <a:pt x="195" y="564"/>
                    </a:cubicBezTo>
                    <a:cubicBezTo>
                      <a:pt x="220" y="564"/>
                      <a:pt x="220" y="564"/>
                      <a:pt x="220" y="564"/>
                    </a:cubicBezTo>
                    <a:cubicBezTo>
                      <a:pt x="220" y="232"/>
                      <a:pt x="220" y="232"/>
                      <a:pt x="220" y="232"/>
                    </a:cubicBezTo>
                    <a:cubicBezTo>
                      <a:pt x="228" y="198"/>
                      <a:pt x="228" y="198"/>
                      <a:pt x="228" y="198"/>
                    </a:cubicBezTo>
                    <a:cubicBezTo>
                      <a:pt x="228" y="198"/>
                      <a:pt x="294" y="141"/>
                      <a:pt x="298" y="128"/>
                    </a:cubicBezTo>
                    <a:cubicBezTo>
                      <a:pt x="302" y="116"/>
                      <a:pt x="267" y="38"/>
                      <a:pt x="254" y="30"/>
                    </a:cubicBezTo>
                    <a:moveTo>
                      <a:pt x="46" y="98"/>
                    </a:moveTo>
                    <a:cubicBezTo>
                      <a:pt x="46" y="93"/>
                      <a:pt x="49" y="83"/>
                      <a:pt x="53" y="73"/>
                    </a:cubicBezTo>
                    <a:cubicBezTo>
                      <a:pt x="65" y="159"/>
                      <a:pt x="65" y="159"/>
                      <a:pt x="65" y="159"/>
                    </a:cubicBezTo>
                    <a:cubicBezTo>
                      <a:pt x="57" y="135"/>
                      <a:pt x="47" y="105"/>
                      <a:pt x="46" y="98"/>
                    </a:cubicBezTo>
                    <a:moveTo>
                      <a:pt x="255" y="128"/>
                    </a:moveTo>
                    <a:cubicBezTo>
                      <a:pt x="253" y="137"/>
                      <a:pt x="236" y="153"/>
                      <a:pt x="236" y="153"/>
                    </a:cubicBezTo>
                    <a:cubicBezTo>
                      <a:pt x="244" y="97"/>
                      <a:pt x="244" y="97"/>
                      <a:pt x="244" y="97"/>
                    </a:cubicBezTo>
                    <a:cubicBezTo>
                      <a:pt x="244" y="97"/>
                      <a:pt x="256" y="120"/>
                      <a:pt x="255" y="128"/>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05" name="Oval 17"/>
              <p:cNvSpPr>
                <a:spLocks noChangeArrowheads="1"/>
              </p:cNvSpPr>
              <p:nvPr/>
            </p:nvSpPr>
            <p:spPr bwMode="auto">
              <a:xfrm>
                <a:off x="4294505" y="3812857"/>
                <a:ext cx="152400" cy="1524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06" name="Freeform 7673"/>
              <p:cNvSpPr/>
              <p:nvPr/>
            </p:nvSpPr>
            <p:spPr bwMode="auto">
              <a:xfrm>
                <a:off x="3821430" y="4693920"/>
                <a:ext cx="1588" cy="4763"/>
              </a:xfrm>
              <a:custGeom>
                <a:avLst/>
                <a:gdLst>
                  <a:gd name="T0" fmla="*/ 0 w 1"/>
                  <a:gd name="T1" fmla="*/ 0 h 3"/>
                  <a:gd name="T2" fmla="*/ 0 w 1"/>
                  <a:gd name="T3" fmla="*/ 3 h 3"/>
                  <a:gd name="T4" fmla="*/ 1 w 1"/>
                  <a:gd name="T5" fmla="*/ 2 h 3"/>
                  <a:gd name="T6" fmla="*/ 1 w 1"/>
                  <a:gd name="T7" fmla="*/ 0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1"/>
                      <a:pt x="0" y="2"/>
                      <a:pt x="0" y="3"/>
                    </a:cubicBezTo>
                    <a:cubicBezTo>
                      <a:pt x="0" y="3"/>
                      <a:pt x="1" y="2"/>
                      <a:pt x="1" y="2"/>
                    </a:cubicBezTo>
                    <a:cubicBezTo>
                      <a:pt x="1" y="2"/>
                      <a:pt x="1" y="1"/>
                      <a:pt x="1" y="0"/>
                    </a:cubicBezTo>
                    <a:cubicBezTo>
                      <a:pt x="1" y="0"/>
                      <a:pt x="0"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09" name="Freeform 7676"/>
              <p:cNvSpPr/>
              <p:nvPr/>
            </p:nvSpPr>
            <p:spPr bwMode="auto">
              <a:xfrm>
                <a:off x="5024755" y="4684395"/>
                <a:ext cx="3175" cy="6350"/>
              </a:xfrm>
              <a:custGeom>
                <a:avLst/>
                <a:gdLst>
                  <a:gd name="T0" fmla="*/ 0 w 2"/>
                  <a:gd name="T1" fmla="*/ 0 h 3"/>
                  <a:gd name="T2" fmla="*/ 0 w 2"/>
                  <a:gd name="T3" fmla="*/ 2 h 3"/>
                  <a:gd name="T4" fmla="*/ 1 w 2"/>
                  <a:gd name="T5" fmla="*/ 3 h 3"/>
                  <a:gd name="T6" fmla="*/ 2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0"/>
                      <a:pt x="0" y="1"/>
                      <a:pt x="0" y="2"/>
                    </a:cubicBezTo>
                    <a:cubicBezTo>
                      <a:pt x="0" y="2"/>
                      <a:pt x="1" y="2"/>
                      <a:pt x="1" y="3"/>
                    </a:cubicBezTo>
                    <a:cubicBezTo>
                      <a:pt x="2" y="2"/>
                      <a:pt x="2" y="1"/>
                      <a:pt x="2" y="1"/>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10" name="Freeform 7677"/>
              <p:cNvSpPr/>
              <p:nvPr/>
            </p:nvSpPr>
            <p:spPr bwMode="auto">
              <a:xfrm>
                <a:off x="4497705" y="4684395"/>
                <a:ext cx="3175" cy="3175"/>
              </a:xfrm>
              <a:custGeom>
                <a:avLst/>
                <a:gdLst>
                  <a:gd name="T0" fmla="*/ 0 w 1"/>
                  <a:gd name="T1" fmla="*/ 0 h 2"/>
                  <a:gd name="T2" fmla="*/ 0 w 1"/>
                  <a:gd name="T3" fmla="*/ 0 h 2"/>
                  <a:gd name="T4" fmla="*/ 0 w 1"/>
                  <a:gd name="T5" fmla="*/ 2 h 2"/>
                  <a:gd name="T6" fmla="*/ 1 w 1"/>
                  <a:gd name="T7" fmla="*/ 2 h 2"/>
                  <a:gd name="T8" fmla="*/ 1 w 1"/>
                  <a:gd name="T9" fmla="*/ 2 h 2"/>
                  <a:gd name="T10" fmla="*/ 1 w 1"/>
                  <a:gd name="T11" fmla="*/ 1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0"/>
                      <a:pt x="0" y="1"/>
                      <a:pt x="0" y="2"/>
                    </a:cubicBezTo>
                    <a:cubicBezTo>
                      <a:pt x="0" y="2"/>
                      <a:pt x="0" y="2"/>
                      <a:pt x="1" y="2"/>
                    </a:cubicBezTo>
                    <a:cubicBezTo>
                      <a:pt x="1" y="2"/>
                      <a:pt x="1" y="2"/>
                      <a:pt x="1" y="2"/>
                    </a:cubicBezTo>
                    <a:cubicBezTo>
                      <a:pt x="1" y="2"/>
                      <a:pt x="1" y="1"/>
                      <a:pt x="1" y="1"/>
                    </a:cubicBezTo>
                    <a:cubicBezTo>
                      <a:pt x="1" y="1"/>
                      <a:pt x="0"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11" name="Freeform 7682"/>
              <p:cNvSpPr/>
              <p:nvPr/>
            </p:nvSpPr>
            <p:spPr bwMode="auto">
              <a:xfrm>
                <a:off x="4242118" y="4730433"/>
                <a:ext cx="1588" cy="1588"/>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12" name="Freeform 7683"/>
              <p:cNvSpPr/>
              <p:nvPr/>
            </p:nvSpPr>
            <p:spPr bwMode="auto">
              <a:xfrm>
                <a:off x="4242118" y="4730433"/>
                <a:ext cx="1588" cy="1588"/>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55" name="Freeform 7693"/>
              <p:cNvSpPr/>
              <p:nvPr/>
            </p:nvSpPr>
            <p:spPr bwMode="auto">
              <a:xfrm>
                <a:off x="4373880" y="4722495"/>
                <a:ext cx="4763" cy="1588"/>
              </a:xfrm>
              <a:custGeom>
                <a:avLst/>
                <a:gdLst>
                  <a:gd name="T0" fmla="*/ 0 w 3"/>
                  <a:gd name="T1" fmla="*/ 0 h 1"/>
                  <a:gd name="T2" fmla="*/ 1 w 3"/>
                  <a:gd name="T3" fmla="*/ 1 h 1"/>
                  <a:gd name="T4" fmla="*/ 1 w 3"/>
                  <a:gd name="T5" fmla="*/ 1 h 1"/>
                  <a:gd name="T6" fmla="*/ 3 w 3"/>
                  <a:gd name="T7" fmla="*/ 0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0"/>
                      <a:pt x="1" y="1"/>
                      <a:pt x="1" y="1"/>
                    </a:cubicBezTo>
                    <a:cubicBezTo>
                      <a:pt x="1" y="1"/>
                      <a:pt x="1" y="1"/>
                      <a:pt x="1" y="1"/>
                    </a:cubicBezTo>
                    <a:cubicBezTo>
                      <a:pt x="2" y="1"/>
                      <a:pt x="2" y="0"/>
                      <a:pt x="3" y="0"/>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56" name="Freeform 7696"/>
              <p:cNvSpPr/>
              <p:nvPr/>
            </p:nvSpPr>
            <p:spPr bwMode="auto">
              <a:xfrm>
                <a:off x="4994593" y="4712970"/>
                <a:ext cx="3175" cy="3175"/>
              </a:xfrm>
              <a:custGeom>
                <a:avLst/>
                <a:gdLst>
                  <a:gd name="T0" fmla="*/ 0 w 2"/>
                  <a:gd name="T1" fmla="*/ 0 h 2"/>
                  <a:gd name="T2" fmla="*/ 1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1" y="1"/>
                      <a:pt x="1" y="2"/>
                    </a:cubicBezTo>
                    <a:cubicBezTo>
                      <a:pt x="1" y="1"/>
                      <a:pt x="1" y="1"/>
                      <a:pt x="2" y="0"/>
                    </a:cubicBezTo>
                    <a:cubicBezTo>
                      <a:pt x="1"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57" name="Freeform 7703"/>
              <p:cNvSpPr/>
              <p:nvPr/>
            </p:nvSpPr>
            <p:spPr bwMode="auto">
              <a:xfrm>
                <a:off x="4284980" y="4882833"/>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close/>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58" name="Freeform 7704"/>
              <p:cNvSpPr/>
              <p:nvPr/>
            </p:nvSpPr>
            <p:spPr bwMode="auto">
              <a:xfrm>
                <a:off x="4284980" y="4882833"/>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59" name="Freeform 7705"/>
              <p:cNvSpPr/>
              <p:nvPr/>
            </p:nvSpPr>
            <p:spPr bwMode="auto">
              <a:xfrm>
                <a:off x="4124643" y="4881245"/>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0" name="Freeform 7706"/>
              <p:cNvSpPr/>
              <p:nvPr/>
            </p:nvSpPr>
            <p:spPr bwMode="auto">
              <a:xfrm>
                <a:off x="4124643" y="4881245"/>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1" name="Freeform 7707"/>
              <p:cNvSpPr/>
              <p:nvPr/>
            </p:nvSpPr>
            <p:spPr bwMode="auto">
              <a:xfrm>
                <a:off x="3802380" y="4879658"/>
                <a:ext cx="3175" cy="4763"/>
              </a:xfrm>
              <a:custGeom>
                <a:avLst/>
                <a:gdLst>
                  <a:gd name="T0" fmla="*/ 0 w 2"/>
                  <a:gd name="T1" fmla="*/ 0 h 3"/>
                  <a:gd name="T2" fmla="*/ 0 w 2"/>
                  <a:gd name="T3" fmla="*/ 3 h 3"/>
                  <a:gd name="T4" fmla="*/ 1 w 2"/>
                  <a:gd name="T5" fmla="*/ 3 h 3"/>
                  <a:gd name="T6" fmla="*/ 1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1"/>
                      <a:pt x="0" y="2"/>
                      <a:pt x="0" y="3"/>
                    </a:cubicBezTo>
                    <a:cubicBezTo>
                      <a:pt x="0" y="3"/>
                      <a:pt x="1" y="3"/>
                      <a:pt x="1" y="3"/>
                    </a:cubicBezTo>
                    <a:cubicBezTo>
                      <a:pt x="2" y="2"/>
                      <a:pt x="1" y="2"/>
                      <a:pt x="1" y="1"/>
                    </a:cubicBezTo>
                    <a:cubicBezTo>
                      <a:pt x="1" y="1"/>
                      <a:pt x="1" y="1"/>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2" name="Freeform 7709"/>
              <p:cNvSpPr/>
              <p:nvPr/>
            </p:nvSpPr>
            <p:spPr bwMode="auto">
              <a:xfrm>
                <a:off x="4937443" y="4873308"/>
                <a:ext cx="3175" cy="3175"/>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3" name="Freeform 7710"/>
              <p:cNvSpPr/>
              <p:nvPr/>
            </p:nvSpPr>
            <p:spPr bwMode="auto">
              <a:xfrm>
                <a:off x="4937443" y="4873308"/>
                <a:ext cx="3175" cy="3175"/>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4" name="Freeform 7716"/>
              <p:cNvSpPr/>
              <p:nvPr/>
            </p:nvSpPr>
            <p:spPr bwMode="auto">
              <a:xfrm>
                <a:off x="4881880" y="4871720"/>
                <a:ext cx="3175" cy="4763"/>
              </a:xfrm>
              <a:custGeom>
                <a:avLst/>
                <a:gdLst>
                  <a:gd name="T0" fmla="*/ 2 w 2"/>
                  <a:gd name="T1" fmla="*/ 0 h 3"/>
                  <a:gd name="T2" fmla="*/ 1 w 2"/>
                  <a:gd name="T3" fmla="*/ 0 h 3"/>
                  <a:gd name="T4" fmla="*/ 0 w 2"/>
                  <a:gd name="T5" fmla="*/ 1 h 3"/>
                  <a:gd name="T6" fmla="*/ 1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cubicBezTo>
                      <a:pt x="1" y="0"/>
                      <a:pt x="1" y="0"/>
                      <a:pt x="1" y="0"/>
                    </a:cubicBezTo>
                    <a:cubicBezTo>
                      <a:pt x="0" y="0"/>
                      <a:pt x="0" y="1"/>
                      <a:pt x="0" y="1"/>
                    </a:cubicBezTo>
                    <a:cubicBezTo>
                      <a:pt x="0" y="2"/>
                      <a:pt x="1" y="2"/>
                      <a:pt x="1" y="3"/>
                    </a:cubicBezTo>
                    <a:cubicBezTo>
                      <a:pt x="1" y="2"/>
                      <a:pt x="2" y="1"/>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5" name="Freeform 7718"/>
              <p:cNvSpPr/>
              <p:nvPr/>
            </p:nvSpPr>
            <p:spPr bwMode="auto">
              <a:xfrm>
                <a:off x="4237355" y="4916170"/>
                <a:ext cx="4763" cy="4763"/>
              </a:xfrm>
              <a:custGeom>
                <a:avLst/>
                <a:gdLst>
                  <a:gd name="T0" fmla="*/ 1 w 3"/>
                  <a:gd name="T1" fmla="*/ 0 h 3"/>
                  <a:gd name="T2" fmla="*/ 1 w 3"/>
                  <a:gd name="T3" fmla="*/ 2 h 3"/>
                  <a:gd name="T4" fmla="*/ 2 w 3"/>
                  <a:gd name="T5" fmla="*/ 3 h 3"/>
                  <a:gd name="T6" fmla="*/ 3 w 3"/>
                  <a:gd name="T7" fmla="*/ 1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1" y="1"/>
                      <a:pt x="0" y="2"/>
                      <a:pt x="1" y="2"/>
                    </a:cubicBezTo>
                    <a:cubicBezTo>
                      <a:pt x="1" y="2"/>
                      <a:pt x="2" y="2"/>
                      <a:pt x="2" y="3"/>
                    </a:cubicBezTo>
                    <a:cubicBezTo>
                      <a:pt x="2" y="2"/>
                      <a:pt x="2" y="2"/>
                      <a:pt x="3" y="1"/>
                    </a:cubicBezTo>
                    <a:cubicBezTo>
                      <a:pt x="2" y="1"/>
                      <a:pt x="2"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6" name="Freeform 7723"/>
              <p:cNvSpPr/>
              <p:nvPr/>
            </p:nvSpPr>
            <p:spPr bwMode="auto">
              <a:xfrm>
                <a:off x="4269105" y="4906645"/>
                <a:ext cx="6350" cy="7938"/>
              </a:xfrm>
              <a:custGeom>
                <a:avLst/>
                <a:gdLst>
                  <a:gd name="T0" fmla="*/ 1 w 4"/>
                  <a:gd name="T1" fmla="*/ 0 h 4"/>
                  <a:gd name="T2" fmla="*/ 0 w 4"/>
                  <a:gd name="T3" fmla="*/ 1 h 4"/>
                  <a:gd name="T4" fmla="*/ 2 w 4"/>
                  <a:gd name="T5" fmla="*/ 4 h 4"/>
                  <a:gd name="T6" fmla="*/ 4 w 4"/>
                  <a:gd name="T7" fmla="*/ 2 h 4"/>
                  <a:gd name="T8" fmla="*/ 1 w 4"/>
                  <a:gd name="T9" fmla="*/ 0 h 4"/>
                  <a:gd name="T10" fmla="*/ 1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1" y="0"/>
                    </a:moveTo>
                    <a:cubicBezTo>
                      <a:pt x="1" y="0"/>
                      <a:pt x="0" y="1"/>
                      <a:pt x="0" y="1"/>
                    </a:cubicBezTo>
                    <a:cubicBezTo>
                      <a:pt x="1" y="2"/>
                      <a:pt x="2" y="3"/>
                      <a:pt x="2" y="4"/>
                    </a:cubicBezTo>
                    <a:cubicBezTo>
                      <a:pt x="3" y="3"/>
                      <a:pt x="3" y="3"/>
                      <a:pt x="4" y="2"/>
                    </a:cubicBezTo>
                    <a:cubicBezTo>
                      <a:pt x="3" y="1"/>
                      <a:pt x="2" y="0"/>
                      <a:pt x="1" y="0"/>
                    </a:cubicBezTo>
                    <a:cubicBezTo>
                      <a:pt x="1" y="0"/>
                      <a:pt x="1" y="0"/>
                      <a:pt x="1" y="0"/>
                    </a:cubicBezTo>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7" name="Freeform 7729"/>
              <p:cNvSpPr/>
              <p:nvPr/>
            </p:nvSpPr>
            <p:spPr bwMode="auto">
              <a:xfrm>
                <a:off x="4608830" y="4905058"/>
                <a:ext cx="4763" cy="7938"/>
              </a:xfrm>
              <a:custGeom>
                <a:avLst/>
                <a:gdLst>
                  <a:gd name="T0" fmla="*/ 1 w 2"/>
                  <a:gd name="T1" fmla="*/ 0 h 4"/>
                  <a:gd name="T2" fmla="*/ 0 w 2"/>
                  <a:gd name="T3" fmla="*/ 2 h 4"/>
                  <a:gd name="T4" fmla="*/ 1 w 2"/>
                  <a:gd name="T5" fmla="*/ 4 h 4"/>
                  <a:gd name="T6" fmla="*/ 2 w 2"/>
                  <a:gd name="T7" fmla="*/ 2 h 4"/>
                  <a:gd name="T8" fmla="*/ 1 w 2"/>
                  <a:gd name="T9" fmla="*/ 0 h 4"/>
                </a:gdLst>
                <a:ahLst/>
                <a:cxnLst>
                  <a:cxn ang="0">
                    <a:pos x="T0" y="T1"/>
                  </a:cxn>
                  <a:cxn ang="0">
                    <a:pos x="T2" y="T3"/>
                  </a:cxn>
                  <a:cxn ang="0">
                    <a:pos x="T4" y="T5"/>
                  </a:cxn>
                  <a:cxn ang="0">
                    <a:pos x="T6" y="T7"/>
                  </a:cxn>
                  <a:cxn ang="0">
                    <a:pos x="T8" y="T9"/>
                  </a:cxn>
                </a:cxnLst>
                <a:rect l="0" t="0" r="r" b="b"/>
                <a:pathLst>
                  <a:path w="2" h="4">
                    <a:moveTo>
                      <a:pt x="1" y="0"/>
                    </a:moveTo>
                    <a:cubicBezTo>
                      <a:pt x="1" y="1"/>
                      <a:pt x="0" y="1"/>
                      <a:pt x="0" y="2"/>
                    </a:cubicBezTo>
                    <a:cubicBezTo>
                      <a:pt x="0" y="2"/>
                      <a:pt x="0" y="3"/>
                      <a:pt x="1" y="4"/>
                    </a:cubicBezTo>
                    <a:cubicBezTo>
                      <a:pt x="1" y="3"/>
                      <a:pt x="2" y="3"/>
                      <a:pt x="2" y="2"/>
                    </a:cubicBezTo>
                    <a:cubicBezTo>
                      <a:pt x="2" y="2"/>
                      <a:pt x="1" y="1"/>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8" name="Freeform 7730"/>
              <p:cNvSpPr/>
              <p:nvPr/>
            </p:nvSpPr>
            <p:spPr bwMode="auto">
              <a:xfrm>
                <a:off x="4570730" y="4898708"/>
                <a:ext cx="3175" cy="4763"/>
              </a:xfrm>
              <a:custGeom>
                <a:avLst/>
                <a:gdLst>
                  <a:gd name="T0" fmla="*/ 1 w 2"/>
                  <a:gd name="T1" fmla="*/ 0 h 3"/>
                  <a:gd name="T2" fmla="*/ 0 w 2"/>
                  <a:gd name="T3" fmla="*/ 1 h 3"/>
                  <a:gd name="T4" fmla="*/ 0 w 2"/>
                  <a:gd name="T5" fmla="*/ 3 h 3"/>
                  <a:gd name="T6" fmla="*/ 2 w 2"/>
                  <a:gd name="T7" fmla="*/ 2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1" y="0"/>
                      <a:pt x="0" y="1"/>
                      <a:pt x="0" y="1"/>
                    </a:cubicBezTo>
                    <a:cubicBezTo>
                      <a:pt x="0" y="1"/>
                      <a:pt x="0" y="2"/>
                      <a:pt x="0" y="3"/>
                    </a:cubicBezTo>
                    <a:cubicBezTo>
                      <a:pt x="1" y="2"/>
                      <a:pt x="1" y="2"/>
                      <a:pt x="2" y="2"/>
                    </a:cubicBezTo>
                    <a:cubicBezTo>
                      <a:pt x="1" y="1"/>
                      <a:pt x="1" y="1"/>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69" name="Freeform 7731"/>
              <p:cNvSpPr/>
              <p:nvPr/>
            </p:nvSpPr>
            <p:spPr bwMode="auto">
              <a:xfrm>
                <a:off x="4511993" y="4900295"/>
                <a:ext cx="4763" cy="1588"/>
              </a:xfrm>
              <a:custGeom>
                <a:avLst/>
                <a:gdLst>
                  <a:gd name="T0" fmla="*/ 0 w 3"/>
                  <a:gd name="T1" fmla="*/ 0 h 1"/>
                  <a:gd name="T2" fmla="*/ 1 w 3"/>
                  <a:gd name="T3" fmla="*/ 1 h 1"/>
                  <a:gd name="T4" fmla="*/ 1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0"/>
                      <a:pt x="1" y="1"/>
                      <a:pt x="1" y="1"/>
                    </a:cubicBezTo>
                    <a:cubicBezTo>
                      <a:pt x="1" y="1"/>
                      <a:pt x="1" y="1"/>
                      <a:pt x="1" y="1"/>
                    </a:cubicBezTo>
                    <a:cubicBezTo>
                      <a:pt x="2" y="1"/>
                      <a:pt x="2" y="1"/>
                      <a:pt x="3" y="1"/>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0" name="Freeform 7736"/>
              <p:cNvSpPr/>
              <p:nvPr/>
            </p:nvSpPr>
            <p:spPr bwMode="auto">
              <a:xfrm>
                <a:off x="4658043" y="4893945"/>
                <a:ext cx="3175" cy="3175"/>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close/>
                  </a:path>
                </a:pathLst>
              </a:custGeom>
              <a:solidFill>
                <a:srgbClr val="4149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1" name="Freeform 7737"/>
              <p:cNvSpPr/>
              <p:nvPr/>
            </p:nvSpPr>
            <p:spPr bwMode="auto">
              <a:xfrm>
                <a:off x="4658043" y="4893945"/>
                <a:ext cx="3175" cy="3175"/>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2" name="Freeform 7738"/>
              <p:cNvSpPr/>
              <p:nvPr/>
            </p:nvSpPr>
            <p:spPr bwMode="auto">
              <a:xfrm>
                <a:off x="4338955" y="4898708"/>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3" name="Freeform 7739"/>
              <p:cNvSpPr/>
              <p:nvPr/>
            </p:nvSpPr>
            <p:spPr bwMode="auto">
              <a:xfrm>
                <a:off x="4338955" y="4898708"/>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4" name="Freeform 7742"/>
              <p:cNvSpPr/>
              <p:nvPr/>
            </p:nvSpPr>
            <p:spPr bwMode="auto">
              <a:xfrm>
                <a:off x="4253230" y="4828858"/>
                <a:ext cx="4763" cy="1588"/>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lnTo>
                      <a:pt x="0" y="1"/>
                    </a:lnTo>
                    <a:lnTo>
                      <a:pt x="3" y="1"/>
                    </a:lnTo>
                    <a:lnTo>
                      <a:pt x="2"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5" name="Freeform 7743"/>
              <p:cNvSpPr/>
              <p:nvPr/>
            </p:nvSpPr>
            <p:spPr bwMode="auto">
              <a:xfrm>
                <a:off x="4253230" y="4828858"/>
                <a:ext cx="4763" cy="1588"/>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lnTo>
                      <a:pt x="0" y="1"/>
                    </a:lnTo>
                    <a:lnTo>
                      <a:pt x="3"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6" name="Freeform 7750"/>
              <p:cNvSpPr/>
              <p:nvPr/>
            </p:nvSpPr>
            <p:spPr bwMode="auto">
              <a:xfrm>
                <a:off x="4389755" y="4816158"/>
                <a:ext cx="6350" cy="7938"/>
              </a:xfrm>
              <a:custGeom>
                <a:avLst/>
                <a:gdLst>
                  <a:gd name="T0" fmla="*/ 1 w 4"/>
                  <a:gd name="T1" fmla="*/ 0 h 4"/>
                  <a:gd name="T2" fmla="*/ 0 w 4"/>
                  <a:gd name="T3" fmla="*/ 2 h 4"/>
                  <a:gd name="T4" fmla="*/ 1 w 4"/>
                  <a:gd name="T5" fmla="*/ 4 h 4"/>
                  <a:gd name="T6" fmla="*/ 1 w 4"/>
                  <a:gd name="T7" fmla="*/ 4 h 4"/>
                  <a:gd name="T8" fmla="*/ 4 w 4"/>
                  <a:gd name="T9" fmla="*/ 3 h 4"/>
                  <a:gd name="T10" fmla="*/ 1 w 4"/>
                  <a:gd name="T11" fmla="*/ 0 h 4"/>
                  <a:gd name="T12" fmla="*/ 1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0"/>
                    </a:moveTo>
                    <a:cubicBezTo>
                      <a:pt x="1" y="0"/>
                      <a:pt x="0" y="1"/>
                      <a:pt x="0" y="2"/>
                    </a:cubicBezTo>
                    <a:cubicBezTo>
                      <a:pt x="0" y="3"/>
                      <a:pt x="1" y="4"/>
                      <a:pt x="1" y="4"/>
                    </a:cubicBezTo>
                    <a:cubicBezTo>
                      <a:pt x="1" y="4"/>
                      <a:pt x="1" y="4"/>
                      <a:pt x="1" y="4"/>
                    </a:cubicBezTo>
                    <a:cubicBezTo>
                      <a:pt x="2" y="4"/>
                      <a:pt x="3" y="3"/>
                      <a:pt x="4" y="3"/>
                    </a:cubicBezTo>
                    <a:cubicBezTo>
                      <a:pt x="3" y="2"/>
                      <a:pt x="3" y="1"/>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7" name="Freeform 7763"/>
              <p:cNvSpPr/>
              <p:nvPr/>
            </p:nvSpPr>
            <p:spPr bwMode="auto">
              <a:xfrm>
                <a:off x="4718368" y="4808220"/>
                <a:ext cx="4763" cy="6350"/>
              </a:xfrm>
              <a:custGeom>
                <a:avLst/>
                <a:gdLst>
                  <a:gd name="T0" fmla="*/ 1 w 2"/>
                  <a:gd name="T1" fmla="*/ 0 h 4"/>
                  <a:gd name="T2" fmla="*/ 0 w 2"/>
                  <a:gd name="T3" fmla="*/ 1 h 4"/>
                  <a:gd name="T4" fmla="*/ 1 w 2"/>
                  <a:gd name="T5" fmla="*/ 4 h 4"/>
                  <a:gd name="T6" fmla="*/ 2 w 2"/>
                  <a:gd name="T7" fmla="*/ 2 h 4"/>
                  <a:gd name="T8" fmla="*/ 1 w 2"/>
                  <a:gd name="T9" fmla="*/ 1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0"/>
                      <a:pt x="0" y="1"/>
                      <a:pt x="0" y="1"/>
                    </a:cubicBezTo>
                    <a:cubicBezTo>
                      <a:pt x="0" y="2"/>
                      <a:pt x="1" y="3"/>
                      <a:pt x="1" y="4"/>
                    </a:cubicBezTo>
                    <a:cubicBezTo>
                      <a:pt x="1" y="3"/>
                      <a:pt x="2" y="3"/>
                      <a:pt x="2" y="2"/>
                    </a:cubicBezTo>
                    <a:cubicBezTo>
                      <a:pt x="2" y="2"/>
                      <a:pt x="2" y="1"/>
                      <a:pt x="1" y="1"/>
                    </a:cubicBezTo>
                    <a:cubicBezTo>
                      <a:pt x="1" y="1"/>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8" name="Freeform 7764"/>
              <p:cNvSpPr/>
              <p:nvPr/>
            </p:nvSpPr>
            <p:spPr bwMode="auto">
              <a:xfrm>
                <a:off x="4097655" y="4809808"/>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close/>
                  </a:path>
                </a:pathLst>
              </a:custGeom>
              <a:solidFill>
                <a:srgbClr val="9C535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79" name="Freeform 7765"/>
              <p:cNvSpPr/>
              <p:nvPr/>
            </p:nvSpPr>
            <p:spPr bwMode="auto">
              <a:xfrm>
                <a:off x="4097655" y="4809808"/>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0" name="Freeform 7768"/>
              <p:cNvSpPr/>
              <p:nvPr/>
            </p:nvSpPr>
            <p:spPr bwMode="auto">
              <a:xfrm>
                <a:off x="4311968" y="4801870"/>
                <a:ext cx="3175" cy="3175"/>
              </a:xfrm>
              <a:custGeom>
                <a:avLst/>
                <a:gdLst>
                  <a:gd name="T0" fmla="*/ 0 w 2"/>
                  <a:gd name="T1" fmla="*/ 0 h 2"/>
                  <a:gd name="T2" fmla="*/ 0 w 2"/>
                  <a:gd name="T3" fmla="*/ 1 h 2"/>
                  <a:gd name="T4" fmla="*/ 1 w 2"/>
                  <a:gd name="T5" fmla="*/ 2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0"/>
                      <a:pt x="0" y="1"/>
                      <a:pt x="0" y="1"/>
                    </a:cubicBezTo>
                    <a:cubicBezTo>
                      <a:pt x="0" y="2"/>
                      <a:pt x="1" y="2"/>
                      <a:pt x="1" y="2"/>
                    </a:cubicBezTo>
                    <a:cubicBezTo>
                      <a:pt x="1" y="1"/>
                      <a:pt x="1" y="1"/>
                      <a:pt x="2" y="0"/>
                    </a:cubicBezTo>
                    <a:cubicBezTo>
                      <a:pt x="1" y="0"/>
                      <a:pt x="1" y="0"/>
                      <a:pt x="0" y="0"/>
                    </a:cubicBezTo>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grpSp>
        <p:grpSp>
          <p:nvGrpSpPr>
            <p:cNvPr id="381" name="组合 380"/>
            <p:cNvGrpSpPr/>
            <p:nvPr/>
          </p:nvGrpSpPr>
          <p:grpSpPr>
            <a:xfrm>
              <a:off x="6147454" y="3274386"/>
              <a:ext cx="2864167" cy="2635470"/>
              <a:chOff x="3775393" y="3812857"/>
              <a:chExt cx="1252537" cy="1152525"/>
            </a:xfrm>
          </p:grpSpPr>
          <p:sp>
            <p:nvSpPr>
              <p:cNvPr id="382" name="Freeform 7"/>
              <p:cNvSpPr/>
              <p:nvPr/>
            </p:nvSpPr>
            <p:spPr bwMode="auto">
              <a:xfrm>
                <a:off x="3980180" y="4125595"/>
                <a:ext cx="44450" cy="276225"/>
              </a:xfrm>
              <a:custGeom>
                <a:avLst/>
                <a:gdLst>
                  <a:gd name="T0" fmla="*/ 14 w 26"/>
                  <a:gd name="T1" fmla="*/ 0 h 161"/>
                  <a:gd name="T2" fmla="*/ 13 w 26"/>
                  <a:gd name="T3" fmla="*/ 0 h 161"/>
                  <a:gd name="T4" fmla="*/ 9 w 26"/>
                  <a:gd name="T5" fmla="*/ 7 h 161"/>
                  <a:gd name="T6" fmla="*/ 13 w 26"/>
                  <a:gd name="T7" fmla="*/ 17 h 161"/>
                  <a:gd name="T8" fmla="*/ 0 w 26"/>
                  <a:gd name="T9" fmla="*/ 148 h 161"/>
                  <a:gd name="T10" fmla="*/ 13 w 26"/>
                  <a:gd name="T11" fmla="*/ 161 h 161"/>
                  <a:gd name="T12" fmla="*/ 26 w 26"/>
                  <a:gd name="T13" fmla="*/ 150 h 161"/>
                  <a:gd name="T14" fmla="*/ 14 w 26"/>
                  <a:gd name="T15" fmla="*/ 17 h 161"/>
                  <a:gd name="T16" fmla="*/ 17 w 26"/>
                  <a:gd name="T17" fmla="*/ 7 h 161"/>
                  <a:gd name="T18" fmla="*/ 14 w 26"/>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61">
                    <a:moveTo>
                      <a:pt x="14" y="0"/>
                    </a:moveTo>
                    <a:cubicBezTo>
                      <a:pt x="13" y="0"/>
                      <a:pt x="13" y="0"/>
                      <a:pt x="13" y="0"/>
                    </a:cubicBezTo>
                    <a:cubicBezTo>
                      <a:pt x="12" y="1"/>
                      <a:pt x="9" y="5"/>
                      <a:pt x="9" y="7"/>
                    </a:cubicBezTo>
                    <a:cubicBezTo>
                      <a:pt x="9" y="9"/>
                      <a:pt x="12" y="15"/>
                      <a:pt x="13" y="17"/>
                    </a:cubicBezTo>
                    <a:cubicBezTo>
                      <a:pt x="0" y="148"/>
                      <a:pt x="0" y="148"/>
                      <a:pt x="0" y="148"/>
                    </a:cubicBezTo>
                    <a:cubicBezTo>
                      <a:pt x="13" y="161"/>
                      <a:pt x="13" y="161"/>
                      <a:pt x="13" y="161"/>
                    </a:cubicBezTo>
                    <a:cubicBezTo>
                      <a:pt x="26" y="150"/>
                      <a:pt x="26" y="150"/>
                      <a:pt x="26" y="150"/>
                    </a:cubicBezTo>
                    <a:cubicBezTo>
                      <a:pt x="14" y="17"/>
                      <a:pt x="14" y="17"/>
                      <a:pt x="14" y="17"/>
                    </a:cubicBezTo>
                    <a:cubicBezTo>
                      <a:pt x="15" y="15"/>
                      <a:pt x="17" y="9"/>
                      <a:pt x="17" y="7"/>
                    </a:cubicBezTo>
                    <a:cubicBezTo>
                      <a:pt x="17" y="5"/>
                      <a:pt x="15" y="0"/>
                      <a:pt x="14"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3" name="Freeform 8"/>
              <p:cNvSpPr>
                <a:spLocks noEditPoints="1"/>
              </p:cNvSpPr>
              <p:nvPr/>
            </p:nvSpPr>
            <p:spPr bwMode="auto">
              <a:xfrm>
                <a:off x="3935730" y="3944620"/>
                <a:ext cx="134938" cy="134938"/>
              </a:xfrm>
              <a:custGeom>
                <a:avLst/>
                <a:gdLst>
                  <a:gd name="T0" fmla="*/ 33 w 79"/>
                  <a:gd name="T1" fmla="*/ 71 h 79"/>
                  <a:gd name="T2" fmla="*/ 32 w 79"/>
                  <a:gd name="T3" fmla="*/ 68 h 79"/>
                  <a:gd name="T4" fmla="*/ 34 w 79"/>
                  <a:gd name="T5" fmla="*/ 68 h 79"/>
                  <a:gd name="T6" fmla="*/ 34 w 79"/>
                  <a:gd name="T7" fmla="*/ 68 h 79"/>
                  <a:gd name="T8" fmla="*/ 35 w 79"/>
                  <a:gd name="T9" fmla="*/ 70 h 79"/>
                  <a:gd name="T10" fmla="*/ 33 w 79"/>
                  <a:gd name="T11" fmla="*/ 71 h 79"/>
                  <a:gd name="T12" fmla="*/ 39 w 79"/>
                  <a:gd name="T13" fmla="*/ 0 h 79"/>
                  <a:gd name="T14" fmla="*/ 0 w 79"/>
                  <a:gd name="T15" fmla="*/ 39 h 79"/>
                  <a:gd name="T16" fmla="*/ 39 w 79"/>
                  <a:gd name="T17" fmla="*/ 79 h 79"/>
                  <a:gd name="T18" fmla="*/ 79 w 79"/>
                  <a:gd name="T19" fmla="*/ 39 h 79"/>
                  <a:gd name="T20" fmla="*/ 39 w 79"/>
                  <a:gd name="T2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79">
                    <a:moveTo>
                      <a:pt x="33" y="71"/>
                    </a:moveTo>
                    <a:cubicBezTo>
                      <a:pt x="33" y="70"/>
                      <a:pt x="33" y="69"/>
                      <a:pt x="32" y="68"/>
                    </a:cubicBezTo>
                    <a:cubicBezTo>
                      <a:pt x="33" y="68"/>
                      <a:pt x="33" y="68"/>
                      <a:pt x="34" y="68"/>
                    </a:cubicBezTo>
                    <a:cubicBezTo>
                      <a:pt x="34" y="68"/>
                      <a:pt x="34" y="68"/>
                      <a:pt x="34" y="68"/>
                    </a:cubicBezTo>
                    <a:cubicBezTo>
                      <a:pt x="34" y="68"/>
                      <a:pt x="34" y="69"/>
                      <a:pt x="35" y="70"/>
                    </a:cubicBezTo>
                    <a:cubicBezTo>
                      <a:pt x="34" y="71"/>
                      <a:pt x="34" y="71"/>
                      <a:pt x="33" y="71"/>
                    </a:cubicBezTo>
                    <a:moveTo>
                      <a:pt x="39" y="0"/>
                    </a:moveTo>
                    <a:cubicBezTo>
                      <a:pt x="17" y="0"/>
                      <a:pt x="0" y="18"/>
                      <a:pt x="0" y="39"/>
                    </a:cubicBezTo>
                    <a:cubicBezTo>
                      <a:pt x="0" y="61"/>
                      <a:pt x="17" y="79"/>
                      <a:pt x="39" y="79"/>
                    </a:cubicBezTo>
                    <a:cubicBezTo>
                      <a:pt x="61" y="79"/>
                      <a:pt x="79" y="61"/>
                      <a:pt x="79" y="39"/>
                    </a:cubicBezTo>
                    <a:cubicBezTo>
                      <a:pt x="79" y="18"/>
                      <a:pt x="61" y="0"/>
                      <a:pt x="39"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4" name="Freeform 9"/>
              <p:cNvSpPr>
                <a:spLocks noEditPoints="1"/>
              </p:cNvSpPr>
              <p:nvPr/>
            </p:nvSpPr>
            <p:spPr bwMode="auto">
              <a:xfrm>
                <a:off x="3775393" y="4122420"/>
                <a:ext cx="409575" cy="839788"/>
              </a:xfrm>
              <a:custGeom>
                <a:avLst/>
                <a:gdLst>
                  <a:gd name="T0" fmla="*/ 189 w 240"/>
                  <a:gd name="T1" fmla="*/ 402 h 491"/>
                  <a:gd name="T2" fmla="*/ 189 w 240"/>
                  <a:gd name="T3" fmla="*/ 404 h 491"/>
                  <a:gd name="T4" fmla="*/ 98 w 240"/>
                  <a:gd name="T5" fmla="*/ 295 h 491"/>
                  <a:gd name="T6" fmla="*/ 98 w 240"/>
                  <a:gd name="T7" fmla="*/ 293 h 491"/>
                  <a:gd name="T8" fmla="*/ 99 w 240"/>
                  <a:gd name="T9" fmla="*/ 294 h 491"/>
                  <a:gd name="T10" fmla="*/ 182 w 240"/>
                  <a:gd name="T11" fmla="*/ 248 h 491"/>
                  <a:gd name="T12" fmla="*/ 183 w 240"/>
                  <a:gd name="T13" fmla="*/ 247 h 491"/>
                  <a:gd name="T14" fmla="*/ 130 w 240"/>
                  <a:gd name="T15" fmla="*/ 227 h 491"/>
                  <a:gd name="T16" fmla="*/ 132 w 240"/>
                  <a:gd name="T17" fmla="*/ 223 h 491"/>
                  <a:gd name="T18" fmla="*/ 130 w 240"/>
                  <a:gd name="T19" fmla="*/ 227 h 491"/>
                  <a:gd name="T20" fmla="*/ 157 w 240"/>
                  <a:gd name="T21" fmla="*/ 222 h 491"/>
                  <a:gd name="T22" fmla="*/ 158 w 240"/>
                  <a:gd name="T23" fmla="*/ 221 h 491"/>
                  <a:gd name="T24" fmla="*/ 115 w 240"/>
                  <a:gd name="T25" fmla="*/ 226 h 491"/>
                  <a:gd name="T26" fmla="*/ 113 w 240"/>
                  <a:gd name="T27" fmla="*/ 218 h 491"/>
                  <a:gd name="T28" fmla="*/ 118 w 240"/>
                  <a:gd name="T29" fmla="*/ 221 h 491"/>
                  <a:gd name="T30" fmla="*/ 159 w 240"/>
                  <a:gd name="T31" fmla="*/ 212 h 491"/>
                  <a:gd name="T32" fmla="*/ 160 w 240"/>
                  <a:gd name="T33" fmla="*/ 208 h 491"/>
                  <a:gd name="T34" fmla="*/ 162 w 240"/>
                  <a:gd name="T35" fmla="*/ 210 h 491"/>
                  <a:gd name="T36" fmla="*/ 159 w 240"/>
                  <a:gd name="T37" fmla="*/ 212 h 491"/>
                  <a:gd name="T38" fmla="*/ 184 w 240"/>
                  <a:gd name="T39" fmla="*/ 185 h 491"/>
                  <a:gd name="T40" fmla="*/ 186 w 240"/>
                  <a:gd name="T41" fmla="*/ 185 h 491"/>
                  <a:gd name="T42" fmla="*/ 84 w 240"/>
                  <a:gd name="T43" fmla="*/ 164 h 491"/>
                  <a:gd name="T44" fmla="*/ 85 w 240"/>
                  <a:gd name="T45" fmla="*/ 161 h 491"/>
                  <a:gd name="T46" fmla="*/ 85 w 240"/>
                  <a:gd name="T47" fmla="*/ 163 h 491"/>
                  <a:gd name="T48" fmla="*/ 96 w 240"/>
                  <a:gd name="T49" fmla="*/ 140 h 491"/>
                  <a:gd name="T50" fmla="*/ 93 w 240"/>
                  <a:gd name="T51" fmla="*/ 135 h 491"/>
                  <a:gd name="T52" fmla="*/ 99 w 240"/>
                  <a:gd name="T53" fmla="*/ 137 h 491"/>
                  <a:gd name="T54" fmla="*/ 54 w 240"/>
                  <a:gd name="T55" fmla="*/ 134 h 491"/>
                  <a:gd name="T56" fmla="*/ 56 w 240"/>
                  <a:gd name="T57" fmla="*/ 130 h 491"/>
                  <a:gd name="T58" fmla="*/ 57 w 240"/>
                  <a:gd name="T59" fmla="*/ 134 h 491"/>
                  <a:gd name="T60" fmla="*/ 40 w 240"/>
                  <a:gd name="T61" fmla="*/ 71 h 491"/>
                  <a:gd name="T62" fmla="*/ 41 w 240"/>
                  <a:gd name="T63" fmla="*/ 69 h 491"/>
                  <a:gd name="T64" fmla="*/ 40 w 240"/>
                  <a:gd name="T65" fmla="*/ 71 h 491"/>
                  <a:gd name="T66" fmla="*/ 7 w 240"/>
                  <a:gd name="T67" fmla="*/ 68 h 491"/>
                  <a:gd name="T68" fmla="*/ 8 w 240"/>
                  <a:gd name="T69" fmla="*/ 68 h 491"/>
                  <a:gd name="T70" fmla="*/ 8 w 240"/>
                  <a:gd name="T71" fmla="*/ 71 h 491"/>
                  <a:gd name="T72" fmla="*/ 41 w 240"/>
                  <a:gd name="T73" fmla="*/ 80 h 491"/>
                  <a:gd name="T74" fmla="*/ 52 w 240"/>
                  <a:gd name="T75" fmla="*/ 92 h 491"/>
                  <a:gd name="T76" fmla="*/ 53 w 240"/>
                  <a:gd name="T77" fmla="*/ 96 h 491"/>
                  <a:gd name="T78" fmla="*/ 58 w 240"/>
                  <a:gd name="T79" fmla="*/ 134 h 491"/>
                  <a:gd name="T80" fmla="*/ 63 w 240"/>
                  <a:gd name="T81" fmla="*/ 51 h 491"/>
                  <a:gd name="T82" fmla="*/ 65 w 240"/>
                  <a:gd name="T83" fmla="*/ 51 h 491"/>
                  <a:gd name="T84" fmla="*/ 98 w 240"/>
                  <a:gd name="T85" fmla="*/ 39 h 491"/>
                  <a:gd name="T86" fmla="*/ 98 w 240"/>
                  <a:gd name="T87" fmla="*/ 38 h 491"/>
                  <a:gd name="T88" fmla="*/ 98 w 240"/>
                  <a:gd name="T89" fmla="*/ 39 h 491"/>
                  <a:gd name="T90" fmla="*/ 41 w 240"/>
                  <a:gd name="T91" fmla="*/ 19 h 491"/>
                  <a:gd name="T92" fmla="*/ 65 w 240"/>
                  <a:gd name="T93" fmla="*/ 182 h 491"/>
                  <a:gd name="T94" fmla="*/ 80 w 240"/>
                  <a:gd name="T95" fmla="*/ 491 h 491"/>
                  <a:gd name="T96" fmla="*/ 120 w 240"/>
                  <a:gd name="T97" fmla="*/ 285 h 491"/>
                  <a:gd name="T98" fmla="*/ 150 w 240"/>
                  <a:gd name="T99" fmla="*/ 284 h 491"/>
                  <a:gd name="T100" fmla="*/ 156 w 240"/>
                  <a:gd name="T101" fmla="*/ 333 h 491"/>
                  <a:gd name="T102" fmla="*/ 158 w 240"/>
                  <a:gd name="T103" fmla="*/ 335 h 491"/>
                  <a:gd name="T104" fmla="*/ 173 w 240"/>
                  <a:gd name="T105" fmla="*/ 491 h 491"/>
                  <a:gd name="T106" fmla="*/ 194 w 240"/>
                  <a:gd name="T107" fmla="*/ 199 h 491"/>
                  <a:gd name="T108" fmla="*/ 240 w 240"/>
                  <a:gd name="T109" fmla="*/ 133 h 491"/>
                  <a:gd name="T110" fmla="*/ 209 w 240"/>
                  <a:gd name="T111" fmla="*/ 128 h 491"/>
                  <a:gd name="T112" fmla="*/ 180 w 240"/>
                  <a:gd name="T113" fmla="*/ 29 h 491"/>
                  <a:gd name="T114" fmla="*/ 171 w 240"/>
                  <a:gd name="T115" fmla="*/ 0 h 491"/>
                  <a:gd name="T116" fmla="*/ 149 w 240"/>
                  <a:gd name="T117" fmla="*/ 178 h 491"/>
                  <a:gd name="T118" fmla="*/ 102 w 240"/>
                  <a:gd name="T119" fmla="*/ 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491">
                    <a:moveTo>
                      <a:pt x="189" y="404"/>
                    </a:moveTo>
                    <a:cubicBezTo>
                      <a:pt x="189" y="402"/>
                      <a:pt x="189" y="402"/>
                      <a:pt x="189" y="402"/>
                    </a:cubicBezTo>
                    <a:cubicBezTo>
                      <a:pt x="190" y="403"/>
                      <a:pt x="190" y="403"/>
                      <a:pt x="190" y="403"/>
                    </a:cubicBezTo>
                    <a:cubicBezTo>
                      <a:pt x="189" y="404"/>
                      <a:pt x="189" y="404"/>
                      <a:pt x="189" y="404"/>
                    </a:cubicBezTo>
                    <a:moveTo>
                      <a:pt x="98" y="295"/>
                    </a:moveTo>
                    <a:cubicBezTo>
                      <a:pt x="98" y="295"/>
                      <a:pt x="98" y="295"/>
                      <a:pt x="98" y="295"/>
                    </a:cubicBezTo>
                    <a:cubicBezTo>
                      <a:pt x="97" y="295"/>
                      <a:pt x="97" y="294"/>
                      <a:pt x="96" y="293"/>
                    </a:cubicBezTo>
                    <a:cubicBezTo>
                      <a:pt x="97" y="293"/>
                      <a:pt x="97" y="293"/>
                      <a:pt x="98" y="293"/>
                    </a:cubicBezTo>
                    <a:cubicBezTo>
                      <a:pt x="98" y="293"/>
                      <a:pt x="98" y="293"/>
                      <a:pt x="98" y="293"/>
                    </a:cubicBezTo>
                    <a:cubicBezTo>
                      <a:pt x="98" y="293"/>
                      <a:pt x="99" y="293"/>
                      <a:pt x="99" y="294"/>
                    </a:cubicBezTo>
                    <a:cubicBezTo>
                      <a:pt x="99" y="294"/>
                      <a:pt x="98" y="295"/>
                      <a:pt x="98" y="295"/>
                    </a:cubicBezTo>
                    <a:moveTo>
                      <a:pt x="182" y="248"/>
                    </a:moveTo>
                    <a:cubicBezTo>
                      <a:pt x="182" y="246"/>
                      <a:pt x="182" y="246"/>
                      <a:pt x="182" y="246"/>
                    </a:cubicBezTo>
                    <a:cubicBezTo>
                      <a:pt x="183" y="247"/>
                      <a:pt x="183" y="247"/>
                      <a:pt x="183" y="247"/>
                    </a:cubicBezTo>
                    <a:cubicBezTo>
                      <a:pt x="182" y="248"/>
                      <a:pt x="182" y="248"/>
                      <a:pt x="182" y="248"/>
                    </a:cubicBezTo>
                    <a:moveTo>
                      <a:pt x="130" y="227"/>
                    </a:moveTo>
                    <a:cubicBezTo>
                      <a:pt x="130" y="227"/>
                      <a:pt x="129" y="225"/>
                      <a:pt x="129" y="225"/>
                    </a:cubicBezTo>
                    <a:cubicBezTo>
                      <a:pt x="130" y="224"/>
                      <a:pt x="131" y="224"/>
                      <a:pt x="132" y="223"/>
                    </a:cubicBezTo>
                    <a:cubicBezTo>
                      <a:pt x="132" y="223"/>
                      <a:pt x="132" y="224"/>
                      <a:pt x="132" y="225"/>
                    </a:cubicBezTo>
                    <a:cubicBezTo>
                      <a:pt x="132" y="226"/>
                      <a:pt x="131" y="226"/>
                      <a:pt x="130" y="227"/>
                    </a:cubicBezTo>
                    <a:moveTo>
                      <a:pt x="157" y="222"/>
                    </a:moveTo>
                    <a:cubicBezTo>
                      <a:pt x="157" y="222"/>
                      <a:pt x="157" y="222"/>
                      <a:pt x="157" y="222"/>
                    </a:cubicBezTo>
                    <a:cubicBezTo>
                      <a:pt x="156" y="222"/>
                      <a:pt x="156" y="221"/>
                      <a:pt x="156" y="221"/>
                    </a:cubicBezTo>
                    <a:cubicBezTo>
                      <a:pt x="156" y="221"/>
                      <a:pt x="157" y="221"/>
                      <a:pt x="158" y="221"/>
                    </a:cubicBezTo>
                    <a:cubicBezTo>
                      <a:pt x="158" y="221"/>
                      <a:pt x="157" y="222"/>
                      <a:pt x="157" y="222"/>
                    </a:cubicBezTo>
                    <a:moveTo>
                      <a:pt x="115" y="226"/>
                    </a:moveTo>
                    <a:cubicBezTo>
                      <a:pt x="114" y="224"/>
                      <a:pt x="113" y="223"/>
                      <a:pt x="112" y="222"/>
                    </a:cubicBezTo>
                    <a:cubicBezTo>
                      <a:pt x="111" y="221"/>
                      <a:pt x="113" y="218"/>
                      <a:pt x="113" y="218"/>
                    </a:cubicBezTo>
                    <a:cubicBezTo>
                      <a:pt x="113" y="218"/>
                      <a:pt x="113" y="218"/>
                      <a:pt x="113" y="218"/>
                    </a:cubicBezTo>
                    <a:cubicBezTo>
                      <a:pt x="115" y="219"/>
                      <a:pt x="116" y="220"/>
                      <a:pt x="118" y="221"/>
                    </a:cubicBezTo>
                    <a:cubicBezTo>
                      <a:pt x="117" y="223"/>
                      <a:pt x="116" y="224"/>
                      <a:pt x="115" y="226"/>
                    </a:cubicBezTo>
                    <a:moveTo>
                      <a:pt x="159" y="212"/>
                    </a:moveTo>
                    <a:cubicBezTo>
                      <a:pt x="158" y="212"/>
                      <a:pt x="158" y="211"/>
                      <a:pt x="157" y="210"/>
                    </a:cubicBezTo>
                    <a:cubicBezTo>
                      <a:pt x="158" y="210"/>
                      <a:pt x="159" y="209"/>
                      <a:pt x="160" y="208"/>
                    </a:cubicBezTo>
                    <a:cubicBezTo>
                      <a:pt x="160" y="208"/>
                      <a:pt x="160" y="208"/>
                      <a:pt x="160" y="208"/>
                    </a:cubicBezTo>
                    <a:cubicBezTo>
                      <a:pt x="161" y="208"/>
                      <a:pt x="161" y="210"/>
                      <a:pt x="162" y="210"/>
                    </a:cubicBezTo>
                    <a:cubicBezTo>
                      <a:pt x="161" y="211"/>
                      <a:pt x="160" y="212"/>
                      <a:pt x="159" y="212"/>
                    </a:cubicBezTo>
                    <a:cubicBezTo>
                      <a:pt x="159" y="212"/>
                      <a:pt x="159" y="212"/>
                      <a:pt x="159" y="212"/>
                    </a:cubicBezTo>
                    <a:moveTo>
                      <a:pt x="184" y="185"/>
                    </a:moveTo>
                    <a:cubicBezTo>
                      <a:pt x="184" y="185"/>
                      <a:pt x="184" y="185"/>
                      <a:pt x="184" y="185"/>
                    </a:cubicBezTo>
                    <a:cubicBezTo>
                      <a:pt x="184" y="185"/>
                      <a:pt x="184" y="184"/>
                      <a:pt x="184" y="184"/>
                    </a:cubicBezTo>
                    <a:cubicBezTo>
                      <a:pt x="185" y="184"/>
                      <a:pt x="185" y="184"/>
                      <a:pt x="186" y="185"/>
                    </a:cubicBezTo>
                    <a:cubicBezTo>
                      <a:pt x="185" y="185"/>
                      <a:pt x="185" y="185"/>
                      <a:pt x="184" y="185"/>
                    </a:cubicBezTo>
                    <a:moveTo>
                      <a:pt x="84" y="164"/>
                    </a:moveTo>
                    <a:cubicBezTo>
                      <a:pt x="84" y="163"/>
                      <a:pt x="83" y="162"/>
                      <a:pt x="83" y="162"/>
                    </a:cubicBezTo>
                    <a:cubicBezTo>
                      <a:pt x="84" y="162"/>
                      <a:pt x="84" y="161"/>
                      <a:pt x="85" y="161"/>
                    </a:cubicBezTo>
                    <a:cubicBezTo>
                      <a:pt x="85" y="161"/>
                      <a:pt x="85" y="161"/>
                      <a:pt x="85" y="161"/>
                    </a:cubicBezTo>
                    <a:cubicBezTo>
                      <a:pt x="85" y="162"/>
                      <a:pt x="85" y="163"/>
                      <a:pt x="85" y="163"/>
                    </a:cubicBezTo>
                    <a:cubicBezTo>
                      <a:pt x="85" y="163"/>
                      <a:pt x="84" y="164"/>
                      <a:pt x="84" y="164"/>
                    </a:cubicBezTo>
                    <a:moveTo>
                      <a:pt x="96" y="140"/>
                    </a:moveTo>
                    <a:cubicBezTo>
                      <a:pt x="96" y="140"/>
                      <a:pt x="96" y="140"/>
                      <a:pt x="96" y="140"/>
                    </a:cubicBezTo>
                    <a:cubicBezTo>
                      <a:pt x="95" y="138"/>
                      <a:pt x="94" y="137"/>
                      <a:pt x="93" y="135"/>
                    </a:cubicBezTo>
                    <a:cubicBezTo>
                      <a:pt x="93" y="134"/>
                      <a:pt x="95" y="133"/>
                      <a:pt x="96" y="132"/>
                    </a:cubicBezTo>
                    <a:cubicBezTo>
                      <a:pt x="97" y="133"/>
                      <a:pt x="98" y="135"/>
                      <a:pt x="99" y="137"/>
                    </a:cubicBezTo>
                    <a:cubicBezTo>
                      <a:pt x="98" y="138"/>
                      <a:pt x="97" y="140"/>
                      <a:pt x="96" y="140"/>
                    </a:cubicBezTo>
                    <a:moveTo>
                      <a:pt x="54" y="134"/>
                    </a:moveTo>
                    <a:cubicBezTo>
                      <a:pt x="54" y="133"/>
                      <a:pt x="54" y="132"/>
                      <a:pt x="54" y="130"/>
                    </a:cubicBezTo>
                    <a:cubicBezTo>
                      <a:pt x="54" y="130"/>
                      <a:pt x="55" y="130"/>
                      <a:pt x="56" y="130"/>
                    </a:cubicBezTo>
                    <a:cubicBezTo>
                      <a:pt x="56" y="130"/>
                      <a:pt x="56" y="130"/>
                      <a:pt x="56" y="130"/>
                    </a:cubicBezTo>
                    <a:cubicBezTo>
                      <a:pt x="56" y="131"/>
                      <a:pt x="57" y="132"/>
                      <a:pt x="57" y="134"/>
                    </a:cubicBezTo>
                    <a:cubicBezTo>
                      <a:pt x="56" y="134"/>
                      <a:pt x="55" y="134"/>
                      <a:pt x="54" y="134"/>
                    </a:cubicBezTo>
                    <a:moveTo>
                      <a:pt x="40" y="71"/>
                    </a:moveTo>
                    <a:cubicBezTo>
                      <a:pt x="40" y="70"/>
                      <a:pt x="40" y="69"/>
                      <a:pt x="39" y="68"/>
                    </a:cubicBezTo>
                    <a:cubicBezTo>
                      <a:pt x="40" y="68"/>
                      <a:pt x="41" y="68"/>
                      <a:pt x="41" y="69"/>
                    </a:cubicBezTo>
                    <a:cubicBezTo>
                      <a:pt x="41" y="69"/>
                      <a:pt x="41" y="70"/>
                      <a:pt x="41" y="70"/>
                    </a:cubicBezTo>
                    <a:cubicBezTo>
                      <a:pt x="41" y="71"/>
                      <a:pt x="41" y="71"/>
                      <a:pt x="40" y="71"/>
                    </a:cubicBezTo>
                    <a:moveTo>
                      <a:pt x="8" y="71"/>
                    </a:moveTo>
                    <a:cubicBezTo>
                      <a:pt x="7" y="70"/>
                      <a:pt x="7" y="69"/>
                      <a:pt x="7" y="68"/>
                    </a:cubicBezTo>
                    <a:cubicBezTo>
                      <a:pt x="7" y="68"/>
                      <a:pt x="8" y="68"/>
                      <a:pt x="8" y="68"/>
                    </a:cubicBezTo>
                    <a:cubicBezTo>
                      <a:pt x="8" y="68"/>
                      <a:pt x="8" y="68"/>
                      <a:pt x="8" y="68"/>
                    </a:cubicBezTo>
                    <a:cubicBezTo>
                      <a:pt x="9" y="69"/>
                      <a:pt x="9" y="69"/>
                      <a:pt x="9" y="70"/>
                    </a:cubicBezTo>
                    <a:cubicBezTo>
                      <a:pt x="9" y="71"/>
                      <a:pt x="8" y="71"/>
                      <a:pt x="8" y="71"/>
                    </a:cubicBezTo>
                    <a:moveTo>
                      <a:pt x="58" y="134"/>
                    </a:moveTo>
                    <a:cubicBezTo>
                      <a:pt x="50" y="113"/>
                      <a:pt x="41" y="86"/>
                      <a:pt x="41" y="80"/>
                    </a:cubicBezTo>
                    <a:cubicBezTo>
                      <a:pt x="41" y="76"/>
                      <a:pt x="44" y="66"/>
                      <a:pt x="47" y="58"/>
                    </a:cubicBezTo>
                    <a:cubicBezTo>
                      <a:pt x="52" y="92"/>
                      <a:pt x="52" y="92"/>
                      <a:pt x="52" y="92"/>
                    </a:cubicBezTo>
                    <a:cubicBezTo>
                      <a:pt x="52" y="92"/>
                      <a:pt x="52" y="92"/>
                      <a:pt x="52" y="92"/>
                    </a:cubicBezTo>
                    <a:cubicBezTo>
                      <a:pt x="53" y="93"/>
                      <a:pt x="53" y="95"/>
                      <a:pt x="53" y="96"/>
                    </a:cubicBezTo>
                    <a:cubicBezTo>
                      <a:pt x="53" y="96"/>
                      <a:pt x="53" y="96"/>
                      <a:pt x="53" y="96"/>
                    </a:cubicBezTo>
                    <a:cubicBezTo>
                      <a:pt x="58" y="134"/>
                      <a:pt x="58" y="134"/>
                      <a:pt x="58" y="134"/>
                    </a:cubicBezTo>
                    <a:moveTo>
                      <a:pt x="64" y="54"/>
                    </a:moveTo>
                    <a:cubicBezTo>
                      <a:pt x="64" y="53"/>
                      <a:pt x="63" y="52"/>
                      <a:pt x="63" y="51"/>
                    </a:cubicBezTo>
                    <a:cubicBezTo>
                      <a:pt x="63" y="51"/>
                      <a:pt x="64" y="50"/>
                      <a:pt x="64" y="50"/>
                    </a:cubicBezTo>
                    <a:cubicBezTo>
                      <a:pt x="64" y="50"/>
                      <a:pt x="65" y="51"/>
                      <a:pt x="65" y="51"/>
                    </a:cubicBezTo>
                    <a:cubicBezTo>
                      <a:pt x="65" y="52"/>
                      <a:pt x="65" y="53"/>
                      <a:pt x="64" y="54"/>
                    </a:cubicBezTo>
                    <a:moveTo>
                      <a:pt x="98" y="39"/>
                    </a:moveTo>
                    <a:cubicBezTo>
                      <a:pt x="98" y="39"/>
                      <a:pt x="98" y="39"/>
                      <a:pt x="98" y="39"/>
                    </a:cubicBezTo>
                    <a:cubicBezTo>
                      <a:pt x="98" y="39"/>
                      <a:pt x="98" y="38"/>
                      <a:pt x="98" y="38"/>
                    </a:cubicBezTo>
                    <a:cubicBezTo>
                      <a:pt x="98" y="38"/>
                      <a:pt x="99" y="38"/>
                      <a:pt x="100" y="39"/>
                    </a:cubicBezTo>
                    <a:cubicBezTo>
                      <a:pt x="99" y="39"/>
                      <a:pt x="99" y="39"/>
                      <a:pt x="98" y="39"/>
                    </a:cubicBezTo>
                    <a:moveTo>
                      <a:pt x="94" y="0"/>
                    </a:moveTo>
                    <a:cubicBezTo>
                      <a:pt x="80" y="0"/>
                      <a:pt x="52" y="11"/>
                      <a:pt x="41" y="19"/>
                    </a:cubicBezTo>
                    <a:cubicBezTo>
                      <a:pt x="28" y="29"/>
                      <a:pt x="0" y="70"/>
                      <a:pt x="1" y="80"/>
                    </a:cubicBezTo>
                    <a:cubicBezTo>
                      <a:pt x="2" y="89"/>
                      <a:pt x="53" y="165"/>
                      <a:pt x="65" y="182"/>
                    </a:cubicBezTo>
                    <a:cubicBezTo>
                      <a:pt x="67" y="200"/>
                      <a:pt x="67" y="200"/>
                      <a:pt x="67" y="200"/>
                    </a:cubicBezTo>
                    <a:cubicBezTo>
                      <a:pt x="80" y="491"/>
                      <a:pt x="80" y="491"/>
                      <a:pt x="80" y="491"/>
                    </a:cubicBezTo>
                    <a:cubicBezTo>
                      <a:pt x="107" y="491"/>
                      <a:pt x="107" y="491"/>
                      <a:pt x="107" y="491"/>
                    </a:cubicBezTo>
                    <a:cubicBezTo>
                      <a:pt x="107" y="491"/>
                      <a:pt x="117" y="329"/>
                      <a:pt x="120" y="285"/>
                    </a:cubicBezTo>
                    <a:cubicBezTo>
                      <a:pt x="121" y="263"/>
                      <a:pt x="127" y="253"/>
                      <a:pt x="134" y="253"/>
                    </a:cubicBezTo>
                    <a:cubicBezTo>
                      <a:pt x="141" y="253"/>
                      <a:pt x="148" y="264"/>
                      <a:pt x="150" y="284"/>
                    </a:cubicBezTo>
                    <a:cubicBezTo>
                      <a:pt x="151" y="294"/>
                      <a:pt x="153" y="312"/>
                      <a:pt x="155" y="333"/>
                    </a:cubicBezTo>
                    <a:cubicBezTo>
                      <a:pt x="155" y="333"/>
                      <a:pt x="156" y="333"/>
                      <a:pt x="156" y="333"/>
                    </a:cubicBezTo>
                    <a:cubicBezTo>
                      <a:pt x="156" y="333"/>
                      <a:pt x="156" y="333"/>
                      <a:pt x="157" y="333"/>
                    </a:cubicBezTo>
                    <a:cubicBezTo>
                      <a:pt x="157" y="334"/>
                      <a:pt x="157" y="334"/>
                      <a:pt x="158" y="335"/>
                    </a:cubicBezTo>
                    <a:cubicBezTo>
                      <a:pt x="157" y="336"/>
                      <a:pt x="156" y="336"/>
                      <a:pt x="156" y="337"/>
                    </a:cubicBezTo>
                    <a:cubicBezTo>
                      <a:pt x="163" y="401"/>
                      <a:pt x="173" y="491"/>
                      <a:pt x="173" y="491"/>
                    </a:cubicBezTo>
                    <a:cubicBezTo>
                      <a:pt x="194" y="491"/>
                      <a:pt x="194" y="491"/>
                      <a:pt x="194" y="491"/>
                    </a:cubicBezTo>
                    <a:cubicBezTo>
                      <a:pt x="194" y="199"/>
                      <a:pt x="194" y="199"/>
                      <a:pt x="194" y="199"/>
                    </a:cubicBezTo>
                    <a:cubicBezTo>
                      <a:pt x="201" y="168"/>
                      <a:pt x="201" y="168"/>
                      <a:pt x="201" y="168"/>
                    </a:cubicBezTo>
                    <a:cubicBezTo>
                      <a:pt x="201" y="168"/>
                      <a:pt x="223" y="150"/>
                      <a:pt x="240" y="133"/>
                    </a:cubicBezTo>
                    <a:cubicBezTo>
                      <a:pt x="234" y="124"/>
                      <a:pt x="229" y="116"/>
                      <a:pt x="225" y="109"/>
                    </a:cubicBezTo>
                    <a:cubicBezTo>
                      <a:pt x="221" y="117"/>
                      <a:pt x="209" y="128"/>
                      <a:pt x="209" y="128"/>
                    </a:cubicBezTo>
                    <a:cubicBezTo>
                      <a:pt x="214" y="93"/>
                      <a:pt x="214" y="93"/>
                      <a:pt x="214" y="93"/>
                    </a:cubicBezTo>
                    <a:cubicBezTo>
                      <a:pt x="181" y="41"/>
                      <a:pt x="180" y="34"/>
                      <a:pt x="180" y="29"/>
                    </a:cubicBezTo>
                    <a:cubicBezTo>
                      <a:pt x="179" y="23"/>
                      <a:pt x="182" y="13"/>
                      <a:pt x="187" y="3"/>
                    </a:cubicBezTo>
                    <a:cubicBezTo>
                      <a:pt x="180" y="2"/>
                      <a:pt x="175" y="0"/>
                      <a:pt x="171" y="0"/>
                    </a:cubicBezTo>
                    <a:cubicBezTo>
                      <a:pt x="167" y="0"/>
                      <a:pt x="165" y="1"/>
                      <a:pt x="164" y="3"/>
                    </a:cubicBezTo>
                    <a:cubicBezTo>
                      <a:pt x="160" y="11"/>
                      <a:pt x="158" y="178"/>
                      <a:pt x="149" y="178"/>
                    </a:cubicBezTo>
                    <a:cubicBezTo>
                      <a:pt x="139" y="178"/>
                      <a:pt x="136" y="179"/>
                      <a:pt x="121" y="179"/>
                    </a:cubicBezTo>
                    <a:cubicBezTo>
                      <a:pt x="106" y="179"/>
                      <a:pt x="106" y="13"/>
                      <a:pt x="102" y="3"/>
                    </a:cubicBezTo>
                    <a:cubicBezTo>
                      <a:pt x="101" y="1"/>
                      <a:pt x="98" y="0"/>
                      <a:pt x="94"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5" name="Freeform 10"/>
              <p:cNvSpPr/>
              <p:nvPr/>
            </p:nvSpPr>
            <p:spPr bwMode="auto">
              <a:xfrm>
                <a:off x="4699318" y="4125595"/>
                <a:ext cx="46038" cy="276225"/>
              </a:xfrm>
              <a:custGeom>
                <a:avLst/>
                <a:gdLst>
                  <a:gd name="T0" fmla="*/ 13 w 27"/>
                  <a:gd name="T1" fmla="*/ 161 h 161"/>
                  <a:gd name="T2" fmla="*/ 27 w 27"/>
                  <a:gd name="T3" fmla="*/ 150 h 161"/>
                  <a:gd name="T4" fmla="*/ 14 w 27"/>
                  <a:gd name="T5" fmla="*/ 17 h 161"/>
                  <a:gd name="T6" fmla="*/ 18 w 27"/>
                  <a:gd name="T7" fmla="*/ 7 h 161"/>
                  <a:gd name="T8" fmla="*/ 14 w 27"/>
                  <a:gd name="T9" fmla="*/ 0 h 161"/>
                  <a:gd name="T10" fmla="*/ 9 w 27"/>
                  <a:gd name="T11" fmla="*/ 7 h 161"/>
                  <a:gd name="T12" fmla="*/ 13 w 27"/>
                  <a:gd name="T13" fmla="*/ 17 h 161"/>
                  <a:gd name="T14" fmla="*/ 0 w 27"/>
                  <a:gd name="T15" fmla="*/ 148 h 161"/>
                  <a:gd name="T16" fmla="*/ 13 w 27"/>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61">
                    <a:moveTo>
                      <a:pt x="13" y="161"/>
                    </a:moveTo>
                    <a:cubicBezTo>
                      <a:pt x="27" y="150"/>
                      <a:pt x="27" y="150"/>
                      <a:pt x="27" y="150"/>
                    </a:cubicBezTo>
                    <a:cubicBezTo>
                      <a:pt x="14" y="17"/>
                      <a:pt x="14" y="17"/>
                      <a:pt x="14" y="17"/>
                    </a:cubicBezTo>
                    <a:cubicBezTo>
                      <a:pt x="15" y="15"/>
                      <a:pt x="18" y="9"/>
                      <a:pt x="18" y="7"/>
                    </a:cubicBezTo>
                    <a:cubicBezTo>
                      <a:pt x="18" y="4"/>
                      <a:pt x="15" y="0"/>
                      <a:pt x="14" y="0"/>
                    </a:cubicBezTo>
                    <a:cubicBezTo>
                      <a:pt x="12" y="1"/>
                      <a:pt x="9" y="5"/>
                      <a:pt x="9" y="7"/>
                    </a:cubicBezTo>
                    <a:cubicBezTo>
                      <a:pt x="9" y="9"/>
                      <a:pt x="12" y="15"/>
                      <a:pt x="13" y="17"/>
                    </a:cubicBezTo>
                    <a:cubicBezTo>
                      <a:pt x="0" y="148"/>
                      <a:pt x="0" y="148"/>
                      <a:pt x="0" y="148"/>
                    </a:cubicBezTo>
                    <a:lnTo>
                      <a:pt x="13" y="161"/>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6" name="Oval 11"/>
              <p:cNvSpPr>
                <a:spLocks noChangeArrowheads="1"/>
              </p:cNvSpPr>
              <p:nvPr/>
            </p:nvSpPr>
            <p:spPr bwMode="auto">
              <a:xfrm>
                <a:off x="4653280" y="3944620"/>
                <a:ext cx="136525" cy="13493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7" name="Freeform 12"/>
              <p:cNvSpPr>
                <a:spLocks noEditPoints="1"/>
              </p:cNvSpPr>
              <p:nvPr/>
            </p:nvSpPr>
            <p:spPr bwMode="auto">
              <a:xfrm>
                <a:off x="4546918" y="4111307"/>
                <a:ext cx="404813" cy="850900"/>
              </a:xfrm>
              <a:custGeom>
                <a:avLst/>
                <a:gdLst>
                  <a:gd name="T0" fmla="*/ 194 w 237"/>
                  <a:gd name="T1" fmla="*/ 26 h 497"/>
                  <a:gd name="T2" fmla="*/ 134 w 237"/>
                  <a:gd name="T3" fmla="*/ 9 h 497"/>
                  <a:gd name="T4" fmla="*/ 118 w 237"/>
                  <a:gd name="T5" fmla="*/ 184 h 497"/>
                  <a:gd name="T6" fmla="*/ 90 w 237"/>
                  <a:gd name="T7" fmla="*/ 185 h 497"/>
                  <a:gd name="T8" fmla="*/ 71 w 237"/>
                  <a:gd name="T9" fmla="*/ 9 h 497"/>
                  <a:gd name="T10" fmla="*/ 50 w 237"/>
                  <a:gd name="T11" fmla="*/ 8 h 497"/>
                  <a:gd name="T12" fmla="*/ 64 w 237"/>
                  <a:gd name="T13" fmla="*/ 70 h 497"/>
                  <a:gd name="T14" fmla="*/ 24 w 237"/>
                  <a:gd name="T15" fmla="*/ 116 h 497"/>
                  <a:gd name="T16" fmla="*/ 27 w 237"/>
                  <a:gd name="T17" fmla="*/ 140 h 497"/>
                  <a:gd name="T18" fmla="*/ 20 w 237"/>
                  <a:gd name="T19" fmla="*/ 119 h 497"/>
                  <a:gd name="T20" fmla="*/ 0 w 237"/>
                  <a:gd name="T21" fmla="*/ 137 h 497"/>
                  <a:gd name="T22" fmla="*/ 34 w 237"/>
                  <a:gd name="T23" fmla="*/ 188 h 497"/>
                  <a:gd name="T24" fmla="*/ 37 w 237"/>
                  <a:gd name="T25" fmla="*/ 206 h 497"/>
                  <a:gd name="T26" fmla="*/ 50 w 237"/>
                  <a:gd name="T27" fmla="*/ 497 h 497"/>
                  <a:gd name="T28" fmla="*/ 76 w 237"/>
                  <a:gd name="T29" fmla="*/ 497 h 497"/>
                  <a:gd name="T30" fmla="*/ 89 w 237"/>
                  <a:gd name="T31" fmla="*/ 291 h 497"/>
                  <a:gd name="T32" fmla="*/ 119 w 237"/>
                  <a:gd name="T33" fmla="*/ 290 h 497"/>
                  <a:gd name="T34" fmla="*/ 142 w 237"/>
                  <a:gd name="T35" fmla="*/ 497 h 497"/>
                  <a:gd name="T36" fmla="*/ 163 w 237"/>
                  <a:gd name="T37" fmla="*/ 497 h 497"/>
                  <a:gd name="T38" fmla="*/ 163 w 237"/>
                  <a:gd name="T39" fmla="*/ 205 h 497"/>
                  <a:gd name="T40" fmla="*/ 170 w 237"/>
                  <a:gd name="T41" fmla="*/ 174 h 497"/>
                  <a:gd name="T42" fmla="*/ 233 w 237"/>
                  <a:gd name="T43" fmla="*/ 113 h 497"/>
                  <a:gd name="T44" fmla="*/ 194 w 237"/>
                  <a:gd name="T45" fmla="*/ 26 h 497"/>
                  <a:gd name="T46" fmla="*/ 195 w 237"/>
                  <a:gd name="T47" fmla="*/ 113 h 497"/>
                  <a:gd name="T48" fmla="*/ 178 w 237"/>
                  <a:gd name="T49" fmla="*/ 134 h 497"/>
                  <a:gd name="T50" fmla="*/ 186 w 237"/>
                  <a:gd name="T51" fmla="*/ 85 h 497"/>
                  <a:gd name="T52" fmla="*/ 195 w 237"/>
                  <a:gd name="T53" fmla="*/ 1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7" h="497">
                    <a:moveTo>
                      <a:pt x="194" y="26"/>
                    </a:moveTo>
                    <a:cubicBezTo>
                      <a:pt x="183" y="18"/>
                      <a:pt x="138" y="0"/>
                      <a:pt x="134" y="9"/>
                    </a:cubicBezTo>
                    <a:cubicBezTo>
                      <a:pt x="130" y="17"/>
                      <a:pt x="128" y="184"/>
                      <a:pt x="118" y="184"/>
                    </a:cubicBezTo>
                    <a:cubicBezTo>
                      <a:pt x="109" y="184"/>
                      <a:pt x="105" y="185"/>
                      <a:pt x="90" y="185"/>
                    </a:cubicBezTo>
                    <a:cubicBezTo>
                      <a:pt x="75" y="185"/>
                      <a:pt x="75" y="19"/>
                      <a:pt x="71" y="9"/>
                    </a:cubicBezTo>
                    <a:cubicBezTo>
                      <a:pt x="70" y="5"/>
                      <a:pt x="60" y="5"/>
                      <a:pt x="50" y="8"/>
                    </a:cubicBezTo>
                    <a:cubicBezTo>
                      <a:pt x="70" y="53"/>
                      <a:pt x="66" y="65"/>
                      <a:pt x="64" y="70"/>
                    </a:cubicBezTo>
                    <a:cubicBezTo>
                      <a:pt x="61" y="80"/>
                      <a:pt x="43" y="99"/>
                      <a:pt x="24" y="116"/>
                    </a:cubicBezTo>
                    <a:cubicBezTo>
                      <a:pt x="27" y="140"/>
                      <a:pt x="27" y="140"/>
                      <a:pt x="27" y="140"/>
                    </a:cubicBezTo>
                    <a:cubicBezTo>
                      <a:pt x="25" y="133"/>
                      <a:pt x="23" y="126"/>
                      <a:pt x="20" y="119"/>
                    </a:cubicBezTo>
                    <a:cubicBezTo>
                      <a:pt x="13" y="126"/>
                      <a:pt x="6" y="132"/>
                      <a:pt x="0" y="137"/>
                    </a:cubicBezTo>
                    <a:cubicBezTo>
                      <a:pt x="14" y="158"/>
                      <a:pt x="29" y="180"/>
                      <a:pt x="34" y="188"/>
                    </a:cubicBezTo>
                    <a:cubicBezTo>
                      <a:pt x="37" y="206"/>
                      <a:pt x="37" y="206"/>
                      <a:pt x="37" y="206"/>
                    </a:cubicBezTo>
                    <a:cubicBezTo>
                      <a:pt x="50" y="497"/>
                      <a:pt x="50" y="497"/>
                      <a:pt x="50" y="497"/>
                    </a:cubicBezTo>
                    <a:cubicBezTo>
                      <a:pt x="76" y="497"/>
                      <a:pt x="76" y="497"/>
                      <a:pt x="76" y="497"/>
                    </a:cubicBezTo>
                    <a:cubicBezTo>
                      <a:pt x="76" y="497"/>
                      <a:pt x="86" y="335"/>
                      <a:pt x="89" y="291"/>
                    </a:cubicBezTo>
                    <a:cubicBezTo>
                      <a:pt x="92" y="246"/>
                      <a:pt x="115" y="250"/>
                      <a:pt x="119" y="290"/>
                    </a:cubicBezTo>
                    <a:cubicBezTo>
                      <a:pt x="123" y="330"/>
                      <a:pt x="142" y="497"/>
                      <a:pt x="142" y="497"/>
                    </a:cubicBezTo>
                    <a:cubicBezTo>
                      <a:pt x="163" y="497"/>
                      <a:pt x="163" y="497"/>
                      <a:pt x="163" y="497"/>
                    </a:cubicBezTo>
                    <a:cubicBezTo>
                      <a:pt x="163" y="205"/>
                      <a:pt x="163" y="205"/>
                      <a:pt x="163" y="205"/>
                    </a:cubicBezTo>
                    <a:cubicBezTo>
                      <a:pt x="170" y="174"/>
                      <a:pt x="170" y="174"/>
                      <a:pt x="170" y="174"/>
                    </a:cubicBezTo>
                    <a:cubicBezTo>
                      <a:pt x="170" y="174"/>
                      <a:pt x="229" y="124"/>
                      <a:pt x="233" y="113"/>
                    </a:cubicBezTo>
                    <a:cubicBezTo>
                      <a:pt x="237" y="102"/>
                      <a:pt x="206" y="33"/>
                      <a:pt x="194" y="26"/>
                    </a:cubicBezTo>
                    <a:moveTo>
                      <a:pt x="195" y="113"/>
                    </a:moveTo>
                    <a:cubicBezTo>
                      <a:pt x="193" y="120"/>
                      <a:pt x="178" y="134"/>
                      <a:pt x="178" y="134"/>
                    </a:cubicBezTo>
                    <a:cubicBezTo>
                      <a:pt x="186" y="85"/>
                      <a:pt x="186" y="85"/>
                      <a:pt x="186" y="85"/>
                    </a:cubicBezTo>
                    <a:cubicBezTo>
                      <a:pt x="186" y="85"/>
                      <a:pt x="196" y="105"/>
                      <a:pt x="195" y="113"/>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8" name="Freeform 13"/>
              <p:cNvSpPr/>
              <p:nvPr/>
            </p:nvSpPr>
            <p:spPr bwMode="auto">
              <a:xfrm>
                <a:off x="4346893" y="4041457"/>
                <a:ext cx="49213" cy="287338"/>
              </a:xfrm>
              <a:custGeom>
                <a:avLst/>
                <a:gdLst>
                  <a:gd name="T0" fmla="*/ 0 w 31"/>
                  <a:gd name="T1" fmla="*/ 165 h 181"/>
                  <a:gd name="T2" fmla="*/ 15 w 31"/>
                  <a:gd name="T3" fmla="*/ 181 h 181"/>
                  <a:gd name="T4" fmla="*/ 31 w 31"/>
                  <a:gd name="T5" fmla="*/ 167 h 181"/>
                  <a:gd name="T6" fmla="*/ 15 w 31"/>
                  <a:gd name="T7" fmla="*/ 0 h 181"/>
                  <a:gd name="T8" fmla="*/ 0 w 31"/>
                  <a:gd name="T9" fmla="*/ 165 h 181"/>
                </a:gdLst>
                <a:ahLst/>
                <a:cxnLst>
                  <a:cxn ang="0">
                    <a:pos x="T0" y="T1"/>
                  </a:cxn>
                  <a:cxn ang="0">
                    <a:pos x="T2" y="T3"/>
                  </a:cxn>
                  <a:cxn ang="0">
                    <a:pos x="T4" y="T5"/>
                  </a:cxn>
                  <a:cxn ang="0">
                    <a:pos x="T6" y="T7"/>
                  </a:cxn>
                  <a:cxn ang="0">
                    <a:pos x="T8" y="T9"/>
                  </a:cxn>
                </a:cxnLst>
                <a:rect l="0" t="0" r="r" b="b"/>
                <a:pathLst>
                  <a:path w="31" h="181">
                    <a:moveTo>
                      <a:pt x="0" y="165"/>
                    </a:moveTo>
                    <a:lnTo>
                      <a:pt x="15" y="181"/>
                    </a:lnTo>
                    <a:lnTo>
                      <a:pt x="31" y="167"/>
                    </a:lnTo>
                    <a:lnTo>
                      <a:pt x="15" y="0"/>
                    </a:lnTo>
                    <a:lnTo>
                      <a:pt x="0" y="165"/>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89" name="Freeform 14"/>
              <p:cNvSpPr/>
              <p:nvPr/>
            </p:nvSpPr>
            <p:spPr bwMode="auto">
              <a:xfrm>
                <a:off x="4346893" y="4041457"/>
                <a:ext cx="49213" cy="287338"/>
              </a:xfrm>
              <a:custGeom>
                <a:avLst/>
                <a:gdLst>
                  <a:gd name="T0" fmla="*/ 0 w 31"/>
                  <a:gd name="T1" fmla="*/ 165 h 181"/>
                  <a:gd name="T2" fmla="*/ 15 w 31"/>
                  <a:gd name="T3" fmla="*/ 181 h 181"/>
                  <a:gd name="T4" fmla="*/ 31 w 31"/>
                  <a:gd name="T5" fmla="*/ 167 h 181"/>
                  <a:gd name="T6" fmla="*/ 15 w 31"/>
                  <a:gd name="T7" fmla="*/ 0 h 181"/>
                  <a:gd name="T8" fmla="*/ 0 w 31"/>
                  <a:gd name="T9" fmla="*/ 165 h 181"/>
                </a:gdLst>
                <a:ahLst/>
                <a:cxnLst>
                  <a:cxn ang="0">
                    <a:pos x="T0" y="T1"/>
                  </a:cxn>
                  <a:cxn ang="0">
                    <a:pos x="T2" y="T3"/>
                  </a:cxn>
                  <a:cxn ang="0">
                    <a:pos x="T4" y="T5"/>
                  </a:cxn>
                  <a:cxn ang="0">
                    <a:pos x="T6" y="T7"/>
                  </a:cxn>
                  <a:cxn ang="0">
                    <a:pos x="T8" y="T9"/>
                  </a:cxn>
                </a:cxnLst>
                <a:rect l="0" t="0" r="r" b="b"/>
                <a:pathLst>
                  <a:path w="31" h="181">
                    <a:moveTo>
                      <a:pt x="0" y="165"/>
                    </a:moveTo>
                    <a:lnTo>
                      <a:pt x="15" y="181"/>
                    </a:lnTo>
                    <a:lnTo>
                      <a:pt x="31" y="167"/>
                    </a:lnTo>
                    <a:lnTo>
                      <a:pt x="15" y="0"/>
                    </a:lnTo>
                    <a:lnTo>
                      <a:pt x="0" y="165"/>
                    </a:lnTo>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0" name="Freeform 15"/>
              <p:cNvSpPr/>
              <p:nvPr/>
            </p:nvSpPr>
            <p:spPr bwMode="auto">
              <a:xfrm>
                <a:off x="4362768" y="4017645"/>
                <a:ext cx="15875" cy="34925"/>
              </a:xfrm>
              <a:custGeom>
                <a:avLst/>
                <a:gdLst>
                  <a:gd name="T0" fmla="*/ 0 w 9"/>
                  <a:gd name="T1" fmla="*/ 8 h 20"/>
                  <a:gd name="T2" fmla="*/ 4 w 9"/>
                  <a:gd name="T3" fmla="*/ 20 h 20"/>
                  <a:gd name="T4" fmla="*/ 9 w 9"/>
                  <a:gd name="T5" fmla="*/ 8 h 20"/>
                  <a:gd name="T6" fmla="*/ 5 w 9"/>
                  <a:gd name="T7" fmla="*/ 0 h 20"/>
                  <a:gd name="T8" fmla="*/ 0 w 9"/>
                  <a:gd name="T9" fmla="*/ 8 h 20"/>
                </a:gdLst>
                <a:ahLst/>
                <a:cxnLst>
                  <a:cxn ang="0">
                    <a:pos x="T0" y="T1"/>
                  </a:cxn>
                  <a:cxn ang="0">
                    <a:pos x="T2" y="T3"/>
                  </a:cxn>
                  <a:cxn ang="0">
                    <a:pos x="T4" y="T5"/>
                  </a:cxn>
                  <a:cxn ang="0">
                    <a:pos x="T6" y="T7"/>
                  </a:cxn>
                  <a:cxn ang="0">
                    <a:pos x="T8" y="T9"/>
                  </a:cxn>
                </a:cxnLst>
                <a:rect l="0" t="0" r="r" b="b"/>
                <a:pathLst>
                  <a:path w="9" h="20">
                    <a:moveTo>
                      <a:pt x="0" y="8"/>
                    </a:moveTo>
                    <a:cubicBezTo>
                      <a:pt x="0" y="11"/>
                      <a:pt x="4" y="20"/>
                      <a:pt x="4" y="20"/>
                    </a:cubicBezTo>
                    <a:cubicBezTo>
                      <a:pt x="4" y="20"/>
                      <a:pt x="9" y="10"/>
                      <a:pt x="9" y="8"/>
                    </a:cubicBezTo>
                    <a:cubicBezTo>
                      <a:pt x="9" y="5"/>
                      <a:pt x="6" y="0"/>
                      <a:pt x="5" y="0"/>
                    </a:cubicBezTo>
                    <a:cubicBezTo>
                      <a:pt x="3" y="1"/>
                      <a:pt x="0" y="5"/>
                      <a:pt x="0" y="8"/>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1" name="Freeform 16"/>
              <p:cNvSpPr>
                <a:spLocks noEditPoints="1"/>
              </p:cNvSpPr>
              <p:nvPr/>
            </p:nvSpPr>
            <p:spPr bwMode="auto">
              <a:xfrm>
                <a:off x="4113530" y="4000182"/>
                <a:ext cx="515938" cy="965200"/>
              </a:xfrm>
              <a:custGeom>
                <a:avLst/>
                <a:gdLst>
                  <a:gd name="T0" fmla="*/ 254 w 302"/>
                  <a:gd name="T1" fmla="*/ 30 h 564"/>
                  <a:gd name="T2" fmla="*/ 186 w 302"/>
                  <a:gd name="T3" fmla="*/ 11 h 564"/>
                  <a:gd name="T4" fmla="*/ 168 w 302"/>
                  <a:gd name="T5" fmla="*/ 209 h 564"/>
                  <a:gd name="T6" fmla="*/ 136 w 302"/>
                  <a:gd name="T7" fmla="*/ 210 h 564"/>
                  <a:gd name="T8" fmla="*/ 115 w 302"/>
                  <a:gd name="T9" fmla="*/ 11 h 564"/>
                  <a:gd name="T10" fmla="*/ 47 w 302"/>
                  <a:gd name="T11" fmla="*/ 29 h 564"/>
                  <a:gd name="T12" fmla="*/ 2 w 302"/>
                  <a:gd name="T13" fmla="*/ 98 h 564"/>
                  <a:gd name="T14" fmla="*/ 73 w 302"/>
                  <a:gd name="T15" fmla="*/ 214 h 564"/>
                  <a:gd name="T16" fmla="*/ 76 w 302"/>
                  <a:gd name="T17" fmla="*/ 234 h 564"/>
                  <a:gd name="T18" fmla="*/ 91 w 302"/>
                  <a:gd name="T19" fmla="*/ 564 h 564"/>
                  <a:gd name="T20" fmla="*/ 121 w 302"/>
                  <a:gd name="T21" fmla="*/ 564 h 564"/>
                  <a:gd name="T22" fmla="*/ 135 w 302"/>
                  <a:gd name="T23" fmla="*/ 330 h 564"/>
                  <a:gd name="T24" fmla="*/ 169 w 302"/>
                  <a:gd name="T25" fmla="*/ 330 h 564"/>
                  <a:gd name="T26" fmla="*/ 195 w 302"/>
                  <a:gd name="T27" fmla="*/ 564 h 564"/>
                  <a:gd name="T28" fmla="*/ 220 w 302"/>
                  <a:gd name="T29" fmla="*/ 564 h 564"/>
                  <a:gd name="T30" fmla="*/ 220 w 302"/>
                  <a:gd name="T31" fmla="*/ 232 h 564"/>
                  <a:gd name="T32" fmla="*/ 228 w 302"/>
                  <a:gd name="T33" fmla="*/ 198 h 564"/>
                  <a:gd name="T34" fmla="*/ 298 w 302"/>
                  <a:gd name="T35" fmla="*/ 128 h 564"/>
                  <a:gd name="T36" fmla="*/ 254 w 302"/>
                  <a:gd name="T37" fmla="*/ 30 h 564"/>
                  <a:gd name="T38" fmla="*/ 46 w 302"/>
                  <a:gd name="T39" fmla="*/ 98 h 564"/>
                  <a:gd name="T40" fmla="*/ 53 w 302"/>
                  <a:gd name="T41" fmla="*/ 73 h 564"/>
                  <a:gd name="T42" fmla="*/ 65 w 302"/>
                  <a:gd name="T43" fmla="*/ 159 h 564"/>
                  <a:gd name="T44" fmla="*/ 46 w 302"/>
                  <a:gd name="T45" fmla="*/ 98 h 564"/>
                  <a:gd name="T46" fmla="*/ 255 w 302"/>
                  <a:gd name="T47" fmla="*/ 128 h 564"/>
                  <a:gd name="T48" fmla="*/ 236 w 302"/>
                  <a:gd name="T49" fmla="*/ 153 h 564"/>
                  <a:gd name="T50" fmla="*/ 244 w 302"/>
                  <a:gd name="T51" fmla="*/ 97 h 564"/>
                  <a:gd name="T52" fmla="*/ 255 w 302"/>
                  <a:gd name="T53" fmla="*/ 128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2" h="564">
                    <a:moveTo>
                      <a:pt x="254" y="30"/>
                    </a:moveTo>
                    <a:cubicBezTo>
                      <a:pt x="241" y="21"/>
                      <a:pt x="190" y="1"/>
                      <a:pt x="186" y="11"/>
                    </a:cubicBezTo>
                    <a:cubicBezTo>
                      <a:pt x="181" y="21"/>
                      <a:pt x="179" y="209"/>
                      <a:pt x="168" y="209"/>
                    </a:cubicBezTo>
                    <a:cubicBezTo>
                      <a:pt x="157" y="209"/>
                      <a:pt x="153" y="210"/>
                      <a:pt x="136" y="210"/>
                    </a:cubicBezTo>
                    <a:cubicBezTo>
                      <a:pt x="120" y="210"/>
                      <a:pt x="119" y="22"/>
                      <a:pt x="115" y="11"/>
                    </a:cubicBezTo>
                    <a:cubicBezTo>
                      <a:pt x="111" y="0"/>
                      <a:pt x="62" y="18"/>
                      <a:pt x="47" y="29"/>
                    </a:cubicBezTo>
                    <a:cubicBezTo>
                      <a:pt x="32" y="40"/>
                      <a:pt x="0" y="87"/>
                      <a:pt x="2" y="98"/>
                    </a:cubicBezTo>
                    <a:cubicBezTo>
                      <a:pt x="2" y="108"/>
                      <a:pt x="60" y="194"/>
                      <a:pt x="73" y="214"/>
                    </a:cubicBezTo>
                    <a:cubicBezTo>
                      <a:pt x="76" y="234"/>
                      <a:pt x="76" y="234"/>
                      <a:pt x="76" y="234"/>
                    </a:cubicBezTo>
                    <a:cubicBezTo>
                      <a:pt x="91" y="564"/>
                      <a:pt x="91" y="564"/>
                      <a:pt x="91" y="564"/>
                    </a:cubicBezTo>
                    <a:cubicBezTo>
                      <a:pt x="121" y="564"/>
                      <a:pt x="121" y="564"/>
                      <a:pt x="121" y="564"/>
                    </a:cubicBezTo>
                    <a:cubicBezTo>
                      <a:pt x="121" y="564"/>
                      <a:pt x="132" y="380"/>
                      <a:pt x="135" y="330"/>
                    </a:cubicBezTo>
                    <a:cubicBezTo>
                      <a:pt x="138" y="280"/>
                      <a:pt x="164" y="285"/>
                      <a:pt x="169" y="330"/>
                    </a:cubicBezTo>
                    <a:cubicBezTo>
                      <a:pt x="174" y="375"/>
                      <a:pt x="195" y="564"/>
                      <a:pt x="195" y="564"/>
                    </a:cubicBezTo>
                    <a:cubicBezTo>
                      <a:pt x="220" y="564"/>
                      <a:pt x="220" y="564"/>
                      <a:pt x="220" y="564"/>
                    </a:cubicBezTo>
                    <a:cubicBezTo>
                      <a:pt x="220" y="232"/>
                      <a:pt x="220" y="232"/>
                      <a:pt x="220" y="232"/>
                    </a:cubicBezTo>
                    <a:cubicBezTo>
                      <a:pt x="228" y="198"/>
                      <a:pt x="228" y="198"/>
                      <a:pt x="228" y="198"/>
                    </a:cubicBezTo>
                    <a:cubicBezTo>
                      <a:pt x="228" y="198"/>
                      <a:pt x="294" y="141"/>
                      <a:pt x="298" y="128"/>
                    </a:cubicBezTo>
                    <a:cubicBezTo>
                      <a:pt x="302" y="116"/>
                      <a:pt x="267" y="38"/>
                      <a:pt x="254" y="30"/>
                    </a:cubicBezTo>
                    <a:moveTo>
                      <a:pt x="46" y="98"/>
                    </a:moveTo>
                    <a:cubicBezTo>
                      <a:pt x="46" y="93"/>
                      <a:pt x="49" y="83"/>
                      <a:pt x="53" y="73"/>
                    </a:cubicBezTo>
                    <a:cubicBezTo>
                      <a:pt x="65" y="159"/>
                      <a:pt x="65" y="159"/>
                      <a:pt x="65" y="159"/>
                    </a:cubicBezTo>
                    <a:cubicBezTo>
                      <a:pt x="57" y="135"/>
                      <a:pt x="47" y="105"/>
                      <a:pt x="46" y="98"/>
                    </a:cubicBezTo>
                    <a:moveTo>
                      <a:pt x="255" y="128"/>
                    </a:moveTo>
                    <a:cubicBezTo>
                      <a:pt x="253" y="137"/>
                      <a:pt x="236" y="153"/>
                      <a:pt x="236" y="153"/>
                    </a:cubicBezTo>
                    <a:cubicBezTo>
                      <a:pt x="244" y="97"/>
                      <a:pt x="244" y="97"/>
                      <a:pt x="244" y="97"/>
                    </a:cubicBezTo>
                    <a:cubicBezTo>
                      <a:pt x="244" y="97"/>
                      <a:pt x="256" y="120"/>
                      <a:pt x="255" y="128"/>
                    </a:cubicBezTo>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2" name="Oval 17"/>
              <p:cNvSpPr>
                <a:spLocks noChangeArrowheads="1"/>
              </p:cNvSpPr>
              <p:nvPr/>
            </p:nvSpPr>
            <p:spPr bwMode="auto">
              <a:xfrm>
                <a:off x="4294505" y="3812857"/>
                <a:ext cx="152400" cy="152400"/>
              </a:xfrm>
              <a:prstGeom prst="ellipse">
                <a:avLst/>
              </a:pr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3" name="Freeform 7673"/>
              <p:cNvSpPr/>
              <p:nvPr/>
            </p:nvSpPr>
            <p:spPr bwMode="auto">
              <a:xfrm>
                <a:off x="3821430" y="4693920"/>
                <a:ext cx="1588" cy="4763"/>
              </a:xfrm>
              <a:custGeom>
                <a:avLst/>
                <a:gdLst>
                  <a:gd name="T0" fmla="*/ 0 w 1"/>
                  <a:gd name="T1" fmla="*/ 0 h 3"/>
                  <a:gd name="T2" fmla="*/ 0 w 1"/>
                  <a:gd name="T3" fmla="*/ 3 h 3"/>
                  <a:gd name="T4" fmla="*/ 1 w 1"/>
                  <a:gd name="T5" fmla="*/ 2 h 3"/>
                  <a:gd name="T6" fmla="*/ 1 w 1"/>
                  <a:gd name="T7" fmla="*/ 0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cubicBezTo>
                      <a:pt x="0" y="1"/>
                      <a:pt x="0" y="2"/>
                      <a:pt x="0" y="3"/>
                    </a:cubicBezTo>
                    <a:cubicBezTo>
                      <a:pt x="0" y="3"/>
                      <a:pt x="1" y="2"/>
                      <a:pt x="1" y="2"/>
                    </a:cubicBezTo>
                    <a:cubicBezTo>
                      <a:pt x="1" y="2"/>
                      <a:pt x="1" y="1"/>
                      <a:pt x="1" y="0"/>
                    </a:cubicBezTo>
                    <a:cubicBezTo>
                      <a:pt x="1" y="0"/>
                      <a:pt x="0"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4" name="Freeform 7676"/>
              <p:cNvSpPr/>
              <p:nvPr/>
            </p:nvSpPr>
            <p:spPr bwMode="auto">
              <a:xfrm>
                <a:off x="5024755" y="4684395"/>
                <a:ext cx="3175" cy="6350"/>
              </a:xfrm>
              <a:custGeom>
                <a:avLst/>
                <a:gdLst>
                  <a:gd name="T0" fmla="*/ 0 w 2"/>
                  <a:gd name="T1" fmla="*/ 0 h 3"/>
                  <a:gd name="T2" fmla="*/ 0 w 2"/>
                  <a:gd name="T3" fmla="*/ 2 h 3"/>
                  <a:gd name="T4" fmla="*/ 1 w 2"/>
                  <a:gd name="T5" fmla="*/ 3 h 3"/>
                  <a:gd name="T6" fmla="*/ 2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0"/>
                      <a:pt x="0" y="1"/>
                      <a:pt x="0" y="2"/>
                    </a:cubicBezTo>
                    <a:cubicBezTo>
                      <a:pt x="0" y="2"/>
                      <a:pt x="1" y="2"/>
                      <a:pt x="1" y="3"/>
                    </a:cubicBezTo>
                    <a:cubicBezTo>
                      <a:pt x="2" y="2"/>
                      <a:pt x="2" y="1"/>
                      <a:pt x="2" y="1"/>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5" name="Freeform 7677"/>
              <p:cNvSpPr/>
              <p:nvPr/>
            </p:nvSpPr>
            <p:spPr bwMode="auto">
              <a:xfrm>
                <a:off x="4497705" y="4684395"/>
                <a:ext cx="3175" cy="3175"/>
              </a:xfrm>
              <a:custGeom>
                <a:avLst/>
                <a:gdLst>
                  <a:gd name="T0" fmla="*/ 0 w 1"/>
                  <a:gd name="T1" fmla="*/ 0 h 2"/>
                  <a:gd name="T2" fmla="*/ 0 w 1"/>
                  <a:gd name="T3" fmla="*/ 0 h 2"/>
                  <a:gd name="T4" fmla="*/ 0 w 1"/>
                  <a:gd name="T5" fmla="*/ 2 h 2"/>
                  <a:gd name="T6" fmla="*/ 1 w 1"/>
                  <a:gd name="T7" fmla="*/ 2 h 2"/>
                  <a:gd name="T8" fmla="*/ 1 w 1"/>
                  <a:gd name="T9" fmla="*/ 2 h 2"/>
                  <a:gd name="T10" fmla="*/ 1 w 1"/>
                  <a:gd name="T11" fmla="*/ 1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0"/>
                      <a:pt x="0" y="1"/>
                      <a:pt x="0" y="2"/>
                    </a:cubicBezTo>
                    <a:cubicBezTo>
                      <a:pt x="0" y="2"/>
                      <a:pt x="0" y="2"/>
                      <a:pt x="1" y="2"/>
                    </a:cubicBezTo>
                    <a:cubicBezTo>
                      <a:pt x="1" y="2"/>
                      <a:pt x="1" y="2"/>
                      <a:pt x="1" y="2"/>
                    </a:cubicBezTo>
                    <a:cubicBezTo>
                      <a:pt x="1" y="2"/>
                      <a:pt x="1" y="1"/>
                      <a:pt x="1" y="1"/>
                    </a:cubicBezTo>
                    <a:cubicBezTo>
                      <a:pt x="1" y="1"/>
                      <a:pt x="0"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6" name="Freeform 7682"/>
              <p:cNvSpPr/>
              <p:nvPr/>
            </p:nvSpPr>
            <p:spPr bwMode="auto">
              <a:xfrm>
                <a:off x="4242118" y="4730433"/>
                <a:ext cx="1588" cy="1588"/>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7" name="Freeform 7683"/>
              <p:cNvSpPr/>
              <p:nvPr/>
            </p:nvSpPr>
            <p:spPr bwMode="auto">
              <a:xfrm>
                <a:off x="4242118" y="4730433"/>
                <a:ext cx="1588" cy="1588"/>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8" name="Freeform 7693"/>
              <p:cNvSpPr/>
              <p:nvPr/>
            </p:nvSpPr>
            <p:spPr bwMode="auto">
              <a:xfrm>
                <a:off x="4373880" y="4722495"/>
                <a:ext cx="4763" cy="1588"/>
              </a:xfrm>
              <a:custGeom>
                <a:avLst/>
                <a:gdLst>
                  <a:gd name="T0" fmla="*/ 0 w 3"/>
                  <a:gd name="T1" fmla="*/ 0 h 1"/>
                  <a:gd name="T2" fmla="*/ 1 w 3"/>
                  <a:gd name="T3" fmla="*/ 1 h 1"/>
                  <a:gd name="T4" fmla="*/ 1 w 3"/>
                  <a:gd name="T5" fmla="*/ 1 h 1"/>
                  <a:gd name="T6" fmla="*/ 3 w 3"/>
                  <a:gd name="T7" fmla="*/ 0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0"/>
                      <a:pt x="1" y="1"/>
                      <a:pt x="1" y="1"/>
                    </a:cubicBezTo>
                    <a:cubicBezTo>
                      <a:pt x="1" y="1"/>
                      <a:pt x="1" y="1"/>
                      <a:pt x="1" y="1"/>
                    </a:cubicBezTo>
                    <a:cubicBezTo>
                      <a:pt x="2" y="1"/>
                      <a:pt x="2" y="0"/>
                      <a:pt x="3" y="0"/>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399" name="Freeform 7696"/>
              <p:cNvSpPr/>
              <p:nvPr/>
            </p:nvSpPr>
            <p:spPr bwMode="auto">
              <a:xfrm>
                <a:off x="4994593" y="4712970"/>
                <a:ext cx="3175" cy="3175"/>
              </a:xfrm>
              <a:custGeom>
                <a:avLst/>
                <a:gdLst>
                  <a:gd name="T0" fmla="*/ 0 w 2"/>
                  <a:gd name="T1" fmla="*/ 0 h 2"/>
                  <a:gd name="T2" fmla="*/ 1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1" y="1"/>
                      <a:pt x="1" y="2"/>
                    </a:cubicBezTo>
                    <a:cubicBezTo>
                      <a:pt x="1" y="1"/>
                      <a:pt x="1" y="1"/>
                      <a:pt x="2" y="0"/>
                    </a:cubicBezTo>
                    <a:cubicBezTo>
                      <a:pt x="1"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0" name="Freeform 7703"/>
              <p:cNvSpPr/>
              <p:nvPr/>
            </p:nvSpPr>
            <p:spPr bwMode="auto">
              <a:xfrm>
                <a:off x="4284980" y="4882833"/>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close/>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1" name="Freeform 7704"/>
              <p:cNvSpPr/>
              <p:nvPr/>
            </p:nvSpPr>
            <p:spPr bwMode="auto">
              <a:xfrm>
                <a:off x="4284980" y="4882833"/>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2" name="Freeform 7705"/>
              <p:cNvSpPr/>
              <p:nvPr/>
            </p:nvSpPr>
            <p:spPr bwMode="auto">
              <a:xfrm>
                <a:off x="4124643" y="4881245"/>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3" name="Freeform 7706"/>
              <p:cNvSpPr/>
              <p:nvPr/>
            </p:nvSpPr>
            <p:spPr bwMode="auto">
              <a:xfrm>
                <a:off x="4124643" y="4881245"/>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4" name="Freeform 7707"/>
              <p:cNvSpPr/>
              <p:nvPr/>
            </p:nvSpPr>
            <p:spPr bwMode="auto">
              <a:xfrm>
                <a:off x="3802380" y="4879658"/>
                <a:ext cx="3175" cy="4763"/>
              </a:xfrm>
              <a:custGeom>
                <a:avLst/>
                <a:gdLst>
                  <a:gd name="T0" fmla="*/ 0 w 2"/>
                  <a:gd name="T1" fmla="*/ 0 h 3"/>
                  <a:gd name="T2" fmla="*/ 0 w 2"/>
                  <a:gd name="T3" fmla="*/ 3 h 3"/>
                  <a:gd name="T4" fmla="*/ 1 w 2"/>
                  <a:gd name="T5" fmla="*/ 3 h 3"/>
                  <a:gd name="T6" fmla="*/ 1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1"/>
                      <a:pt x="0" y="2"/>
                      <a:pt x="0" y="3"/>
                    </a:cubicBezTo>
                    <a:cubicBezTo>
                      <a:pt x="0" y="3"/>
                      <a:pt x="1" y="3"/>
                      <a:pt x="1" y="3"/>
                    </a:cubicBezTo>
                    <a:cubicBezTo>
                      <a:pt x="2" y="2"/>
                      <a:pt x="1" y="2"/>
                      <a:pt x="1" y="1"/>
                    </a:cubicBezTo>
                    <a:cubicBezTo>
                      <a:pt x="1" y="1"/>
                      <a:pt x="1" y="1"/>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5" name="Freeform 7709"/>
              <p:cNvSpPr/>
              <p:nvPr/>
            </p:nvSpPr>
            <p:spPr bwMode="auto">
              <a:xfrm>
                <a:off x="4937443" y="4873308"/>
                <a:ext cx="3175" cy="3175"/>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1"/>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6" name="Freeform 7710"/>
              <p:cNvSpPr/>
              <p:nvPr/>
            </p:nvSpPr>
            <p:spPr bwMode="auto">
              <a:xfrm>
                <a:off x="4937443" y="4873308"/>
                <a:ext cx="3175" cy="3175"/>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7" name="Freeform 7716"/>
              <p:cNvSpPr/>
              <p:nvPr/>
            </p:nvSpPr>
            <p:spPr bwMode="auto">
              <a:xfrm>
                <a:off x="4881880" y="4871720"/>
                <a:ext cx="3175" cy="4763"/>
              </a:xfrm>
              <a:custGeom>
                <a:avLst/>
                <a:gdLst>
                  <a:gd name="T0" fmla="*/ 2 w 2"/>
                  <a:gd name="T1" fmla="*/ 0 h 3"/>
                  <a:gd name="T2" fmla="*/ 1 w 2"/>
                  <a:gd name="T3" fmla="*/ 0 h 3"/>
                  <a:gd name="T4" fmla="*/ 0 w 2"/>
                  <a:gd name="T5" fmla="*/ 1 h 3"/>
                  <a:gd name="T6" fmla="*/ 1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cubicBezTo>
                      <a:pt x="1" y="0"/>
                      <a:pt x="1" y="0"/>
                      <a:pt x="1" y="0"/>
                    </a:cubicBezTo>
                    <a:cubicBezTo>
                      <a:pt x="0" y="0"/>
                      <a:pt x="0" y="1"/>
                      <a:pt x="0" y="1"/>
                    </a:cubicBezTo>
                    <a:cubicBezTo>
                      <a:pt x="0" y="2"/>
                      <a:pt x="1" y="2"/>
                      <a:pt x="1" y="3"/>
                    </a:cubicBezTo>
                    <a:cubicBezTo>
                      <a:pt x="1" y="2"/>
                      <a:pt x="2" y="1"/>
                      <a:pt x="2"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8" name="Freeform 7718"/>
              <p:cNvSpPr/>
              <p:nvPr/>
            </p:nvSpPr>
            <p:spPr bwMode="auto">
              <a:xfrm>
                <a:off x="4237355" y="4916170"/>
                <a:ext cx="4763" cy="4763"/>
              </a:xfrm>
              <a:custGeom>
                <a:avLst/>
                <a:gdLst>
                  <a:gd name="T0" fmla="*/ 1 w 3"/>
                  <a:gd name="T1" fmla="*/ 0 h 3"/>
                  <a:gd name="T2" fmla="*/ 1 w 3"/>
                  <a:gd name="T3" fmla="*/ 2 h 3"/>
                  <a:gd name="T4" fmla="*/ 2 w 3"/>
                  <a:gd name="T5" fmla="*/ 3 h 3"/>
                  <a:gd name="T6" fmla="*/ 3 w 3"/>
                  <a:gd name="T7" fmla="*/ 1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1" y="1"/>
                      <a:pt x="0" y="2"/>
                      <a:pt x="1" y="2"/>
                    </a:cubicBezTo>
                    <a:cubicBezTo>
                      <a:pt x="1" y="2"/>
                      <a:pt x="2" y="2"/>
                      <a:pt x="2" y="3"/>
                    </a:cubicBezTo>
                    <a:cubicBezTo>
                      <a:pt x="2" y="2"/>
                      <a:pt x="2" y="2"/>
                      <a:pt x="3" y="1"/>
                    </a:cubicBezTo>
                    <a:cubicBezTo>
                      <a:pt x="2" y="1"/>
                      <a:pt x="2"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09" name="Freeform 7723"/>
              <p:cNvSpPr/>
              <p:nvPr/>
            </p:nvSpPr>
            <p:spPr bwMode="auto">
              <a:xfrm>
                <a:off x="4269105" y="4906645"/>
                <a:ext cx="6350" cy="7938"/>
              </a:xfrm>
              <a:custGeom>
                <a:avLst/>
                <a:gdLst>
                  <a:gd name="T0" fmla="*/ 1 w 4"/>
                  <a:gd name="T1" fmla="*/ 0 h 4"/>
                  <a:gd name="T2" fmla="*/ 0 w 4"/>
                  <a:gd name="T3" fmla="*/ 1 h 4"/>
                  <a:gd name="T4" fmla="*/ 2 w 4"/>
                  <a:gd name="T5" fmla="*/ 4 h 4"/>
                  <a:gd name="T6" fmla="*/ 4 w 4"/>
                  <a:gd name="T7" fmla="*/ 2 h 4"/>
                  <a:gd name="T8" fmla="*/ 1 w 4"/>
                  <a:gd name="T9" fmla="*/ 0 h 4"/>
                  <a:gd name="T10" fmla="*/ 1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1" y="0"/>
                    </a:moveTo>
                    <a:cubicBezTo>
                      <a:pt x="1" y="0"/>
                      <a:pt x="0" y="1"/>
                      <a:pt x="0" y="1"/>
                    </a:cubicBezTo>
                    <a:cubicBezTo>
                      <a:pt x="1" y="2"/>
                      <a:pt x="2" y="3"/>
                      <a:pt x="2" y="4"/>
                    </a:cubicBezTo>
                    <a:cubicBezTo>
                      <a:pt x="3" y="3"/>
                      <a:pt x="3" y="3"/>
                      <a:pt x="4" y="2"/>
                    </a:cubicBezTo>
                    <a:cubicBezTo>
                      <a:pt x="3" y="1"/>
                      <a:pt x="2" y="0"/>
                      <a:pt x="1" y="0"/>
                    </a:cubicBezTo>
                    <a:cubicBezTo>
                      <a:pt x="1" y="0"/>
                      <a:pt x="1" y="0"/>
                      <a:pt x="1" y="0"/>
                    </a:cubicBezTo>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0" name="Freeform 7729"/>
              <p:cNvSpPr/>
              <p:nvPr/>
            </p:nvSpPr>
            <p:spPr bwMode="auto">
              <a:xfrm>
                <a:off x="4608830" y="4905058"/>
                <a:ext cx="4763" cy="7938"/>
              </a:xfrm>
              <a:custGeom>
                <a:avLst/>
                <a:gdLst>
                  <a:gd name="T0" fmla="*/ 1 w 2"/>
                  <a:gd name="T1" fmla="*/ 0 h 4"/>
                  <a:gd name="T2" fmla="*/ 0 w 2"/>
                  <a:gd name="T3" fmla="*/ 2 h 4"/>
                  <a:gd name="T4" fmla="*/ 1 w 2"/>
                  <a:gd name="T5" fmla="*/ 4 h 4"/>
                  <a:gd name="T6" fmla="*/ 2 w 2"/>
                  <a:gd name="T7" fmla="*/ 2 h 4"/>
                  <a:gd name="T8" fmla="*/ 1 w 2"/>
                  <a:gd name="T9" fmla="*/ 0 h 4"/>
                </a:gdLst>
                <a:ahLst/>
                <a:cxnLst>
                  <a:cxn ang="0">
                    <a:pos x="T0" y="T1"/>
                  </a:cxn>
                  <a:cxn ang="0">
                    <a:pos x="T2" y="T3"/>
                  </a:cxn>
                  <a:cxn ang="0">
                    <a:pos x="T4" y="T5"/>
                  </a:cxn>
                  <a:cxn ang="0">
                    <a:pos x="T6" y="T7"/>
                  </a:cxn>
                  <a:cxn ang="0">
                    <a:pos x="T8" y="T9"/>
                  </a:cxn>
                </a:cxnLst>
                <a:rect l="0" t="0" r="r" b="b"/>
                <a:pathLst>
                  <a:path w="2" h="4">
                    <a:moveTo>
                      <a:pt x="1" y="0"/>
                    </a:moveTo>
                    <a:cubicBezTo>
                      <a:pt x="1" y="1"/>
                      <a:pt x="0" y="1"/>
                      <a:pt x="0" y="2"/>
                    </a:cubicBezTo>
                    <a:cubicBezTo>
                      <a:pt x="0" y="2"/>
                      <a:pt x="0" y="3"/>
                      <a:pt x="1" y="4"/>
                    </a:cubicBezTo>
                    <a:cubicBezTo>
                      <a:pt x="1" y="3"/>
                      <a:pt x="2" y="3"/>
                      <a:pt x="2" y="2"/>
                    </a:cubicBezTo>
                    <a:cubicBezTo>
                      <a:pt x="2" y="2"/>
                      <a:pt x="1" y="1"/>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1" name="Freeform 7730"/>
              <p:cNvSpPr/>
              <p:nvPr/>
            </p:nvSpPr>
            <p:spPr bwMode="auto">
              <a:xfrm>
                <a:off x="4570730" y="4898708"/>
                <a:ext cx="3175" cy="4763"/>
              </a:xfrm>
              <a:custGeom>
                <a:avLst/>
                <a:gdLst>
                  <a:gd name="T0" fmla="*/ 1 w 2"/>
                  <a:gd name="T1" fmla="*/ 0 h 3"/>
                  <a:gd name="T2" fmla="*/ 0 w 2"/>
                  <a:gd name="T3" fmla="*/ 1 h 3"/>
                  <a:gd name="T4" fmla="*/ 0 w 2"/>
                  <a:gd name="T5" fmla="*/ 3 h 3"/>
                  <a:gd name="T6" fmla="*/ 2 w 2"/>
                  <a:gd name="T7" fmla="*/ 2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1" y="0"/>
                      <a:pt x="0" y="1"/>
                      <a:pt x="0" y="1"/>
                    </a:cubicBezTo>
                    <a:cubicBezTo>
                      <a:pt x="0" y="1"/>
                      <a:pt x="0" y="2"/>
                      <a:pt x="0" y="3"/>
                    </a:cubicBezTo>
                    <a:cubicBezTo>
                      <a:pt x="1" y="2"/>
                      <a:pt x="1" y="2"/>
                      <a:pt x="2" y="2"/>
                    </a:cubicBezTo>
                    <a:cubicBezTo>
                      <a:pt x="1" y="1"/>
                      <a:pt x="1" y="1"/>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2" name="Freeform 7731"/>
              <p:cNvSpPr/>
              <p:nvPr/>
            </p:nvSpPr>
            <p:spPr bwMode="auto">
              <a:xfrm>
                <a:off x="4511993" y="4900295"/>
                <a:ext cx="4763" cy="1588"/>
              </a:xfrm>
              <a:custGeom>
                <a:avLst/>
                <a:gdLst>
                  <a:gd name="T0" fmla="*/ 0 w 3"/>
                  <a:gd name="T1" fmla="*/ 0 h 1"/>
                  <a:gd name="T2" fmla="*/ 1 w 3"/>
                  <a:gd name="T3" fmla="*/ 1 h 1"/>
                  <a:gd name="T4" fmla="*/ 1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1" y="0"/>
                      <a:pt x="1" y="1"/>
                      <a:pt x="1" y="1"/>
                    </a:cubicBezTo>
                    <a:cubicBezTo>
                      <a:pt x="1" y="1"/>
                      <a:pt x="1" y="1"/>
                      <a:pt x="1" y="1"/>
                    </a:cubicBezTo>
                    <a:cubicBezTo>
                      <a:pt x="2" y="1"/>
                      <a:pt x="2" y="1"/>
                      <a:pt x="3" y="1"/>
                    </a:cubicBezTo>
                    <a:cubicBezTo>
                      <a:pt x="2" y="0"/>
                      <a:pt x="1" y="0"/>
                      <a:pt x="0"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3" name="Freeform 7736"/>
              <p:cNvSpPr/>
              <p:nvPr/>
            </p:nvSpPr>
            <p:spPr bwMode="auto">
              <a:xfrm>
                <a:off x="4658043" y="4893945"/>
                <a:ext cx="3175" cy="3175"/>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close/>
                  </a:path>
                </a:pathLst>
              </a:custGeom>
              <a:solidFill>
                <a:srgbClr val="4149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4" name="Freeform 7737"/>
              <p:cNvSpPr/>
              <p:nvPr/>
            </p:nvSpPr>
            <p:spPr bwMode="auto">
              <a:xfrm>
                <a:off x="4658043" y="4893945"/>
                <a:ext cx="3175" cy="3175"/>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lnTo>
                      <a:pt x="0" y="2"/>
                    </a:lnTo>
                    <a:lnTo>
                      <a:pt x="2"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5" name="Freeform 7738"/>
              <p:cNvSpPr/>
              <p:nvPr/>
            </p:nvSpPr>
            <p:spPr bwMode="auto">
              <a:xfrm>
                <a:off x="4338955" y="4898708"/>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6" name="Freeform 7739"/>
              <p:cNvSpPr/>
              <p:nvPr/>
            </p:nvSpPr>
            <p:spPr bwMode="auto">
              <a:xfrm>
                <a:off x="4338955" y="4898708"/>
                <a:ext cx="1588" cy="3175"/>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7" name="Freeform 7742"/>
              <p:cNvSpPr/>
              <p:nvPr/>
            </p:nvSpPr>
            <p:spPr bwMode="auto">
              <a:xfrm>
                <a:off x="4253230" y="4828858"/>
                <a:ext cx="4763" cy="1588"/>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lnTo>
                      <a:pt x="0" y="1"/>
                    </a:lnTo>
                    <a:lnTo>
                      <a:pt x="3" y="1"/>
                    </a:lnTo>
                    <a:lnTo>
                      <a:pt x="2" y="0"/>
                    </a:lnTo>
                    <a:close/>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8" name="Freeform 7743"/>
              <p:cNvSpPr/>
              <p:nvPr/>
            </p:nvSpPr>
            <p:spPr bwMode="auto">
              <a:xfrm>
                <a:off x="4253230" y="4828858"/>
                <a:ext cx="4763" cy="1588"/>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lnTo>
                      <a:pt x="0" y="1"/>
                    </a:lnTo>
                    <a:lnTo>
                      <a:pt x="3"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19" name="Freeform 7750"/>
              <p:cNvSpPr/>
              <p:nvPr/>
            </p:nvSpPr>
            <p:spPr bwMode="auto">
              <a:xfrm>
                <a:off x="4389755" y="4816158"/>
                <a:ext cx="6350" cy="7938"/>
              </a:xfrm>
              <a:custGeom>
                <a:avLst/>
                <a:gdLst>
                  <a:gd name="T0" fmla="*/ 1 w 4"/>
                  <a:gd name="T1" fmla="*/ 0 h 4"/>
                  <a:gd name="T2" fmla="*/ 0 w 4"/>
                  <a:gd name="T3" fmla="*/ 2 h 4"/>
                  <a:gd name="T4" fmla="*/ 1 w 4"/>
                  <a:gd name="T5" fmla="*/ 4 h 4"/>
                  <a:gd name="T6" fmla="*/ 1 w 4"/>
                  <a:gd name="T7" fmla="*/ 4 h 4"/>
                  <a:gd name="T8" fmla="*/ 4 w 4"/>
                  <a:gd name="T9" fmla="*/ 3 h 4"/>
                  <a:gd name="T10" fmla="*/ 1 w 4"/>
                  <a:gd name="T11" fmla="*/ 0 h 4"/>
                  <a:gd name="T12" fmla="*/ 1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0"/>
                    </a:moveTo>
                    <a:cubicBezTo>
                      <a:pt x="1" y="0"/>
                      <a:pt x="0" y="1"/>
                      <a:pt x="0" y="2"/>
                    </a:cubicBezTo>
                    <a:cubicBezTo>
                      <a:pt x="0" y="3"/>
                      <a:pt x="1" y="4"/>
                      <a:pt x="1" y="4"/>
                    </a:cubicBezTo>
                    <a:cubicBezTo>
                      <a:pt x="1" y="4"/>
                      <a:pt x="1" y="4"/>
                      <a:pt x="1" y="4"/>
                    </a:cubicBezTo>
                    <a:cubicBezTo>
                      <a:pt x="2" y="4"/>
                      <a:pt x="3" y="3"/>
                      <a:pt x="4" y="3"/>
                    </a:cubicBezTo>
                    <a:cubicBezTo>
                      <a:pt x="3" y="2"/>
                      <a:pt x="3" y="1"/>
                      <a:pt x="1" y="0"/>
                    </a:cubicBezTo>
                    <a:cubicBezTo>
                      <a:pt x="1" y="0"/>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20" name="Freeform 7763"/>
              <p:cNvSpPr/>
              <p:nvPr/>
            </p:nvSpPr>
            <p:spPr bwMode="auto">
              <a:xfrm>
                <a:off x="4718368" y="4808220"/>
                <a:ext cx="4763" cy="6350"/>
              </a:xfrm>
              <a:custGeom>
                <a:avLst/>
                <a:gdLst>
                  <a:gd name="T0" fmla="*/ 1 w 2"/>
                  <a:gd name="T1" fmla="*/ 0 h 4"/>
                  <a:gd name="T2" fmla="*/ 0 w 2"/>
                  <a:gd name="T3" fmla="*/ 1 h 4"/>
                  <a:gd name="T4" fmla="*/ 1 w 2"/>
                  <a:gd name="T5" fmla="*/ 4 h 4"/>
                  <a:gd name="T6" fmla="*/ 2 w 2"/>
                  <a:gd name="T7" fmla="*/ 2 h 4"/>
                  <a:gd name="T8" fmla="*/ 1 w 2"/>
                  <a:gd name="T9" fmla="*/ 1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0"/>
                      <a:pt x="0" y="1"/>
                      <a:pt x="0" y="1"/>
                    </a:cubicBezTo>
                    <a:cubicBezTo>
                      <a:pt x="0" y="2"/>
                      <a:pt x="1" y="3"/>
                      <a:pt x="1" y="4"/>
                    </a:cubicBezTo>
                    <a:cubicBezTo>
                      <a:pt x="1" y="3"/>
                      <a:pt x="2" y="3"/>
                      <a:pt x="2" y="2"/>
                    </a:cubicBezTo>
                    <a:cubicBezTo>
                      <a:pt x="2" y="2"/>
                      <a:pt x="2" y="1"/>
                      <a:pt x="1" y="1"/>
                    </a:cubicBezTo>
                    <a:cubicBezTo>
                      <a:pt x="1" y="1"/>
                      <a:pt x="1" y="0"/>
                      <a:pt x="1" y="0"/>
                    </a:cubicBezTo>
                  </a:path>
                </a:pathLst>
              </a:custGeom>
              <a:solidFill>
                <a:srgbClr val="B2B1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21" name="Freeform 7764"/>
              <p:cNvSpPr/>
              <p:nvPr/>
            </p:nvSpPr>
            <p:spPr bwMode="auto">
              <a:xfrm>
                <a:off x="4097655" y="4809808"/>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close/>
                  </a:path>
                </a:pathLst>
              </a:custGeom>
              <a:solidFill>
                <a:srgbClr val="9C535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22" name="Freeform 7765"/>
              <p:cNvSpPr/>
              <p:nvPr/>
            </p:nvSpPr>
            <p:spPr bwMode="auto">
              <a:xfrm>
                <a:off x="4097655" y="4809808"/>
                <a:ext cx="1588"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lnTo>
                      <a:pt x="0" y="2"/>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sp>
            <p:nvSpPr>
              <p:cNvPr id="423" name="Freeform 7768"/>
              <p:cNvSpPr/>
              <p:nvPr/>
            </p:nvSpPr>
            <p:spPr bwMode="auto">
              <a:xfrm>
                <a:off x="4311968" y="4801870"/>
                <a:ext cx="3175" cy="3175"/>
              </a:xfrm>
              <a:custGeom>
                <a:avLst/>
                <a:gdLst>
                  <a:gd name="T0" fmla="*/ 0 w 2"/>
                  <a:gd name="T1" fmla="*/ 0 h 2"/>
                  <a:gd name="T2" fmla="*/ 0 w 2"/>
                  <a:gd name="T3" fmla="*/ 1 h 2"/>
                  <a:gd name="T4" fmla="*/ 1 w 2"/>
                  <a:gd name="T5" fmla="*/ 2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0"/>
                      <a:pt x="0" y="1"/>
                      <a:pt x="0" y="1"/>
                    </a:cubicBezTo>
                    <a:cubicBezTo>
                      <a:pt x="0" y="2"/>
                      <a:pt x="1" y="2"/>
                      <a:pt x="1" y="2"/>
                    </a:cubicBezTo>
                    <a:cubicBezTo>
                      <a:pt x="1" y="1"/>
                      <a:pt x="1" y="1"/>
                      <a:pt x="2" y="0"/>
                    </a:cubicBezTo>
                    <a:cubicBezTo>
                      <a:pt x="1" y="0"/>
                      <a:pt x="1" y="0"/>
                      <a:pt x="0" y="0"/>
                    </a:cubicBezTo>
                  </a:path>
                </a:pathLst>
              </a:custGeom>
              <a:solidFill>
                <a:srgbClr val="2B88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grpSp>
      </p:grpSp>
      <p:grpSp>
        <p:nvGrpSpPr>
          <p:cNvPr id="48" name="组合 47"/>
          <p:cNvGrpSpPr/>
          <p:nvPr/>
        </p:nvGrpSpPr>
        <p:grpSpPr>
          <a:xfrm>
            <a:off x="1664970" y="1452245"/>
            <a:ext cx="1531620" cy="2516505"/>
            <a:chOff x="2150963" y="1423895"/>
            <a:chExt cx="1401398" cy="2303006"/>
          </a:xfrm>
        </p:grpSpPr>
        <p:sp>
          <p:nvSpPr>
            <p:cNvPr id="424" name="Freeform 68"/>
            <p:cNvSpPr/>
            <p:nvPr/>
          </p:nvSpPr>
          <p:spPr bwMode="auto">
            <a:xfrm>
              <a:off x="2173218" y="1423895"/>
              <a:ext cx="1379143" cy="1693144"/>
            </a:xfrm>
            <a:custGeom>
              <a:avLst/>
              <a:gdLst>
                <a:gd name="T0" fmla="*/ 327 w 448"/>
                <a:gd name="T1" fmla="*/ 448 h 550"/>
                <a:gd name="T2" fmla="*/ 448 w 448"/>
                <a:gd name="T3" fmla="*/ 448 h 550"/>
                <a:gd name="T4" fmla="*/ 448 w 448"/>
                <a:gd name="T5" fmla="*/ 0 h 550"/>
                <a:gd name="T6" fmla="*/ 0 w 448"/>
                <a:gd name="T7" fmla="*/ 0 h 550"/>
                <a:gd name="T8" fmla="*/ 0 w 448"/>
                <a:gd name="T9" fmla="*/ 448 h 550"/>
                <a:gd name="T10" fmla="*/ 124 w 448"/>
                <a:gd name="T11" fmla="*/ 448 h 550"/>
                <a:gd name="T12" fmla="*/ 225 w 448"/>
                <a:gd name="T13" fmla="*/ 550 h 550"/>
                <a:gd name="T14" fmla="*/ 327 w 448"/>
                <a:gd name="T15" fmla="*/ 448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50">
                  <a:moveTo>
                    <a:pt x="327" y="448"/>
                  </a:moveTo>
                  <a:lnTo>
                    <a:pt x="448" y="448"/>
                  </a:lnTo>
                  <a:lnTo>
                    <a:pt x="448" y="0"/>
                  </a:lnTo>
                  <a:lnTo>
                    <a:pt x="0" y="0"/>
                  </a:lnTo>
                  <a:lnTo>
                    <a:pt x="0" y="448"/>
                  </a:lnTo>
                  <a:lnTo>
                    <a:pt x="124" y="448"/>
                  </a:lnTo>
                  <a:lnTo>
                    <a:pt x="225" y="550"/>
                  </a:lnTo>
                  <a:lnTo>
                    <a:pt x="327" y="448"/>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cxnSp>
          <p:nvCxnSpPr>
            <p:cNvPr id="49" name="直接连接符 48"/>
            <p:cNvCxnSpPr/>
            <p:nvPr/>
          </p:nvCxnSpPr>
          <p:spPr>
            <a:xfrm>
              <a:off x="2871513" y="3175120"/>
              <a:ext cx="11290" cy="55178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25" name="Rectangle 9"/>
            <p:cNvSpPr/>
            <p:nvPr/>
          </p:nvSpPr>
          <p:spPr>
            <a:xfrm>
              <a:off x="2150963" y="1525930"/>
              <a:ext cx="1361468" cy="953512"/>
            </a:xfrm>
            <a:prstGeom prst="rect">
              <a:avLst/>
            </a:prstGeom>
          </p:spPr>
          <p:txBody>
            <a:bodyPr wrap="square">
              <a:spAutoFit/>
            </a:bodyPr>
            <a:lstStyle/>
            <a:p>
              <a:pPr algn="ctr">
                <a:lnSpc>
                  <a:spcPct val="130000"/>
                </a:lnSpc>
              </a:pPr>
              <a:r>
                <a:rPr lang="zh-CN" altLang="en-US" sz="1600">
                  <a:solidFill>
                    <a:schemeClr val="bg1"/>
                  </a:solidFill>
                  <a:latin typeface="张海山锐线体简" panose="02000000000000000000" charset="-122"/>
                  <a:ea typeface="张海山锐线体简" panose="02000000000000000000" charset="-122"/>
                  <a:sym typeface="+mn-ea"/>
                </a:rPr>
                <a:t>添加文字添加文字添加文字添加文字添加</a:t>
              </a:r>
              <a:endParaRPr lang="zh-CN" altLang="en-US" sz="1600" dirty="0">
                <a:solidFill>
                  <a:schemeClr val="bg1"/>
                </a:solidFill>
                <a:latin typeface="张海山锐线体简" panose="02000000000000000000" charset="-122"/>
                <a:ea typeface="张海山锐线体简" panose="02000000000000000000" charset="-122"/>
                <a:sym typeface="+mn-ea"/>
              </a:endParaRPr>
            </a:p>
          </p:txBody>
        </p:sp>
      </p:grpSp>
      <p:grpSp>
        <p:nvGrpSpPr>
          <p:cNvPr id="426" name="组合 425"/>
          <p:cNvGrpSpPr/>
          <p:nvPr/>
        </p:nvGrpSpPr>
        <p:grpSpPr>
          <a:xfrm>
            <a:off x="4027805" y="1455420"/>
            <a:ext cx="1531620" cy="2516505"/>
            <a:chOff x="2150963" y="1423895"/>
            <a:chExt cx="1401398" cy="2303006"/>
          </a:xfrm>
        </p:grpSpPr>
        <p:sp>
          <p:nvSpPr>
            <p:cNvPr id="427" name="Freeform 68"/>
            <p:cNvSpPr/>
            <p:nvPr/>
          </p:nvSpPr>
          <p:spPr bwMode="auto">
            <a:xfrm>
              <a:off x="2173218" y="1423895"/>
              <a:ext cx="1379143" cy="1693144"/>
            </a:xfrm>
            <a:custGeom>
              <a:avLst/>
              <a:gdLst>
                <a:gd name="T0" fmla="*/ 327 w 448"/>
                <a:gd name="T1" fmla="*/ 448 h 550"/>
                <a:gd name="T2" fmla="*/ 448 w 448"/>
                <a:gd name="T3" fmla="*/ 448 h 550"/>
                <a:gd name="T4" fmla="*/ 448 w 448"/>
                <a:gd name="T5" fmla="*/ 0 h 550"/>
                <a:gd name="T6" fmla="*/ 0 w 448"/>
                <a:gd name="T7" fmla="*/ 0 h 550"/>
                <a:gd name="T8" fmla="*/ 0 w 448"/>
                <a:gd name="T9" fmla="*/ 448 h 550"/>
                <a:gd name="T10" fmla="*/ 124 w 448"/>
                <a:gd name="T11" fmla="*/ 448 h 550"/>
                <a:gd name="T12" fmla="*/ 225 w 448"/>
                <a:gd name="T13" fmla="*/ 550 h 550"/>
                <a:gd name="T14" fmla="*/ 327 w 448"/>
                <a:gd name="T15" fmla="*/ 448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50">
                  <a:moveTo>
                    <a:pt x="327" y="448"/>
                  </a:moveTo>
                  <a:lnTo>
                    <a:pt x="448" y="448"/>
                  </a:lnTo>
                  <a:lnTo>
                    <a:pt x="448" y="0"/>
                  </a:lnTo>
                  <a:lnTo>
                    <a:pt x="0" y="0"/>
                  </a:lnTo>
                  <a:lnTo>
                    <a:pt x="0" y="448"/>
                  </a:lnTo>
                  <a:lnTo>
                    <a:pt x="124" y="448"/>
                  </a:lnTo>
                  <a:lnTo>
                    <a:pt x="225" y="550"/>
                  </a:lnTo>
                  <a:lnTo>
                    <a:pt x="327" y="448"/>
                  </a:lnTo>
                  <a:close/>
                </a:path>
              </a:pathLst>
            </a:custGeom>
            <a:solidFill>
              <a:srgbClr val="66B423"/>
            </a:solidFill>
            <a:ln>
              <a:noFill/>
            </a:ln>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cxnSp>
          <p:nvCxnSpPr>
            <p:cNvPr id="428" name="直接连接符 427"/>
            <p:cNvCxnSpPr/>
            <p:nvPr/>
          </p:nvCxnSpPr>
          <p:spPr>
            <a:xfrm>
              <a:off x="2871513" y="3175120"/>
              <a:ext cx="11290" cy="55178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29" name="Rectangle 9"/>
            <p:cNvSpPr/>
            <p:nvPr/>
          </p:nvSpPr>
          <p:spPr>
            <a:xfrm>
              <a:off x="2150963" y="1525930"/>
              <a:ext cx="1361468" cy="953512"/>
            </a:xfrm>
            <a:prstGeom prst="rect">
              <a:avLst/>
            </a:prstGeom>
          </p:spPr>
          <p:txBody>
            <a:bodyPr wrap="square">
              <a:spAutoFit/>
            </a:bodyPr>
            <a:lstStyle/>
            <a:p>
              <a:pPr algn="ctr">
                <a:lnSpc>
                  <a:spcPct val="130000"/>
                </a:lnSpc>
              </a:pPr>
              <a:r>
                <a:rPr lang="zh-CN" altLang="en-US" sz="1600">
                  <a:solidFill>
                    <a:schemeClr val="bg1"/>
                  </a:solidFill>
                  <a:latin typeface="张海山锐线体简" panose="02000000000000000000" charset="-122"/>
                  <a:ea typeface="张海山锐线体简" panose="02000000000000000000" charset="-122"/>
                  <a:sym typeface="+mn-ea"/>
                </a:rPr>
                <a:t>添加文字添加文字添加文字添加文字添加</a:t>
              </a:r>
              <a:endParaRPr lang="zh-CN" altLang="en-US" sz="1600" dirty="0">
                <a:solidFill>
                  <a:schemeClr val="bg1"/>
                </a:solidFill>
                <a:latin typeface="张海山锐线体简" panose="02000000000000000000" charset="-122"/>
                <a:ea typeface="张海山锐线体简" panose="02000000000000000000" charset="-122"/>
                <a:sym typeface="+mn-ea"/>
              </a:endParaRPr>
            </a:p>
          </p:txBody>
        </p:sp>
      </p:grpSp>
      <p:grpSp>
        <p:nvGrpSpPr>
          <p:cNvPr id="430" name="组合 429"/>
          <p:cNvGrpSpPr/>
          <p:nvPr/>
        </p:nvGrpSpPr>
        <p:grpSpPr>
          <a:xfrm>
            <a:off x="6390005" y="1454785"/>
            <a:ext cx="1531620" cy="2516505"/>
            <a:chOff x="2150963" y="1423895"/>
            <a:chExt cx="1401398" cy="2303006"/>
          </a:xfrm>
        </p:grpSpPr>
        <p:sp>
          <p:nvSpPr>
            <p:cNvPr id="431" name="Freeform 68"/>
            <p:cNvSpPr/>
            <p:nvPr/>
          </p:nvSpPr>
          <p:spPr bwMode="auto">
            <a:xfrm>
              <a:off x="2173218" y="1423895"/>
              <a:ext cx="1379143" cy="1693144"/>
            </a:xfrm>
            <a:custGeom>
              <a:avLst/>
              <a:gdLst>
                <a:gd name="T0" fmla="*/ 327 w 448"/>
                <a:gd name="T1" fmla="*/ 448 h 550"/>
                <a:gd name="T2" fmla="*/ 448 w 448"/>
                <a:gd name="T3" fmla="*/ 448 h 550"/>
                <a:gd name="T4" fmla="*/ 448 w 448"/>
                <a:gd name="T5" fmla="*/ 0 h 550"/>
                <a:gd name="T6" fmla="*/ 0 w 448"/>
                <a:gd name="T7" fmla="*/ 0 h 550"/>
                <a:gd name="T8" fmla="*/ 0 w 448"/>
                <a:gd name="T9" fmla="*/ 448 h 550"/>
                <a:gd name="T10" fmla="*/ 124 w 448"/>
                <a:gd name="T11" fmla="*/ 448 h 550"/>
                <a:gd name="T12" fmla="*/ 225 w 448"/>
                <a:gd name="T13" fmla="*/ 550 h 550"/>
                <a:gd name="T14" fmla="*/ 327 w 448"/>
                <a:gd name="T15" fmla="*/ 448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50">
                  <a:moveTo>
                    <a:pt x="327" y="448"/>
                  </a:moveTo>
                  <a:lnTo>
                    <a:pt x="448" y="448"/>
                  </a:lnTo>
                  <a:lnTo>
                    <a:pt x="448" y="0"/>
                  </a:lnTo>
                  <a:lnTo>
                    <a:pt x="0" y="0"/>
                  </a:lnTo>
                  <a:lnTo>
                    <a:pt x="0" y="448"/>
                  </a:lnTo>
                  <a:lnTo>
                    <a:pt x="124" y="448"/>
                  </a:lnTo>
                  <a:lnTo>
                    <a:pt x="225" y="550"/>
                  </a:lnTo>
                  <a:lnTo>
                    <a:pt x="327" y="448"/>
                  </a:lnTo>
                  <a:close/>
                </a:path>
              </a:pathLst>
            </a:custGeom>
            <a:solidFill>
              <a:schemeClr val="accent3"/>
            </a:solidFill>
            <a:ln>
              <a:noFill/>
            </a:ln>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cxnSp>
          <p:nvCxnSpPr>
            <p:cNvPr id="432" name="直接连接符 431"/>
            <p:cNvCxnSpPr/>
            <p:nvPr/>
          </p:nvCxnSpPr>
          <p:spPr>
            <a:xfrm>
              <a:off x="2871513" y="3175120"/>
              <a:ext cx="11290" cy="55178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33" name="Rectangle 9"/>
            <p:cNvSpPr/>
            <p:nvPr/>
          </p:nvSpPr>
          <p:spPr>
            <a:xfrm>
              <a:off x="2150963" y="1525930"/>
              <a:ext cx="1361468" cy="953512"/>
            </a:xfrm>
            <a:prstGeom prst="rect">
              <a:avLst/>
            </a:prstGeom>
          </p:spPr>
          <p:txBody>
            <a:bodyPr wrap="square">
              <a:spAutoFit/>
            </a:bodyPr>
            <a:lstStyle/>
            <a:p>
              <a:pPr algn="ctr">
                <a:lnSpc>
                  <a:spcPct val="130000"/>
                </a:lnSpc>
              </a:pPr>
              <a:r>
                <a:rPr lang="zh-CN" altLang="en-US" sz="1600">
                  <a:solidFill>
                    <a:schemeClr val="bg1"/>
                  </a:solidFill>
                  <a:latin typeface="张海山锐线体简" panose="02000000000000000000" charset="-122"/>
                  <a:ea typeface="张海山锐线体简" panose="02000000000000000000" charset="-122"/>
                  <a:sym typeface="+mn-ea"/>
                </a:rPr>
                <a:t>添加文字添加文字添加文字添加文字添加</a:t>
              </a:r>
              <a:endParaRPr lang="zh-CN" altLang="en-US" sz="1600" dirty="0">
                <a:solidFill>
                  <a:schemeClr val="bg1"/>
                </a:solidFill>
                <a:latin typeface="张海山锐线体简" panose="02000000000000000000" charset="-122"/>
                <a:ea typeface="张海山锐线体简" panose="02000000000000000000" charset="-122"/>
                <a:sym typeface="+mn-ea"/>
              </a:endParaRPr>
            </a:p>
          </p:txBody>
        </p:sp>
      </p:grpSp>
      <p:grpSp>
        <p:nvGrpSpPr>
          <p:cNvPr id="434" name="组合 433"/>
          <p:cNvGrpSpPr/>
          <p:nvPr/>
        </p:nvGrpSpPr>
        <p:grpSpPr>
          <a:xfrm>
            <a:off x="8752205" y="1447165"/>
            <a:ext cx="1531620" cy="2516505"/>
            <a:chOff x="2150963" y="1423895"/>
            <a:chExt cx="1401398" cy="2303006"/>
          </a:xfrm>
        </p:grpSpPr>
        <p:sp>
          <p:nvSpPr>
            <p:cNvPr id="435" name="Freeform 68"/>
            <p:cNvSpPr/>
            <p:nvPr/>
          </p:nvSpPr>
          <p:spPr bwMode="auto">
            <a:xfrm>
              <a:off x="2173218" y="1423895"/>
              <a:ext cx="1379143" cy="1693144"/>
            </a:xfrm>
            <a:custGeom>
              <a:avLst/>
              <a:gdLst>
                <a:gd name="T0" fmla="*/ 327 w 448"/>
                <a:gd name="T1" fmla="*/ 448 h 550"/>
                <a:gd name="T2" fmla="*/ 448 w 448"/>
                <a:gd name="T3" fmla="*/ 448 h 550"/>
                <a:gd name="T4" fmla="*/ 448 w 448"/>
                <a:gd name="T5" fmla="*/ 0 h 550"/>
                <a:gd name="T6" fmla="*/ 0 w 448"/>
                <a:gd name="T7" fmla="*/ 0 h 550"/>
                <a:gd name="T8" fmla="*/ 0 w 448"/>
                <a:gd name="T9" fmla="*/ 448 h 550"/>
                <a:gd name="T10" fmla="*/ 124 w 448"/>
                <a:gd name="T11" fmla="*/ 448 h 550"/>
                <a:gd name="T12" fmla="*/ 225 w 448"/>
                <a:gd name="T13" fmla="*/ 550 h 550"/>
                <a:gd name="T14" fmla="*/ 327 w 448"/>
                <a:gd name="T15" fmla="*/ 448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50">
                  <a:moveTo>
                    <a:pt x="327" y="448"/>
                  </a:moveTo>
                  <a:lnTo>
                    <a:pt x="448" y="448"/>
                  </a:lnTo>
                  <a:lnTo>
                    <a:pt x="448" y="0"/>
                  </a:lnTo>
                  <a:lnTo>
                    <a:pt x="0" y="0"/>
                  </a:lnTo>
                  <a:lnTo>
                    <a:pt x="0" y="448"/>
                  </a:lnTo>
                  <a:lnTo>
                    <a:pt x="124" y="448"/>
                  </a:lnTo>
                  <a:lnTo>
                    <a:pt x="225" y="550"/>
                  </a:lnTo>
                  <a:lnTo>
                    <a:pt x="327" y="448"/>
                  </a:lnTo>
                  <a:close/>
                </a:path>
              </a:pathLst>
            </a:custGeom>
            <a:solidFill>
              <a:schemeClr val="accent4"/>
            </a:solidFill>
            <a:ln>
              <a:noFill/>
            </a:ln>
          </p:spPr>
          <p:txBody>
            <a:bodyPr vert="horz" wrap="square" lIns="91440" tIns="45720" rIns="91440" bIns="45720" numCol="1" anchor="t" anchorCtr="0" compatLnSpc="1"/>
            <a:lstStyle/>
            <a:p>
              <a:endParaRPr lang="zh-CN" altLang="en-US">
                <a:latin typeface="张海山锐线体简" panose="02000000000000000000" charset="-122"/>
                <a:ea typeface="张海山锐线体简" panose="02000000000000000000" charset="-122"/>
              </a:endParaRPr>
            </a:p>
          </p:txBody>
        </p:sp>
        <p:cxnSp>
          <p:nvCxnSpPr>
            <p:cNvPr id="436" name="直接连接符 435"/>
            <p:cNvCxnSpPr/>
            <p:nvPr/>
          </p:nvCxnSpPr>
          <p:spPr>
            <a:xfrm>
              <a:off x="2871513" y="3175120"/>
              <a:ext cx="11290" cy="55178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37" name="Rectangle 9"/>
            <p:cNvSpPr/>
            <p:nvPr/>
          </p:nvSpPr>
          <p:spPr>
            <a:xfrm>
              <a:off x="2150963" y="1525930"/>
              <a:ext cx="1361468" cy="953512"/>
            </a:xfrm>
            <a:prstGeom prst="rect">
              <a:avLst/>
            </a:prstGeom>
          </p:spPr>
          <p:txBody>
            <a:bodyPr wrap="square">
              <a:spAutoFit/>
            </a:bodyPr>
            <a:lstStyle/>
            <a:p>
              <a:pPr algn="ctr">
                <a:lnSpc>
                  <a:spcPct val="130000"/>
                </a:lnSpc>
              </a:pPr>
              <a:r>
                <a:rPr lang="zh-CN" altLang="en-US" sz="1600">
                  <a:solidFill>
                    <a:schemeClr val="bg1"/>
                  </a:solidFill>
                  <a:latin typeface="张海山锐线体简" panose="02000000000000000000" charset="-122"/>
                  <a:ea typeface="张海山锐线体简" panose="02000000000000000000" charset="-122"/>
                  <a:sym typeface="+mn-ea"/>
                </a:rPr>
                <a:t>添加文字添加文字添加文字添加文字添加</a:t>
              </a:r>
              <a:endParaRPr lang="zh-CN" altLang="en-US" sz="1600" dirty="0">
                <a:solidFill>
                  <a:schemeClr val="bg1"/>
                </a:solidFill>
                <a:latin typeface="张海山锐线体简" panose="02000000000000000000" charset="-122"/>
                <a:ea typeface="张海山锐线体简" panose="02000000000000000000" charset="-122"/>
                <a:sym typeface="+mn-ea"/>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pic>
        <p:nvPicPr>
          <p:cNvPr id="4" name="图片 3" descr="109ae4b60efcc3c7399d42a06197494d"/>
          <p:cNvPicPr>
            <a:picLocks noChangeAspect="1"/>
          </p:cNvPicPr>
          <p:nvPr/>
        </p:nvPicPr>
        <p:blipFill>
          <a:blip r:embed="rId1">
            <a:lum bright="24000" contrast="-24000"/>
          </a:blip>
          <a:srcRect b="29918"/>
          <a:stretch>
            <a:fillRect/>
          </a:stretch>
        </p:blipFill>
        <p:spPr>
          <a:xfrm>
            <a:off x="455295" y="1536065"/>
            <a:ext cx="3101340" cy="5313045"/>
          </a:xfrm>
          <a:prstGeom prst="rect">
            <a:avLst/>
          </a:prstGeom>
        </p:spPr>
      </p:pic>
      <p:pic>
        <p:nvPicPr>
          <p:cNvPr id="5" name="图片 4" descr="913fe305a69701923adfcaa893259ee3"/>
          <p:cNvPicPr>
            <a:picLocks noChangeAspect="1"/>
          </p:cNvPicPr>
          <p:nvPr/>
        </p:nvPicPr>
        <p:blipFill>
          <a:blip r:embed="rId2">
            <a:lum bright="12000" contrast="6000"/>
          </a:blip>
          <a:srcRect b="6199"/>
          <a:stretch>
            <a:fillRect/>
          </a:stretch>
        </p:blipFill>
        <p:spPr>
          <a:xfrm>
            <a:off x="-969645" y="-17145"/>
            <a:ext cx="3962400" cy="6880225"/>
          </a:xfrm>
          <a:prstGeom prst="rect">
            <a:avLst/>
          </a:prstGeom>
        </p:spPr>
      </p:pic>
      <p:pic>
        <p:nvPicPr>
          <p:cNvPr id="6" name="图片 5" descr="19ee224d4493606895e328e986542f49"/>
          <p:cNvPicPr>
            <a:picLocks noChangeAspect="1"/>
          </p:cNvPicPr>
          <p:nvPr/>
        </p:nvPicPr>
        <p:blipFill>
          <a:blip r:embed="rId3">
            <a:lum bright="12000" contrast="60000"/>
          </a:blip>
          <a:stretch>
            <a:fillRect/>
          </a:stretch>
        </p:blipFill>
        <p:spPr>
          <a:xfrm>
            <a:off x="2397125" y="243840"/>
            <a:ext cx="1890395" cy="2041525"/>
          </a:xfrm>
          <a:prstGeom prst="rect">
            <a:avLst/>
          </a:prstGeom>
        </p:spPr>
      </p:pic>
      <p:pic>
        <p:nvPicPr>
          <p:cNvPr id="7" name="图片 6" descr="abc28eb18d95653083a4a1798319b1db"/>
          <p:cNvPicPr>
            <a:picLocks noChangeAspect="1"/>
          </p:cNvPicPr>
          <p:nvPr/>
        </p:nvPicPr>
        <p:blipFill>
          <a:blip r:embed="rId4"/>
          <a:stretch>
            <a:fillRect/>
          </a:stretch>
        </p:blipFill>
        <p:spPr>
          <a:xfrm>
            <a:off x="10249535" y="3348355"/>
            <a:ext cx="1938655" cy="3500755"/>
          </a:xfrm>
          <a:prstGeom prst="rect">
            <a:avLst/>
          </a:prstGeom>
        </p:spPr>
      </p:pic>
      <p:sp>
        <p:nvSpPr>
          <p:cNvPr id="18" name="文本框 17"/>
          <p:cNvSpPr txBox="1"/>
          <p:nvPr/>
        </p:nvSpPr>
        <p:spPr>
          <a:xfrm>
            <a:off x="3865245" y="4449445"/>
            <a:ext cx="5248910" cy="335280"/>
          </a:xfrm>
          <a:prstGeom prst="rect">
            <a:avLst/>
          </a:prstGeom>
          <a:noFill/>
        </p:spPr>
        <p:txBody>
          <a:bodyPr wrap="square" rtlCol="0">
            <a:spAutoFit/>
          </a:bodyPr>
          <a:lstStyle/>
          <a:p>
            <a:pPr algn="ctr"/>
            <a:r>
              <a:rPr lang="en-US" altLang="zh-CN" sz="1600" b="1">
                <a:solidFill>
                  <a:schemeClr val="tx1">
                    <a:lumMod val="75000"/>
                    <a:lumOff val="25000"/>
                  </a:schemeClr>
                </a:solidFill>
                <a:latin typeface="锐字逼格锐线体简4.0(原名张海山锐线体简）" panose="02010604000000000000" charset="-122"/>
                <a:ea typeface="锐字逼格锐线体简4.0(原名张海山锐线体简）" panose="02010604000000000000" charset="-122"/>
              </a:rPr>
              <a:t>THANK    YOU    FOR    READING    !</a:t>
            </a:r>
            <a:endParaRPr lang="en-US" altLang="zh-CN" sz="1600" b="1">
              <a:solidFill>
                <a:schemeClr val="tx1">
                  <a:lumMod val="75000"/>
                  <a:lumOff val="25000"/>
                </a:schemeClr>
              </a:solidFill>
              <a:latin typeface="锐字逼格锐线体简4.0(原名张海山锐线体简）" panose="02010604000000000000" charset="-122"/>
              <a:ea typeface="锐字逼格锐线体简4.0(原名张海山锐线体简）" panose="02010604000000000000" charset="-122"/>
            </a:endParaRPr>
          </a:p>
        </p:txBody>
      </p:sp>
      <p:sp>
        <p:nvSpPr>
          <p:cNvPr id="2" name="文本框 1"/>
          <p:cNvSpPr txBox="1"/>
          <p:nvPr/>
        </p:nvSpPr>
        <p:spPr>
          <a:xfrm>
            <a:off x="3166110" y="2605405"/>
            <a:ext cx="6910070" cy="1844040"/>
          </a:xfrm>
          <a:prstGeom prst="rect">
            <a:avLst/>
          </a:prstGeom>
          <a:noFill/>
        </p:spPr>
        <p:txBody>
          <a:bodyPr wrap="square" rtlCol="0">
            <a:spAutoFit/>
          </a:bodyPr>
          <a:lstStyle/>
          <a:p>
            <a:pPr algn="ctr"/>
            <a:r>
              <a:rPr lang="zh-CN" altLang="en-US" sz="11500" dirty="0">
                <a:solidFill>
                  <a:srgbClr val="007E32"/>
                </a:solidFill>
                <a:latin typeface="文鼎习字体" panose="020B0602010101010101" pitchFamily="33" charset="-122"/>
                <a:ea typeface="文鼎习字体" panose="020B0602010101010101" pitchFamily="33" charset="-122"/>
              </a:rPr>
              <a:t>谢谢观赏</a:t>
            </a:r>
            <a:endParaRPr lang="zh-CN" altLang="en-US" sz="11500" dirty="0">
              <a:solidFill>
                <a:srgbClr val="007E32"/>
              </a:solidFill>
              <a:latin typeface="文鼎习字体" panose="020B0602010101010101" pitchFamily="33" charset="-122"/>
              <a:ea typeface="文鼎习字体" panose="020B0602010101010101" pitchFamily="33"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bg>
      <p:bgPr>
        <a:gradFill>
          <a:gsLst>
            <a:gs pos="0">
              <a:srgbClr val="BFFEA0"/>
            </a:gs>
            <a:gs pos="82000">
              <a:schemeClr val="bg1"/>
            </a:gs>
          </a:gsLst>
          <a:lin ang="4200000" scaled="0"/>
        </a:gradFill>
        <a:effectLst/>
      </p:bgPr>
    </p:bg>
    <p:spTree>
      <p:nvGrpSpPr>
        <p:cNvPr id="1" name=""/>
        <p:cNvGrpSpPr/>
        <p:nvPr/>
      </p:nvGrpSpPr>
      <p:grpSpPr>
        <a:xfrm>
          <a:off x="0" y="0"/>
          <a:ext cx="0" cy="0"/>
          <a:chOff x="0" y="0"/>
          <a:chExt cx="0" cy="0"/>
        </a:xfrm>
      </p:grpSpPr>
      <p:grpSp>
        <p:nvGrpSpPr>
          <p:cNvPr id="20" name="组合 19"/>
          <p:cNvGrpSpPr/>
          <p:nvPr/>
        </p:nvGrpSpPr>
        <p:grpSpPr>
          <a:xfrm>
            <a:off x="432435" y="-13970"/>
            <a:ext cx="11730355" cy="1610360"/>
            <a:chOff x="681" y="-22"/>
            <a:chExt cx="18473" cy="2536"/>
          </a:xfrm>
        </p:grpSpPr>
        <p:grpSp>
          <p:nvGrpSpPr>
            <p:cNvPr id="6" name="组合 5"/>
            <p:cNvGrpSpPr/>
            <p:nvPr/>
          </p:nvGrpSpPr>
          <p:grpSpPr>
            <a:xfrm>
              <a:off x="681" y="413"/>
              <a:ext cx="7515" cy="1671"/>
              <a:chOff x="681" y="413"/>
              <a:chExt cx="7515" cy="1671"/>
            </a:xfrm>
          </p:grpSpPr>
          <p:sp>
            <p:nvSpPr>
              <p:cNvPr id="3" name="文本框 2"/>
              <p:cNvSpPr txBox="1"/>
              <p:nvPr/>
            </p:nvSpPr>
            <p:spPr>
              <a:xfrm>
                <a:off x="2493" y="788"/>
                <a:ext cx="5703" cy="1296"/>
              </a:xfrm>
              <a:prstGeom prst="rect">
                <a:avLst/>
              </a:prstGeom>
              <a:noFill/>
            </p:spPr>
            <p:txBody>
              <a:bodyPr wrap="square" rtlCol="0">
                <a:spAutoFit/>
              </a:bodyPr>
              <a:lstStyle/>
              <a:p>
                <a:pPr algn="l"/>
                <a:r>
                  <a:rPr lang="zh-CN" altLang="en-US" sz="3200">
                    <a:latin typeface="华文行楷" panose="02010800040101010101" charset="-122"/>
                    <a:ea typeface="华文行楷" panose="02010800040101010101" charset="-122"/>
                  </a:rPr>
                  <a:t>点击此处添加标题</a:t>
                </a:r>
                <a:endParaRPr lang="zh-CN" altLang="en-US" sz="3200">
                  <a:latin typeface="华文行楷" panose="02010800040101010101" charset="-122"/>
                  <a:ea typeface="华文行楷" panose="02010800040101010101" charset="-122"/>
                </a:endParaRPr>
              </a:p>
              <a:p>
                <a:pPr algn="ctr"/>
                <a:r>
                  <a:rPr lang="en-US" altLang="zh-CN" sz="1600">
                    <a:latin typeface="Arial Unicode MS" panose="020B0604020202020204" charset="-122"/>
                    <a:ea typeface="Arial Unicode MS" panose="020B0604020202020204" charset="-122"/>
                  </a:rPr>
                  <a:t>CLICK HERE ADD TITLE</a:t>
                </a:r>
                <a:endParaRPr lang="en-US" altLang="zh-CN" sz="1600">
                  <a:latin typeface="Arial Unicode MS" panose="020B0604020202020204" charset="-122"/>
                  <a:ea typeface="Arial Unicode MS" panose="020B0604020202020204" charset="-122"/>
                </a:endParaRPr>
              </a:p>
            </p:txBody>
          </p:sp>
          <p:pic>
            <p:nvPicPr>
              <p:cNvPr id="4" name="图片 3" descr="f079580b3b3103e51773b74380184f3e"/>
              <p:cNvPicPr>
                <a:picLocks noChangeAspect="1"/>
              </p:cNvPicPr>
              <p:nvPr/>
            </p:nvPicPr>
            <p:blipFill>
              <a:blip r:embed="rId1"/>
              <a:stretch>
                <a:fillRect/>
              </a:stretch>
            </p:blipFill>
            <p:spPr>
              <a:xfrm>
                <a:off x="681" y="413"/>
                <a:ext cx="1812" cy="1663"/>
              </a:xfrm>
              <a:prstGeom prst="rect">
                <a:avLst/>
              </a:prstGeom>
            </p:spPr>
          </p:pic>
          <p:sp>
            <p:nvSpPr>
              <p:cNvPr id="5" name="文本框 4"/>
              <p:cNvSpPr txBox="1"/>
              <p:nvPr/>
            </p:nvSpPr>
            <p:spPr>
              <a:xfrm>
                <a:off x="681" y="560"/>
                <a:ext cx="1830" cy="1200"/>
              </a:xfrm>
              <a:prstGeom prst="rect">
                <a:avLst/>
              </a:prstGeom>
              <a:noFill/>
            </p:spPr>
            <p:txBody>
              <a:bodyPr wrap="square" rtlCol="0">
                <a:spAutoFit/>
              </a:bodyPr>
              <a:lstStyle/>
              <a:p>
                <a:pPr algn="ctr"/>
                <a:r>
                  <a:rPr lang="zh-CN" altLang="en-US" sz="4400">
                    <a:latin typeface="华文行楷" panose="02010800040101010101" charset="-122"/>
                    <a:ea typeface="华文行楷" panose="02010800040101010101" charset="-122"/>
                  </a:rPr>
                  <a:t>肆</a:t>
                </a:r>
                <a:endParaRPr lang="zh-CN" altLang="en-US" sz="4400">
                  <a:latin typeface="华文行楷" panose="02010800040101010101" charset="-122"/>
                  <a:ea typeface="华文行楷" panose="02010800040101010101" charset="-122"/>
                </a:endParaRPr>
              </a:p>
            </p:txBody>
          </p:sp>
        </p:grpSp>
        <p:pic>
          <p:nvPicPr>
            <p:cNvPr id="8" name="图片 7" descr="8332de3bff58aa544416bcb60c4014e0"/>
            <p:cNvPicPr>
              <a:picLocks noChangeAspect="1"/>
            </p:cNvPicPr>
            <p:nvPr/>
          </p:nvPicPr>
          <p:blipFill>
            <a:blip r:embed="rId2">
              <a:lum bright="30000" contrast="36000"/>
            </a:blip>
            <a:srcRect l="6458" b="24494"/>
            <a:stretch>
              <a:fillRect/>
            </a:stretch>
          </p:blipFill>
          <p:spPr>
            <a:xfrm flipH="1">
              <a:off x="16012" y="-22"/>
              <a:ext cx="3143" cy="2537"/>
            </a:xfrm>
            <a:prstGeom prst="rect">
              <a:avLst/>
            </a:prstGeom>
          </p:spPr>
        </p:pic>
      </p:grpSp>
      <p:grpSp>
        <p:nvGrpSpPr>
          <p:cNvPr id="2" name="Group 2"/>
          <p:cNvGrpSpPr/>
          <p:nvPr/>
        </p:nvGrpSpPr>
        <p:grpSpPr>
          <a:xfrm>
            <a:off x="11112423" y="2149524"/>
            <a:ext cx="367441" cy="323509"/>
            <a:chOff x="8526463" y="1254125"/>
            <a:chExt cx="292100" cy="257176"/>
          </a:xfrm>
          <a:solidFill>
            <a:srgbClr val="00B050"/>
          </a:solidFill>
        </p:grpSpPr>
        <p:sp>
          <p:nvSpPr>
            <p:cNvPr id="327" name="Freeform 5"/>
            <p:cNvSpPr/>
            <p:nvPr/>
          </p:nvSpPr>
          <p:spPr bwMode="auto">
            <a:xfrm>
              <a:off x="8526463" y="1254125"/>
              <a:ext cx="292100" cy="220663"/>
            </a:xfrm>
            <a:custGeom>
              <a:avLst/>
              <a:gdLst/>
              <a:ahLst/>
              <a:cxnLst>
                <a:cxn ang="0">
                  <a:pos x="102" y="33"/>
                </a:cxn>
                <a:cxn ang="0">
                  <a:pos x="102" y="33"/>
                </a:cxn>
                <a:cxn ang="0">
                  <a:pos x="69" y="0"/>
                </a:cxn>
                <a:cxn ang="0">
                  <a:pos x="41" y="17"/>
                </a:cxn>
                <a:cxn ang="0">
                  <a:pos x="33" y="15"/>
                </a:cxn>
                <a:cxn ang="0">
                  <a:pos x="15" y="33"/>
                </a:cxn>
                <a:cxn ang="0">
                  <a:pos x="15" y="33"/>
                </a:cxn>
                <a:cxn ang="0">
                  <a:pos x="0" y="58"/>
                </a:cxn>
                <a:cxn ang="0">
                  <a:pos x="29" y="87"/>
                </a:cxn>
                <a:cxn ang="0">
                  <a:pos x="36" y="87"/>
                </a:cxn>
                <a:cxn ang="0">
                  <a:pos x="36" y="80"/>
                </a:cxn>
                <a:cxn ang="0">
                  <a:pos x="29" y="80"/>
                </a:cxn>
                <a:cxn ang="0">
                  <a:pos x="7" y="58"/>
                </a:cxn>
                <a:cxn ang="0">
                  <a:pos x="18" y="40"/>
                </a:cxn>
                <a:cxn ang="0">
                  <a:pos x="22" y="38"/>
                </a:cxn>
                <a:cxn ang="0">
                  <a:pos x="22" y="33"/>
                </a:cxn>
                <a:cxn ang="0">
                  <a:pos x="22" y="33"/>
                </a:cxn>
                <a:cxn ang="0">
                  <a:pos x="33" y="22"/>
                </a:cxn>
                <a:cxn ang="0">
                  <a:pos x="37" y="23"/>
                </a:cxn>
                <a:cxn ang="0">
                  <a:pos x="44" y="26"/>
                </a:cxn>
                <a:cxn ang="0">
                  <a:pos x="47" y="20"/>
                </a:cxn>
                <a:cxn ang="0">
                  <a:pos x="69" y="8"/>
                </a:cxn>
                <a:cxn ang="0">
                  <a:pos x="94" y="33"/>
                </a:cxn>
                <a:cxn ang="0">
                  <a:pos x="94" y="33"/>
                </a:cxn>
                <a:cxn ang="0">
                  <a:pos x="94" y="38"/>
                </a:cxn>
                <a:cxn ang="0">
                  <a:pos x="98" y="40"/>
                </a:cxn>
                <a:cxn ang="0">
                  <a:pos x="109" y="58"/>
                </a:cxn>
                <a:cxn ang="0">
                  <a:pos x="87" y="80"/>
                </a:cxn>
                <a:cxn ang="0">
                  <a:pos x="80" y="80"/>
                </a:cxn>
                <a:cxn ang="0">
                  <a:pos x="80" y="87"/>
                </a:cxn>
                <a:cxn ang="0">
                  <a:pos x="87" y="87"/>
                </a:cxn>
                <a:cxn ang="0">
                  <a:pos x="116" y="58"/>
                </a:cxn>
                <a:cxn ang="0">
                  <a:pos x="102" y="33"/>
                </a:cxn>
              </a:cxnLst>
              <a:rect l="0" t="0" r="r" b="b"/>
              <a:pathLst>
                <a:path w="116" h="87">
                  <a:moveTo>
                    <a:pt x="102" y="33"/>
                  </a:moveTo>
                  <a:cubicBezTo>
                    <a:pt x="102" y="33"/>
                    <a:pt x="102" y="33"/>
                    <a:pt x="102" y="33"/>
                  </a:cubicBezTo>
                  <a:cubicBezTo>
                    <a:pt x="102" y="15"/>
                    <a:pt x="87" y="0"/>
                    <a:pt x="69" y="0"/>
                  </a:cubicBezTo>
                  <a:cubicBezTo>
                    <a:pt x="57" y="0"/>
                    <a:pt x="46" y="7"/>
                    <a:pt x="41" y="17"/>
                  </a:cubicBezTo>
                  <a:cubicBezTo>
                    <a:pt x="38" y="16"/>
                    <a:pt x="36" y="15"/>
                    <a:pt x="33" y="15"/>
                  </a:cubicBezTo>
                  <a:cubicBezTo>
                    <a:pt x="23" y="15"/>
                    <a:pt x="15" y="23"/>
                    <a:pt x="15" y="33"/>
                  </a:cubicBezTo>
                  <a:cubicBezTo>
                    <a:pt x="15" y="33"/>
                    <a:pt x="15" y="33"/>
                    <a:pt x="15" y="33"/>
                  </a:cubicBezTo>
                  <a:cubicBezTo>
                    <a:pt x="6" y="38"/>
                    <a:pt x="0" y="48"/>
                    <a:pt x="0" y="58"/>
                  </a:cubicBezTo>
                  <a:cubicBezTo>
                    <a:pt x="0" y="74"/>
                    <a:pt x="13" y="87"/>
                    <a:pt x="29" y="87"/>
                  </a:cubicBezTo>
                  <a:cubicBezTo>
                    <a:pt x="36" y="87"/>
                    <a:pt x="36" y="87"/>
                    <a:pt x="36" y="87"/>
                  </a:cubicBezTo>
                  <a:cubicBezTo>
                    <a:pt x="36" y="80"/>
                    <a:pt x="36" y="80"/>
                    <a:pt x="36" y="80"/>
                  </a:cubicBezTo>
                  <a:cubicBezTo>
                    <a:pt x="29" y="80"/>
                    <a:pt x="29" y="80"/>
                    <a:pt x="29" y="80"/>
                  </a:cubicBezTo>
                  <a:cubicBezTo>
                    <a:pt x="17" y="80"/>
                    <a:pt x="7" y="70"/>
                    <a:pt x="7" y="58"/>
                  </a:cubicBezTo>
                  <a:cubicBezTo>
                    <a:pt x="7" y="51"/>
                    <a:pt x="11" y="44"/>
                    <a:pt x="18" y="40"/>
                  </a:cubicBezTo>
                  <a:cubicBezTo>
                    <a:pt x="22" y="38"/>
                    <a:pt x="22" y="38"/>
                    <a:pt x="22" y="38"/>
                  </a:cubicBezTo>
                  <a:cubicBezTo>
                    <a:pt x="22" y="33"/>
                    <a:pt x="22" y="33"/>
                    <a:pt x="22" y="33"/>
                  </a:cubicBezTo>
                  <a:cubicBezTo>
                    <a:pt x="22" y="33"/>
                    <a:pt x="22" y="33"/>
                    <a:pt x="22" y="33"/>
                  </a:cubicBezTo>
                  <a:cubicBezTo>
                    <a:pt x="22" y="27"/>
                    <a:pt x="27" y="22"/>
                    <a:pt x="33" y="22"/>
                  </a:cubicBezTo>
                  <a:cubicBezTo>
                    <a:pt x="34" y="22"/>
                    <a:pt x="36" y="23"/>
                    <a:pt x="37" y="23"/>
                  </a:cubicBezTo>
                  <a:cubicBezTo>
                    <a:pt x="44" y="26"/>
                    <a:pt x="44" y="26"/>
                    <a:pt x="44" y="26"/>
                  </a:cubicBezTo>
                  <a:cubicBezTo>
                    <a:pt x="47" y="20"/>
                    <a:pt x="47" y="20"/>
                    <a:pt x="47" y="20"/>
                  </a:cubicBezTo>
                  <a:cubicBezTo>
                    <a:pt x="52" y="12"/>
                    <a:pt x="60" y="8"/>
                    <a:pt x="69" y="8"/>
                  </a:cubicBezTo>
                  <a:cubicBezTo>
                    <a:pt x="83" y="8"/>
                    <a:pt x="94" y="19"/>
                    <a:pt x="94" y="33"/>
                  </a:cubicBezTo>
                  <a:cubicBezTo>
                    <a:pt x="94" y="33"/>
                    <a:pt x="94" y="33"/>
                    <a:pt x="94" y="33"/>
                  </a:cubicBezTo>
                  <a:cubicBezTo>
                    <a:pt x="94" y="38"/>
                    <a:pt x="94" y="38"/>
                    <a:pt x="94" y="38"/>
                  </a:cubicBezTo>
                  <a:cubicBezTo>
                    <a:pt x="98" y="40"/>
                    <a:pt x="98" y="40"/>
                    <a:pt x="98" y="40"/>
                  </a:cubicBezTo>
                  <a:cubicBezTo>
                    <a:pt x="105" y="44"/>
                    <a:pt x="109" y="51"/>
                    <a:pt x="109" y="58"/>
                  </a:cubicBezTo>
                  <a:cubicBezTo>
                    <a:pt x="109" y="70"/>
                    <a:pt x="99" y="80"/>
                    <a:pt x="87" y="80"/>
                  </a:cubicBezTo>
                  <a:cubicBezTo>
                    <a:pt x="80" y="80"/>
                    <a:pt x="80" y="80"/>
                    <a:pt x="80" y="80"/>
                  </a:cubicBezTo>
                  <a:cubicBezTo>
                    <a:pt x="80" y="87"/>
                    <a:pt x="80" y="87"/>
                    <a:pt x="80" y="87"/>
                  </a:cubicBezTo>
                  <a:cubicBezTo>
                    <a:pt x="87" y="87"/>
                    <a:pt x="87" y="87"/>
                    <a:pt x="87" y="87"/>
                  </a:cubicBezTo>
                  <a:cubicBezTo>
                    <a:pt x="103" y="87"/>
                    <a:pt x="116" y="74"/>
                    <a:pt x="116" y="58"/>
                  </a:cubicBezTo>
                  <a:cubicBezTo>
                    <a:pt x="116" y="48"/>
                    <a:pt x="110" y="38"/>
                    <a:pt x="102" y="33"/>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28" name="Freeform 6"/>
            <p:cNvSpPr/>
            <p:nvPr/>
          </p:nvSpPr>
          <p:spPr bwMode="auto">
            <a:xfrm>
              <a:off x="8616951" y="1347788"/>
              <a:ext cx="111125" cy="163513"/>
            </a:xfrm>
            <a:custGeom>
              <a:avLst/>
              <a:gdLst/>
              <a:ahLst/>
              <a:cxnLst>
                <a:cxn ang="0">
                  <a:pos x="35" y="0"/>
                </a:cxn>
                <a:cxn ang="0">
                  <a:pos x="0" y="46"/>
                </a:cxn>
                <a:cxn ang="0">
                  <a:pos x="24" y="46"/>
                </a:cxn>
                <a:cxn ang="0">
                  <a:pos x="24" y="103"/>
                </a:cxn>
                <a:cxn ang="0">
                  <a:pos x="46" y="103"/>
                </a:cxn>
                <a:cxn ang="0">
                  <a:pos x="46" y="46"/>
                </a:cxn>
                <a:cxn ang="0">
                  <a:pos x="70" y="46"/>
                </a:cxn>
                <a:cxn ang="0">
                  <a:pos x="35" y="0"/>
                </a:cxn>
              </a:cxnLst>
              <a:rect l="0" t="0" r="r" b="b"/>
              <a:pathLst>
                <a:path w="70" h="103">
                  <a:moveTo>
                    <a:pt x="35" y="0"/>
                  </a:moveTo>
                  <a:lnTo>
                    <a:pt x="0" y="46"/>
                  </a:lnTo>
                  <a:lnTo>
                    <a:pt x="24" y="46"/>
                  </a:lnTo>
                  <a:lnTo>
                    <a:pt x="24" y="103"/>
                  </a:lnTo>
                  <a:lnTo>
                    <a:pt x="46" y="103"/>
                  </a:lnTo>
                  <a:lnTo>
                    <a:pt x="46" y="46"/>
                  </a:lnTo>
                  <a:lnTo>
                    <a:pt x="70" y="46"/>
                  </a:lnTo>
                  <a:lnTo>
                    <a:pt x="35"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7" name="Group 3"/>
          <p:cNvGrpSpPr/>
          <p:nvPr/>
        </p:nvGrpSpPr>
        <p:grpSpPr>
          <a:xfrm>
            <a:off x="10375544" y="2149524"/>
            <a:ext cx="369439" cy="323509"/>
            <a:chOff x="7940676" y="1254125"/>
            <a:chExt cx="293688" cy="257176"/>
          </a:xfrm>
          <a:solidFill>
            <a:srgbClr val="00B050"/>
          </a:solidFill>
        </p:grpSpPr>
        <p:sp>
          <p:nvSpPr>
            <p:cNvPr id="325" name="Freeform 7"/>
            <p:cNvSpPr/>
            <p:nvPr/>
          </p:nvSpPr>
          <p:spPr bwMode="auto">
            <a:xfrm>
              <a:off x="8032751" y="1347788"/>
              <a:ext cx="109538" cy="163513"/>
            </a:xfrm>
            <a:custGeom>
              <a:avLst/>
              <a:gdLst/>
              <a:ahLst/>
              <a:cxnLst>
                <a:cxn ang="0">
                  <a:pos x="46" y="0"/>
                </a:cxn>
                <a:cxn ang="0">
                  <a:pos x="23" y="0"/>
                </a:cxn>
                <a:cxn ang="0">
                  <a:pos x="23" y="57"/>
                </a:cxn>
                <a:cxn ang="0">
                  <a:pos x="0" y="57"/>
                </a:cxn>
                <a:cxn ang="0">
                  <a:pos x="35" y="103"/>
                </a:cxn>
                <a:cxn ang="0">
                  <a:pos x="69" y="57"/>
                </a:cxn>
                <a:cxn ang="0">
                  <a:pos x="46" y="57"/>
                </a:cxn>
                <a:cxn ang="0">
                  <a:pos x="46" y="0"/>
                </a:cxn>
              </a:cxnLst>
              <a:rect l="0" t="0" r="r" b="b"/>
              <a:pathLst>
                <a:path w="69" h="103">
                  <a:moveTo>
                    <a:pt x="46" y="0"/>
                  </a:moveTo>
                  <a:lnTo>
                    <a:pt x="23" y="0"/>
                  </a:lnTo>
                  <a:lnTo>
                    <a:pt x="23" y="57"/>
                  </a:lnTo>
                  <a:lnTo>
                    <a:pt x="0" y="57"/>
                  </a:lnTo>
                  <a:lnTo>
                    <a:pt x="35" y="103"/>
                  </a:lnTo>
                  <a:lnTo>
                    <a:pt x="69" y="57"/>
                  </a:lnTo>
                  <a:lnTo>
                    <a:pt x="46" y="57"/>
                  </a:lnTo>
                  <a:lnTo>
                    <a:pt x="46"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26" name="Freeform 8"/>
            <p:cNvSpPr/>
            <p:nvPr/>
          </p:nvSpPr>
          <p:spPr bwMode="auto">
            <a:xfrm>
              <a:off x="7940676" y="1254125"/>
              <a:ext cx="293688" cy="220663"/>
            </a:xfrm>
            <a:custGeom>
              <a:avLst/>
              <a:gdLst/>
              <a:ahLst/>
              <a:cxnLst>
                <a:cxn ang="0">
                  <a:pos x="101" y="33"/>
                </a:cxn>
                <a:cxn ang="0">
                  <a:pos x="101" y="33"/>
                </a:cxn>
                <a:cxn ang="0">
                  <a:pos x="69" y="0"/>
                </a:cxn>
                <a:cxn ang="0">
                  <a:pos x="40" y="17"/>
                </a:cxn>
                <a:cxn ang="0">
                  <a:pos x="32" y="15"/>
                </a:cxn>
                <a:cxn ang="0">
                  <a:pos x="14" y="33"/>
                </a:cxn>
                <a:cxn ang="0">
                  <a:pos x="14" y="33"/>
                </a:cxn>
                <a:cxn ang="0">
                  <a:pos x="0" y="58"/>
                </a:cxn>
                <a:cxn ang="0">
                  <a:pos x="29" y="87"/>
                </a:cxn>
                <a:cxn ang="0">
                  <a:pos x="29" y="80"/>
                </a:cxn>
                <a:cxn ang="0">
                  <a:pos x="7" y="58"/>
                </a:cxn>
                <a:cxn ang="0">
                  <a:pos x="18" y="40"/>
                </a:cxn>
                <a:cxn ang="0">
                  <a:pos x="22" y="38"/>
                </a:cxn>
                <a:cxn ang="0">
                  <a:pos x="22" y="33"/>
                </a:cxn>
                <a:cxn ang="0">
                  <a:pos x="21" y="33"/>
                </a:cxn>
                <a:cxn ang="0">
                  <a:pos x="32" y="22"/>
                </a:cxn>
                <a:cxn ang="0">
                  <a:pos x="37" y="23"/>
                </a:cxn>
                <a:cxn ang="0">
                  <a:pos x="43" y="26"/>
                </a:cxn>
                <a:cxn ang="0">
                  <a:pos x="47" y="20"/>
                </a:cxn>
                <a:cxn ang="0">
                  <a:pos x="69" y="8"/>
                </a:cxn>
                <a:cxn ang="0">
                  <a:pos x="94" y="33"/>
                </a:cxn>
                <a:cxn ang="0">
                  <a:pos x="94" y="33"/>
                </a:cxn>
                <a:cxn ang="0">
                  <a:pos x="94" y="38"/>
                </a:cxn>
                <a:cxn ang="0">
                  <a:pos x="98" y="40"/>
                </a:cxn>
                <a:cxn ang="0">
                  <a:pos x="109" y="58"/>
                </a:cxn>
                <a:cxn ang="0">
                  <a:pos x="87" y="80"/>
                </a:cxn>
                <a:cxn ang="0">
                  <a:pos x="87" y="87"/>
                </a:cxn>
                <a:cxn ang="0">
                  <a:pos x="116" y="58"/>
                </a:cxn>
                <a:cxn ang="0">
                  <a:pos x="101" y="33"/>
                </a:cxn>
              </a:cxnLst>
              <a:rect l="0" t="0" r="r" b="b"/>
              <a:pathLst>
                <a:path w="116" h="87">
                  <a:moveTo>
                    <a:pt x="101" y="33"/>
                  </a:moveTo>
                  <a:cubicBezTo>
                    <a:pt x="101" y="33"/>
                    <a:pt x="101" y="33"/>
                    <a:pt x="101" y="33"/>
                  </a:cubicBezTo>
                  <a:cubicBezTo>
                    <a:pt x="101" y="15"/>
                    <a:pt x="87" y="0"/>
                    <a:pt x="69" y="0"/>
                  </a:cubicBezTo>
                  <a:cubicBezTo>
                    <a:pt x="57" y="0"/>
                    <a:pt x="46" y="7"/>
                    <a:pt x="40" y="17"/>
                  </a:cubicBezTo>
                  <a:cubicBezTo>
                    <a:pt x="38" y="16"/>
                    <a:pt x="35" y="15"/>
                    <a:pt x="32" y="15"/>
                  </a:cubicBezTo>
                  <a:cubicBezTo>
                    <a:pt x="22" y="15"/>
                    <a:pt x="14" y="23"/>
                    <a:pt x="14" y="33"/>
                  </a:cubicBezTo>
                  <a:cubicBezTo>
                    <a:pt x="14" y="33"/>
                    <a:pt x="14" y="33"/>
                    <a:pt x="14" y="33"/>
                  </a:cubicBezTo>
                  <a:cubicBezTo>
                    <a:pt x="6" y="38"/>
                    <a:pt x="0" y="48"/>
                    <a:pt x="0" y="58"/>
                  </a:cubicBezTo>
                  <a:cubicBezTo>
                    <a:pt x="0" y="74"/>
                    <a:pt x="13" y="87"/>
                    <a:pt x="29" y="87"/>
                  </a:cubicBezTo>
                  <a:cubicBezTo>
                    <a:pt x="29" y="80"/>
                    <a:pt x="29" y="80"/>
                    <a:pt x="29" y="80"/>
                  </a:cubicBezTo>
                  <a:cubicBezTo>
                    <a:pt x="17" y="80"/>
                    <a:pt x="7" y="70"/>
                    <a:pt x="7" y="58"/>
                  </a:cubicBezTo>
                  <a:cubicBezTo>
                    <a:pt x="7" y="51"/>
                    <a:pt x="11" y="44"/>
                    <a:pt x="18" y="40"/>
                  </a:cubicBezTo>
                  <a:cubicBezTo>
                    <a:pt x="22" y="38"/>
                    <a:pt x="22" y="38"/>
                    <a:pt x="22" y="38"/>
                  </a:cubicBezTo>
                  <a:cubicBezTo>
                    <a:pt x="22" y="33"/>
                    <a:pt x="22" y="33"/>
                    <a:pt x="22" y="33"/>
                  </a:cubicBezTo>
                  <a:cubicBezTo>
                    <a:pt x="21" y="33"/>
                    <a:pt x="21" y="33"/>
                    <a:pt x="21" y="33"/>
                  </a:cubicBezTo>
                  <a:cubicBezTo>
                    <a:pt x="22" y="27"/>
                    <a:pt x="26" y="22"/>
                    <a:pt x="32" y="22"/>
                  </a:cubicBezTo>
                  <a:cubicBezTo>
                    <a:pt x="34" y="22"/>
                    <a:pt x="36" y="23"/>
                    <a:pt x="37" y="23"/>
                  </a:cubicBezTo>
                  <a:cubicBezTo>
                    <a:pt x="43" y="26"/>
                    <a:pt x="43" y="26"/>
                    <a:pt x="43" y="26"/>
                  </a:cubicBezTo>
                  <a:cubicBezTo>
                    <a:pt x="47" y="20"/>
                    <a:pt x="47" y="20"/>
                    <a:pt x="47" y="20"/>
                  </a:cubicBezTo>
                  <a:cubicBezTo>
                    <a:pt x="51" y="12"/>
                    <a:pt x="60" y="8"/>
                    <a:pt x="69" y="8"/>
                  </a:cubicBezTo>
                  <a:cubicBezTo>
                    <a:pt x="83" y="8"/>
                    <a:pt x="94" y="19"/>
                    <a:pt x="94" y="33"/>
                  </a:cubicBezTo>
                  <a:cubicBezTo>
                    <a:pt x="94" y="33"/>
                    <a:pt x="94" y="33"/>
                    <a:pt x="94" y="33"/>
                  </a:cubicBezTo>
                  <a:cubicBezTo>
                    <a:pt x="94" y="38"/>
                    <a:pt x="94" y="38"/>
                    <a:pt x="94" y="38"/>
                  </a:cubicBezTo>
                  <a:cubicBezTo>
                    <a:pt x="98" y="40"/>
                    <a:pt x="98" y="40"/>
                    <a:pt x="98" y="40"/>
                  </a:cubicBezTo>
                  <a:cubicBezTo>
                    <a:pt x="104" y="44"/>
                    <a:pt x="109" y="51"/>
                    <a:pt x="109" y="58"/>
                  </a:cubicBezTo>
                  <a:cubicBezTo>
                    <a:pt x="109" y="70"/>
                    <a:pt x="99" y="80"/>
                    <a:pt x="87" y="80"/>
                  </a:cubicBezTo>
                  <a:cubicBezTo>
                    <a:pt x="87" y="87"/>
                    <a:pt x="87" y="87"/>
                    <a:pt x="87" y="87"/>
                  </a:cubicBezTo>
                  <a:cubicBezTo>
                    <a:pt x="103" y="87"/>
                    <a:pt x="116" y="74"/>
                    <a:pt x="116" y="58"/>
                  </a:cubicBezTo>
                  <a:cubicBezTo>
                    <a:pt x="116" y="48"/>
                    <a:pt x="110" y="38"/>
                    <a:pt x="101" y="33"/>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22" name="Freeform 9"/>
          <p:cNvSpPr/>
          <p:nvPr/>
        </p:nvSpPr>
        <p:spPr bwMode="auto">
          <a:xfrm>
            <a:off x="800100" y="2934331"/>
            <a:ext cx="367441" cy="323508"/>
          </a:xfrm>
          <a:custGeom>
            <a:avLst/>
            <a:gdLst>
              <a:gd name="T0" fmla="*/ 163677 w 116"/>
              <a:gd name="T1" fmla="*/ 0 h 102"/>
              <a:gd name="T2" fmla="*/ 37772 w 116"/>
              <a:gd name="T3" fmla="*/ 110938 h 102"/>
              <a:gd name="T4" fmla="*/ 0 w 116"/>
              <a:gd name="T5" fmla="*/ 110938 h 102"/>
              <a:gd name="T6" fmla="*/ 55398 w 116"/>
              <a:gd name="T7" fmla="*/ 184057 h 102"/>
              <a:gd name="T8" fmla="*/ 108278 w 116"/>
              <a:gd name="T9" fmla="*/ 110938 h 102"/>
              <a:gd name="T10" fmla="*/ 75543 w 116"/>
              <a:gd name="T11" fmla="*/ 110938 h 102"/>
              <a:gd name="T12" fmla="*/ 163677 w 116"/>
              <a:gd name="T13" fmla="*/ 37820 h 102"/>
              <a:gd name="T14" fmla="*/ 254328 w 116"/>
              <a:gd name="T15" fmla="*/ 128588 h 102"/>
              <a:gd name="T16" fmla="*/ 163677 w 116"/>
              <a:gd name="T17" fmla="*/ 219355 h 102"/>
              <a:gd name="T18" fmla="*/ 163677 w 116"/>
              <a:gd name="T19" fmla="*/ 257175 h 102"/>
              <a:gd name="T20" fmla="*/ 292100 w 116"/>
              <a:gd name="T21" fmla="*/ 128588 h 102"/>
              <a:gd name="T22" fmla="*/ 163677 w 116"/>
              <a:gd name="T23" fmla="*/ 0 h 1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6" h="102">
                <a:moveTo>
                  <a:pt x="65" y="0"/>
                </a:moveTo>
                <a:cubicBezTo>
                  <a:pt x="40" y="0"/>
                  <a:pt x="18" y="19"/>
                  <a:pt x="15" y="44"/>
                </a:cubicBezTo>
                <a:cubicBezTo>
                  <a:pt x="0" y="44"/>
                  <a:pt x="0" y="44"/>
                  <a:pt x="0" y="44"/>
                </a:cubicBezTo>
                <a:cubicBezTo>
                  <a:pt x="22" y="73"/>
                  <a:pt x="22" y="73"/>
                  <a:pt x="22" y="73"/>
                </a:cubicBezTo>
                <a:cubicBezTo>
                  <a:pt x="43" y="44"/>
                  <a:pt x="43" y="44"/>
                  <a:pt x="43" y="44"/>
                </a:cubicBezTo>
                <a:cubicBezTo>
                  <a:pt x="30" y="44"/>
                  <a:pt x="30" y="44"/>
                  <a:pt x="30" y="44"/>
                </a:cubicBezTo>
                <a:cubicBezTo>
                  <a:pt x="33" y="27"/>
                  <a:pt x="48" y="15"/>
                  <a:pt x="65" y="15"/>
                </a:cubicBezTo>
                <a:cubicBezTo>
                  <a:pt x="85" y="15"/>
                  <a:pt x="101" y="31"/>
                  <a:pt x="101" y="51"/>
                </a:cubicBezTo>
                <a:cubicBezTo>
                  <a:pt x="101" y="71"/>
                  <a:pt x="85" y="87"/>
                  <a:pt x="65" y="87"/>
                </a:cubicBezTo>
                <a:cubicBezTo>
                  <a:pt x="65" y="102"/>
                  <a:pt x="65" y="102"/>
                  <a:pt x="65" y="102"/>
                </a:cubicBezTo>
                <a:cubicBezTo>
                  <a:pt x="93" y="102"/>
                  <a:pt x="116" y="79"/>
                  <a:pt x="116" y="51"/>
                </a:cubicBezTo>
                <a:cubicBezTo>
                  <a:pt x="116" y="23"/>
                  <a:pt x="93" y="0"/>
                  <a:pt x="65" y="0"/>
                </a:cubicBezTo>
                <a:close/>
              </a:path>
            </a:pathLst>
          </a:custGeom>
          <a:solidFill>
            <a:srgbClr val="00B050"/>
          </a:solidFill>
          <a:ln>
            <a:noFill/>
          </a:ln>
        </p:spPr>
        <p:txBody>
          <a:bodyPr/>
          <a:lstStyle/>
          <a:p>
            <a:endParaRPr lang="en-US"/>
          </a:p>
        </p:txBody>
      </p:sp>
      <p:grpSp>
        <p:nvGrpSpPr>
          <p:cNvPr id="23" name="Group 5"/>
          <p:cNvGrpSpPr/>
          <p:nvPr/>
        </p:nvGrpSpPr>
        <p:grpSpPr>
          <a:xfrm>
            <a:off x="8901785" y="2149524"/>
            <a:ext cx="367441" cy="371435"/>
            <a:chOff x="6769101" y="1254125"/>
            <a:chExt cx="292100" cy="295275"/>
          </a:xfrm>
          <a:solidFill>
            <a:srgbClr val="00B050"/>
          </a:solidFill>
        </p:grpSpPr>
        <p:sp>
          <p:nvSpPr>
            <p:cNvPr id="323" name="Freeform 10"/>
            <p:cNvSpPr/>
            <p:nvPr/>
          </p:nvSpPr>
          <p:spPr bwMode="auto">
            <a:xfrm>
              <a:off x="6842126" y="1347788"/>
              <a:ext cx="146050" cy="127000"/>
            </a:xfrm>
            <a:custGeom>
              <a:avLst/>
              <a:gdLst/>
              <a:ahLst/>
              <a:cxnLst>
                <a:cxn ang="0">
                  <a:pos x="70" y="0"/>
                </a:cxn>
                <a:cxn ang="0">
                  <a:pos x="24" y="0"/>
                </a:cxn>
                <a:cxn ang="0">
                  <a:pos x="24" y="34"/>
                </a:cxn>
                <a:cxn ang="0">
                  <a:pos x="0" y="34"/>
                </a:cxn>
                <a:cxn ang="0">
                  <a:pos x="46" y="80"/>
                </a:cxn>
                <a:cxn ang="0">
                  <a:pos x="92" y="34"/>
                </a:cxn>
                <a:cxn ang="0">
                  <a:pos x="70" y="34"/>
                </a:cxn>
                <a:cxn ang="0">
                  <a:pos x="70" y="0"/>
                </a:cxn>
              </a:cxnLst>
              <a:rect l="0" t="0" r="r" b="b"/>
              <a:pathLst>
                <a:path w="92" h="80">
                  <a:moveTo>
                    <a:pt x="70" y="0"/>
                  </a:moveTo>
                  <a:lnTo>
                    <a:pt x="24" y="0"/>
                  </a:lnTo>
                  <a:lnTo>
                    <a:pt x="24" y="34"/>
                  </a:lnTo>
                  <a:lnTo>
                    <a:pt x="0" y="34"/>
                  </a:lnTo>
                  <a:lnTo>
                    <a:pt x="46" y="80"/>
                  </a:lnTo>
                  <a:lnTo>
                    <a:pt x="92" y="34"/>
                  </a:lnTo>
                  <a:lnTo>
                    <a:pt x="70" y="34"/>
                  </a:lnTo>
                  <a:lnTo>
                    <a:pt x="70"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24" name="Freeform 11"/>
            <p:cNvSpPr>
              <a:spLocks noEditPoints="1"/>
            </p:cNvSpPr>
            <p:nvPr/>
          </p:nvSpPr>
          <p:spPr bwMode="auto">
            <a:xfrm>
              <a:off x="6769101" y="1254125"/>
              <a:ext cx="292100" cy="295275"/>
            </a:xfrm>
            <a:custGeom>
              <a:avLst/>
              <a:gdLst/>
              <a:ahLst/>
              <a:cxnLst>
                <a:cxn ang="0">
                  <a:pos x="58" y="0"/>
                </a:cxn>
                <a:cxn ang="0">
                  <a:pos x="0" y="58"/>
                </a:cxn>
                <a:cxn ang="0">
                  <a:pos x="58" y="117"/>
                </a:cxn>
                <a:cxn ang="0">
                  <a:pos x="116" y="58"/>
                </a:cxn>
                <a:cxn ang="0">
                  <a:pos x="58" y="0"/>
                </a:cxn>
                <a:cxn ang="0">
                  <a:pos x="58" y="102"/>
                </a:cxn>
                <a:cxn ang="0">
                  <a:pos x="15" y="58"/>
                </a:cxn>
                <a:cxn ang="0">
                  <a:pos x="58" y="15"/>
                </a:cxn>
                <a:cxn ang="0">
                  <a:pos x="102" y="58"/>
                </a:cxn>
                <a:cxn ang="0">
                  <a:pos x="58" y="102"/>
                </a:cxn>
              </a:cxnLst>
              <a:rect l="0" t="0" r="r" b="b"/>
              <a:pathLst>
                <a:path w="116" h="117">
                  <a:moveTo>
                    <a:pt x="58" y="0"/>
                  </a:moveTo>
                  <a:cubicBezTo>
                    <a:pt x="26" y="0"/>
                    <a:pt x="0" y="26"/>
                    <a:pt x="0" y="58"/>
                  </a:cubicBezTo>
                  <a:cubicBezTo>
                    <a:pt x="0" y="91"/>
                    <a:pt x="26" y="117"/>
                    <a:pt x="58" y="117"/>
                  </a:cubicBezTo>
                  <a:cubicBezTo>
                    <a:pt x="90" y="117"/>
                    <a:pt x="116" y="91"/>
                    <a:pt x="116" y="58"/>
                  </a:cubicBezTo>
                  <a:cubicBezTo>
                    <a:pt x="116" y="26"/>
                    <a:pt x="90" y="0"/>
                    <a:pt x="58" y="0"/>
                  </a:cubicBezTo>
                  <a:close/>
                  <a:moveTo>
                    <a:pt x="58" y="102"/>
                  </a:moveTo>
                  <a:cubicBezTo>
                    <a:pt x="34" y="102"/>
                    <a:pt x="15" y="82"/>
                    <a:pt x="15" y="58"/>
                  </a:cubicBezTo>
                  <a:cubicBezTo>
                    <a:pt x="15" y="34"/>
                    <a:pt x="34" y="15"/>
                    <a:pt x="58" y="15"/>
                  </a:cubicBezTo>
                  <a:cubicBezTo>
                    <a:pt x="82" y="15"/>
                    <a:pt x="102" y="34"/>
                    <a:pt x="102" y="58"/>
                  </a:cubicBezTo>
                  <a:cubicBezTo>
                    <a:pt x="102" y="82"/>
                    <a:pt x="82" y="102"/>
                    <a:pt x="58" y="10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24" name="Group 6"/>
          <p:cNvGrpSpPr/>
          <p:nvPr/>
        </p:nvGrpSpPr>
        <p:grpSpPr>
          <a:xfrm>
            <a:off x="9636667" y="2149524"/>
            <a:ext cx="371435" cy="371435"/>
            <a:chOff x="7353301" y="1254125"/>
            <a:chExt cx="295275" cy="295275"/>
          </a:xfrm>
          <a:solidFill>
            <a:srgbClr val="00B050"/>
          </a:solidFill>
        </p:grpSpPr>
        <p:sp>
          <p:nvSpPr>
            <p:cNvPr id="321" name="Freeform 320"/>
            <p:cNvSpPr/>
            <p:nvPr/>
          </p:nvSpPr>
          <p:spPr bwMode="auto">
            <a:xfrm>
              <a:off x="7426326" y="1327150"/>
              <a:ext cx="149225" cy="128588"/>
            </a:xfrm>
            <a:custGeom>
              <a:avLst/>
              <a:gdLst/>
              <a:ahLst/>
              <a:cxnLst>
                <a:cxn ang="0">
                  <a:pos x="0" y="47"/>
                </a:cxn>
                <a:cxn ang="0">
                  <a:pos x="24" y="47"/>
                </a:cxn>
                <a:cxn ang="0">
                  <a:pos x="24" y="81"/>
                </a:cxn>
                <a:cxn ang="0">
                  <a:pos x="70" y="81"/>
                </a:cxn>
                <a:cxn ang="0">
                  <a:pos x="70" y="47"/>
                </a:cxn>
                <a:cxn ang="0">
                  <a:pos x="94" y="47"/>
                </a:cxn>
                <a:cxn ang="0">
                  <a:pos x="46" y="0"/>
                </a:cxn>
                <a:cxn ang="0">
                  <a:pos x="0" y="47"/>
                </a:cxn>
              </a:cxnLst>
              <a:rect l="0" t="0" r="r" b="b"/>
              <a:pathLst>
                <a:path w="94" h="81">
                  <a:moveTo>
                    <a:pt x="0" y="47"/>
                  </a:moveTo>
                  <a:lnTo>
                    <a:pt x="24" y="47"/>
                  </a:lnTo>
                  <a:lnTo>
                    <a:pt x="24" y="81"/>
                  </a:lnTo>
                  <a:lnTo>
                    <a:pt x="70" y="81"/>
                  </a:lnTo>
                  <a:lnTo>
                    <a:pt x="70" y="47"/>
                  </a:lnTo>
                  <a:lnTo>
                    <a:pt x="94" y="47"/>
                  </a:lnTo>
                  <a:lnTo>
                    <a:pt x="46" y="0"/>
                  </a:lnTo>
                  <a:lnTo>
                    <a:pt x="0" y="47"/>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22" name="Freeform 321"/>
            <p:cNvSpPr>
              <a:spLocks noEditPoints="1"/>
            </p:cNvSpPr>
            <p:nvPr/>
          </p:nvSpPr>
          <p:spPr bwMode="auto">
            <a:xfrm>
              <a:off x="7353301" y="1254125"/>
              <a:ext cx="295275" cy="295275"/>
            </a:xfrm>
            <a:custGeom>
              <a:avLst/>
              <a:gdLst/>
              <a:ahLst/>
              <a:cxnLst>
                <a:cxn ang="0">
                  <a:pos x="58" y="0"/>
                </a:cxn>
                <a:cxn ang="0">
                  <a:pos x="0" y="58"/>
                </a:cxn>
                <a:cxn ang="0">
                  <a:pos x="58" y="117"/>
                </a:cxn>
                <a:cxn ang="0">
                  <a:pos x="117" y="58"/>
                </a:cxn>
                <a:cxn ang="0">
                  <a:pos x="58" y="0"/>
                </a:cxn>
                <a:cxn ang="0">
                  <a:pos x="58" y="102"/>
                </a:cxn>
                <a:cxn ang="0">
                  <a:pos x="15" y="58"/>
                </a:cxn>
                <a:cxn ang="0">
                  <a:pos x="58" y="15"/>
                </a:cxn>
                <a:cxn ang="0">
                  <a:pos x="102" y="58"/>
                </a:cxn>
                <a:cxn ang="0">
                  <a:pos x="58" y="102"/>
                </a:cxn>
              </a:cxnLst>
              <a:rect l="0" t="0" r="r" b="b"/>
              <a:pathLst>
                <a:path w="117" h="117">
                  <a:moveTo>
                    <a:pt x="58" y="0"/>
                  </a:moveTo>
                  <a:cubicBezTo>
                    <a:pt x="26" y="0"/>
                    <a:pt x="0" y="26"/>
                    <a:pt x="0" y="58"/>
                  </a:cubicBezTo>
                  <a:cubicBezTo>
                    <a:pt x="0" y="91"/>
                    <a:pt x="26" y="117"/>
                    <a:pt x="58" y="117"/>
                  </a:cubicBezTo>
                  <a:cubicBezTo>
                    <a:pt x="91" y="117"/>
                    <a:pt x="117" y="91"/>
                    <a:pt x="117" y="58"/>
                  </a:cubicBezTo>
                  <a:cubicBezTo>
                    <a:pt x="117" y="26"/>
                    <a:pt x="91" y="0"/>
                    <a:pt x="58" y="0"/>
                  </a:cubicBezTo>
                  <a:close/>
                  <a:moveTo>
                    <a:pt x="58" y="102"/>
                  </a:moveTo>
                  <a:cubicBezTo>
                    <a:pt x="34" y="102"/>
                    <a:pt x="15" y="82"/>
                    <a:pt x="15" y="58"/>
                  </a:cubicBezTo>
                  <a:cubicBezTo>
                    <a:pt x="15" y="34"/>
                    <a:pt x="34" y="15"/>
                    <a:pt x="58" y="15"/>
                  </a:cubicBezTo>
                  <a:cubicBezTo>
                    <a:pt x="83" y="15"/>
                    <a:pt x="102" y="34"/>
                    <a:pt x="102" y="58"/>
                  </a:cubicBezTo>
                  <a:cubicBezTo>
                    <a:pt x="102" y="82"/>
                    <a:pt x="83" y="102"/>
                    <a:pt x="58" y="10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25" name="Group 7"/>
          <p:cNvGrpSpPr/>
          <p:nvPr/>
        </p:nvGrpSpPr>
        <p:grpSpPr>
          <a:xfrm>
            <a:off x="9636667" y="2890398"/>
            <a:ext cx="323508" cy="367441"/>
            <a:chOff x="7353301" y="1843088"/>
            <a:chExt cx="257175" cy="292100"/>
          </a:xfrm>
          <a:solidFill>
            <a:srgbClr val="00B050"/>
          </a:solidFill>
        </p:grpSpPr>
        <p:sp>
          <p:nvSpPr>
            <p:cNvPr id="319" name="Freeform 14"/>
            <p:cNvSpPr>
              <a:spLocks noEditPoints="1"/>
            </p:cNvSpPr>
            <p:nvPr/>
          </p:nvSpPr>
          <p:spPr bwMode="auto">
            <a:xfrm>
              <a:off x="7353301" y="1843088"/>
              <a:ext cx="257175" cy="292100"/>
            </a:xfrm>
            <a:custGeom>
              <a:avLst/>
              <a:gdLst/>
              <a:ahLst/>
              <a:cxnLst>
                <a:cxn ang="0">
                  <a:pos x="110" y="0"/>
                </a:cxn>
                <a:cxn ang="0">
                  <a:pos x="0" y="0"/>
                </a:cxn>
                <a:cxn ang="0">
                  <a:pos x="0" y="184"/>
                </a:cxn>
                <a:cxn ang="0">
                  <a:pos x="162" y="184"/>
                </a:cxn>
                <a:cxn ang="0">
                  <a:pos x="162" y="52"/>
                </a:cxn>
                <a:cxn ang="0">
                  <a:pos x="110" y="0"/>
                </a:cxn>
                <a:cxn ang="0">
                  <a:pos x="140" y="160"/>
                </a:cxn>
                <a:cxn ang="0">
                  <a:pos x="24" y="160"/>
                </a:cxn>
                <a:cxn ang="0">
                  <a:pos x="24" y="22"/>
                </a:cxn>
                <a:cxn ang="0">
                  <a:pos x="100" y="22"/>
                </a:cxn>
                <a:cxn ang="0">
                  <a:pos x="140" y="62"/>
                </a:cxn>
                <a:cxn ang="0">
                  <a:pos x="140" y="160"/>
                </a:cxn>
              </a:cxnLst>
              <a:rect l="0" t="0" r="r" b="b"/>
              <a:pathLst>
                <a:path w="162" h="184">
                  <a:moveTo>
                    <a:pt x="110" y="0"/>
                  </a:moveTo>
                  <a:lnTo>
                    <a:pt x="0" y="0"/>
                  </a:lnTo>
                  <a:lnTo>
                    <a:pt x="0" y="184"/>
                  </a:lnTo>
                  <a:lnTo>
                    <a:pt x="162" y="184"/>
                  </a:lnTo>
                  <a:lnTo>
                    <a:pt x="162" y="52"/>
                  </a:lnTo>
                  <a:lnTo>
                    <a:pt x="110" y="0"/>
                  </a:lnTo>
                  <a:close/>
                  <a:moveTo>
                    <a:pt x="140" y="160"/>
                  </a:moveTo>
                  <a:lnTo>
                    <a:pt x="24" y="160"/>
                  </a:lnTo>
                  <a:lnTo>
                    <a:pt x="24" y="22"/>
                  </a:lnTo>
                  <a:lnTo>
                    <a:pt x="100" y="22"/>
                  </a:lnTo>
                  <a:lnTo>
                    <a:pt x="140" y="62"/>
                  </a:lnTo>
                  <a:lnTo>
                    <a:pt x="140"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20" name="Freeform 15"/>
            <p:cNvSpPr/>
            <p:nvPr/>
          </p:nvSpPr>
          <p:spPr bwMode="auto">
            <a:xfrm>
              <a:off x="7408863" y="1895475"/>
              <a:ext cx="128588" cy="184150"/>
            </a:xfrm>
            <a:custGeom>
              <a:avLst/>
              <a:gdLst/>
              <a:ahLst/>
              <a:cxnLst>
                <a:cxn ang="0">
                  <a:pos x="29" y="0"/>
                </a:cxn>
                <a:cxn ang="0">
                  <a:pos x="22" y="2"/>
                </a:cxn>
                <a:cxn ang="0">
                  <a:pos x="22" y="53"/>
                </a:cxn>
                <a:cxn ang="0">
                  <a:pos x="15" y="51"/>
                </a:cxn>
                <a:cxn ang="0">
                  <a:pos x="0" y="62"/>
                </a:cxn>
                <a:cxn ang="0">
                  <a:pos x="15" y="73"/>
                </a:cxn>
                <a:cxn ang="0">
                  <a:pos x="22" y="72"/>
                </a:cxn>
                <a:cxn ang="0">
                  <a:pos x="29" y="62"/>
                </a:cxn>
                <a:cxn ang="0">
                  <a:pos x="29" y="22"/>
                </a:cxn>
                <a:cxn ang="0">
                  <a:pos x="51" y="44"/>
                </a:cxn>
                <a:cxn ang="0">
                  <a:pos x="29" y="7"/>
                </a:cxn>
                <a:cxn ang="0">
                  <a:pos x="29" y="0"/>
                </a:cxn>
              </a:cxnLst>
              <a:rect l="0" t="0" r="r" b="b"/>
              <a:pathLst>
                <a:path w="51" h="73">
                  <a:moveTo>
                    <a:pt x="29" y="0"/>
                  </a:moveTo>
                  <a:cubicBezTo>
                    <a:pt x="22" y="2"/>
                    <a:pt x="22" y="2"/>
                    <a:pt x="22" y="2"/>
                  </a:cubicBezTo>
                  <a:cubicBezTo>
                    <a:pt x="22" y="53"/>
                    <a:pt x="22" y="53"/>
                    <a:pt x="22" y="53"/>
                  </a:cubicBezTo>
                  <a:cubicBezTo>
                    <a:pt x="20" y="52"/>
                    <a:pt x="17" y="51"/>
                    <a:pt x="15" y="51"/>
                  </a:cubicBezTo>
                  <a:cubicBezTo>
                    <a:pt x="7" y="51"/>
                    <a:pt x="0" y="56"/>
                    <a:pt x="0" y="62"/>
                  </a:cubicBezTo>
                  <a:cubicBezTo>
                    <a:pt x="0" y="68"/>
                    <a:pt x="7" y="73"/>
                    <a:pt x="15" y="73"/>
                  </a:cubicBezTo>
                  <a:cubicBezTo>
                    <a:pt x="17" y="73"/>
                    <a:pt x="20" y="72"/>
                    <a:pt x="22" y="72"/>
                  </a:cubicBezTo>
                  <a:cubicBezTo>
                    <a:pt x="26" y="70"/>
                    <a:pt x="29" y="66"/>
                    <a:pt x="29" y="62"/>
                  </a:cubicBezTo>
                  <a:cubicBezTo>
                    <a:pt x="29" y="22"/>
                    <a:pt x="29" y="22"/>
                    <a:pt x="29" y="22"/>
                  </a:cubicBezTo>
                  <a:cubicBezTo>
                    <a:pt x="44" y="22"/>
                    <a:pt x="51" y="37"/>
                    <a:pt x="51" y="44"/>
                  </a:cubicBezTo>
                  <a:cubicBezTo>
                    <a:pt x="51" y="15"/>
                    <a:pt x="36" y="7"/>
                    <a:pt x="29" y="7"/>
                  </a:cubicBezTo>
                  <a:lnTo>
                    <a:pt x="29"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26" name="Freeform 16"/>
          <p:cNvSpPr/>
          <p:nvPr/>
        </p:nvSpPr>
        <p:spPr bwMode="auto">
          <a:xfrm>
            <a:off x="800100" y="3717141"/>
            <a:ext cx="367441" cy="277577"/>
          </a:xfrm>
          <a:custGeom>
            <a:avLst/>
            <a:gdLst>
              <a:gd name="T0" fmla="*/ 128588 w 184"/>
              <a:gd name="T1" fmla="*/ 38100 h 139"/>
              <a:gd name="T2" fmla="*/ 95250 w 184"/>
              <a:gd name="T3" fmla="*/ 0 h 139"/>
              <a:gd name="T4" fmla="*/ 0 w 184"/>
              <a:gd name="T5" fmla="*/ 0 h 139"/>
              <a:gd name="T6" fmla="*/ 0 w 184"/>
              <a:gd name="T7" fmla="*/ 220662 h 139"/>
              <a:gd name="T8" fmla="*/ 292100 w 184"/>
              <a:gd name="T9" fmla="*/ 220662 h 139"/>
              <a:gd name="T10" fmla="*/ 292100 w 184"/>
              <a:gd name="T11" fmla="*/ 38100 h 139"/>
              <a:gd name="T12" fmla="*/ 128588 w 184"/>
              <a:gd name="T13" fmla="*/ 38100 h 1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4" h="139">
                <a:moveTo>
                  <a:pt x="81" y="24"/>
                </a:moveTo>
                <a:lnTo>
                  <a:pt x="60" y="0"/>
                </a:lnTo>
                <a:lnTo>
                  <a:pt x="0" y="0"/>
                </a:lnTo>
                <a:lnTo>
                  <a:pt x="0" y="139"/>
                </a:lnTo>
                <a:lnTo>
                  <a:pt x="184" y="139"/>
                </a:lnTo>
                <a:lnTo>
                  <a:pt x="184" y="24"/>
                </a:lnTo>
                <a:lnTo>
                  <a:pt x="81" y="24"/>
                </a:lnTo>
                <a:close/>
              </a:path>
            </a:pathLst>
          </a:custGeom>
          <a:solidFill>
            <a:srgbClr val="00B050"/>
          </a:solidFill>
          <a:ln>
            <a:noFill/>
          </a:ln>
        </p:spPr>
        <p:txBody>
          <a:bodyPr/>
          <a:lstStyle/>
          <a:p>
            <a:endParaRPr lang="en-US"/>
          </a:p>
        </p:txBody>
      </p:sp>
      <p:sp>
        <p:nvSpPr>
          <p:cNvPr id="27" name="Freeform 17"/>
          <p:cNvSpPr>
            <a:spLocks noEditPoints="1"/>
          </p:cNvSpPr>
          <p:nvPr/>
        </p:nvSpPr>
        <p:spPr bwMode="auto">
          <a:xfrm>
            <a:off x="1534983" y="2890398"/>
            <a:ext cx="301541" cy="367441"/>
          </a:xfrm>
          <a:custGeom>
            <a:avLst/>
            <a:gdLst>
              <a:gd name="T0" fmla="*/ 153987 w 151"/>
              <a:gd name="T1" fmla="*/ 0 h 184"/>
              <a:gd name="T2" fmla="*/ 0 w 151"/>
              <a:gd name="T3" fmla="*/ 0 h 184"/>
              <a:gd name="T4" fmla="*/ 0 w 151"/>
              <a:gd name="T5" fmla="*/ 292100 h 184"/>
              <a:gd name="T6" fmla="*/ 239712 w 151"/>
              <a:gd name="T7" fmla="*/ 292100 h 184"/>
              <a:gd name="T8" fmla="*/ 239712 w 151"/>
              <a:gd name="T9" fmla="*/ 82550 h 184"/>
              <a:gd name="T10" fmla="*/ 153987 w 151"/>
              <a:gd name="T11" fmla="*/ 0 h 184"/>
              <a:gd name="T12" fmla="*/ 201612 w 151"/>
              <a:gd name="T13" fmla="*/ 254000 h 184"/>
              <a:gd name="T14" fmla="*/ 38100 w 151"/>
              <a:gd name="T15" fmla="*/ 254000 h 184"/>
              <a:gd name="T16" fmla="*/ 38100 w 151"/>
              <a:gd name="T17" fmla="*/ 34925 h 184"/>
              <a:gd name="T18" fmla="*/ 138112 w 151"/>
              <a:gd name="T19" fmla="*/ 34925 h 184"/>
              <a:gd name="T20" fmla="*/ 146050 w 151"/>
              <a:gd name="T21" fmla="*/ 42863 h 184"/>
              <a:gd name="T22" fmla="*/ 146050 w 151"/>
              <a:gd name="T23" fmla="*/ 90488 h 184"/>
              <a:gd name="T24" fmla="*/ 193675 w 151"/>
              <a:gd name="T25" fmla="*/ 90488 h 184"/>
              <a:gd name="T26" fmla="*/ 201612 w 151"/>
              <a:gd name="T27" fmla="*/ 98425 h 184"/>
              <a:gd name="T28" fmla="*/ 201612 w 151"/>
              <a:gd name="T29" fmla="*/ 254000 h 1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1" h="184">
                <a:moveTo>
                  <a:pt x="97" y="0"/>
                </a:moveTo>
                <a:lnTo>
                  <a:pt x="0" y="0"/>
                </a:lnTo>
                <a:lnTo>
                  <a:pt x="0" y="184"/>
                </a:lnTo>
                <a:lnTo>
                  <a:pt x="151" y="184"/>
                </a:lnTo>
                <a:lnTo>
                  <a:pt x="151" y="52"/>
                </a:lnTo>
                <a:lnTo>
                  <a:pt x="97" y="0"/>
                </a:lnTo>
                <a:close/>
                <a:moveTo>
                  <a:pt x="127" y="160"/>
                </a:moveTo>
                <a:lnTo>
                  <a:pt x="24" y="160"/>
                </a:lnTo>
                <a:lnTo>
                  <a:pt x="24" y="22"/>
                </a:lnTo>
                <a:lnTo>
                  <a:pt x="87" y="22"/>
                </a:lnTo>
                <a:lnTo>
                  <a:pt x="92" y="27"/>
                </a:lnTo>
                <a:lnTo>
                  <a:pt x="92" y="57"/>
                </a:lnTo>
                <a:lnTo>
                  <a:pt x="122" y="57"/>
                </a:lnTo>
                <a:lnTo>
                  <a:pt x="127" y="62"/>
                </a:lnTo>
                <a:lnTo>
                  <a:pt x="127" y="160"/>
                </a:lnTo>
                <a:close/>
              </a:path>
            </a:pathLst>
          </a:custGeom>
          <a:solidFill>
            <a:srgbClr val="00B050"/>
          </a:solidFill>
          <a:ln>
            <a:noFill/>
          </a:ln>
        </p:spPr>
        <p:txBody>
          <a:bodyPr/>
          <a:lstStyle/>
          <a:p>
            <a:endParaRPr lang="en-US"/>
          </a:p>
        </p:txBody>
      </p:sp>
      <p:grpSp>
        <p:nvGrpSpPr>
          <p:cNvPr id="28" name="Group 10"/>
          <p:cNvGrpSpPr/>
          <p:nvPr/>
        </p:nvGrpSpPr>
        <p:grpSpPr>
          <a:xfrm>
            <a:off x="4480506" y="2890398"/>
            <a:ext cx="323508" cy="367441"/>
            <a:chOff x="3254376" y="1843088"/>
            <a:chExt cx="257175" cy="292100"/>
          </a:xfrm>
          <a:solidFill>
            <a:srgbClr val="00B050"/>
          </a:solidFill>
        </p:grpSpPr>
        <p:sp>
          <p:nvSpPr>
            <p:cNvPr id="314" name="Freeform 18"/>
            <p:cNvSpPr>
              <a:spLocks noEditPoints="1"/>
            </p:cNvSpPr>
            <p:nvPr/>
          </p:nvSpPr>
          <p:spPr bwMode="auto">
            <a:xfrm>
              <a:off x="3254376" y="1843088"/>
              <a:ext cx="257175" cy="292100"/>
            </a:xfrm>
            <a:custGeom>
              <a:avLst/>
              <a:gdLst/>
              <a:ahLst/>
              <a:cxnLst>
                <a:cxn ang="0">
                  <a:pos x="110" y="0"/>
                </a:cxn>
                <a:cxn ang="0">
                  <a:pos x="0" y="0"/>
                </a:cxn>
                <a:cxn ang="0">
                  <a:pos x="0" y="184"/>
                </a:cxn>
                <a:cxn ang="0">
                  <a:pos x="162" y="184"/>
                </a:cxn>
                <a:cxn ang="0">
                  <a:pos x="162" y="52"/>
                </a:cxn>
                <a:cxn ang="0">
                  <a:pos x="110" y="0"/>
                </a:cxn>
                <a:cxn ang="0">
                  <a:pos x="138" y="160"/>
                </a:cxn>
                <a:cxn ang="0">
                  <a:pos x="24" y="160"/>
                </a:cxn>
                <a:cxn ang="0">
                  <a:pos x="24" y="22"/>
                </a:cxn>
                <a:cxn ang="0">
                  <a:pos x="100" y="22"/>
                </a:cxn>
                <a:cxn ang="0">
                  <a:pos x="138" y="62"/>
                </a:cxn>
                <a:cxn ang="0">
                  <a:pos x="138" y="160"/>
                </a:cxn>
              </a:cxnLst>
              <a:rect l="0" t="0" r="r" b="b"/>
              <a:pathLst>
                <a:path w="162" h="184">
                  <a:moveTo>
                    <a:pt x="110" y="0"/>
                  </a:moveTo>
                  <a:lnTo>
                    <a:pt x="0" y="0"/>
                  </a:lnTo>
                  <a:lnTo>
                    <a:pt x="0" y="184"/>
                  </a:lnTo>
                  <a:lnTo>
                    <a:pt x="162" y="184"/>
                  </a:lnTo>
                  <a:lnTo>
                    <a:pt x="162" y="52"/>
                  </a:lnTo>
                  <a:lnTo>
                    <a:pt x="110" y="0"/>
                  </a:lnTo>
                  <a:close/>
                  <a:moveTo>
                    <a:pt x="138" y="160"/>
                  </a:moveTo>
                  <a:lnTo>
                    <a:pt x="24" y="160"/>
                  </a:lnTo>
                  <a:lnTo>
                    <a:pt x="24" y="22"/>
                  </a:lnTo>
                  <a:lnTo>
                    <a:pt x="100" y="22"/>
                  </a:lnTo>
                  <a:lnTo>
                    <a:pt x="138" y="62"/>
                  </a:lnTo>
                  <a:lnTo>
                    <a:pt x="138"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15" name="Rectangle 19"/>
            <p:cNvSpPr>
              <a:spLocks noChangeArrowheads="1"/>
            </p:cNvSpPr>
            <p:nvPr/>
          </p:nvSpPr>
          <p:spPr bwMode="auto">
            <a:xfrm>
              <a:off x="3327401" y="1968500"/>
              <a:ext cx="111125" cy="20638"/>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16" name="Rectangle 20"/>
            <p:cNvSpPr>
              <a:spLocks noChangeArrowheads="1"/>
            </p:cNvSpPr>
            <p:nvPr/>
          </p:nvSpPr>
          <p:spPr bwMode="auto">
            <a:xfrm>
              <a:off x="3327401" y="1933575"/>
              <a:ext cx="73025" cy="17463"/>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17" name="Rectangle 21"/>
            <p:cNvSpPr>
              <a:spLocks noChangeArrowheads="1"/>
            </p:cNvSpPr>
            <p:nvPr/>
          </p:nvSpPr>
          <p:spPr bwMode="auto">
            <a:xfrm>
              <a:off x="3327401" y="2006600"/>
              <a:ext cx="111125" cy="17463"/>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18" name="Rectangle 22"/>
            <p:cNvSpPr>
              <a:spLocks noChangeArrowheads="1"/>
            </p:cNvSpPr>
            <p:nvPr/>
          </p:nvSpPr>
          <p:spPr bwMode="auto">
            <a:xfrm>
              <a:off x="3327401" y="2044700"/>
              <a:ext cx="111125" cy="17463"/>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29" name="Group 11"/>
          <p:cNvGrpSpPr/>
          <p:nvPr/>
        </p:nvGrpSpPr>
        <p:grpSpPr>
          <a:xfrm>
            <a:off x="2269866" y="2890398"/>
            <a:ext cx="347473" cy="367441"/>
            <a:chOff x="1497013" y="1843088"/>
            <a:chExt cx="276226" cy="292100"/>
          </a:xfrm>
          <a:solidFill>
            <a:srgbClr val="00B050"/>
          </a:solidFill>
        </p:grpSpPr>
        <p:sp>
          <p:nvSpPr>
            <p:cNvPr id="30" name="Freeform 23"/>
            <p:cNvSpPr>
              <a:spLocks noEditPoints="1"/>
            </p:cNvSpPr>
            <p:nvPr/>
          </p:nvSpPr>
          <p:spPr bwMode="auto">
            <a:xfrm>
              <a:off x="1663701" y="1951038"/>
              <a:ext cx="109538" cy="184150"/>
            </a:xfrm>
            <a:custGeom>
              <a:avLst/>
              <a:gdLst/>
              <a:ahLst/>
              <a:cxnLst>
                <a:cxn ang="0">
                  <a:pos x="22" y="0"/>
                </a:cxn>
                <a:cxn ang="0">
                  <a:pos x="0" y="22"/>
                </a:cxn>
                <a:cxn ang="0">
                  <a:pos x="7" y="38"/>
                </a:cxn>
                <a:cxn ang="0">
                  <a:pos x="7" y="73"/>
                </a:cxn>
                <a:cxn ang="0">
                  <a:pos x="22" y="58"/>
                </a:cxn>
                <a:cxn ang="0">
                  <a:pos x="36" y="73"/>
                </a:cxn>
                <a:cxn ang="0">
                  <a:pos x="36" y="38"/>
                </a:cxn>
                <a:cxn ang="0">
                  <a:pos x="43" y="22"/>
                </a:cxn>
                <a:cxn ang="0">
                  <a:pos x="22" y="0"/>
                </a:cxn>
                <a:cxn ang="0">
                  <a:pos x="22" y="37"/>
                </a:cxn>
                <a:cxn ang="0">
                  <a:pos x="7" y="22"/>
                </a:cxn>
                <a:cxn ang="0">
                  <a:pos x="22" y="7"/>
                </a:cxn>
                <a:cxn ang="0">
                  <a:pos x="36" y="22"/>
                </a:cxn>
                <a:cxn ang="0">
                  <a:pos x="22" y="37"/>
                </a:cxn>
              </a:cxnLst>
              <a:rect l="0" t="0" r="r" b="b"/>
              <a:pathLst>
                <a:path w="43" h="73">
                  <a:moveTo>
                    <a:pt x="22" y="0"/>
                  </a:moveTo>
                  <a:cubicBezTo>
                    <a:pt x="10" y="0"/>
                    <a:pt x="0" y="10"/>
                    <a:pt x="0" y="22"/>
                  </a:cubicBezTo>
                  <a:cubicBezTo>
                    <a:pt x="0" y="28"/>
                    <a:pt x="3" y="34"/>
                    <a:pt x="7" y="38"/>
                  </a:cubicBezTo>
                  <a:cubicBezTo>
                    <a:pt x="7" y="73"/>
                    <a:pt x="7" y="73"/>
                    <a:pt x="7" y="73"/>
                  </a:cubicBezTo>
                  <a:cubicBezTo>
                    <a:pt x="22" y="58"/>
                    <a:pt x="22" y="58"/>
                    <a:pt x="22" y="58"/>
                  </a:cubicBezTo>
                  <a:cubicBezTo>
                    <a:pt x="36" y="73"/>
                    <a:pt x="36" y="73"/>
                    <a:pt x="36" y="73"/>
                  </a:cubicBezTo>
                  <a:cubicBezTo>
                    <a:pt x="36" y="38"/>
                    <a:pt x="36" y="38"/>
                    <a:pt x="36" y="38"/>
                  </a:cubicBezTo>
                  <a:cubicBezTo>
                    <a:pt x="40" y="34"/>
                    <a:pt x="43" y="28"/>
                    <a:pt x="43" y="22"/>
                  </a:cubicBezTo>
                  <a:cubicBezTo>
                    <a:pt x="43" y="10"/>
                    <a:pt x="34" y="0"/>
                    <a:pt x="22" y="0"/>
                  </a:cubicBezTo>
                  <a:close/>
                  <a:moveTo>
                    <a:pt x="22" y="37"/>
                  </a:moveTo>
                  <a:cubicBezTo>
                    <a:pt x="14" y="37"/>
                    <a:pt x="7" y="30"/>
                    <a:pt x="7" y="22"/>
                  </a:cubicBezTo>
                  <a:cubicBezTo>
                    <a:pt x="7" y="14"/>
                    <a:pt x="14" y="7"/>
                    <a:pt x="22" y="7"/>
                  </a:cubicBezTo>
                  <a:cubicBezTo>
                    <a:pt x="30" y="7"/>
                    <a:pt x="36" y="14"/>
                    <a:pt x="36" y="22"/>
                  </a:cubicBezTo>
                  <a:cubicBezTo>
                    <a:pt x="36" y="30"/>
                    <a:pt x="30" y="37"/>
                    <a:pt x="22" y="37"/>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1" name="Freeform 24"/>
            <p:cNvSpPr/>
            <p:nvPr/>
          </p:nvSpPr>
          <p:spPr bwMode="auto">
            <a:xfrm>
              <a:off x="1497013" y="1843088"/>
              <a:ext cx="239713" cy="292100"/>
            </a:xfrm>
            <a:custGeom>
              <a:avLst/>
              <a:gdLst/>
              <a:ahLst/>
              <a:cxnLst>
                <a:cxn ang="0">
                  <a:pos x="78" y="160"/>
                </a:cxn>
                <a:cxn ang="0">
                  <a:pos x="24" y="160"/>
                </a:cxn>
                <a:cxn ang="0">
                  <a:pos x="24" y="22"/>
                </a:cxn>
                <a:cxn ang="0">
                  <a:pos x="89" y="22"/>
                </a:cxn>
                <a:cxn ang="0">
                  <a:pos x="123" y="57"/>
                </a:cxn>
                <a:cxn ang="0">
                  <a:pos x="151" y="57"/>
                </a:cxn>
                <a:cxn ang="0">
                  <a:pos x="151" y="52"/>
                </a:cxn>
                <a:cxn ang="0">
                  <a:pos x="99" y="0"/>
                </a:cxn>
                <a:cxn ang="0">
                  <a:pos x="0" y="0"/>
                </a:cxn>
                <a:cxn ang="0">
                  <a:pos x="0" y="184"/>
                </a:cxn>
                <a:cxn ang="0">
                  <a:pos x="101" y="184"/>
                </a:cxn>
                <a:cxn ang="0">
                  <a:pos x="78" y="162"/>
                </a:cxn>
                <a:cxn ang="0">
                  <a:pos x="78" y="160"/>
                </a:cxn>
              </a:cxnLst>
              <a:rect l="0" t="0" r="r" b="b"/>
              <a:pathLst>
                <a:path w="151" h="184">
                  <a:moveTo>
                    <a:pt x="78" y="160"/>
                  </a:moveTo>
                  <a:lnTo>
                    <a:pt x="24" y="160"/>
                  </a:lnTo>
                  <a:lnTo>
                    <a:pt x="24" y="22"/>
                  </a:lnTo>
                  <a:lnTo>
                    <a:pt x="89" y="22"/>
                  </a:lnTo>
                  <a:lnTo>
                    <a:pt x="123" y="57"/>
                  </a:lnTo>
                  <a:lnTo>
                    <a:pt x="151" y="57"/>
                  </a:lnTo>
                  <a:lnTo>
                    <a:pt x="151" y="52"/>
                  </a:lnTo>
                  <a:lnTo>
                    <a:pt x="99" y="0"/>
                  </a:lnTo>
                  <a:lnTo>
                    <a:pt x="0" y="0"/>
                  </a:lnTo>
                  <a:lnTo>
                    <a:pt x="0" y="184"/>
                  </a:lnTo>
                  <a:lnTo>
                    <a:pt x="101" y="184"/>
                  </a:lnTo>
                  <a:lnTo>
                    <a:pt x="78" y="162"/>
                  </a:lnTo>
                  <a:lnTo>
                    <a:pt x="78"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0" name="Rectangle 25"/>
            <p:cNvSpPr>
              <a:spLocks noChangeArrowheads="1"/>
            </p:cNvSpPr>
            <p:nvPr/>
          </p:nvSpPr>
          <p:spPr bwMode="auto">
            <a:xfrm>
              <a:off x="1552576" y="1933575"/>
              <a:ext cx="93663" cy="17463"/>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1" name="Rectangle 26"/>
            <p:cNvSpPr>
              <a:spLocks noChangeArrowheads="1"/>
            </p:cNvSpPr>
            <p:nvPr/>
          </p:nvSpPr>
          <p:spPr bwMode="auto">
            <a:xfrm>
              <a:off x="1552576" y="1968500"/>
              <a:ext cx="93663" cy="20638"/>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13" name="Rectangle 27"/>
            <p:cNvSpPr>
              <a:spLocks noChangeArrowheads="1"/>
            </p:cNvSpPr>
            <p:nvPr/>
          </p:nvSpPr>
          <p:spPr bwMode="auto">
            <a:xfrm>
              <a:off x="1552576" y="2006600"/>
              <a:ext cx="93663" cy="17463"/>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2" name="Group 12"/>
          <p:cNvGrpSpPr/>
          <p:nvPr/>
        </p:nvGrpSpPr>
        <p:grpSpPr>
          <a:xfrm>
            <a:off x="5219382" y="2890398"/>
            <a:ext cx="321512" cy="367441"/>
            <a:chOff x="3841751" y="1843088"/>
            <a:chExt cx="255588" cy="292100"/>
          </a:xfrm>
          <a:solidFill>
            <a:srgbClr val="00B050"/>
          </a:solidFill>
        </p:grpSpPr>
        <p:sp>
          <p:nvSpPr>
            <p:cNvPr id="307" name="Freeform 28"/>
            <p:cNvSpPr>
              <a:spLocks noEditPoints="1"/>
            </p:cNvSpPr>
            <p:nvPr/>
          </p:nvSpPr>
          <p:spPr bwMode="auto">
            <a:xfrm>
              <a:off x="3841751" y="1843088"/>
              <a:ext cx="255588" cy="292100"/>
            </a:xfrm>
            <a:custGeom>
              <a:avLst/>
              <a:gdLst/>
              <a:ahLst/>
              <a:cxnLst>
                <a:cxn ang="0">
                  <a:pos x="108" y="0"/>
                </a:cxn>
                <a:cxn ang="0">
                  <a:pos x="0" y="0"/>
                </a:cxn>
                <a:cxn ang="0">
                  <a:pos x="0" y="184"/>
                </a:cxn>
                <a:cxn ang="0">
                  <a:pos x="161" y="184"/>
                </a:cxn>
                <a:cxn ang="0">
                  <a:pos x="161" y="52"/>
                </a:cxn>
                <a:cxn ang="0">
                  <a:pos x="108" y="0"/>
                </a:cxn>
                <a:cxn ang="0">
                  <a:pos x="138" y="160"/>
                </a:cxn>
                <a:cxn ang="0">
                  <a:pos x="23" y="160"/>
                </a:cxn>
                <a:cxn ang="0">
                  <a:pos x="23" y="22"/>
                </a:cxn>
                <a:cxn ang="0">
                  <a:pos x="99" y="22"/>
                </a:cxn>
                <a:cxn ang="0">
                  <a:pos x="138" y="62"/>
                </a:cxn>
                <a:cxn ang="0">
                  <a:pos x="138" y="160"/>
                </a:cxn>
              </a:cxnLst>
              <a:rect l="0" t="0" r="r" b="b"/>
              <a:pathLst>
                <a:path w="161" h="184">
                  <a:moveTo>
                    <a:pt x="108" y="0"/>
                  </a:moveTo>
                  <a:lnTo>
                    <a:pt x="0" y="0"/>
                  </a:lnTo>
                  <a:lnTo>
                    <a:pt x="0" y="184"/>
                  </a:lnTo>
                  <a:lnTo>
                    <a:pt x="161" y="184"/>
                  </a:lnTo>
                  <a:lnTo>
                    <a:pt x="161" y="52"/>
                  </a:lnTo>
                  <a:lnTo>
                    <a:pt x="108" y="0"/>
                  </a:lnTo>
                  <a:close/>
                  <a:moveTo>
                    <a:pt x="138" y="160"/>
                  </a:moveTo>
                  <a:lnTo>
                    <a:pt x="23" y="160"/>
                  </a:lnTo>
                  <a:lnTo>
                    <a:pt x="23" y="22"/>
                  </a:lnTo>
                  <a:lnTo>
                    <a:pt x="99" y="22"/>
                  </a:lnTo>
                  <a:lnTo>
                    <a:pt x="138" y="62"/>
                  </a:lnTo>
                  <a:lnTo>
                    <a:pt x="138"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08" name="Freeform 29"/>
            <p:cNvSpPr/>
            <p:nvPr/>
          </p:nvSpPr>
          <p:spPr bwMode="auto">
            <a:xfrm>
              <a:off x="3895726" y="1973263"/>
              <a:ext cx="146050" cy="98425"/>
            </a:xfrm>
            <a:custGeom>
              <a:avLst/>
              <a:gdLst/>
              <a:ahLst/>
              <a:cxnLst>
                <a:cxn ang="0">
                  <a:pos x="35" y="11"/>
                </a:cxn>
                <a:cxn ang="0">
                  <a:pos x="0" y="46"/>
                </a:cxn>
                <a:cxn ang="0">
                  <a:pos x="0" y="62"/>
                </a:cxn>
                <a:cxn ang="0">
                  <a:pos x="35" y="27"/>
                </a:cxn>
                <a:cxn ang="0">
                  <a:pos x="58" y="51"/>
                </a:cxn>
                <a:cxn ang="0">
                  <a:pos x="92" y="16"/>
                </a:cxn>
                <a:cxn ang="0">
                  <a:pos x="92" y="0"/>
                </a:cxn>
                <a:cxn ang="0">
                  <a:pos x="58" y="35"/>
                </a:cxn>
                <a:cxn ang="0">
                  <a:pos x="35" y="11"/>
                </a:cxn>
              </a:cxnLst>
              <a:rect l="0" t="0" r="r" b="b"/>
              <a:pathLst>
                <a:path w="92" h="62">
                  <a:moveTo>
                    <a:pt x="35" y="11"/>
                  </a:moveTo>
                  <a:lnTo>
                    <a:pt x="0" y="46"/>
                  </a:lnTo>
                  <a:lnTo>
                    <a:pt x="0" y="62"/>
                  </a:lnTo>
                  <a:lnTo>
                    <a:pt x="35" y="27"/>
                  </a:lnTo>
                  <a:lnTo>
                    <a:pt x="58" y="51"/>
                  </a:lnTo>
                  <a:lnTo>
                    <a:pt x="92" y="16"/>
                  </a:lnTo>
                  <a:lnTo>
                    <a:pt x="92" y="0"/>
                  </a:lnTo>
                  <a:lnTo>
                    <a:pt x="58" y="35"/>
                  </a:lnTo>
                  <a:lnTo>
                    <a:pt x="35" y="1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3" name="Group 13"/>
          <p:cNvGrpSpPr/>
          <p:nvPr/>
        </p:nvGrpSpPr>
        <p:grpSpPr>
          <a:xfrm>
            <a:off x="5956262" y="2890398"/>
            <a:ext cx="323508" cy="367441"/>
            <a:chOff x="4427538" y="1843088"/>
            <a:chExt cx="257175" cy="292100"/>
          </a:xfrm>
          <a:solidFill>
            <a:srgbClr val="00B050"/>
          </a:solidFill>
        </p:grpSpPr>
        <p:sp>
          <p:nvSpPr>
            <p:cNvPr id="50" name="Freeform 30"/>
            <p:cNvSpPr>
              <a:spLocks noEditPoints="1"/>
            </p:cNvSpPr>
            <p:nvPr/>
          </p:nvSpPr>
          <p:spPr bwMode="auto">
            <a:xfrm>
              <a:off x="4427538" y="1843088"/>
              <a:ext cx="257175" cy="292100"/>
            </a:xfrm>
            <a:custGeom>
              <a:avLst/>
              <a:gdLst/>
              <a:ahLst/>
              <a:cxnLst>
                <a:cxn ang="0">
                  <a:pos x="108" y="0"/>
                </a:cxn>
                <a:cxn ang="0">
                  <a:pos x="0" y="0"/>
                </a:cxn>
                <a:cxn ang="0">
                  <a:pos x="0" y="184"/>
                </a:cxn>
                <a:cxn ang="0">
                  <a:pos x="162" y="184"/>
                </a:cxn>
                <a:cxn ang="0">
                  <a:pos x="162" y="52"/>
                </a:cxn>
                <a:cxn ang="0">
                  <a:pos x="108" y="0"/>
                </a:cxn>
                <a:cxn ang="0">
                  <a:pos x="138" y="160"/>
                </a:cxn>
                <a:cxn ang="0">
                  <a:pos x="22" y="160"/>
                </a:cxn>
                <a:cxn ang="0">
                  <a:pos x="22" y="22"/>
                </a:cxn>
                <a:cxn ang="0">
                  <a:pos x="98" y="22"/>
                </a:cxn>
                <a:cxn ang="0">
                  <a:pos x="138" y="62"/>
                </a:cxn>
                <a:cxn ang="0">
                  <a:pos x="138" y="160"/>
                </a:cxn>
              </a:cxnLst>
              <a:rect l="0" t="0" r="r" b="b"/>
              <a:pathLst>
                <a:path w="162" h="184">
                  <a:moveTo>
                    <a:pt x="108" y="0"/>
                  </a:moveTo>
                  <a:lnTo>
                    <a:pt x="0" y="0"/>
                  </a:lnTo>
                  <a:lnTo>
                    <a:pt x="0" y="184"/>
                  </a:lnTo>
                  <a:lnTo>
                    <a:pt x="162" y="184"/>
                  </a:lnTo>
                  <a:lnTo>
                    <a:pt x="162" y="52"/>
                  </a:lnTo>
                  <a:lnTo>
                    <a:pt x="108" y="0"/>
                  </a:lnTo>
                  <a:close/>
                  <a:moveTo>
                    <a:pt x="138" y="160"/>
                  </a:moveTo>
                  <a:lnTo>
                    <a:pt x="22" y="160"/>
                  </a:lnTo>
                  <a:lnTo>
                    <a:pt x="22" y="22"/>
                  </a:lnTo>
                  <a:lnTo>
                    <a:pt x="98" y="22"/>
                  </a:lnTo>
                  <a:lnTo>
                    <a:pt x="138" y="62"/>
                  </a:lnTo>
                  <a:lnTo>
                    <a:pt x="138"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51" name="Freeform 31"/>
            <p:cNvSpPr>
              <a:spLocks noEditPoints="1"/>
            </p:cNvSpPr>
            <p:nvPr/>
          </p:nvSpPr>
          <p:spPr bwMode="auto">
            <a:xfrm>
              <a:off x="4483101" y="1951038"/>
              <a:ext cx="146050" cy="128588"/>
            </a:xfrm>
            <a:custGeom>
              <a:avLst/>
              <a:gdLst/>
              <a:ahLst/>
              <a:cxnLst>
                <a:cxn ang="0">
                  <a:pos x="0" y="81"/>
                </a:cxn>
                <a:cxn ang="0">
                  <a:pos x="92" y="81"/>
                </a:cxn>
                <a:cxn ang="0">
                  <a:pos x="92" y="0"/>
                </a:cxn>
                <a:cxn ang="0">
                  <a:pos x="0" y="0"/>
                </a:cxn>
                <a:cxn ang="0">
                  <a:pos x="0" y="81"/>
                </a:cxn>
                <a:cxn ang="0">
                  <a:pos x="46" y="11"/>
                </a:cxn>
                <a:cxn ang="0">
                  <a:pos x="81" y="11"/>
                </a:cxn>
                <a:cxn ang="0">
                  <a:pos x="81" y="35"/>
                </a:cxn>
                <a:cxn ang="0">
                  <a:pos x="46" y="35"/>
                </a:cxn>
                <a:cxn ang="0">
                  <a:pos x="46" y="11"/>
                </a:cxn>
                <a:cxn ang="0">
                  <a:pos x="46" y="46"/>
                </a:cxn>
                <a:cxn ang="0">
                  <a:pos x="81" y="46"/>
                </a:cxn>
                <a:cxn ang="0">
                  <a:pos x="81" y="70"/>
                </a:cxn>
                <a:cxn ang="0">
                  <a:pos x="46" y="70"/>
                </a:cxn>
                <a:cxn ang="0">
                  <a:pos x="46" y="46"/>
                </a:cxn>
                <a:cxn ang="0">
                  <a:pos x="11" y="11"/>
                </a:cxn>
                <a:cxn ang="0">
                  <a:pos x="33" y="11"/>
                </a:cxn>
                <a:cxn ang="0">
                  <a:pos x="33" y="35"/>
                </a:cxn>
                <a:cxn ang="0">
                  <a:pos x="11" y="35"/>
                </a:cxn>
                <a:cxn ang="0">
                  <a:pos x="11" y="11"/>
                </a:cxn>
                <a:cxn ang="0">
                  <a:pos x="11" y="46"/>
                </a:cxn>
                <a:cxn ang="0">
                  <a:pos x="33" y="46"/>
                </a:cxn>
                <a:cxn ang="0">
                  <a:pos x="33" y="70"/>
                </a:cxn>
                <a:cxn ang="0">
                  <a:pos x="11" y="70"/>
                </a:cxn>
                <a:cxn ang="0">
                  <a:pos x="11" y="46"/>
                </a:cxn>
              </a:cxnLst>
              <a:rect l="0" t="0" r="r" b="b"/>
              <a:pathLst>
                <a:path w="92" h="81">
                  <a:moveTo>
                    <a:pt x="0" y="81"/>
                  </a:moveTo>
                  <a:lnTo>
                    <a:pt x="92" y="81"/>
                  </a:lnTo>
                  <a:lnTo>
                    <a:pt x="92" y="0"/>
                  </a:lnTo>
                  <a:lnTo>
                    <a:pt x="0" y="0"/>
                  </a:lnTo>
                  <a:lnTo>
                    <a:pt x="0" y="81"/>
                  </a:lnTo>
                  <a:close/>
                  <a:moveTo>
                    <a:pt x="46" y="11"/>
                  </a:moveTo>
                  <a:lnTo>
                    <a:pt x="81" y="11"/>
                  </a:lnTo>
                  <a:lnTo>
                    <a:pt x="81" y="35"/>
                  </a:lnTo>
                  <a:lnTo>
                    <a:pt x="46" y="35"/>
                  </a:lnTo>
                  <a:lnTo>
                    <a:pt x="46" y="11"/>
                  </a:lnTo>
                  <a:close/>
                  <a:moveTo>
                    <a:pt x="46" y="46"/>
                  </a:moveTo>
                  <a:lnTo>
                    <a:pt x="81" y="46"/>
                  </a:lnTo>
                  <a:lnTo>
                    <a:pt x="81" y="70"/>
                  </a:lnTo>
                  <a:lnTo>
                    <a:pt x="46" y="70"/>
                  </a:lnTo>
                  <a:lnTo>
                    <a:pt x="46" y="46"/>
                  </a:lnTo>
                  <a:close/>
                  <a:moveTo>
                    <a:pt x="11" y="11"/>
                  </a:moveTo>
                  <a:lnTo>
                    <a:pt x="33" y="11"/>
                  </a:lnTo>
                  <a:lnTo>
                    <a:pt x="33" y="35"/>
                  </a:lnTo>
                  <a:lnTo>
                    <a:pt x="11" y="35"/>
                  </a:lnTo>
                  <a:lnTo>
                    <a:pt x="11" y="11"/>
                  </a:lnTo>
                  <a:close/>
                  <a:moveTo>
                    <a:pt x="11" y="46"/>
                  </a:moveTo>
                  <a:lnTo>
                    <a:pt x="33" y="46"/>
                  </a:lnTo>
                  <a:lnTo>
                    <a:pt x="33" y="70"/>
                  </a:lnTo>
                  <a:lnTo>
                    <a:pt x="11" y="70"/>
                  </a:lnTo>
                  <a:lnTo>
                    <a:pt x="11" y="46"/>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52" name="Group 14"/>
          <p:cNvGrpSpPr/>
          <p:nvPr/>
        </p:nvGrpSpPr>
        <p:grpSpPr>
          <a:xfrm>
            <a:off x="6691145" y="2890398"/>
            <a:ext cx="323508" cy="367441"/>
            <a:chOff x="5011738" y="1843088"/>
            <a:chExt cx="257175" cy="292100"/>
          </a:xfrm>
          <a:solidFill>
            <a:srgbClr val="00B050"/>
          </a:solidFill>
        </p:grpSpPr>
        <p:sp>
          <p:nvSpPr>
            <p:cNvPr id="302" name="Freeform 32"/>
            <p:cNvSpPr>
              <a:spLocks noEditPoints="1"/>
            </p:cNvSpPr>
            <p:nvPr/>
          </p:nvSpPr>
          <p:spPr bwMode="auto">
            <a:xfrm>
              <a:off x="5011738" y="1843088"/>
              <a:ext cx="257175" cy="292100"/>
            </a:xfrm>
            <a:custGeom>
              <a:avLst/>
              <a:gdLst/>
              <a:ahLst/>
              <a:cxnLst>
                <a:cxn ang="0">
                  <a:pos x="110" y="0"/>
                </a:cxn>
                <a:cxn ang="0">
                  <a:pos x="0" y="0"/>
                </a:cxn>
                <a:cxn ang="0">
                  <a:pos x="0" y="184"/>
                </a:cxn>
                <a:cxn ang="0">
                  <a:pos x="162" y="184"/>
                </a:cxn>
                <a:cxn ang="0">
                  <a:pos x="162" y="52"/>
                </a:cxn>
                <a:cxn ang="0">
                  <a:pos x="110" y="0"/>
                </a:cxn>
                <a:cxn ang="0">
                  <a:pos x="138" y="160"/>
                </a:cxn>
                <a:cxn ang="0">
                  <a:pos x="24" y="160"/>
                </a:cxn>
                <a:cxn ang="0">
                  <a:pos x="24" y="22"/>
                </a:cxn>
                <a:cxn ang="0">
                  <a:pos x="100" y="22"/>
                </a:cxn>
                <a:cxn ang="0">
                  <a:pos x="138" y="62"/>
                </a:cxn>
                <a:cxn ang="0">
                  <a:pos x="138" y="160"/>
                </a:cxn>
              </a:cxnLst>
              <a:rect l="0" t="0" r="r" b="b"/>
              <a:pathLst>
                <a:path w="162" h="184">
                  <a:moveTo>
                    <a:pt x="110" y="0"/>
                  </a:moveTo>
                  <a:lnTo>
                    <a:pt x="0" y="0"/>
                  </a:lnTo>
                  <a:lnTo>
                    <a:pt x="0" y="184"/>
                  </a:lnTo>
                  <a:lnTo>
                    <a:pt x="162" y="184"/>
                  </a:lnTo>
                  <a:lnTo>
                    <a:pt x="162" y="52"/>
                  </a:lnTo>
                  <a:lnTo>
                    <a:pt x="110" y="0"/>
                  </a:lnTo>
                  <a:close/>
                  <a:moveTo>
                    <a:pt x="138" y="160"/>
                  </a:moveTo>
                  <a:lnTo>
                    <a:pt x="24" y="160"/>
                  </a:lnTo>
                  <a:lnTo>
                    <a:pt x="24" y="22"/>
                  </a:lnTo>
                  <a:lnTo>
                    <a:pt x="100" y="22"/>
                  </a:lnTo>
                  <a:lnTo>
                    <a:pt x="138" y="62"/>
                  </a:lnTo>
                  <a:lnTo>
                    <a:pt x="138"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03" name="Oval 33"/>
            <p:cNvSpPr>
              <a:spLocks noChangeArrowheads="1"/>
            </p:cNvSpPr>
            <p:nvPr/>
          </p:nvSpPr>
          <p:spPr bwMode="auto">
            <a:xfrm>
              <a:off x="5067301" y="1930400"/>
              <a:ext cx="55563" cy="555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04" name="Freeform 34"/>
            <p:cNvSpPr/>
            <p:nvPr/>
          </p:nvSpPr>
          <p:spPr bwMode="auto">
            <a:xfrm>
              <a:off x="5067301" y="1951038"/>
              <a:ext cx="146050" cy="125413"/>
            </a:xfrm>
            <a:custGeom>
              <a:avLst/>
              <a:gdLst/>
              <a:ahLst/>
              <a:cxnLst>
                <a:cxn ang="0">
                  <a:pos x="24" y="46"/>
                </a:cxn>
                <a:cxn ang="0">
                  <a:pos x="0" y="79"/>
                </a:cxn>
                <a:cxn ang="0">
                  <a:pos x="92" y="79"/>
                </a:cxn>
                <a:cxn ang="0">
                  <a:pos x="70" y="0"/>
                </a:cxn>
                <a:cxn ang="0">
                  <a:pos x="46" y="68"/>
                </a:cxn>
                <a:cxn ang="0">
                  <a:pos x="24" y="46"/>
                </a:cxn>
              </a:cxnLst>
              <a:rect l="0" t="0" r="r" b="b"/>
              <a:pathLst>
                <a:path w="92" h="79">
                  <a:moveTo>
                    <a:pt x="24" y="46"/>
                  </a:moveTo>
                  <a:lnTo>
                    <a:pt x="0" y="79"/>
                  </a:lnTo>
                  <a:lnTo>
                    <a:pt x="92" y="79"/>
                  </a:lnTo>
                  <a:lnTo>
                    <a:pt x="70" y="0"/>
                  </a:lnTo>
                  <a:lnTo>
                    <a:pt x="46" y="68"/>
                  </a:lnTo>
                  <a:lnTo>
                    <a:pt x="24" y="46"/>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53" name="Group 15"/>
          <p:cNvGrpSpPr/>
          <p:nvPr/>
        </p:nvGrpSpPr>
        <p:grpSpPr>
          <a:xfrm>
            <a:off x="7430021" y="2890398"/>
            <a:ext cx="321512" cy="367441"/>
            <a:chOff x="5599113" y="1843088"/>
            <a:chExt cx="255588" cy="292100"/>
          </a:xfrm>
          <a:solidFill>
            <a:srgbClr val="00B050"/>
          </a:solidFill>
        </p:grpSpPr>
        <p:sp>
          <p:nvSpPr>
            <p:cNvPr id="54" name="Freeform 35"/>
            <p:cNvSpPr>
              <a:spLocks noEditPoints="1"/>
            </p:cNvSpPr>
            <p:nvPr/>
          </p:nvSpPr>
          <p:spPr bwMode="auto">
            <a:xfrm>
              <a:off x="5599113" y="1843088"/>
              <a:ext cx="255588" cy="292100"/>
            </a:xfrm>
            <a:custGeom>
              <a:avLst/>
              <a:gdLst/>
              <a:ahLst/>
              <a:cxnLst>
                <a:cxn ang="0">
                  <a:pos x="108" y="0"/>
                </a:cxn>
                <a:cxn ang="0">
                  <a:pos x="0" y="0"/>
                </a:cxn>
                <a:cxn ang="0">
                  <a:pos x="0" y="184"/>
                </a:cxn>
                <a:cxn ang="0">
                  <a:pos x="161" y="184"/>
                </a:cxn>
                <a:cxn ang="0">
                  <a:pos x="161" y="52"/>
                </a:cxn>
                <a:cxn ang="0">
                  <a:pos x="108" y="0"/>
                </a:cxn>
                <a:cxn ang="0">
                  <a:pos x="138" y="160"/>
                </a:cxn>
                <a:cxn ang="0">
                  <a:pos x="22" y="160"/>
                </a:cxn>
                <a:cxn ang="0">
                  <a:pos x="22" y="22"/>
                </a:cxn>
                <a:cxn ang="0">
                  <a:pos x="99" y="22"/>
                </a:cxn>
                <a:cxn ang="0">
                  <a:pos x="138" y="62"/>
                </a:cxn>
                <a:cxn ang="0">
                  <a:pos x="138" y="160"/>
                </a:cxn>
              </a:cxnLst>
              <a:rect l="0" t="0" r="r" b="b"/>
              <a:pathLst>
                <a:path w="161" h="184">
                  <a:moveTo>
                    <a:pt x="108" y="0"/>
                  </a:moveTo>
                  <a:lnTo>
                    <a:pt x="0" y="0"/>
                  </a:lnTo>
                  <a:lnTo>
                    <a:pt x="0" y="184"/>
                  </a:lnTo>
                  <a:lnTo>
                    <a:pt x="161" y="184"/>
                  </a:lnTo>
                  <a:lnTo>
                    <a:pt x="161" y="52"/>
                  </a:lnTo>
                  <a:lnTo>
                    <a:pt x="108" y="0"/>
                  </a:lnTo>
                  <a:close/>
                  <a:moveTo>
                    <a:pt x="138" y="160"/>
                  </a:moveTo>
                  <a:lnTo>
                    <a:pt x="22" y="160"/>
                  </a:lnTo>
                  <a:lnTo>
                    <a:pt x="22" y="22"/>
                  </a:lnTo>
                  <a:lnTo>
                    <a:pt x="99" y="22"/>
                  </a:lnTo>
                  <a:lnTo>
                    <a:pt x="138" y="62"/>
                  </a:lnTo>
                  <a:lnTo>
                    <a:pt x="138"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55" name="Freeform 36"/>
            <p:cNvSpPr/>
            <p:nvPr/>
          </p:nvSpPr>
          <p:spPr bwMode="auto">
            <a:xfrm>
              <a:off x="5689601" y="1951038"/>
              <a:ext cx="96838" cy="107950"/>
            </a:xfrm>
            <a:custGeom>
              <a:avLst/>
              <a:gdLst/>
              <a:ahLst/>
              <a:cxnLst>
                <a:cxn ang="0">
                  <a:pos x="0" y="68"/>
                </a:cxn>
                <a:cxn ang="0">
                  <a:pos x="61" y="33"/>
                </a:cxn>
                <a:cxn ang="0">
                  <a:pos x="0" y="0"/>
                </a:cxn>
                <a:cxn ang="0">
                  <a:pos x="0" y="68"/>
                </a:cxn>
              </a:cxnLst>
              <a:rect l="0" t="0" r="r" b="b"/>
              <a:pathLst>
                <a:path w="61" h="68">
                  <a:moveTo>
                    <a:pt x="0" y="68"/>
                  </a:moveTo>
                  <a:lnTo>
                    <a:pt x="61" y="33"/>
                  </a:lnTo>
                  <a:lnTo>
                    <a:pt x="0" y="0"/>
                  </a:lnTo>
                  <a:lnTo>
                    <a:pt x="0" y="68"/>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56" name="Group 16"/>
          <p:cNvGrpSpPr/>
          <p:nvPr/>
        </p:nvGrpSpPr>
        <p:grpSpPr>
          <a:xfrm>
            <a:off x="8166902" y="2890398"/>
            <a:ext cx="319514" cy="367441"/>
            <a:chOff x="6184901" y="1843088"/>
            <a:chExt cx="254000" cy="292100"/>
          </a:xfrm>
          <a:solidFill>
            <a:srgbClr val="00B050"/>
          </a:solidFill>
        </p:grpSpPr>
        <p:sp>
          <p:nvSpPr>
            <p:cNvPr id="297" name="Freeform 37"/>
            <p:cNvSpPr>
              <a:spLocks noEditPoints="1"/>
            </p:cNvSpPr>
            <p:nvPr/>
          </p:nvSpPr>
          <p:spPr bwMode="auto">
            <a:xfrm>
              <a:off x="6184901" y="1843088"/>
              <a:ext cx="254000" cy="292100"/>
            </a:xfrm>
            <a:custGeom>
              <a:avLst/>
              <a:gdLst/>
              <a:ahLst/>
              <a:cxnLst>
                <a:cxn ang="0">
                  <a:pos x="108" y="0"/>
                </a:cxn>
                <a:cxn ang="0">
                  <a:pos x="0" y="0"/>
                </a:cxn>
                <a:cxn ang="0">
                  <a:pos x="0" y="184"/>
                </a:cxn>
                <a:cxn ang="0">
                  <a:pos x="160" y="184"/>
                </a:cxn>
                <a:cxn ang="0">
                  <a:pos x="160" y="52"/>
                </a:cxn>
                <a:cxn ang="0">
                  <a:pos x="108" y="0"/>
                </a:cxn>
                <a:cxn ang="0">
                  <a:pos x="138" y="160"/>
                </a:cxn>
                <a:cxn ang="0">
                  <a:pos x="22" y="160"/>
                </a:cxn>
                <a:cxn ang="0">
                  <a:pos x="22" y="22"/>
                </a:cxn>
                <a:cxn ang="0">
                  <a:pos x="98" y="22"/>
                </a:cxn>
                <a:cxn ang="0">
                  <a:pos x="138" y="62"/>
                </a:cxn>
                <a:cxn ang="0">
                  <a:pos x="138" y="160"/>
                </a:cxn>
              </a:cxnLst>
              <a:rect l="0" t="0" r="r" b="b"/>
              <a:pathLst>
                <a:path w="160" h="184">
                  <a:moveTo>
                    <a:pt x="108" y="0"/>
                  </a:moveTo>
                  <a:lnTo>
                    <a:pt x="0" y="0"/>
                  </a:lnTo>
                  <a:lnTo>
                    <a:pt x="0" y="184"/>
                  </a:lnTo>
                  <a:lnTo>
                    <a:pt x="160" y="184"/>
                  </a:lnTo>
                  <a:lnTo>
                    <a:pt x="160" y="52"/>
                  </a:lnTo>
                  <a:lnTo>
                    <a:pt x="108" y="0"/>
                  </a:lnTo>
                  <a:close/>
                  <a:moveTo>
                    <a:pt x="138" y="160"/>
                  </a:moveTo>
                  <a:lnTo>
                    <a:pt x="22" y="160"/>
                  </a:lnTo>
                  <a:lnTo>
                    <a:pt x="22" y="22"/>
                  </a:lnTo>
                  <a:lnTo>
                    <a:pt x="98" y="22"/>
                  </a:lnTo>
                  <a:lnTo>
                    <a:pt x="138" y="62"/>
                  </a:lnTo>
                  <a:lnTo>
                    <a:pt x="138"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98" name="Freeform 38"/>
            <p:cNvSpPr/>
            <p:nvPr/>
          </p:nvSpPr>
          <p:spPr bwMode="auto">
            <a:xfrm>
              <a:off x="6238876" y="1954213"/>
              <a:ext cx="53975" cy="107950"/>
            </a:xfrm>
            <a:custGeom>
              <a:avLst/>
              <a:gdLst/>
              <a:ahLst/>
              <a:cxnLst>
                <a:cxn ang="0">
                  <a:pos x="0" y="35"/>
                </a:cxn>
                <a:cxn ang="0">
                  <a:pos x="34" y="68"/>
                </a:cxn>
                <a:cxn ang="0">
                  <a:pos x="34" y="52"/>
                </a:cxn>
                <a:cxn ang="0">
                  <a:pos x="16" y="35"/>
                </a:cxn>
                <a:cxn ang="0">
                  <a:pos x="34" y="15"/>
                </a:cxn>
                <a:cxn ang="0">
                  <a:pos x="34" y="0"/>
                </a:cxn>
                <a:cxn ang="0">
                  <a:pos x="8" y="25"/>
                </a:cxn>
                <a:cxn ang="0">
                  <a:pos x="0" y="35"/>
                </a:cxn>
              </a:cxnLst>
              <a:rect l="0" t="0" r="r" b="b"/>
              <a:pathLst>
                <a:path w="34" h="68">
                  <a:moveTo>
                    <a:pt x="0" y="35"/>
                  </a:moveTo>
                  <a:lnTo>
                    <a:pt x="34" y="68"/>
                  </a:lnTo>
                  <a:lnTo>
                    <a:pt x="34" y="52"/>
                  </a:lnTo>
                  <a:lnTo>
                    <a:pt x="16" y="35"/>
                  </a:lnTo>
                  <a:lnTo>
                    <a:pt x="34" y="15"/>
                  </a:lnTo>
                  <a:lnTo>
                    <a:pt x="34" y="0"/>
                  </a:lnTo>
                  <a:lnTo>
                    <a:pt x="8" y="25"/>
                  </a:lnTo>
                  <a:lnTo>
                    <a:pt x="0" y="35"/>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57" name="Freeform 39"/>
            <p:cNvSpPr/>
            <p:nvPr/>
          </p:nvSpPr>
          <p:spPr bwMode="auto">
            <a:xfrm>
              <a:off x="6330951" y="1951038"/>
              <a:ext cx="55563" cy="107950"/>
            </a:xfrm>
            <a:custGeom>
              <a:avLst/>
              <a:gdLst/>
              <a:ahLst/>
              <a:cxnLst>
                <a:cxn ang="0">
                  <a:pos x="0" y="16"/>
                </a:cxn>
                <a:cxn ang="0">
                  <a:pos x="17" y="33"/>
                </a:cxn>
                <a:cxn ang="0">
                  <a:pos x="0" y="52"/>
                </a:cxn>
                <a:cxn ang="0">
                  <a:pos x="0" y="68"/>
                </a:cxn>
                <a:cxn ang="0">
                  <a:pos x="27" y="41"/>
                </a:cxn>
                <a:cxn ang="0">
                  <a:pos x="35" y="33"/>
                </a:cxn>
                <a:cxn ang="0">
                  <a:pos x="0" y="0"/>
                </a:cxn>
                <a:cxn ang="0">
                  <a:pos x="0" y="16"/>
                </a:cxn>
              </a:cxnLst>
              <a:rect l="0" t="0" r="r" b="b"/>
              <a:pathLst>
                <a:path w="35" h="68">
                  <a:moveTo>
                    <a:pt x="0" y="16"/>
                  </a:moveTo>
                  <a:lnTo>
                    <a:pt x="17" y="33"/>
                  </a:lnTo>
                  <a:lnTo>
                    <a:pt x="0" y="52"/>
                  </a:lnTo>
                  <a:lnTo>
                    <a:pt x="0" y="68"/>
                  </a:lnTo>
                  <a:lnTo>
                    <a:pt x="27" y="41"/>
                  </a:lnTo>
                  <a:lnTo>
                    <a:pt x="35" y="33"/>
                  </a:lnTo>
                  <a:lnTo>
                    <a:pt x="0" y="0"/>
                  </a:lnTo>
                  <a:lnTo>
                    <a:pt x="0" y="16"/>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58" name="Group 17"/>
          <p:cNvGrpSpPr/>
          <p:nvPr/>
        </p:nvGrpSpPr>
        <p:grpSpPr>
          <a:xfrm>
            <a:off x="8901785" y="2890398"/>
            <a:ext cx="323508" cy="367441"/>
            <a:chOff x="6769101" y="1843088"/>
            <a:chExt cx="257175" cy="292100"/>
          </a:xfrm>
          <a:solidFill>
            <a:srgbClr val="00B050"/>
          </a:solidFill>
        </p:grpSpPr>
        <p:sp>
          <p:nvSpPr>
            <p:cNvPr id="59" name="Freeform 40"/>
            <p:cNvSpPr>
              <a:spLocks noEditPoints="1"/>
            </p:cNvSpPr>
            <p:nvPr/>
          </p:nvSpPr>
          <p:spPr bwMode="auto">
            <a:xfrm>
              <a:off x="6769101" y="1843088"/>
              <a:ext cx="257175" cy="292100"/>
            </a:xfrm>
            <a:custGeom>
              <a:avLst/>
              <a:gdLst/>
              <a:ahLst/>
              <a:cxnLst>
                <a:cxn ang="0">
                  <a:pos x="108" y="0"/>
                </a:cxn>
                <a:cxn ang="0">
                  <a:pos x="0" y="0"/>
                </a:cxn>
                <a:cxn ang="0">
                  <a:pos x="0" y="184"/>
                </a:cxn>
                <a:cxn ang="0">
                  <a:pos x="162" y="184"/>
                </a:cxn>
                <a:cxn ang="0">
                  <a:pos x="162" y="52"/>
                </a:cxn>
                <a:cxn ang="0">
                  <a:pos x="108" y="0"/>
                </a:cxn>
                <a:cxn ang="0">
                  <a:pos x="138" y="160"/>
                </a:cxn>
                <a:cxn ang="0">
                  <a:pos x="24" y="160"/>
                </a:cxn>
                <a:cxn ang="0">
                  <a:pos x="24" y="22"/>
                </a:cxn>
                <a:cxn ang="0">
                  <a:pos x="98" y="22"/>
                </a:cxn>
                <a:cxn ang="0">
                  <a:pos x="138" y="62"/>
                </a:cxn>
                <a:cxn ang="0">
                  <a:pos x="138" y="160"/>
                </a:cxn>
              </a:cxnLst>
              <a:rect l="0" t="0" r="r" b="b"/>
              <a:pathLst>
                <a:path w="162" h="184">
                  <a:moveTo>
                    <a:pt x="108" y="0"/>
                  </a:moveTo>
                  <a:lnTo>
                    <a:pt x="0" y="0"/>
                  </a:lnTo>
                  <a:lnTo>
                    <a:pt x="0" y="184"/>
                  </a:lnTo>
                  <a:lnTo>
                    <a:pt x="162" y="184"/>
                  </a:lnTo>
                  <a:lnTo>
                    <a:pt x="162" y="52"/>
                  </a:lnTo>
                  <a:lnTo>
                    <a:pt x="108" y="0"/>
                  </a:lnTo>
                  <a:close/>
                  <a:moveTo>
                    <a:pt x="138" y="160"/>
                  </a:moveTo>
                  <a:lnTo>
                    <a:pt x="24" y="160"/>
                  </a:lnTo>
                  <a:lnTo>
                    <a:pt x="24" y="22"/>
                  </a:lnTo>
                  <a:lnTo>
                    <a:pt x="98" y="22"/>
                  </a:lnTo>
                  <a:lnTo>
                    <a:pt x="138" y="62"/>
                  </a:lnTo>
                  <a:lnTo>
                    <a:pt x="138"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60" name="Rectangle 41"/>
            <p:cNvSpPr>
              <a:spLocks noChangeArrowheads="1"/>
            </p:cNvSpPr>
            <p:nvPr/>
          </p:nvSpPr>
          <p:spPr bwMode="auto">
            <a:xfrm>
              <a:off x="6824663" y="2044700"/>
              <a:ext cx="34925" cy="34925"/>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61" name="Rectangle 42"/>
            <p:cNvSpPr>
              <a:spLocks noChangeArrowheads="1"/>
            </p:cNvSpPr>
            <p:nvPr/>
          </p:nvSpPr>
          <p:spPr bwMode="auto">
            <a:xfrm>
              <a:off x="6880226" y="1951038"/>
              <a:ext cx="34925" cy="128588"/>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62" name="Rectangle 43"/>
            <p:cNvSpPr>
              <a:spLocks noChangeArrowheads="1"/>
            </p:cNvSpPr>
            <p:nvPr/>
          </p:nvSpPr>
          <p:spPr bwMode="auto">
            <a:xfrm>
              <a:off x="6932613" y="2006600"/>
              <a:ext cx="38100" cy="73025"/>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63" name="Freeform 44"/>
          <p:cNvSpPr>
            <a:spLocks noEditPoints="1"/>
          </p:cNvSpPr>
          <p:nvPr/>
        </p:nvSpPr>
        <p:spPr bwMode="auto">
          <a:xfrm>
            <a:off x="3793549" y="2890398"/>
            <a:ext cx="319514" cy="367441"/>
          </a:xfrm>
          <a:custGeom>
            <a:avLst/>
            <a:gdLst>
              <a:gd name="T0" fmla="*/ 171450 w 160"/>
              <a:gd name="T1" fmla="*/ 0 h 184"/>
              <a:gd name="T2" fmla="*/ 0 w 160"/>
              <a:gd name="T3" fmla="*/ 0 h 184"/>
              <a:gd name="T4" fmla="*/ 0 w 160"/>
              <a:gd name="T5" fmla="*/ 292100 h 184"/>
              <a:gd name="T6" fmla="*/ 254000 w 160"/>
              <a:gd name="T7" fmla="*/ 292100 h 184"/>
              <a:gd name="T8" fmla="*/ 254000 w 160"/>
              <a:gd name="T9" fmla="*/ 82550 h 184"/>
              <a:gd name="T10" fmla="*/ 171450 w 160"/>
              <a:gd name="T11" fmla="*/ 0 h 184"/>
              <a:gd name="T12" fmla="*/ 219075 w 160"/>
              <a:gd name="T13" fmla="*/ 254000 h 184"/>
              <a:gd name="T14" fmla="*/ 34925 w 160"/>
              <a:gd name="T15" fmla="*/ 254000 h 184"/>
              <a:gd name="T16" fmla="*/ 34925 w 160"/>
              <a:gd name="T17" fmla="*/ 34925 h 184"/>
              <a:gd name="T18" fmla="*/ 73025 w 160"/>
              <a:gd name="T19" fmla="*/ 34925 h 184"/>
              <a:gd name="T20" fmla="*/ 73025 w 160"/>
              <a:gd name="T21" fmla="*/ 201613 h 184"/>
              <a:gd name="T22" fmla="*/ 107950 w 160"/>
              <a:gd name="T23" fmla="*/ 146050 h 184"/>
              <a:gd name="T24" fmla="*/ 146050 w 160"/>
              <a:gd name="T25" fmla="*/ 201613 h 184"/>
              <a:gd name="T26" fmla="*/ 146050 w 160"/>
              <a:gd name="T27" fmla="*/ 34925 h 184"/>
              <a:gd name="T28" fmla="*/ 155575 w 160"/>
              <a:gd name="T29" fmla="*/ 34925 h 184"/>
              <a:gd name="T30" fmla="*/ 219075 w 160"/>
              <a:gd name="T31" fmla="*/ 98425 h 184"/>
              <a:gd name="T32" fmla="*/ 219075 w 160"/>
              <a:gd name="T33" fmla="*/ 254000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0" h="184">
                <a:moveTo>
                  <a:pt x="108" y="0"/>
                </a:moveTo>
                <a:lnTo>
                  <a:pt x="0" y="0"/>
                </a:lnTo>
                <a:lnTo>
                  <a:pt x="0" y="184"/>
                </a:lnTo>
                <a:lnTo>
                  <a:pt x="160" y="184"/>
                </a:lnTo>
                <a:lnTo>
                  <a:pt x="160" y="52"/>
                </a:lnTo>
                <a:lnTo>
                  <a:pt x="108" y="0"/>
                </a:lnTo>
                <a:close/>
                <a:moveTo>
                  <a:pt x="138" y="160"/>
                </a:moveTo>
                <a:lnTo>
                  <a:pt x="22" y="160"/>
                </a:lnTo>
                <a:lnTo>
                  <a:pt x="22" y="22"/>
                </a:lnTo>
                <a:lnTo>
                  <a:pt x="46" y="22"/>
                </a:lnTo>
                <a:lnTo>
                  <a:pt x="46" y="127"/>
                </a:lnTo>
                <a:lnTo>
                  <a:pt x="68" y="92"/>
                </a:lnTo>
                <a:lnTo>
                  <a:pt x="92" y="127"/>
                </a:lnTo>
                <a:lnTo>
                  <a:pt x="92" y="22"/>
                </a:lnTo>
                <a:lnTo>
                  <a:pt x="98" y="22"/>
                </a:lnTo>
                <a:lnTo>
                  <a:pt x="138" y="62"/>
                </a:lnTo>
                <a:lnTo>
                  <a:pt x="138" y="160"/>
                </a:lnTo>
                <a:close/>
              </a:path>
            </a:pathLst>
          </a:custGeom>
          <a:solidFill>
            <a:srgbClr val="00B050"/>
          </a:solidFill>
          <a:ln>
            <a:noFill/>
          </a:ln>
        </p:spPr>
        <p:txBody>
          <a:bodyPr/>
          <a:lstStyle/>
          <a:p>
            <a:endParaRPr lang="en-US"/>
          </a:p>
        </p:txBody>
      </p:sp>
      <p:grpSp>
        <p:nvGrpSpPr>
          <p:cNvPr id="64" name="Group 19"/>
          <p:cNvGrpSpPr/>
          <p:nvPr/>
        </p:nvGrpSpPr>
        <p:grpSpPr>
          <a:xfrm>
            <a:off x="3008742" y="2890398"/>
            <a:ext cx="321512" cy="367441"/>
            <a:chOff x="2084388" y="1843088"/>
            <a:chExt cx="255588" cy="292100"/>
          </a:xfrm>
          <a:solidFill>
            <a:srgbClr val="00B050"/>
          </a:solidFill>
        </p:grpSpPr>
        <p:sp>
          <p:nvSpPr>
            <p:cNvPr id="291" name="Freeform 45"/>
            <p:cNvSpPr>
              <a:spLocks noEditPoints="1"/>
            </p:cNvSpPr>
            <p:nvPr/>
          </p:nvSpPr>
          <p:spPr bwMode="auto">
            <a:xfrm>
              <a:off x="2084388" y="1843088"/>
              <a:ext cx="255588" cy="292100"/>
            </a:xfrm>
            <a:custGeom>
              <a:avLst/>
              <a:gdLst/>
              <a:ahLst/>
              <a:cxnLst>
                <a:cxn ang="0">
                  <a:pos x="108" y="0"/>
                </a:cxn>
                <a:cxn ang="0">
                  <a:pos x="0" y="0"/>
                </a:cxn>
                <a:cxn ang="0">
                  <a:pos x="0" y="184"/>
                </a:cxn>
                <a:cxn ang="0">
                  <a:pos x="161" y="184"/>
                </a:cxn>
                <a:cxn ang="0">
                  <a:pos x="161" y="52"/>
                </a:cxn>
                <a:cxn ang="0">
                  <a:pos x="108" y="0"/>
                </a:cxn>
                <a:cxn ang="0">
                  <a:pos x="69" y="92"/>
                </a:cxn>
                <a:cxn ang="0">
                  <a:pos x="81" y="92"/>
                </a:cxn>
                <a:cxn ang="0">
                  <a:pos x="81" y="79"/>
                </a:cxn>
                <a:cxn ang="0">
                  <a:pos x="69" y="79"/>
                </a:cxn>
                <a:cxn ang="0">
                  <a:pos x="69" y="68"/>
                </a:cxn>
                <a:cxn ang="0">
                  <a:pos x="81" y="68"/>
                </a:cxn>
                <a:cxn ang="0">
                  <a:pos x="81" y="57"/>
                </a:cxn>
                <a:cxn ang="0">
                  <a:pos x="69" y="57"/>
                </a:cxn>
                <a:cxn ang="0">
                  <a:pos x="69" y="46"/>
                </a:cxn>
                <a:cxn ang="0">
                  <a:pos x="81" y="46"/>
                </a:cxn>
                <a:cxn ang="0">
                  <a:pos x="81" y="33"/>
                </a:cxn>
                <a:cxn ang="0">
                  <a:pos x="69" y="33"/>
                </a:cxn>
                <a:cxn ang="0">
                  <a:pos x="69" y="22"/>
                </a:cxn>
                <a:cxn ang="0">
                  <a:pos x="81" y="22"/>
                </a:cxn>
                <a:cxn ang="0">
                  <a:pos x="81" y="33"/>
                </a:cxn>
                <a:cxn ang="0">
                  <a:pos x="93" y="33"/>
                </a:cxn>
                <a:cxn ang="0">
                  <a:pos x="93" y="46"/>
                </a:cxn>
                <a:cxn ang="0">
                  <a:pos x="81" y="46"/>
                </a:cxn>
                <a:cxn ang="0">
                  <a:pos x="81" y="57"/>
                </a:cxn>
                <a:cxn ang="0">
                  <a:pos x="93" y="57"/>
                </a:cxn>
                <a:cxn ang="0">
                  <a:pos x="93" y="68"/>
                </a:cxn>
                <a:cxn ang="0">
                  <a:pos x="81" y="68"/>
                </a:cxn>
                <a:cxn ang="0">
                  <a:pos x="81" y="79"/>
                </a:cxn>
                <a:cxn ang="0">
                  <a:pos x="93" y="79"/>
                </a:cxn>
                <a:cxn ang="0">
                  <a:pos x="93" y="92"/>
                </a:cxn>
                <a:cxn ang="0">
                  <a:pos x="81" y="92"/>
                </a:cxn>
                <a:cxn ang="0">
                  <a:pos x="81" y="103"/>
                </a:cxn>
                <a:cxn ang="0">
                  <a:pos x="93" y="103"/>
                </a:cxn>
                <a:cxn ang="0">
                  <a:pos x="93" y="114"/>
                </a:cxn>
                <a:cxn ang="0">
                  <a:pos x="81" y="114"/>
                </a:cxn>
                <a:cxn ang="0">
                  <a:pos x="81" y="103"/>
                </a:cxn>
                <a:cxn ang="0">
                  <a:pos x="69" y="103"/>
                </a:cxn>
                <a:cxn ang="0">
                  <a:pos x="69" y="92"/>
                </a:cxn>
                <a:cxn ang="0">
                  <a:pos x="47" y="160"/>
                </a:cxn>
                <a:cxn ang="0">
                  <a:pos x="23" y="160"/>
                </a:cxn>
                <a:cxn ang="0">
                  <a:pos x="23" y="22"/>
                </a:cxn>
                <a:cxn ang="0">
                  <a:pos x="58" y="22"/>
                </a:cxn>
                <a:cxn ang="0">
                  <a:pos x="58" y="114"/>
                </a:cxn>
                <a:cxn ang="0">
                  <a:pos x="47" y="114"/>
                </a:cxn>
                <a:cxn ang="0">
                  <a:pos x="47" y="160"/>
                </a:cxn>
                <a:cxn ang="0">
                  <a:pos x="104" y="173"/>
                </a:cxn>
                <a:cxn ang="0">
                  <a:pos x="58" y="173"/>
                </a:cxn>
                <a:cxn ang="0">
                  <a:pos x="58" y="127"/>
                </a:cxn>
                <a:cxn ang="0">
                  <a:pos x="104" y="127"/>
                </a:cxn>
                <a:cxn ang="0">
                  <a:pos x="104" y="173"/>
                </a:cxn>
                <a:cxn ang="0">
                  <a:pos x="139" y="160"/>
                </a:cxn>
                <a:cxn ang="0">
                  <a:pos x="115" y="160"/>
                </a:cxn>
                <a:cxn ang="0">
                  <a:pos x="115" y="114"/>
                </a:cxn>
                <a:cxn ang="0">
                  <a:pos x="104" y="114"/>
                </a:cxn>
                <a:cxn ang="0">
                  <a:pos x="104" y="27"/>
                </a:cxn>
                <a:cxn ang="0">
                  <a:pos x="139" y="62"/>
                </a:cxn>
                <a:cxn ang="0">
                  <a:pos x="139" y="160"/>
                </a:cxn>
              </a:cxnLst>
              <a:rect l="0" t="0" r="r" b="b"/>
              <a:pathLst>
                <a:path w="161" h="184">
                  <a:moveTo>
                    <a:pt x="108" y="0"/>
                  </a:moveTo>
                  <a:lnTo>
                    <a:pt x="0" y="0"/>
                  </a:lnTo>
                  <a:lnTo>
                    <a:pt x="0" y="184"/>
                  </a:lnTo>
                  <a:lnTo>
                    <a:pt x="161" y="184"/>
                  </a:lnTo>
                  <a:lnTo>
                    <a:pt x="161" y="52"/>
                  </a:lnTo>
                  <a:lnTo>
                    <a:pt x="108" y="0"/>
                  </a:lnTo>
                  <a:close/>
                  <a:moveTo>
                    <a:pt x="69" y="92"/>
                  </a:moveTo>
                  <a:lnTo>
                    <a:pt x="81" y="92"/>
                  </a:lnTo>
                  <a:lnTo>
                    <a:pt x="81" y="79"/>
                  </a:lnTo>
                  <a:lnTo>
                    <a:pt x="69" y="79"/>
                  </a:lnTo>
                  <a:lnTo>
                    <a:pt x="69" y="68"/>
                  </a:lnTo>
                  <a:lnTo>
                    <a:pt x="81" y="68"/>
                  </a:lnTo>
                  <a:lnTo>
                    <a:pt x="81" y="57"/>
                  </a:lnTo>
                  <a:lnTo>
                    <a:pt x="69" y="57"/>
                  </a:lnTo>
                  <a:lnTo>
                    <a:pt x="69" y="46"/>
                  </a:lnTo>
                  <a:lnTo>
                    <a:pt x="81" y="46"/>
                  </a:lnTo>
                  <a:lnTo>
                    <a:pt x="81" y="33"/>
                  </a:lnTo>
                  <a:lnTo>
                    <a:pt x="69" y="33"/>
                  </a:lnTo>
                  <a:lnTo>
                    <a:pt x="69" y="22"/>
                  </a:lnTo>
                  <a:lnTo>
                    <a:pt x="81" y="22"/>
                  </a:lnTo>
                  <a:lnTo>
                    <a:pt x="81" y="33"/>
                  </a:lnTo>
                  <a:lnTo>
                    <a:pt x="93" y="33"/>
                  </a:lnTo>
                  <a:lnTo>
                    <a:pt x="93" y="46"/>
                  </a:lnTo>
                  <a:lnTo>
                    <a:pt x="81" y="46"/>
                  </a:lnTo>
                  <a:lnTo>
                    <a:pt x="81" y="57"/>
                  </a:lnTo>
                  <a:lnTo>
                    <a:pt x="93" y="57"/>
                  </a:lnTo>
                  <a:lnTo>
                    <a:pt x="93" y="68"/>
                  </a:lnTo>
                  <a:lnTo>
                    <a:pt x="81" y="68"/>
                  </a:lnTo>
                  <a:lnTo>
                    <a:pt x="81" y="79"/>
                  </a:lnTo>
                  <a:lnTo>
                    <a:pt x="93" y="79"/>
                  </a:lnTo>
                  <a:lnTo>
                    <a:pt x="93" y="92"/>
                  </a:lnTo>
                  <a:lnTo>
                    <a:pt x="81" y="92"/>
                  </a:lnTo>
                  <a:lnTo>
                    <a:pt x="81" y="103"/>
                  </a:lnTo>
                  <a:lnTo>
                    <a:pt x="93" y="103"/>
                  </a:lnTo>
                  <a:lnTo>
                    <a:pt x="93" y="114"/>
                  </a:lnTo>
                  <a:lnTo>
                    <a:pt x="81" y="114"/>
                  </a:lnTo>
                  <a:lnTo>
                    <a:pt x="81" y="103"/>
                  </a:lnTo>
                  <a:lnTo>
                    <a:pt x="69" y="103"/>
                  </a:lnTo>
                  <a:lnTo>
                    <a:pt x="69" y="92"/>
                  </a:lnTo>
                  <a:close/>
                  <a:moveTo>
                    <a:pt x="47" y="160"/>
                  </a:moveTo>
                  <a:lnTo>
                    <a:pt x="23" y="160"/>
                  </a:lnTo>
                  <a:lnTo>
                    <a:pt x="23" y="22"/>
                  </a:lnTo>
                  <a:lnTo>
                    <a:pt x="58" y="22"/>
                  </a:lnTo>
                  <a:lnTo>
                    <a:pt x="58" y="114"/>
                  </a:lnTo>
                  <a:lnTo>
                    <a:pt x="47" y="114"/>
                  </a:lnTo>
                  <a:lnTo>
                    <a:pt x="47" y="160"/>
                  </a:lnTo>
                  <a:close/>
                  <a:moveTo>
                    <a:pt x="104" y="173"/>
                  </a:moveTo>
                  <a:lnTo>
                    <a:pt x="58" y="173"/>
                  </a:lnTo>
                  <a:lnTo>
                    <a:pt x="58" y="127"/>
                  </a:lnTo>
                  <a:lnTo>
                    <a:pt x="104" y="127"/>
                  </a:lnTo>
                  <a:lnTo>
                    <a:pt x="104" y="173"/>
                  </a:lnTo>
                  <a:close/>
                  <a:moveTo>
                    <a:pt x="139" y="160"/>
                  </a:moveTo>
                  <a:lnTo>
                    <a:pt x="115" y="160"/>
                  </a:lnTo>
                  <a:lnTo>
                    <a:pt x="115" y="114"/>
                  </a:lnTo>
                  <a:lnTo>
                    <a:pt x="104" y="114"/>
                  </a:lnTo>
                  <a:lnTo>
                    <a:pt x="104" y="27"/>
                  </a:lnTo>
                  <a:lnTo>
                    <a:pt x="139" y="62"/>
                  </a:lnTo>
                  <a:lnTo>
                    <a:pt x="139" y="16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92" name="Rectangle 46"/>
            <p:cNvSpPr>
              <a:spLocks noChangeArrowheads="1"/>
            </p:cNvSpPr>
            <p:nvPr/>
          </p:nvSpPr>
          <p:spPr bwMode="auto">
            <a:xfrm>
              <a:off x="2193926" y="2062163"/>
              <a:ext cx="38100" cy="17463"/>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65" name="Group 20"/>
          <p:cNvGrpSpPr/>
          <p:nvPr/>
        </p:nvGrpSpPr>
        <p:grpSpPr>
          <a:xfrm>
            <a:off x="3793550" y="3625281"/>
            <a:ext cx="319514" cy="369438"/>
            <a:chOff x="2708276" y="2427288"/>
            <a:chExt cx="254000" cy="293687"/>
          </a:xfrm>
          <a:solidFill>
            <a:srgbClr val="00B050"/>
          </a:solidFill>
        </p:grpSpPr>
        <p:sp>
          <p:nvSpPr>
            <p:cNvPr id="66" name="Freeform 47"/>
            <p:cNvSpPr>
              <a:spLocks noEditPoints="1"/>
            </p:cNvSpPr>
            <p:nvPr/>
          </p:nvSpPr>
          <p:spPr bwMode="auto">
            <a:xfrm>
              <a:off x="2760663" y="2427288"/>
              <a:ext cx="146050" cy="73025"/>
            </a:xfrm>
            <a:custGeom>
              <a:avLst/>
              <a:gdLst/>
              <a:ahLst/>
              <a:cxnLst>
                <a:cxn ang="0">
                  <a:pos x="58" y="14"/>
                </a:cxn>
                <a:cxn ang="0">
                  <a:pos x="44" y="14"/>
                </a:cxn>
                <a:cxn ang="0">
                  <a:pos x="29" y="0"/>
                </a:cxn>
                <a:cxn ang="0">
                  <a:pos x="15" y="14"/>
                </a:cxn>
                <a:cxn ang="0">
                  <a:pos x="0" y="14"/>
                </a:cxn>
                <a:cxn ang="0">
                  <a:pos x="0" y="29"/>
                </a:cxn>
                <a:cxn ang="0">
                  <a:pos x="58" y="29"/>
                </a:cxn>
                <a:cxn ang="0">
                  <a:pos x="58" y="14"/>
                </a:cxn>
                <a:cxn ang="0">
                  <a:pos x="29" y="22"/>
                </a:cxn>
                <a:cxn ang="0">
                  <a:pos x="22" y="14"/>
                </a:cxn>
                <a:cxn ang="0">
                  <a:pos x="29" y="7"/>
                </a:cxn>
                <a:cxn ang="0">
                  <a:pos x="37" y="14"/>
                </a:cxn>
                <a:cxn ang="0">
                  <a:pos x="29" y="22"/>
                </a:cxn>
              </a:cxnLst>
              <a:rect l="0" t="0" r="r" b="b"/>
              <a:pathLst>
                <a:path w="58" h="29">
                  <a:moveTo>
                    <a:pt x="58" y="14"/>
                  </a:moveTo>
                  <a:cubicBezTo>
                    <a:pt x="44" y="14"/>
                    <a:pt x="44" y="14"/>
                    <a:pt x="44" y="14"/>
                  </a:cubicBezTo>
                  <a:cubicBezTo>
                    <a:pt x="44" y="6"/>
                    <a:pt x="37" y="0"/>
                    <a:pt x="29" y="0"/>
                  </a:cubicBezTo>
                  <a:cubicBezTo>
                    <a:pt x="21" y="0"/>
                    <a:pt x="15" y="6"/>
                    <a:pt x="15" y="14"/>
                  </a:cubicBezTo>
                  <a:cubicBezTo>
                    <a:pt x="0" y="14"/>
                    <a:pt x="0" y="14"/>
                    <a:pt x="0" y="14"/>
                  </a:cubicBezTo>
                  <a:cubicBezTo>
                    <a:pt x="0" y="29"/>
                    <a:pt x="0" y="29"/>
                    <a:pt x="0" y="29"/>
                  </a:cubicBezTo>
                  <a:cubicBezTo>
                    <a:pt x="58" y="29"/>
                    <a:pt x="58" y="29"/>
                    <a:pt x="58" y="29"/>
                  </a:cubicBezTo>
                  <a:lnTo>
                    <a:pt x="58" y="14"/>
                  </a:lnTo>
                  <a:close/>
                  <a:moveTo>
                    <a:pt x="29" y="22"/>
                  </a:moveTo>
                  <a:cubicBezTo>
                    <a:pt x="25" y="22"/>
                    <a:pt x="22" y="18"/>
                    <a:pt x="22" y="14"/>
                  </a:cubicBezTo>
                  <a:cubicBezTo>
                    <a:pt x="22" y="10"/>
                    <a:pt x="25" y="7"/>
                    <a:pt x="29" y="7"/>
                  </a:cubicBezTo>
                  <a:cubicBezTo>
                    <a:pt x="33" y="7"/>
                    <a:pt x="37" y="10"/>
                    <a:pt x="37" y="14"/>
                  </a:cubicBezTo>
                  <a:cubicBezTo>
                    <a:pt x="37" y="18"/>
                    <a:pt x="33" y="22"/>
                    <a:pt x="29" y="2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67" name="Freeform 48"/>
            <p:cNvSpPr>
              <a:spLocks noEditPoints="1"/>
            </p:cNvSpPr>
            <p:nvPr/>
          </p:nvSpPr>
          <p:spPr bwMode="auto">
            <a:xfrm>
              <a:off x="2708276" y="2463800"/>
              <a:ext cx="254000" cy="257175"/>
            </a:xfrm>
            <a:custGeom>
              <a:avLst/>
              <a:gdLst/>
              <a:ahLst/>
              <a:cxnLst>
                <a:cxn ang="0">
                  <a:pos x="138" y="0"/>
                </a:cxn>
                <a:cxn ang="0">
                  <a:pos x="138" y="35"/>
                </a:cxn>
                <a:cxn ang="0">
                  <a:pos x="22" y="35"/>
                </a:cxn>
                <a:cxn ang="0">
                  <a:pos x="22" y="0"/>
                </a:cxn>
                <a:cxn ang="0">
                  <a:pos x="0" y="0"/>
                </a:cxn>
                <a:cxn ang="0">
                  <a:pos x="0" y="162"/>
                </a:cxn>
                <a:cxn ang="0">
                  <a:pos x="160" y="162"/>
                </a:cxn>
                <a:cxn ang="0">
                  <a:pos x="160" y="0"/>
                </a:cxn>
                <a:cxn ang="0">
                  <a:pos x="138" y="0"/>
                </a:cxn>
                <a:cxn ang="0">
                  <a:pos x="74" y="138"/>
                </a:cxn>
                <a:cxn ang="0">
                  <a:pos x="66" y="128"/>
                </a:cxn>
                <a:cxn ang="0">
                  <a:pos x="33" y="97"/>
                </a:cxn>
                <a:cxn ang="0">
                  <a:pos x="51" y="81"/>
                </a:cxn>
                <a:cxn ang="0">
                  <a:pos x="74" y="105"/>
                </a:cxn>
                <a:cxn ang="0">
                  <a:pos x="120" y="58"/>
                </a:cxn>
                <a:cxn ang="0">
                  <a:pos x="138" y="74"/>
                </a:cxn>
                <a:cxn ang="0">
                  <a:pos x="74" y="138"/>
                </a:cxn>
              </a:cxnLst>
              <a:rect l="0" t="0" r="r" b="b"/>
              <a:pathLst>
                <a:path w="160" h="162">
                  <a:moveTo>
                    <a:pt x="138" y="0"/>
                  </a:moveTo>
                  <a:lnTo>
                    <a:pt x="138" y="35"/>
                  </a:lnTo>
                  <a:lnTo>
                    <a:pt x="22" y="35"/>
                  </a:lnTo>
                  <a:lnTo>
                    <a:pt x="22" y="0"/>
                  </a:lnTo>
                  <a:lnTo>
                    <a:pt x="0" y="0"/>
                  </a:lnTo>
                  <a:lnTo>
                    <a:pt x="0" y="162"/>
                  </a:lnTo>
                  <a:lnTo>
                    <a:pt x="160" y="162"/>
                  </a:lnTo>
                  <a:lnTo>
                    <a:pt x="160" y="0"/>
                  </a:lnTo>
                  <a:lnTo>
                    <a:pt x="138" y="0"/>
                  </a:lnTo>
                  <a:close/>
                  <a:moveTo>
                    <a:pt x="74" y="138"/>
                  </a:moveTo>
                  <a:lnTo>
                    <a:pt x="66" y="128"/>
                  </a:lnTo>
                  <a:lnTo>
                    <a:pt x="33" y="97"/>
                  </a:lnTo>
                  <a:lnTo>
                    <a:pt x="51" y="81"/>
                  </a:lnTo>
                  <a:lnTo>
                    <a:pt x="74" y="105"/>
                  </a:lnTo>
                  <a:lnTo>
                    <a:pt x="120" y="58"/>
                  </a:lnTo>
                  <a:lnTo>
                    <a:pt x="138" y="74"/>
                  </a:lnTo>
                  <a:lnTo>
                    <a:pt x="74" y="138"/>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68" name="Freeform 49"/>
          <p:cNvSpPr/>
          <p:nvPr/>
        </p:nvSpPr>
        <p:spPr bwMode="auto">
          <a:xfrm>
            <a:off x="2267868" y="3623284"/>
            <a:ext cx="357457" cy="323508"/>
          </a:xfrm>
          <a:custGeom>
            <a:avLst/>
            <a:gdLst>
              <a:gd name="T0" fmla="*/ 269075 w 113"/>
              <a:gd name="T1" fmla="*/ 7564 h 102"/>
              <a:gd name="T2" fmla="*/ 231354 w 113"/>
              <a:gd name="T3" fmla="*/ 12607 h 102"/>
              <a:gd name="T4" fmla="*/ 95559 w 113"/>
              <a:gd name="T5" fmla="*/ 176493 h 102"/>
              <a:gd name="T6" fmla="*/ 50294 w 113"/>
              <a:gd name="T7" fmla="*/ 126066 h 102"/>
              <a:gd name="T8" fmla="*/ 12574 w 113"/>
              <a:gd name="T9" fmla="*/ 123545 h 102"/>
              <a:gd name="T10" fmla="*/ 10059 w 113"/>
              <a:gd name="T11" fmla="*/ 156322 h 102"/>
              <a:gd name="T12" fmla="*/ 98074 w 113"/>
              <a:gd name="T13" fmla="*/ 257175 h 102"/>
              <a:gd name="T14" fmla="*/ 274104 w 113"/>
              <a:gd name="T15" fmla="*/ 40341 h 102"/>
              <a:gd name="T16" fmla="*/ 269075 w 113"/>
              <a:gd name="T17" fmla="*/ 7564 h 1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3" h="102">
                <a:moveTo>
                  <a:pt x="107" y="3"/>
                </a:moveTo>
                <a:cubicBezTo>
                  <a:pt x="102" y="0"/>
                  <a:pt x="95" y="1"/>
                  <a:pt x="92" y="5"/>
                </a:cubicBezTo>
                <a:cubicBezTo>
                  <a:pt x="38" y="70"/>
                  <a:pt x="38" y="70"/>
                  <a:pt x="38" y="70"/>
                </a:cubicBezTo>
                <a:cubicBezTo>
                  <a:pt x="20" y="50"/>
                  <a:pt x="20" y="50"/>
                  <a:pt x="20" y="50"/>
                </a:cubicBezTo>
                <a:cubicBezTo>
                  <a:pt x="17" y="46"/>
                  <a:pt x="10" y="45"/>
                  <a:pt x="5" y="49"/>
                </a:cubicBezTo>
                <a:cubicBezTo>
                  <a:pt x="1" y="52"/>
                  <a:pt x="0" y="58"/>
                  <a:pt x="4" y="62"/>
                </a:cubicBezTo>
                <a:cubicBezTo>
                  <a:pt x="39" y="102"/>
                  <a:pt x="39" y="102"/>
                  <a:pt x="39" y="102"/>
                </a:cubicBezTo>
                <a:cubicBezTo>
                  <a:pt x="109" y="16"/>
                  <a:pt x="109" y="16"/>
                  <a:pt x="109" y="16"/>
                </a:cubicBezTo>
                <a:cubicBezTo>
                  <a:pt x="113" y="12"/>
                  <a:pt x="112" y="6"/>
                  <a:pt x="107" y="3"/>
                </a:cubicBezTo>
                <a:close/>
              </a:path>
            </a:pathLst>
          </a:custGeom>
          <a:solidFill>
            <a:srgbClr val="00B050"/>
          </a:solidFill>
          <a:ln>
            <a:noFill/>
          </a:ln>
        </p:spPr>
        <p:txBody>
          <a:bodyPr/>
          <a:lstStyle/>
          <a:p>
            <a:endParaRPr lang="en-US"/>
          </a:p>
        </p:txBody>
      </p:sp>
      <p:sp>
        <p:nvSpPr>
          <p:cNvPr id="69" name="Freeform 50"/>
          <p:cNvSpPr>
            <a:spLocks noEditPoints="1"/>
          </p:cNvSpPr>
          <p:nvPr/>
        </p:nvSpPr>
        <p:spPr bwMode="auto">
          <a:xfrm>
            <a:off x="3022721" y="3625281"/>
            <a:ext cx="355460" cy="347472"/>
          </a:xfrm>
          <a:custGeom>
            <a:avLst/>
            <a:gdLst>
              <a:gd name="T0" fmla="*/ 282575 w 112"/>
              <a:gd name="T1" fmla="*/ 20273 h 109"/>
              <a:gd name="T2" fmla="*/ 262391 w 112"/>
              <a:gd name="T3" fmla="*/ 0 h 109"/>
              <a:gd name="T4" fmla="*/ 216977 w 112"/>
              <a:gd name="T5" fmla="*/ 53218 h 109"/>
              <a:gd name="T6" fmla="*/ 128673 w 112"/>
              <a:gd name="T7" fmla="*/ 17739 h 109"/>
              <a:gd name="T8" fmla="*/ 0 w 112"/>
              <a:gd name="T9" fmla="*/ 146982 h 109"/>
              <a:gd name="T10" fmla="*/ 128673 w 112"/>
              <a:gd name="T11" fmla="*/ 276225 h 109"/>
              <a:gd name="T12" fmla="*/ 257345 w 112"/>
              <a:gd name="T13" fmla="*/ 146982 h 109"/>
              <a:gd name="T14" fmla="*/ 237161 w 112"/>
              <a:gd name="T15" fmla="*/ 78559 h 109"/>
              <a:gd name="T16" fmla="*/ 282575 w 112"/>
              <a:gd name="T17" fmla="*/ 20273 h 109"/>
              <a:gd name="T18" fmla="*/ 239684 w 112"/>
              <a:gd name="T19" fmla="*/ 146982 h 109"/>
              <a:gd name="T20" fmla="*/ 128673 w 112"/>
              <a:gd name="T21" fmla="*/ 255952 h 109"/>
              <a:gd name="T22" fmla="*/ 20184 w 112"/>
              <a:gd name="T23" fmla="*/ 146982 h 109"/>
              <a:gd name="T24" fmla="*/ 128673 w 112"/>
              <a:gd name="T25" fmla="*/ 35478 h 109"/>
              <a:gd name="T26" fmla="*/ 204362 w 112"/>
              <a:gd name="T27" fmla="*/ 65889 h 109"/>
              <a:gd name="T28" fmla="*/ 126150 w 112"/>
              <a:gd name="T29" fmla="*/ 157119 h 109"/>
              <a:gd name="T30" fmla="*/ 65598 w 112"/>
              <a:gd name="T31" fmla="*/ 98833 h 109"/>
              <a:gd name="T32" fmla="*/ 45414 w 112"/>
              <a:gd name="T33" fmla="*/ 136845 h 109"/>
              <a:gd name="T34" fmla="*/ 108489 w 112"/>
              <a:gd name="T35" fmla="*/ 207802 h 109"/>
              <a:gd name="T36" fmla="*/ 121104 w 112"/>
              <a:gd name="T37" fmla="*/ 225542 h 109"/>
              <a:gd name="T38" fmla="*/ 136242 w 112"/>
              <a:gd name="T39" fmla="*/ 207802 h 109"/>
              <a:gd name="T40" fmla="*/ 224546 w 112"/>
              <a:gd name="T41" fmla="*/ 93764 h 109"/>
              <a:gd name="T42" fmla="*/ 239684 w 112"/>
              <a:gd name="T43" fmla="*/ 146982 h 1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2" h="109">
                <a:moveTo>
                  <a:pt x="112" y="8"/>
                </a:moveTo>
                <a:cubicBezTo>
                  <a:pt x="104" y="0"/>
                  <a:pt x="104" y="0"/>
                  <a:pt x="104" y="0"/>
                </a:cubicBezTo>
                <a:cubicBezTo>
                  <a:pt x="86" y="21"/>
                  <a:pt x="86" y="21"/>
                  <a:pt x="86" y="21"/>
                </a:cubicBezTo>
                <a:cubicBezTo>
                  <a:pt x="77" y="12"/>
                  <a:pt x="65" y="7"/>
                  <a:pt x="51" y="7"/>
                </a:cubicBezTo>
                <a:cubicBezTo>
                  <a:pt x="23" y="7"/>
                  <a:pt x="0" y="30"/>
                  <a:pt x="0" y="58"/>
                </a:cubicBezTo>
                <a:cubicBezTo>
                  <a:pt x="0" y="86"/>
                  <a:pt x="23" y="109"/>
                  <a:pt x="51" y="109"/>
                </a:cubicBezTo>
                <a:cubicBezTo>
                  <a:pt x="79" y="109"/>
                  <a:pt x="102" y="86"/>
                  <a:pt x="102" y="58"/>
                </a:cubicBezTo>
                <a:cubicBezTo>
                  <a:pt x="102" y="48"/>
                  <a:pt x="99" y="38"/>
                  <a:pt x="94" y="31"/>
                </a:cubicBezTo>
                <a:lnTo>
                  <a:pt x="112" y="8"/>
                </a:lnTo>
                <a:close/>
                <a:moveTo>
                  <a:pt x="95" y="58"/>
                </a:moveTo>
                <a:cubicBezTo>
                  <a:pt x="95" y="82"/>
                  <a:pt x="75" y="101"/>
                  <a:pt x="51" y="101"/>
                </a:cubicBezTo>
                <a:cubicBezTo>
                  <a:pt x="27" y="101"/>
                  <a:pt x="8" y="82"/>
                  <a:pt x="8" y="58"/>
                </a:cubicBezTo>
                <a:cubicBezTo>
                  <a:pt x="8" y="34"/>
                  <a:pt x="27" y="14"/>
                  <a:pt x="51" y="14"/>
                </a:cubicBezTo>
                <a:cubicBezTo>
                  <a:pt x="63" y="14"/>
                  <a:pt x="73" y="19"/>
                  <a:pt x="81" y="26"/>
                </a:cubicBezTo>
                <a:cubicBezTo>
                  <a:pt x="50" y="62"/>
                  <a:pt x="50" y="62"/>
                  <a:pt x="50" y="62"/>
                </a:cubicBezTo>
                <a:cubicBezTo>
                  <a:pt x="26" y="39"/>
                  <a:pt x="26" y="39"/>
                  <a:pt x="26" y="39"/>
                </a:cubicBezTo>
                <a:cubicBezTo>
                  <a:pt x="18" y="54"/>
                  <a:pt x="18" y="54"/>
                  <a:pt x="18" y="54"/>
                </a:cubicBezTo>
                <a:cubicBezTo>
                  <a:pt x="43" y="82"/>
                  <a:pt x="43" y="82"/>
                  <a:pt x="43" y="82"/>
                </a:cubicBezTo>
                <a:cubicBezTo>
                  <a:pt x="48" y="89"/>
                  <a:pt x="48" y="89"/>
                  <a:pt x="48" y="89"/>
                </a:cubicBezTo>
                <a:cubicBezTo>
                  <a:pt x="54" y="82"/>
                  <a:pt x="54" y="82"/>
                  <a:pt x="54" y="82"/>
                </a:cubicBezTo>
                <a:cubicBezTo>
                  <a:pt x="89" y="37"/>
                  <a:pt x="89" y="37"/>
                  <a:pt x="89" y="37"/>
                </a:cubicBezTo>
                <a:cubicBezTo>
                  <a:pt x="93" y="43"/>
                  <a:pt x="95" y="50"/>
                  <a:pt x="95" y="58"/>
                </a:cubicBezTo>
                <a:close/>
              </a:path>
            </a:pathLst>
          </a:custGeom>
          <a:solidFill>
            <a:srgbClr val="00B050"/>
          </a:solidFill>
          <a:ln>
            <a:noFill/>
          </a:ln>
        </p:spPr>
        <p:txBody>
          <a:bodyPr/>
          <a:lstStyle/>
          <a:p>
            <a:endParaRPr lang="en-US"/>
          </a:p>
        </p:txBody>
      </p:sp>
      <p:grpSp>
        <p:nvGrpSpPr>
          <p:cNvPr id="70" name="Group 23"/>
          <p:cNvGrpSpPr/>
          <p:nvPr/>
        </p:nvGrpSpPr>
        <p:grpSpPr>
          <a:xfrm>
            <a:off x="5265312" y="3671211"/>
            <a:ext cx="323508" cy="323508"/>
            <a:chOff x="3878263" y="2463800"/>
            <a:chExt cx="257175" cy="257175"/>
          </a:xfrm>
          <a:solidFill>
            <a:srgbClr val="00B050"/>
          </a:solidFill>
        </p:grpSpPr>
        <p:sp>
          <p:nvSpPr>
            <p:cNvPr id="287" name="Freeform 51"/>
            <p:cNvSpPr>
              <a:spLocks noEditPoints="1"/>
            </p:cNvSpPr>
            <p:nvPr/>
          </p:nvSpPr>
          <p:spPr bwMode="auto">
            <a:xfrm>
              <a:off x="3878263" y="2463800"/>
              <a:ext cx="257175" cy="257175"/>
            </a:xfrm>
            <a:custGeom>
              <a:avLst/>
              <a:gdLst/>
              <a:ahLst/>
              <a:cxnLst>
                <a:cxn ang="0">
                  <a:pos x="0" y="0"/>
                </a:cxn>
                <a:cxn ang="0">
                  <a:pos x="0" y="162"/>
                </a:cxn>
                <a:cxn ang="0">
                  <a:pos x="162" y="162"/>
                </a:cxn>
                <a:cxn ang="0">
                  <a:pos x="162" y="0"/>
                </a:cxn>
                <a:cxn ang="0">
                  <a:pos x="0" y="0"/>
                </a:cxn>
                <a:cxn ang="0">
                  <a:pos x="150" y="151"/>
                </a:cxn>
                <a:cxn ang="0">
                  <a:pos x="11" y="151"/>
                </a:cxn>
                <a:cxn ang="0">
                  <a:pos x="11" y="12"/>
                </a:cxn>
                <a:cxn ang="0">
                  <a:pos x="150" y="12"/>
                </a:cxn>
                <a:cxn ang="0">
                  <a:pos x="150" y="151"/>
                </a:cxn>
              </a:cxnLst>
              <a:rect l="0" t="0" r="r" b="b"/>
              <a:pathLst>
                <a:path w="162" h="162">
                  <a:moveTo>
                    <a:pt x="0" y="0"/>
                  </a:moveTo>
                  <a:lnTo>
                    <a:pt x="0" y="162"/>
                  </a:lnTo>
                  <a:lnTo>
                    <a:pt x="162" y="162"/>
                  </a:lnTo>
                  <a:lnTo>
                    <a:pt x="162" y="0"/>
                  </a:lnTo>
                  <a:lnTo>
                    <a:pt x="0" y="0"/>
                  </a:lnTo>
                  <a:close/>
                  <a:moveTo>
                    <a:pt x="150" y="151"/>
                  </a:moveTo>
                  <a:lnTo>
                    <a:pt x="11" y="151"/>
                  </a:lnTo>
                  <a:lnTo>
                    <a:pt x="11" y="12"/>
                  </a:lnTo>
                  <a:lnTo>
                    <a:pt x="150" y="12"/>
                  </a:lnTo>
                  <a:lnTo>
                    <a:pt x="150" y="15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71" name="Freeform 52"/>
            <p:cNvSpPr/>
            <p:nvPr/>
          </p:nvSpPr>
          <p:spPr bwMode="auto">
            <a:xfrm>
              <a:off x="3932238" y="2519363"/>
              <a:ext cx="157163" cy="155575"/>
            </a:xfrm>
            <a:custGeom>
              <a:avLst/>
              <a:gdLst/>
              <a:ahLst/>
              <a:cxnLst>
                <a:cxn ang="0">
                  <a:pos x="16" y="98"/>
                </a:cxn>
                <a:cxn ang="0">
                  <a:pos x="50" y="65"/>
                </a:cxn>
                <a:cxn ang="0">
                  <a:pos x="81" y="98"/>
                </a:cxn>
                <a:cxn ang="0">
                  <a:pos x="99" y="82"/>
                </a:cxn>
                <a:cxn ang="0">
                  <a:pos x="66" y="49"/>
                </a:cxn>
                <a:cxn ang="0">
                  <a:pos x="99" y="17"/>
                </a:cxn>
                <a:cxn ang="0">
                  <a:pos x="81" y="0"/>
                </a:cxn>
                <a:cxn ang="0">
                  <a:pos x="50" y="33"/>
                </a:cxn>
                <a:cxn ang="0">
                  <a:pos x="16" y="0"/>
                </a:cxn>
                <a:cxn ang="0">
                  <a:pos x="0" y="17"/>
                </a:cxn>
                <a:cxn ang="0">
                  <a:pos x="32" y="49"/>
                </a:cxn>
                <a:cxn ang="0">
                  <a:pos x="0" y="82"/>
                </a:cxn>
                <a:cxn ang="0">
                  <a:pos x="16" y="98"/>
                </a:cxn>
              </a:cxnLst>
              <a:rect l="0" t="0" r="r" b="b"/>
              <a:pathLst>
                <a:path w="99" h="98">
                  <a:moveTo>
                    <a:pt x="16" y="98"/>
                  </a:moveTo>
                  <a:lnTo>
                    <a:pt x="50" y="65"/>
                  </a:lnTo>
                  <a:lnTo>
                    <a:pt x="81" y="98"/>
                  </a:lnTo>
                  <a:lnTo>
                    <a:pt x="99" y="82"/>
                  </a:lnTo>
                  <a:lnTo>
                    <a:pt x="66" y="49"/>
                  </a:lnTo>
                  <a:lnTo>
                    <a:pt x="99" y="17"/>
                  </a:lnTo>
                  <a:lnTo>
                    <a:pt x="81" y="0"/>
                  </a:lnTo>
                  <a:lnTo>
                    <a:pt x="50" y="33"/>
                  </a:lnTo>
                  <a:lnTo>
                    <a:pt x="16" y="0"/>
                  </a:lnTo>
                  <a:lnTo>
                    <a:pt x="0" y="17"/>
                  </a:lnTo>
                  <a:lnTo>
                    <a:pt x="32" y="49"/>
                  </a:lnTo>
                  <a:lnTo>
                    <a:pt x="0" y="82"/>
                  </a:lnTo>
                  <a:lnTo>
                    <a:pt x="16" y="98"/>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72" name="Freeform 53"/>
          <p:cNvSpPr>
            <a:spLocks noEditPoints="1"/>
          </p:cNvSpPr>
          <p:nvPr/>
        </p:nvSpPr>
        <p:spPr bwMode="auto">
          <a:xfrm>
            <a:off x="4572365" y="3625281"/>
            <a:ext cx="327502" cy="369438"/>
          </a:xfrm>
          <a:custGeom>
            <a:avLst/>
            <a:gdLst>
              <a:gd name="T0" fmla="*/ 0 w 103"/>
              <a:gd name="T1" fmla="*/ 73422 h 116"/>
              <a:gd name="T2" fmla="*/ 0 w 103"/>
              <a:gd name="T3" fmla="*/ 220265 h 116"/>
              <a:gd name="T4" fmla="*/ 55609 w 103"/>
              <a:gd name="T5" fmla="*/ 293687 h 116"/>
              <a:gd name="T6" fmla="*/ 128911 w 103"/>
              <a:gd name="T7" fmla="*/ 293687 h 116"/>
              <a:gd name="T8" fmla="*/ 184520 w 103"/>
              <a:gd name="T9" fmla="*/ 245583 h 116"/>
              <a:gd name="T10" fmla="*/ 252767 w 103"/>
              <a:gd name="T11" fmla="*/ 159502 h 116"/>
              <a:gd name="T12" fmla="*/ 252767 w 103"/>
              <a:gd name="T13" fmla="*/ 134185 h 116"/>
              <a:gd name="T14" fmla="*/ 219907 w 103"/>
              <a:gd name="T15" fmla="*/ 121526 h 116"/>
              <a:gd name="T16" fmla="*/ 189575 w 103"/>
              <a:gd name="T17" fmla="*/ 134185 h 116"/>
              <a:gd name="T18" fmla="*/ 166826 w 103"/>
              <a:gd name="T19" fmla="*/ 156971 h 116"/>
              <a:gd name="T20" fmla="*/ 166826 w 103"/>
              <a:gd name="T21" fmla="*/ 35445 h 116"/>
              <a:gd name="T22" fmla="*/ 146605 w 103"/>
              <a:gd name="T23" fmla="*/ 17722 h 116"/>
              <a:gd name="T24" fmla="*/ 128911 w 103"/>
              <a:gd name="T25" fmla="*/ 17722 h 116"/>
              <a:gd name="T26" fmla="*/ 111217 w 103"/>
              <a:gd name="T27" fmla="*/ 0 h 116"/>
              <a:gd name="T28" fmla="*/ 93524 w 103"/>
              <a:gd name="T29" fmla="*/ 0 h 116"/>
              <a:gd name="T30" fmla="*/ 73302 w 103"/>
              <a:gd name="T31" fmla="*/ 17722 h 116"/>
              <a:gd name="T32" fmla="*/ 55609 w 103"/>
              <a:gd name="T33" fmla="*/ 17722 h 116"/>
              <a:gd name="T34" fmla="*/ 37915 w 103"/>
              <a:gd name="T35" fmla="*/ 35445 h 116"/>
              <a:gd name="T36" fmla="*/ 37915 w 103"/>
              <a:gd name="T37" fmla="*/ 55699 h 116"/>
              <a:gd name="T38" fmla="*/ 20221 w 103"/>
              <a:gd name="T39" fmla="*/ 55699 h 116"/>
              <a:gd name="T40" fmla="*/ 0 w 103"/>
              <a:gd name="T41" fmla="*/ 73422 h 116"/>
              <a:gd name="T42" fmla="*/ 20221 w 103"/>
              <a:gd name="T43" fmla="*/ 73422 h 116"/>
              <a:gd name="T44" fmla="*/ 37915 w 103"/>
              <a:gd name="T45" fmla="*/ 73422 h 116"/>
              <a:gd name="T46" fmla="*/ 37915 w 103"/>
              <a:gd name="T47" fmla="*/ 91144 h 116"/>
              <a:gd name="T48" fmla="*/ 37915 w 103"/>
              <a:gd name="T49" fmla="*/ 146844 h 116"/>
              <a:gd name="T50" fmla="*/ 55609 w 103"/>
              <a:gd name="T51" fmla="*/ 146844 h 116"/>
              <a:gd name="T52" fmla="*/ 55609 w 103"/>
              <a:gd name="T53" fmla="*/ 55699 h 116"/>
              <a:gd name="T54" fmla="*/ 55609 w 103"/>
              <a:gd name="T55" fmla="*/ 35445 h 116"/>
              <a:gd name="T56" fmla="*/ 73302 w 103"/>
              <a:gd name="T57" fmla="*/ 35445 h 116"/>
              <a:gd name="T58" fmla="*/ 73302 w 103"/>
              <a:gd name="T59" fmla="*/ 55699 h 116"/>
              <a:gd name="T60" fmla="*/ 73302 w 103"/>
              <a:gd name="T61" fmla="*/ 146844 h 116"/>
              <a:gd name="T62" fmla="*/ 93524 w 103"/>
              <a:gd name="T63" fmla="*/ 146844 h 116"/>
              <a:gd name="T64" fmla="*/ 93524 w 103"/>
              <a:gd name="T65" fmla="*/ 35445 h 116"/>
              <a:gd name="T66" fmla="*/ 93524 w 103"/>
              <a:gd name="T67" fmla="*/ 17722 h 116"/>
              <a:gd name="T68" fmla="*/ 111217 w 103"/>
              <a:gd name="T69" fmla="*/ 17722 h 116"/>
              <a:gd name="T70" fmla="*/ 111217 w 103"/>
              <a:gd name="T71" fmla="*/ 35445 h 116"/>
              <a:gd name="T72" fmla="*/ 111217 w 103"/>
              <a:gd name="T73" fmla="*/ 146844 h 116"/>
              <a:gd name="T74" fmla="*/ 128911 w 103"/>
              <a:gd name="T75" fmla="*/ 146844 h 116"/>
              <a:gd name="T76" fmla="*/ 128911 w 103"/>
              <a:gd name="T77" fmla="*/ 73422 h 116"/>
              <a:gd name="T78" fmla="*/ 128911 w 103"/>
              <a:gd name="T79" fmla="*/ 55699 h 116"/>
              <a:gd name="T80" fmla="*/ 128911 w 103"/>
              <a:gd name="T81" fmla="*/ 35445 h 116"/>
              <a:gd name="T82" fmla="*/ 146605 w 103"/>
              <a:gd name="T83" fmla="*/ 35445 h 116"/>
              <a:gd name="T84" fmla="*/ 146605 w 103"/>
              <a:gd name="T85" fmla="*/ 55699 h 116"/>
              <a:gd name="T86" fmla="*/ 146605 w 103"/>
              <a:gd name="T87" fmla="*/ 73422 h 116"/>
              <a:gd name="T88" fmla="*/ 146605 w 103"/>
              <a:gd name="T89" fmla="*/ 184820 h 116"/>
              <a:gd name="T90" fmla="*/ 166826 w 103"/>
              <a:gd name="T91" fmla="*/ 184820 h 116"/>
              <a:gd name="T92" fmla="*/ 166826 w 103"/>
              <a:gd name="T93" fmla="*/ 184820 h 116"/>
              <a:gd name="T94" fmla="*/ 202214 w 103"/>
              <a:gd name="T95" fmla="*/ 146844 h 116"/>
              <a:gd name="T96" fmla="*/ 219907 w 103"/>
              <a:gd name="T97" fmla="*/ 139248 h 116"/>
              <a:gd name="T98" fmla="*/ 240129 w 103"/>
              <a:gd name="T99" fmla="*/ 146844 h 116"/>
              <a:gd name="T100" fmla="*/ 166826 w 103"/>
              <a:gd name="T101" fmla="*/ 237988 h 116"/>
              <a:gd name="T102" fmla="*/ 166826 w 103"/>
              <a:gd name="T103" fmla="*/ 237988 h 116"/>
              <a:gd name="T104" fmla="*/ 166826 w 103"/>
              <a:gd name="T105" fmla="*/ 237988 h 116"/>
              <a:gd name="T106" fmla="*/ 128911 w 103"/>
              <a:gd name="T107" fmla="*/ 275965 h 116"/>
              <a:gd name="T108" fmla="*/ 55609 w 103"/>
              <a:gd name="T109" fmla="*/ 275965 h 116"/>
              <a:gd name="T110" fmla="*/ 20221 w 103"/>
              <a:gd name="T111" fmla="*/ 220265 h 116"/>
              <a:gd name="T112" fmla="*/ 20221 w 103"/>
              <a:gd name="T113" fmla="*/ 91144 h 116"/>
              <a:gd name="T114" fmla="*/ 20221 w 103"/>
              <a:gd name="T115" fmla="*/ 73422 h 1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3" h="116">
                <a:moveTo>
                  <a:pt x="0" y="29"/>
                </a:moveTo>
                <a:cubicBezTo>
                  <a:pt x="0" y="87"/>
                  <a:pt x="0" y="87"/>
                  <a:pt x="0" y="87"/>
                </a:cubicBezTo>
                <a:cubicBezTo>
                  <a:pt x="0" y="101"/>
                  <a:pt x="0" y="116"/>
                  <a:pt x="22" y="116"/>
                </a:cubicBezTo>
                <a:cubicBezTo>
                  <a:pt x="51" y="116"/>
                  <a:pt x="51" y="116"/>
                  <a:pt x="51" y="116"/>
                </a:cubicBezTo>
                <a:cubicBezTo>
                  <a:pt x="68" y="116"/>
                  <a:pt x="72" y="107"/>
                  <a:pt x="73" y="97"/>
                </a:cubicBezTo>
                <a:cubicBezTo>
                  <a:pt x="100" y="63"/>
                  <a:pt x="100" y="63"/>
                  <a:pt x="100" y="63"/>
                </a:cubicBezTo>
                <a:cubicBezTo>
                  <a:pt x="103" y="60"/>
                  <a:pt x="102" y="56"/>
                  <a:pt x="100" y="53"/>
                </a:cubicBezTo>
                <a:cubicBezTo>
                  <a:pt x="99" y="52"/>
                  <a:pt x="94" y="48"/>
                  <a:pt x="87" y="48"/>
                </a:cubicBezTo>
                <a:cubicBezTo>
                  <a:pt x="84" y="48"/>
                  <a:pt x="80" y="49"/>
                  <a:pt x="75" y="53"/>
                </a:cubicBezTo>
                <a:cubicBezTo>
                  <a:pt x="66" y="62"/>
                  <a:pt x="66" y="62"/>
                  <a:pt x="66" y="62"/>
                </a:cubicBezTo>
                <a:cubicBezTo>
                  <a:pt x="66" y="14"/>
                  <a:pt x="66" y="14"/>
                  <a:pt x="66" y="14"/>
                </a:cubicBezTo>
                <a:cubicBezTo>
                  <a:pt x="66" y="10"/>
                  <a:pt x="62" y="7"/>
                  <a:pt x="58" y="7"/>
                </a:cubicBezTo>
                <a:cubicBezTo>
                  <a:pt x="51" y="7"/>
                  <a:pt x="51" y="7"/>
                  <a:pt x="51" y="7"/>
                </a:cubicBezTo>
                <a:cubicBezTo>
                  <a:pt x="51" y="3"/>
                  <a:pt x="48" y="0"/>
                  <a:pt x="44" y="0"/>
                </a:cubicBezTo>
                <a:cubicBezTo>
                  <a:pt x="37" y="0"/>
                  <a:pt x="37" y="0"/>
                  <a:pt x="37" y="0"/>
                </a:cubicBezTo>
                <a:cubicBezTo>
                  <a:pt x="33" y="0"/>
                  <a:pt x="29" y="3"/>
                  <a:pt x="29" y="7"/>
                </a:cubicBezTo>
                <a:cubicBezTo>
                  <a:pt x="22" y="7"/>
                  <a:pt x="22" y="7"/>
                  <a:pt x="22" y="7"/>
                </a:cubicBezTo>
                <a:cubicBezTo>
                  <a:pt x="18" y="7"/>
                  <a:pt x="15" y="10"/>
                  <a:pt x="15" y="14"/>
                </a:cubicBezTo>
                <a:cubicBezTo>
                  <a:pt x="15" y="22"/>
                  <a:pt x="15" y="22"/>
                  <a:pt x="15" y="22"/>
                </a:cubicBezTo>
                <a:cubicBezTo>
                  <a:pt x="8" y="22"/>
                  <a:pt x="8" y="22"/>
                  <a:pt x="8" y="22"/>
                </a:cubicBezTo>
                <a:cubicBezTo>
                  <a:pt x="4" y="22"/>
                  <a:pt x="0" y="25"/>
                  <a:pt x="0" y="29"/>
                </a:cubicBezTo>
                <a:close/>
                <a:moveTo>
                  <a:pt x="8" y="29"/>
                </a:moveTo>
                <a:cubicBezTo>
                  <a:pt x="15" y="29"/>
                  <a:pt x="15" y="29"/>
                  <a:pt x="15" y="29"/>
                </a:cubicBezTo>
                <a:cubicBezTo>
                  <a:pt x="15" y="36"/>
                  <a:pt x="15" y="36"/>
                  <a:pt x="15" y="36"/>
                </a:cubicBezTo>
                <a:cubicBezTo>
                  <a:pt x="15" y="58"/>
                  <a:pt x="15" y="58"/>
                  <a:pt x="15" y="58"/>
                </a:cubicBezTo>
                <a:cubicBezTo>
                  <a:pt x="22" y="58"/>
                  <a:pt x="22" y="58"/>
                  <a:pt x="22" y="58"/>
                </a:cubicBezTo>
                <a:cubicBezTo>
                  <a:pt x="22" y="22"/>
                  <a:pt x="22" y="22"/>
                  <a:pt x="22" y="22"/>
                </a:cubicBezTo>
                <a:cubicBezTo>
                  <a:pt x="22" y="14"/>
                  <a:pt x="22" y="14"/>
                  <a:pt x="22" y="14"/>
                </a:cubicBezTo>
                <a:cubicBezTo>
                  <a:pt x="29" y="14"/>
                  <a:pt x="29" y="14"/>
                  <a:pt x="29" y="14"/>
                </a:cubicBezTo>
                <a:cubicBezTo>
                  <a:pt x="29" y="22"/>
                  <a:pt x="29" y="22"/>
                  <a:pt x="29" y="22"/>
                </a:cubicBezTo>
                <a:cubicBezTo>
                  <a:pt x="29" y="58"/>
                  <a:pt x="29" y="58"/>
                  <a:pt x="29" y="58"/>
                </a:cubicBezTo>
                <a:cubicBezTo>
                  <a:pt x="37" y="58"/>
                  <a:pt x="37" y="58"/>
                  <a:pt x="37" y="58"/>
                </a:cubicBezTo>
                <a:cubicBezTo>
                  <a:pt x="37" y="14"/>
                  <a:pt x="37" y="14"/>
                  <a:pt x="37" y="14"/>
                </a:cubicBezTo>
                <a:cubicBezTo>
                  <a:pt x="37" y="7"/>
                  <a:pt x="37" y="7"/>
                  <a:pt x="37" y="7"/>
                </a:cubicBezTo>
                <a:cubicBezTo>
                  <a:pt x="44" y="7"/>
                  <a:pt x="44" y="7"/>
                  <a:pt x="44" y="7"/>
                </a:cubicBezTo>
                <a:cubicBezTo>
                  <a:pt x="44" y="14"/>
                  <a:pt x="44" y="14"/>
                  <a:pt x="44" y="14"/>
                </a:cubicBezTo>
                <a:cubicBezTo>
                  <a:pt x="44" y="58"/>
                  <a:pt x="44" y="58"/>
                  <a:pt x="44" y="58"/>
                </a:cubicBezTo>
                <a:cubicBezTo>
                  <a:pt x="51" y="58"/>
                  <a:pt x="51" y="58"/>
                  <a:pt x="51" y="58"/>
                </a:cubicBezTo>
                <a:cubicBezTo>
                  <a:pt x="51" y="29"/>
                  <a:pt x="51" y="29"/>
                  <a:pt x="51" y="29"/>
                </a:cubicBezTo>
                <a:cubicBezTo>
                  <a:pt x="51" y="22"/>
                  <a:pt x="51" y="22"/>
                  <a:pt x="51" y="22"/>
                </a:cubicBezTo>
                <a:cubicBezTo>
                  <a:pt x="51" y="14"/>
                  <a:pt x="51" y="14"/>
                  <a:pt x="51" y="14"/>
                </a:cubicBezTo>
                <a:cubicBezTo>
                  <a:pt x="58" y="14"/>
                  <a:pt x="58" y="14"/>
                  <a:pt x="58" y="14"/>
                </a:cubicBezTo>
                <a:cubicBezTo>
                  <a:pt x="58" y="22"/>
                  <a:pt x="58" y="22"/>
                  <a:pt x="58" y="22"/>
                </a:cubicBezTo>
                <a:cubicBezTo>
                  <a:pt x="58" y="29"/>
                  <a:pt x="58" y="29"/>
                  <a:pt x="58" y="29"/>
                </a:cubicBezTo>
                <a:cubicBezTo>
                  <a:pt x="58" y="73"/>
                  <a:pt x="58" y="73"/>
                  <a:pt x="58" y="73"/>
                </a:cubicBezTo>
                <a:cubicBezTo>
                  <a:pt x="66" y="73"/>
                  <a:pt x="66" y="73"/>
                  <a:pt x="66" y="73"/>
                </a:cubicBezTo>
                <a:cubicBezTo>
                  <a:pt x="66" y="73"/>
                  <a:pt x="66" y="73"/>
                  <a:pt x="66" y="73"/>
                </a:cubicBezTo>
                <a:cubicBezTo>
                  <a:pt x="66" y="73"/>
                  <a:pt x="73" y="65"/>
                  <a:pt x="80" y="58"/>
                </a:cubicBezTo>
                <a:cubicBezTo>
                  <a:pt x="83" y="56"/>
                  <a:pt x="85" y="55"/>
                  <a:pt x="87" y="55"/>
                </a:cubicBezTo>
                <a:cubicBezTo>
                  <a:pt x="92" y="55"/>
                  <a:pt x="95" y="58"/>
                  <a:pt x="95" y="58"/>
                </a:cubicBezTo>
                <a:cubicBezTo>
                  <a:pt x="66" y="94"/>
                  <a:pt x="66" y="94"/>
                  <a:pt x="66" y="94"/>
                </a:cubicBezTo>
                <a:cubicBezTo>
                  <a:pt x="66" y="94"/>
                  <a:pt x="66" y="94"/>
                  <a:pt x="66" y="94"/>
                </a:cubicBezTo>
                <a:cubicBezTo>
                  <a:pt x="66" y="94"/>
                  <a:pt x="66" y="94"/>
                  <a:pt x="66" y="94"/>
                </a:cubicBezTo>
                <a:cubicBezTo>
                  <a:pt x="65" y="104"/>
                  <a:pt x="63" y="109"/>
                  <a:pt x="51" y="109"/>
                </a:cubicBezTo>
                <a:cubicBezTo>
                  <a:pt x="37" y="109"/>
                  <a:pt x="37" y="109"/>
                  <a:pt x="22" y="109"/>
                </a:cubicBezTo>
                <a:cubicBezTo>
                  <a:pt x="8" y="109"/>
                  <a:pt x="8" y="102"/>
                  <a:pt x="8" y="87"/>
                </a:cubicBezTo>
                <a:cubicBezTo>
                  <a:pt x="8" y="76"/>
                  <a:pt x="8" y="49"/>
                  <a:pt x="8" y="36"/>
                </a:cubicBezTo>
                <a:lnTo>
                  <a:pt x="8" y="29"/>
                </a:lnTo>
                <a:close/>
              </a:path>
            </a:pathLst>
          </a:custGeom>
          <a:solidFill>
            <a:srgbClr val="00B050"/>
          </a:solidFill>
          <a:ln>
            <a:noFill/>
          </a:ln>
        </p:spPr>
        <p:txBody>
          <a:bodyPr/>
          <a:lstStyle/>
          <a:p>
            <a:endParaRPr lang="en-US"/>
          </a:p>
        </p:txBody>
      </p:sp>
      <p:sp>
        <p:nvSpPr>
          <p:cNvPr id="73" name="Freeform 54"/>
          <p:cNvSpPr>
            <a:spLocks noEditPoints="1"/>
          </p:cNvSpPr>
          <p:nvPr/>
        </p:nvSpPr>
        <p:spPr bwMode="auto">
          <a:xfrm>
            <a:off x="10399506" y="2912364"/>
            <a:ext cx="345475" cy="345475"/>
          </a:xfrm>
          <a:custGeom>
            <a:avLst/>
            <a:gdLst>
              <a:gd name="T0" fmla="*/ 136059 w 109"/>
              <a:gd name="T1" fmla="*/ 0 h 109"/>
              <a:gd name="T2" fmla="*/ 0 w 109"/>
              <a:gd name="T3" fmla="*/ 136059 h 109"/>
              <a:gd name="T4" fmla="*/ 136059 w 109"/>
              <a:gd name="T5" fmla="*/ 274638 h 109"/>
              <a:gd name="T6" fmla="*/ 274638 w 109"/>
              <a:gd name="T7" fmla="*/ 136059 h 109"/>
              <a:gd name="T8" fmla="*/ 136059 w 109"/>
              <a:gd name="T9" fmla="*/ 0 h 109"/>
              <a:gd name="T10" fmla="*/ 146138 w 109"/>
              <a:gd name="T11" fmla="*/ 201569 h 109"/>
              <a:gd name="T12" fmla="*/ 146138 w 109"/>
              <a:gd name="T13" fmla="*/ 163775 h 109"/>
              <a:gd name="T14" fmla="*/ 55432 w 109"/>
              <a:gd name="T15" fmla="*/ 201569 h 109"/>
              <a:gd name="T16" fmla="*/ 146138 w 109"/>
              <a:gd name="T17" fmla="*/ 90706 h 109"/>
              <a:gd name="T18" fmla="*/ 146138 w 109"/>
              <a:gd name="T19" fmla="*/ 55432 h 109"/>
              <a:gd name="T20" fmla="*/ 219206 w 109"/>
              <a:gd name="T21" fmla="*/ 128500 h 109"/>
              <a:gd name="T22" fmla="*/ 146138 w 109"/>
              <a:gd name="T23" fmla="*/ 201569 h 1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9" h="109">
                <a:moveTo>
                  <a:pt x="54" y="0"/>
                </a:moveTo>
                <a:cubicBezTo>
                  <a:pt x="24" y="0"/>
                  <a:pt x="0" y="24"/>
                  <a:pt x="0" y="54"/>
                </a:cubicBezTo>
                <a:cubicBezTo>
                  <a:pt x="0" y="84"/>
                  <a:pt x="24" y="109"/>
                  <a:pt x="54" y="109"/>
                </a:cubicBezTo>
                <a:cubicBezTo>
                  <a:pt x="84" y="109"/>
                  <a:pt x="109" y="84"/>
                  <a:pt x="109" y="54"/>
                </a:cubicBezTo>
                <a:cubicBezTo>
                  <a:pt x="109" y="24"/>
                  <a:pt x="84" y="0"/>
                  <a:pt x="54" y="0"/>
                </a:cubicBezTo>
                <a:close/>
                <a:moveTo>
                  <a:pt x="58" y="80"/>
                </a:moveTo>
                <a:cubicBezTo>
                  <a:pt x="58" y="65"/>
                  <a:pt x="58" y="65"/>
                  <a:pt x="58" y="65"/>
                </a:cubicBezTo>
                <a:cubicBezTo>
                  <a:pt x="36" y="58"/>
                  <a:pt x="29" y="65"/>
                  <a:pt x="22" y="80"/>
                </a:cubicBezTo>
                <a:cubicBezTo>
                  <a:pt x="22" y="43"/>
                  <a:pt x="44" y="36"/>
                  <a:pt x="58" y="36"/>
                </a:cubicBezTo>
                <a:cubicBezTo>
                  <a:pt x="58" y="22"/>
                  <a:pt x="58" y="22"/>
                  <a:pt x="58" y="22"/>
                </a:cubicBezTo>
                <a:cubicBezTo>
                  <a:pt x="87" y="51"/>
                  <a:pt x="87" y="51"/>
                  <a:pt x="87" y="51"/>
                </a:cubicBezTo>
                <a:lnTo>
                  <a:pt x="58" y="80"/>
                </a:lnTo>
                <a:close/>
              </a:path>
            </a:pathLst>
          </a:custGeom>
          <a:solidFill>
            <a:srgbClr val="00B050"/>
          </a:solidFill>
          <a:ln>
            <a:noFill/>
          </a:ln>
        </p:spPr>
        <p:txBody>
          <a:bodyPr/>
          <a:lstStyle/>
          <a:p>
            <a:endParaRPr lang="en-US"/>
          </a:p>
        </p:txBody>
      </p:sp>
      <p:grpSp>
        <p:nvGrpSpPr>
          <p:cNvPr id="74" name="Group 26"/>
          <p:cNvGrpSpPr/>
          <p:nvPr/>
        </p:nvGrpSpPr>
        <p:grpSpPr>
          <a:xfrm>
            <a:off x="11134391" y="2912364"/>
            <a:ext cx="345475" cy="345475"/>
            <a:chOff x="8543926" y="1860550"/>
            <a:chExt cx="274638" cy="274638"/>
          </a:xfrm>
          <a:solidFill>
            <a:srgbClr val="00B050"/>
          </a:solidFill>
        </p:grpSpPr>
        <p:sp>
          <p:nvSpPr>
            <p:cNvPr id="285" name="Freeform 55"/>
            <p:cNvSpPr>
              <a:spLocks noEditPoints="1"/>
            </p:cNvSpPr>
            <p:nvPr/>
          </p:nvSpPr>
          <p:spPr bwMode="auto">
            <a:xfrm>
              <a:off x="8543926" y="1860550"/>
              <a:ext cx="274638" cy="274638"/>
            </a:xfrm>
            <a:custGeom>
              <a:avLst/>
              <a:gdLst/>
              <a:ahLst/>
              <a:cxnLst>
                <a:cxn ang="0">
                  <a:pos x="55" y="0"/>
                </a:cxn>
                <a:cxn ang="0">
                  <a:pos x="0" y="54"/>
                </a:cxn>
                <a:cxn ang="0">
                  <a:pos x="55" y="109"/>
                </a:cxn>
                <a:cxn ang="0">
                  <a:pos x="109" y="54"/>
                </a:cxn>
                <a:cxn ang="0">
                  <a:pos x="55" y="0"/>
                </a:cxn>
                <a:cxn ang="0">
                  <a:pos x="55" y="102"/>
                </a:cxn>
                <a:cxn ang="0">
                  <a:pos x="8" y="54"/>
                </a:cxn>
                <a:cxn ang="0">
                  <a:pos x="55" y="7"/>
                </a:cxn>
                <a:cxn ang="0">
                  <a:pos x="102" y="54"/>
                </a:cxn>
                <a:cxn ang="0">
                  <a:pos x="55" y="102"/>
                </a:cxn>
              </a:cxnLst>
              <a:rect l="0" t="0" r="r" b="b"/>
              <a:pathLst>
                <a:path w="109" h="109">
                  <a:moveTo>
                    <a:pt x="55" y="0"/>
                  </a:moveTo>
                  <a:cubicBezTo>
                    <a:pt x="25" y="0"/>
                    <a:pt x="0" y="24"/>
                    <a:pt x="0" y="54"/>
                  </a:cubicBezTo>
                  <a:cubicBezTo>
                    <a:pt x="0" y="84"/>
                    <a:pt x="25" y="109"/>
                    <a:pt x="55" y="109"/>
                  </a:cubicBezTo>
                  <a:cubicBezTo>
                    <a:pt x="85" y="109"/>
                    <a:pt x="109" y="84"/>
                    <a:pt x="109" y="54"/>
                  </a:cubicBezTo>
                  <a:cubicBezTo>
                    <a:pt x="109" y="24"/>
                    <a:pt x="85" y="0"/>
                    <a:pt x="55" y="0"/>
                  </a:cubicBezTo>
                  <a:close/>
                  <a:moveTo>
                    <a:pt x="55" y="102"/>
                  </a:moveTo>
                  <a:cubicBezTo>
                    <a:pt x="29" y="102"/>
                    <a:pt x="8" y="80"/>
                    <a:pt x="8" y="54"/>
                  </a:cubicBezTo>
                  <a:cubicBezTo>
                    <a:pt x="8" y="28"/>
                    <a:pt x="29" y="7"/>
                    <a:pt x="55" y="7"/>
                  </a:cubicBezTo>
                  <a:cubicBezTo>
                    <a:pt x="81" y="7"/>
                    <a:pt x="102" y="28"/>
                    <a:pt x="102" y="54"/>
                  </a:cubicBezTo>
                  <a:cubicBezTo>
                    <a:pt x="102" y="80"/>
                    <a:pt x="81" y="102"/>
                    <a:pt x="55" y="10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75" name="Freeform 56"/>
            <p:cNvSpPr/>
            <p:nvPr/>
          </p:nvSpPr>
          <p:spPr bwMode="auto">
            <a:xfrm>
              <a:off x="8599488" y="1916113"/>
              <a:ext cx="163513" cy="146050"/>
            </a:xfrm>
            <a:custGeom>
              <a:avLst/>
              <a:gdLst/>
              <a:ahLst/>
              <a:cxnLst>
                <a:cxn ang="0">
                  <a:pos x="36" y="14"/>
                </a:cxn>
                <a:cxn ang="0">
                  <a:pos x="0" y="58"/>
                </a:cxn>
                <a:cxn ang="0">
                  <a:pos x="36" y="43"/>
                </a:cxn>
                <a:cxn ang="0">
                  <a:pos x="36" y="58"/>
                </a:cxn>
                <a:cxn ang="0">
                  <a:pos x="65" y="29"/>
                </a:cxn>
                <a:cxn ang="0">
                  <a:pos x="36" y="0"/>
                </a:cxn>
                <a:cxn ang="0">
                  <a:pos x="36" y="14"/>
                </a:cxn>
              </a:cxnLst>
              <a:rect l="0" t="0" r="r" b="b"/>
              <a:pathLst>
                <a:path w="65" h="58">
                  <a:moveTo>
                    <a:pt x="36" y="14"/>
                  </a:moveTo>
                  <a:cubicBezTo>
                    <a:pt x="22" y="14"/>
                    <a:pt x="0" y="21"/>
                    <a:pt x="0" y="58"/>
                  </a:cubicBezTo>
                  <a:cubicBezTo>
                    <a:pt x="7" y="43"/>
                    <a:pt x="15" y="36"/>
                    <a:pt x="36" y="43"/>
                  </a:cubicBezTo>
                  <a:cubicBezTo>
                    <a:pt x="36" y="58"/>
                    <a:pt x="36" y="58"/>
                    <a:pt x="36" y="58"/>
                  </a:cubicBezTo>
                  <a:cubicBezTo>
                    <a:pt x="65" y="29"/>
                    <a:pt x="65" y="29"/>
                    <a:pt x="65" y="29"/>
                  </a:cubicBezTo>
                  <a:cubicBezTo>
                    <a:pt x="36" y="0"/>
                    <a:pt x="36" y="0"/>
                    <a:pt x="36" y="0"/>
                  </a:cubicBezTo>
                  <a:lnTo>
                    <a:pt x="36" y="14"/>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76" name="Freeform 57"/>
          <p:cNvSpPr>
            <a:spLocks noEditPoints="1"/>
          </p:cNvSpPr>
          <p:nvPr/>
        </p:nvSpPr>
        <p:spPr bwMode="auto">
          <a:xfrm>
            <a:off x="1534983" y="3625281"/>
            <a:ext cx="367441" cy="369438"/>
          </a:xfrm>
          <a:custGeom>
            <a:avLst/>
            <a:gdLst>
              <a:gd name="T0" fmla="*/ 146050 w 116"/>
              <a:gd name="T1" fmla="*/ 0 h 116"/>
              <a:gd name="T2" fmla="*/ 0 w 116"/>
              <a:gd name="T3" fmla="*/ 146844 h 116"/>
              <a:gd name="T4" fmla="*/ 146050 w 116"/>
              <a:gd name="T5" fmla="*/ 293687 h 116"/>
              <a:gd name="T6" fmla="*/ 292100 w 116"/>
              <a:gd name="T7" fmla="*/ 146844 h 116"/>
              <a:gd name="T8" fmla="*/ 146050 w 116"/>
              <a:gd name="T9" fmla="*/ 0 h 116"/>
              <a:gd name="T10" fmla="*/ 128423 w 116"/>
              <a:gd name="T11" fmla="*/ 35445 h 116"/>
              <a:gd name="T12" fmla="*/ 163677 w 116"/>
              <a:gd name="T13" fmla="*/ 35445 h 116"/>
              <a:gd name="T14" fmla="*/ 163677 w 116"/>
              <a:gd name="T15" fmla="*/ 129121 h 116"/>
              <a:gd name="T16" fmla="*/ 128423 w 116"/>
              <a:gd name="T17" fmla="*/ 129121 h 116"/>
              <a:gd name="T18" fmla="*/ 128423 w 116"/>
              <a:gd name="T19" fmla="*/ 35445 h 116"/>
              <a:gd name="T20" fmla="*/ 146050 w 116"/>
              <a:gd name="T21" fmla="*/ 245583 h 116"/>
              <a:gd name="T22" fmla="*/ 50362 w 116"/>
              <a:gd name="T23" fmla="*/ 146844 h 116"/>
              <a:gd name="T24" fmla="*/ 108278 w 116"/>
              <a:gd name="T25" fmla="*/ 58231 h 116"/>
              <a:gd name="T26" fmla="*/ 110797 w 116"/>
              <a:gd name="T27" fmla="*/ 55699 h 116"/>
              <a:gd name="T28" fmla="*/ 110797 w 116"/>
              <a:gd name="T29" fmla="*/ 91144 h 116"/>
              <a:gd name="T30" fmla="*/ 78061 w 116"/>
              <a:gd name="T31" fmla="*/ 146844 h 116"/>
              <a:gd name="T32" fmla="*/ 146050 w 116"/>
              <a:gd name="T33" fmla="*/ 215202 h 116"/>
              <a:gd name="T34" fmla="*/ 214039 w 116"/>
              <a:gd name="T35" fmla="*/ 146844 h 116"/>
              <a:gd name="T36" fmla="*/ 183822 w 116"/>
              <a:gd name="T37" fmla="*/ 91144 h 116"/>
              <a:gd name="T38" fmla="*/ 183822 w 116"/>
              <a:gd name="T39" fmla="*/ 55699 h 116"/>
              <a:gd name="T40" fmla="*/ 186340 w 116"/>
              <a:gd name="T41" fmla="*/ 58231 h 116"/>
              <a:gd name="T42" fmla="*/ 244256 w 116"/>
              <a:gd name="T43" fmla="*/ 146844 h 116"/>
              <a:gd name="T44" fmla="*/ 146050 w 116"/>
              <a:gd name="T45" fmla="*/ 245583 h 1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16" h="116">
                <a:moveTo>
                  <a:pt x="58" y="0"/>
                </a:moveTo>
                <a:cubicBezTo>
                  <a:pt x="26" y="0"/>
                  <a:pt x="0" y="26"/>
                  <a:pt x="0" y="58"/>
                </a:cubicBezTo>
                <a:cubicBezTo>
                  <a:pt x="0" y="90"/>
                  <a:pt x="26" y="116"/>
                  <a:pt x="58" y="116"/>
                </a:cubicBezTo>
                <a:cubicBezTo>
                  <a:pt x="90" y="116"/>
                  <a:pt x="116" y="90"/>
                  <a:pt x="116" y="58"/>
                </a:cubicBezTo>
                <a:cubicBezTo>
                  <a:pt x="116" y="26"/>
                  <a:pt x="90" y="0"/>
                  <a:pt x="58" y="0"/>
                </a:cubicBezTo>
                <a:close/>
                <a:moveTo>
                  <a:pt x="51" y="14"/>
                </a:moveTo>
                <a:cubicBezTo>
                  <a:pt x="65" y="14"/>
                  <a:pt x="65" y="14"/>
                  <a:pt x="65" y="14"/>
                </a:cubicBezTo>
                <a:cubicBezTo>
                  <a:pt x="65" y="51"/>
                  <a:pt x="65" y="51"/>
                  <a:pt x="65" y="51"/>
                </a:cubicBezTo>
                <a:cubicBezTo>
                  <a:pt x="51" y="51"/>
                  <a:pt x="51" y="51"/>
                  <a:pt x="51" y="51"/>
                </a:cubicBezTo>
                <a:lnTo>
                  <a:pt x="51" y="14"/>
                </a:lnTo>
                <a:close/>
                <a:moveTo>
                  <a:pt x="58" y="97"/>
                </a:moveTo>
                <a:cubicBezTo>
                  <a:pt x="37" y="97"/>
                  <a:pt x="20" y="79"/>
                  <a:pt x="20" y="58"/>
                </a:cubicBezTo>
                <a:cubicBezTo>
                  <a:pt x="20" y="43"/>
                  <a:pt x="29" y="29"/>
                  <a:pt x="43" y="23"/>
                </a:cubicBezTo>
                <a:cubicBezTo>
                  <a:pt x="44" y="22"/>
                  <a:pt x="44" y="22"/>
                  <a:pt x="44" y="22"/>
                </a:cubicBezTo>
                <a:cubicBezTo>
                  <a:pt x="44" y="36"/>
                  <a:pt x="44" y="36"/>
                  <a:pt x="44" y="36"/>
                </a:cubicBezTo>
                <a:cubicBezTo>
                  <a:pt x="36" y="41"/>
                  <a:pt x="31" y="49"/>
                  <a:pt x="31" y="58"/>
                </a:cubicBezTo>
                <a:cubicBezTo>
                  <a:pt x="31" y="73"/>
                  <a:pt x="43" y="85"/>
                  <a:pt x="58" y="85"/>
                </a:cubicBezTo>
                <a:cubicBezTo>
                  <a:pt x="73" y="85"/>
                  <a:pt x="85" y="73"/>
                  <a:pt x="85" y="58"/>
                </a:cubicBezTo>
                <a:cubicBezTo>
                  <a:pt x="85" y="49"/>
                  <a:pt x="80" y="41"/>
                  <a:pt x="73" y="36"/>
                </a:cubicBezTo>
                <a:cubicBezTo>
                  <a:pt x="73" y="22"/>
                  <a:pt x="73" y="22"/>
                  <a:pt x="73" y="22"/>
                </a:cubicBezTo>
                <a:cubicBezTo>
                  <a:pt x="74" y="23"/>
                  <a:pt x="74" y="23"/>
                  <a:pt x="74" y="23"/>
                </a:cubicBezTo>
                <a:cubicBezTo>
                  <a:pt x="88" y="29"/>
                  <a:pt x="97" y="43"/>
                  <a:pt x="97" y="58"/>
                </a:cubicBezTo>
                <a:cubicBezTo>
                  <a:pt x="97" y="79"/>
                  <a:pt x="79" y="97"/>
                  <a:pt x="58" y="97"/>
                </a:cubicBezTo>
                <a:close/>
              </a:path>
            </a:pathLst>
          </a:custGeom>
          <a:solidFill>
            <a:srgbClr val="00B050"/>
          </a:solidFill>
          <a:ln>
            <a:noFill/>
          </a:ln>
        </p:spPr>
        <p:txBody>
          <a:bodyPr/>
          <a:lstStyle/>
          <a:p>
            <a:endParaRPr lang="en-US"/>
          </a:p>
        </p:txBody>
      </p:sp>
      <p:grpSp>
        <p:nvGrpSpPr>
          <p:cNvPr id="77" name="Group 28"/>
          <p:cNvGrpSpPr/>
          <p:nvPr/>
        </p:nvGrpSpPr>
        <p:grpSpPr>
          <a:xfrm>
            <a:off x="5956262" y="3625281"/>
            <a:ext cx="367443" cy="369439"/>
            <a:chOff x="4427538" y="2427288"/>
            <a:chExt cx="292101" cy="293688"/>
          </a:xfrm>
          <a:solidFill>
            <a:srgbClr val="00B050"/>
          </a:solidFill>
        </p:grpSpPr>
        <p:sp>
          <p:nvSpPr>
            <p:cNvPr id="78" name="Freeform 58"/>
            <p:cNvSpPr>
              <a:spLocks noEditPoints="1"/>
            </p:cNvSpPr>
            <p:nvPr/>
          </p:nvSpPr>
          <p:spPr bwMode="auto">
            <a:xfrm>
              <a:off x="4427538" y="2519363"/>
              <a:ext cx="201613" cy="201613"/>
            </a:xfrm>
            <a:custGeom>
              <a:avLst/>
              <a:gdLst/>
              <a:ahLst/>
              <a:cxnLst>
                <a:cxn ang="0">
                  <a:pos x="75" y="32"/>
                </a:cxn>
                <a:cxn ang="0">
                  <a:pos x="64" y="32"/>
                </a:cxn>
                <a:cxn ang="0">
                  <a:pos x="61" y="26"/>
                </a:cxn>
                <a:cxn ang="0">
                  <a:pos x="69" y="19"/>
                </a:cxn>
                <a:cxn ang="0">
                  <a:pos x="69" y="13"/>
                </a:cxn>
                <a:cxn ang="0">
                  <a:pos x="66" y="10"/>
                </a:cxn>
                <a:cxn ang="0">
                  <a:pos x="59" y="10"/>
                </a:cxn>
                <a:cxn ang="0">
                  <a:pos x="52" y="17"/>
                </a:cxn>
                <a:cxn ang="0">
                  <a:pos x="45" y="14"/>
                </a:cxn>
                <a:cxn ang="0">
                  <a:pos x="45" y="5"/>
                </a:cxn>
                <a:cxn ang="0">
                  <a:pos x="41" y="0"/>
                </a:cxn>
                <a:cxn ang="0">
                  <a:pos x="37" y="0"/>
                </a:cxn>
                <a:cxn ang="0">
                  <a:pos x="32" y="5"/>
                </a:cxn>
                <a:cxn ang="0">
                  <a:pos x="32" y="14"/>
                </a:cxn>
                <a:cxn ang="0">
                  <a:pos x="25" y="17"/>
                </a:cxn>
                <a:cxn ang="0">
                  <a:pos x="19" y="11"/>
                </a:cxn>
                <a:cxn ang="0">
                  <a:pos x="12" y="11"/>
                </a:cxn>
                <a:cxn ang="0">
                  <a:pos x="9" y="14"/>
                </a:cxn>
                <a:cxn ang="0">
                  <a:pos x="9" y="21"/>
                </a:cxn>
                <a:cxn ang="0">
                  <a:pos x="16" y="27"/>
                </a:cxn>
                <a:cxn ang="0">
                  <a:pos x="13" y="35"/>
                </a:cxn>
                <a:cxn ang="0">
                  <a:pos x="4" y="35"/>
                </a:cxn>
                <a:cxn ang="0">
                  <a:pos x="0" y="39"/>
                </a:cxn>
                <a:cxn ang="0">
                  <a:pos x="0" y="44"/>
                </a:cxn>
                <a:cxn ang="0">
                  <a:pos x="4" y="48"/>
                </a:cxn>
                <a:cxn ang="0">
                  <a:pos x="13" y="48"/>
                </a:cxn>
                <a:cxn ang="0">
                  <a:pos x="17" y="55"/>
                </a:cxn>
                <a:cxn ang="0">
                  <a:pos x="11" y="61"/>
                </a:cxn>
                <a:cxn ang="0">
                  <a:pos x="11" y="68"/>
                </a:cxn>
                <a:cxn ang="0">
                  <a:pos x="14" y="71"/>
                </a:cxn>
                <a:cxn ang="0">
                  <a:pos x="20" y="71"/>
                </a:cxn>
                <a:cxn ang="0">
                  <a:pos x="27" y="64"/>
                </a:cxn>
                <a:cxn ang="0">
                  <a:pos x="34" y="66"/>
                </a:cxn>
                <a:cxn ang="0">
                  <a:pos x="34" y="76"/>
                </a:cxn>
                <a:cxn ang="0">
                  <a:pos x="39" y="80"/>
                </a:cxn>
                <a:cxn ang="0">
                  <a:pos x="43" y="80"/>
                </a:cxn>
                <a:cxn ang="0">
                  <a:pos x="48" y="76"/>
                </a:cxn>
                <a:cxn ang="0">
                  <a:pos x="48" y="65"/>
                </a:cxn>
                <a:cxn ang="0">
                  <a:pos x="54" y="62"/>
                </a:cxn>
                <a:cxn ang="0">
                  <a:pos x="61" y="69"/>
                </a:cxn>
                <a:cxn ang="0">
                  <a:pos x="67" y="69"/>
                </a:cxn>
                <a:cxn ang="0">
                  <a:pos x="70" y="66"/>
                </a:cxn>
                <a:cxn ang="0">
                  <a:pos x="70" y="60"/>
                </a:cxn>
                <a:cxn ang="0">
                  <a:pos x="63" y="52"/>
                </a:cxn>
                <a:cxn ang="0">
                  <a:pos x="65" y="46"/>
                </a:cxn>
                <a:cxn ang="0">
                  <a:pos x="75" y="46"/>
                </a:cxn>
                <a:cxn ang="0">
                  <a:pos x="80" y="41"/>
                </a:cxn>
                <a:cxn ang="0">
                  <a:pos x="80" y="37"/>
                </a:cxn>
                <a:cxn ang="0">
                  <a:pos x="75" y="32"/>
                </a:cxn>
                <a:cxn ang="0">
                  <a:pos x="39" y="51"/>
                </a:cxn>
                <a:cxn ang="0">
                  <a:pos x="28" y="40"/>
                </a:cxn>
                <a:cxn ang="0">
                  <a:pos x="39" y="29"/>
                </a:cxn>
                <a:cxn ang="0">
                  <a:pos x="50" y="40"/>
                </a:cxn>
                <a:cxn ang="0">
                  <a:pos x="39" y="51"/>
                </a:cxn>
              </a:cxnLst>
              <a:rect l="0" t="0" r="r" b="b"/>
              <a:pathLst>
                <a:path w="80" h="80">
                  <a:moveTo>
                    <a:pt x="75" y="32"/>
                  </a:moveTo>
                  <a:cubicBezTo>
                    <a:pt x="64" y="32"/>
                    <a:pt x="64" y="32"/>
                    <a:pt x="64" y="32"/>
                  </a:cubicBezTo>
                  <a:cubicBezTo>
                    <a:pt x="64" y="30"/>
                    <a:pt x="63" y="28"/>
                    <a:pt x="61" y="26"/>
                  </a:cubicBezTo>
                  <a:cubicBezTo>
                    <a:pt x="69" y="19"/>
                    <a:pt x="69" y="19"/>
                    <a:pt x="69" y="19"/>
                  </a:cubicBezTo>
                  <a:cubicBezTo>
                    <a:pt x="71" y="17"/>
                    <a:pt x="71" y="14"/>
                    <a:pt x="69" y="13"/>
                  </a:cubicBezTo>
                  <a:cubicBezTo>
                    <a:pt x="66" y="10"/>
                    <a:pt x="66" y="10"/>
                    <a:pt x="66" y="10"/>
                  </a:cubicBezTo>
                  <a:cubicBezTo>
                    <a:pt x="64" y="8"/>
                    <a:pt x="61" y="8"/>
                    <a:pt x="59" y="10"/>
                  </a:cubicBezTo>
                  <a:cubicBezTo>
                    <a:pt x="52" y="17"/>
                    <a:pt x="52" y="17"/>
                    <a:pt x="52" y="17"/>
                  </a:cubicBezTo>
                  <a:cubicBezTo>
                    <a:pt x="50" y="16"/>
                    <a:pt x="48" y="15"/>
                    <a:pt x="45" y="14"/>
                  </a:cubicBezTo>
                  <a:cubicBezTo>
                    <a:pt x="45" y="5"/>
                    <a:pt x="45" y="5"/>
                    <a:pt x="45" y="5"/>
                  </a:cubicBezTo>
                  <a:cubicBezTo>
                    <a:pt x="45" y="2"/>
                    <a:pt x="43" y="0"/>
                    <a:pt x="41" y="0"/>
                  </a:cubicBezTo>
                  <a:cubicBezTo>
                    <a:pt x="37" y="0"/>
                    <a:pt x="37" y="0"/>
                    <a:pt x="37" y="0"/>
                  </a:cubicBezTo>
                  <a:cubicBezTo>
                    <a:pt x="34" y="0"/>
                    <a:pt x="32" y="2"/>
                    <a:pt x="32" y="5"/>
                  </a:cubicBezTo>
                  <a:cubicBezTo>
                    <a:pt x="32" y="14"/>
                    <a:pt x="32" y="14"/>
                    <a:pt x="32" y="14"/>
                  </a:cubicBezTo>
                  <a:cubicBezTo>
                    <a:pt x="30" y="15"/>
                    <a:pt x="27" y="16"/>
                    <a:pt x="25" y="17"/>
                  </a:cubicBezTo>
                  <a:cubicBezTo>
                    <a:pt x="19" y="11"/>
                    <a:pt x="19" y="11"/>
                    <a:pt x="19" y="11"/>
                  </a:cubicBezTo>
                  <a:cubicBezTo>
                    <a:pt x="17" y="9"/>
                    <a:pt x="14" y="9"/>
                    <a:pt x="12" y="11"/>
                  </a:cubicBezTo>
                  <a:cubicBezTo>
                    <a:pt x="9" y="14"/>
                    <a:pt x="9" y="14"/>
                    <a:pt x="9" y="14"/>
                  </a:cubicBezTo>
                  <a:cubicBezTo>
                    <a:pt x="8" y="16"/>
                    <a:pt x="8" y="19"/>
                    <a:pt x="9" y="21"/>
                  </a:cubicBezTo>
                  <a:cubicBezTo>
                    <a:pt x="16" y="27"/>
                    <a:pt x="16" y="27"/>
                    <a:pt x="16" y="27"/>
                  </a:cubicBezTo>
                  <a:cubicBezTo>
                    <a:pt x="14" y="29"/>
                    <a:pt x="13" y="32"/>
                    <a:pt x="13" y="35"/>
                  </a:cubicBezTo>
                  <a:cubicBezTo>
                    <a:pt x="4" y="35"/>
                    <a:pt x="4" y="35"/>
                    <a:pt x="4" y="35"/>
                  </a:cubicBezTo>
                  <a:cubicBezTo>
                    <a:pt x="2" y="35"/>
                    <a:pt x="0" y="37"/>
                    <a:pt x="0" y="39"/>
                  </a:cubicBezTo>
                  <a:cubicBezTo>
                    <a:pt x="0" y="44"/>
                    <a:pt x="0" y="44"/>
                    <a:pt x="0" y="44"/>
                  </a:cubicBezTo>
                  <a:cubicBezTo>
                    <a:pt x="0" y="46"/>
                    <a:pt x="2" y="48"/>
                    <a:pt x="4" y="48"/>
                  </a:cubicBezTo>
                  <a:cubicBezTo>
                    <a:pt x="13" y="48"/>
                    <a:pt x="13" y="48"/>
                    <a:pt x="13" y="48"/>
                  </a:cubicBezTo>
                  <a:cubicBezTo>
                    <a:pt x="14" y="51"/>
                    <a:pt x="15" y="53"/>
                    <a:pt x="17" y="55"/>
                  </a:cubicBezTo>
                  <a:cubicBezTo>
                    <a:pt x="11" y="61"/>
                    <a:pt x="11" y="61"/>
                    <a:pt x="11" y="61"/>
                  </a:cubicBezTo>
                  <a:cubicBezTo>
                    <a:pt x="9" y="63"/>
                    <a:pt x="9" y="66"/>
                    <a:pt x="11" y="68"/>
                  </a:cubicBezTo>
                  <a:cubicBezTo>
                    <a:pt x="14" y="71"/>
                    <a:pt x="14" y="71"/>
                    <a:pt x="14" y="71"/>
                  </a:cubicBezTo>
                  <a:cubicBezTo>
                    <a:pt x="16" y="72"/>
                    <a:pt x="19" y="72"/>
                    <a:pt x="20" y="71"/>
                  </a:cubicBezTo>
                  <a:cubicBezTo>
                    <a:pt x="27" y="64"/>
                    <a:pt x="27" y="64"/>
                    <a:pt x="27" y="64"/>
                  </a:cubicBezTo>
                  <a:cubicBezTo>
                    <a:pt x="29" y="65"/>
                    <a:pt x="32" y="66"/>
                    <a:pt x="34" y="66"/>
                  </a:cubicBezTo>
                  <a:cubicBezTo>
                    <a:pt x="34" y="76"/>
                    <a:pt x="34" y="76"/>
                    <a:pt x="34" y="76"/>
                  </a:cubicBezTo>
                  <a:cubicBezTo>
                    <a:pt x="34" y="78"/>
                    <a:pt x="36" y="80"/>
                    <a:pt x="39" y="80"/>
                  </a:cubicBezTo>
                  <a:cubicBezTo>
                    <a:pt x="43" y="80"/>
                    <a:pt x="43" y="80"/>
                    <a:pt x="43" y="80"/>
                  </a:cubicBezTo>
                  <a:cubicBezTo>
                    <a:pt x="46" y="80"/>
                    <a:pt x="48" y="78"/>
                    <a:pt x="48" y="76"/>
                  </a:cubicBezTo>
                  <a:cubicBezTo>
                    <a:pt x="48" y="65"/>
                    <a:pt x="48" y="65"/>
                    <a:pt x="48" y="65"/>
                  </a:cubicBezTo>
                  <a:cubicBezTo>
                    <a:pt x="50" y="64"/>
                    <a:pt x="52" y="63"/>
                    <a:pt x="54" y="62"/>
                  </a:cubicBezTo>
                  <a:cubicBezTo>
                    <a:pt x="61" y="69"/>
                    <a:pt x="61" y="69"/>
                    <a:pt x="61" y="69"/>
                  </a:cubicBezTo>
                  <a:cubicBezTo>
                    <a:pt x="63" y="71"/>
                    <a:pt x="66" y="71"/>
                    <a:pt x="67" y="69"/>
                  </a:cubicBezTo>
                  <a:cubicBezTo>
                    <a:pt x="70" y="66"/>
                    <a:pt x="70" y="66"/>
                    <a:pt x="70" y="66"/>
                  </a:cubicBezTo>
                  <a:cubicBezTo>
                    <a:pt x="72" y="64"/>
                    <a:pt x="72" y="62"/>
                    <a:pt x="70" y="60"/>
                  </a:cubicBezTo>
                  <a:cubicBezTo>
                    <a:pt x="63" y="52"/>
                    <a:pt x="63" y="52"/>
                    <a:pt x="63" y="52"/>
                  </a:cubicBezTo>
                  <a:cubicBezTo>
                    <a:pt x="64" y="50"/>
                    <a:pt x="64" y="48"/>
                    <a:pt x="65" y="46"/>
                  </a:cubicBezTo>
                  <a:cubicBezTo>
                    <a:pt x="75" y="46"/>
                    <a:pt x="75" y="46"/>
                    <a:pt x="75" y="46"/>
                  </a:cubicBezTo>
                  <a:cubicBezTo>
                    <a:pt x="78" y="46"/>
                    <a:pt x="80" y="44"/>
                    <a:pt x="80" y="41"/>
                  </a:cubicBezTo>
                  <a:cubicBezTo>
                    <a:pt x="80" y="37"/>
                    <a:pt x="80" y="37"/>
                    <a:pt x="80" y="37"/>
                  </a:cubicBezTo>
                  <a:cubicBezTo>
                    <a:pt x="80" y="34"/>
                    <a:pt x="78" y="32"/>
                    <a:pt x="75" y="32"/>
                  </a:cubicBezTo>
                  <a:close/>
                  <a:moveTo>
                    <a:pt x="39" y="51"/>
                  </a:moveTo>
                  <a:cubicBezTo>
                    <a:pt x="33" y="51"/>
                    <a:pt x="28" y="46"/>
                    <a:pt x="28" y="40"/>
                  </a:cubicBezTo>
                  <a:cubicBezTo>
                    <a:pt x="28" y="34"/>
                    <a:pt x="33" y="29"/>
                    <a:pt x="39" y="29"/>
                  </a:cubicBezTo>
                  <a:cubicBezTo>
                    <a:pt x="45" y="29"/>
                    <a:pt x="50" y="34"/>
                    <a:pt x="50" y="40"/>
                  </a:cubicBezTo>
                  <a:cubicBezTo>
                    <a:pt x="50" y="46"/>
                    <a:pt x="45" y="51"/>
                    <a:pt x="39" y="51"/>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84" name="Freeform 59"/>
            <p:cNvSpPr>
              <a:spLocks noEditPoints="1"/>
            </p:cNvSpPr>
            <p:nvPr/>
          </p:nvSpPr>
          <p:spPr bwMode="auto">
            <a:xfrm>
              <a:off x="4591051" y="2427288"/>
              <a:ext cx="128588" cy="128588"/>
            </a:xfrm>
            <a:custGeom>
              <a:avLst/>
              <a:gdLst/>
              <a:ahLst/>
              <a:cxnLst>
                <a:cxn ang="0">
                  <a:pos x="48" y="20"/>
                </a:cxn>
                <a:cxn ang="0">
                  <a:pos x="41" y="20"/>
                </a:cxn>
                <a:cxn ang="0">
                  <a:pos x="39" y="17"/>
                </a:cxn>
                <a:cxn ang="0">
                  <a:pos x="44" y="12"/>
                </a:cxn>
                <a:cxn ang="0">
                  <a:pos x="44" y="8"/>
                </a:cxn>
                <a:cxn ang="0">
                  <a:pos x="42" y="6"/>
                </a:cxn>
                <a:cxn ang="0">
                  <a:pos x="38" y="6"/>
                </a:cxn>
                <a:cxn ang="0">
                  <a:pos x="33" y="11"/>
                </a:cxn>
                <a:cxn ang="0">
                  <a:pos x="29" y="9"/>
                </a:cxn>
                <a:cxn ang="0">
                  <a:pos x="29" y="3"/>
                </a:cxn>
                <a:cxn ang="0">
                  <a:pos x="26" y="0"/>
                </a:cxn>
                <a:cxn ang="0">
                  <a:pos x="24" y="0"/>
                </a:cxn>
                <a:cxn ang="0">
                  <a:pos x="21" y="3"/>
                </a:cxn>
                <a:cxn ang="0">
                  <a:pos x="21" y="9"/>
                </a:cxn>
                <a:cxn ang="0">
                  <a:pos x="16" y="11"/>
                </a:cxn>
                <a:cxn ang="0">
                  <a:pos x="12" y="7"/>
                </a:cxn>
                <a:cxn ang="0">
                  <a:pos x="8" y="7"/>
                </a:cxn>
                <a:cxn ang="0">
                  <a:pos x="6" y="9"/>
                </a:cxn>
                <a:cxn ang="0">
                  <a:pos x="6" y="13"/>
                </a:cxn>
                <a:cxn ang="0">
                  <a:pos x="10" y="17"/>
                </a:cxn>
                <a:cxn ang="0">
                  <a:pos x="8" y="22"/>
                </a:cxn>
                <a:cxn ang="0">
                  <a:pos x="3" y="22"/>
                </a:cxn>
                <a:cxn ang="0">
                  <a:pos x="0" y="25"/>
                </a:cxn>
                <a:cxn ang="0">
                  <a:pos x="0" y="27"/>
                </a:cxn>
                <a:cxn ang="0">
                  <a:pos x="3" y="30"/>
                </a:cxn>
                <a:cxn ang="0">
                  <a:pos x="9" y="30"/>
                </a:cxn>
                <a:cxn ang="0">
                  <a:pos x="11" y="35"/>
                </a:cxn>
                <a:cxn ang="0">
                  <a:pos x="7" y="39"/>
                </a:cxn>
                <a:cxn ang="0">
                  <a:pos x="7" y="43"/>
                </a:cxn>
                <a:cxn ang="0">
                  <a:pos x="9" y="45"/>
                </a:cxn>
                <a:cxn ang="0">
                  <a:pos x="13" y="45"/>
                </a:cxn>
                <a:cxn ang="0">
                  <a:pos x="17" y="41"/>
                </a:cxn>
                <a:cxn ang="0">
                  <a:pos x="22" y="42"/>
                </a:cxn>
                <a:cxn ang="0">
                  <a:pos x="22" y="48"/>
                </a:cxn>
                <a:cxn ang="0">
                  <a:pos x="25" y="51"/>
                </a:cxn>
                <a:cxn ang="0">
                  <a:pos x="28" y="51"/>
                </a:cxn>
                <a:cxn ang="0">
                  <a:pos x="31" y="48"/>
                </a:cxn>
                <a:cxn ang="0">
                  <a:pos x="31" y="41"/>
                </a:cxn>
                <a:cxn ang="0">
                  <a:pos x="35" y="39"/>
                </a:cxn>
                <a:cxn ang="0">
                  <a:pos x="39" y="44"/>
                </a:cxn>
                <a:cxn ang="0">
                  <a:pos x="43" y="44"/>
                </a:cxn>
                <a:cxn ang="0">
                  <a:pos x="45" y="42"/>
                </a:cxn>
                <a:cxn ang="0">
                  <a:pos x="45" y="38"/>
                </a:cxn>
                <a:cxn ang="0">
                  <a:pos x="40" y="33"/>
                </a:cxn>
                <a:cxn ang="0">
                  <a:pos x="42" y="29"/>
                </a:cxn>
                <a:cxn ang="0">
                  <a:pos x="48" y="29"/>
                </a:cxn>
                <a:cxn ang="0">
                  <a:pos x="51" y="26"/>
                </a:cxn>
                <a:cxn ang="0">
                  <a:pos x="51" y="23"/>
                </a:cxn>
                <a:cxn ang="0">
                  <a:pos x="48" y="20"/>
                </a:cxn>
                <a:cxn ang="0">
                  <a:pos x="25" y="32"/>
                </a:cxn>
                <a:cxn ang="0">
                  <a:pos x="18" y="25"/>
                </a:cxn>
                <a:cxn ang="0">
                  <a:pos x="25" y="18"/>
                </a:cxn>
                <a:cxn ang="0">
                  <a:pos x="32" y="25"/>
                </a:cxn>
                <a:cxn ang="0">
                  <a:pos x="25" y="32"/>
                </a:cxn>
              </a:cxnLst>
              <a:rect l="0" t="0" r="r" b="b"/>
              <a:pathLst>
                <a:path w="51" h="51">
                  <a:moveTo>
                    <a:pt x="48" y="20"/>
                  </a:moveTo>
                  <a:cubicBezTo>
                    <a:pt x="41" y="20"/>
                    <a:pt x="41" y="20"/>
                    <a:pt x="41" y="20"/>
                  </a:cubicBezTo>
                  <a:cubicBezTo>
                    <a:pt x="41" y="19"/>
                    <a:pt x="40" y="18"/>
                    <a:pt x="39" y="17"/>
                  </a:cubicBezTo>
                  <a:cubicBezTo>
                    <a:pt x="44" y="12"/>
                    <a:pt x="44" y="12"/>
                    <a:pt x="44" y="12"/>
                  </a:cubicBezTo>
                  <a:cubicBezTo>
                    <a:pt x="45" y="11"/>
                    <a:pt x="45" y="9"/>
                    <a:pt x="44" y="8"/>
                  </a:cubicBezTo>
                  <a:cubicBezTo>
                    <a:pt x="42" y="6"/>
                    <a:pt x="42" y="6"/>
                    <a:pt x="42" y="6"/>
                  </a:cubicBezTo>
                  <a:cubicBezTo>
                    <a:pt x="41" y="5"/>
                    <a:pt x="39" y="5"/>
                    <a:pt x="38" y="6"/>
                  </a:cubicBezTo>
                  <a:cubicBezTo>
                    <a:pt x="33" y="11"/>
                    <a:pt x="33" y="11"/>
                    <a:pt x="33" y="11"/>
                  </a:cubicBezTo>
                  <a:cubicBezTo>
                    <a:pt x="32" y="10"/>
                    <a:pt x="31" y="9"/>
                    <a:pt x="29" y="9"/>
                  </a:cubicBezTo>
                  <a:cubicBezTo>
                    <a:pt x="29" y="3"/>
                    <a:pt x="29" y="3"/>
                    <a:pt x="29" y="3"/>
                  </a:cubicBezTo>
                  <a:cubicBezTo>
                    <a:pt x="29" y="1"/>
                    <a:pt x="28" y="0"/>
                    <a:pt x="26" y="0"/>
                  </a:cubicBezTo>
                  <a:cubicBezTo>
                    <a:pt x="24" y="0"/>
                    <a:pt x="24" y="0"/>
                    <a:pt x="24" y="0"/>
                  </a:cubicBezTo>
                  <a:cubicBezTo>
                    <a:pt x="22" y="0"/>
                    <a:pt x="21" y="1"/>
                    <a:pt x="21" y="3"/>
                  </a:cubicBezTo>
                  <a:cubicBezTo>
                    <a:pt x="21" y="9"/>
                    <a:pt x="21" y="9"/>
                    <a:pt x="21" y="9"/>
                  </a:cubicBezTo>
                  <a:cubicBezTo>
                    <a:pt x="19" y="9"/>
                    <a:pt x="18" y="10"/>
                    <a:pt x="16" y="11"/>
                  </a:cubicBezTo>
                  <a:cubicBezTo>
                    <a:pt x="12" y="7"/>
                    <a:pt x="12" y="7"/>
                    <a:pt x="12" y="7"/>
                  </a:cubicBezTo>
                  <a:cubicBezTo>
                    <a:pt x="11" y="6"/>
                    <a:pt x="9" y="6"/>
                    <a:pt x="8" y="7"/>
                  </a:cubicBezTo>
                  <a:cubicBezTo>
                    <a:pt x="6" y="9"/>
                    <a:pt x="6" y="9"/>
                    <a:pt x="6" y="9"/>
                  </a:cubicBezTo>
                  <a:cubicBezTo>
                    <a:pt x="5" y="10"/>
                    <a:pt x="5" y="12"/>
                    <a:pt x="6" y="13"/>
                  </a:cubicBezTo>
                  <a:cubicBezTo>
                    <a:pt x="10" y="17"/>
                    <a:pt x="10" y="17"/>
                    <a:pt x="10" y="17"/>
                  </a:cubicBezTo>
                  <a:cubicBezTo>
                    <a:pt x="9" y="18"/>
                    <a:pt x="9" y="20"/>
                    <a:pt x="8" y="22"/>
                  </a:cubicBezTo>
                  <a:cubicBezTo>
                    <a:pt x="3" y="22"/>
                    <a:pt x="3" y="22"/>
                    <a:pt x="3" y="22"/>
                  </a:cubicBezTo>
                  <a:cubicBezTo>
                    <a:pt x="2" y="22"/>
                    <a:pt x="0" y="23"/>
                    <a:pt x="0" y="25"/>
                  </a:cubicBezTo>
                  <a:cubicBezTo>
                    <a:pt x="0" y="27"/>
                    <a:pt x="0" y="27"/>
                    <a:pt x="0" y="27"/>
                  </a:cubicBezTo>
                  <a:cubicBezTo>
                    <a:pt x="0" y="29"/>
                    <a:pt x="2" y="30"/>
                    <a:pt x="3" y="30"/>
                  </a:cubicBezTo>
                  <a:cubicBezTo>
                    <a:pt x="9" y="30"/>
                    <a:pt x="9" y="30"/>
                    <a:pt x="9" y="30"/>
                  </a:cubicBezTo>
                  <a:cubicBezTo>
                    <a:pt x="9" y="32"/>
                    <a:pt x="10" y="34"/>
                    <a:pt x="11" y="35"/>
                  </a:cubicBezTo>
                  <a:cubicBezTo>
                    <a:pt x="7" y="39"/>
                    <a:pt x="7" y="39"/>
                    <a:pt x="7" y="39"/>
                  </a:cubicBezTo>
                  <a:cubicBezTo>
                    <a:pt x="6" y="40"/>
                    <a:pt x="6" y="42"/>
                    <a:pt x="7" y="43"/>
                  </a:cubicBezTo>
                  <a:cubicBezTo>
                    <a:pt x="9" y="45"/>
                    <a:pt x="9" y="45"/>
                    <a:pt x="9" y="45"/>
                  </a:cubicBezTo>
                  <a:cubicBezTo>
                    <a:pt x="10" y="46"/>
                    <a:pt x="12" y="46"/>
                    <a:pt x="13" y="45"/>
                  </a:cubicBezTo>
                  <a:cubicBezTo>
                    <a:pt x="17" y="41"/>
                    <a:pt x="17" y="41"/>
                    <a:pt x="17" y="41"/>
                  </a:cubicBezTo>
                  <a:cubicBezTo>
                    <a:pt x="19" y="41"/>
                    <a:pt x="20" y="42"/>
                    <a:pt x="22" y="42"/>
                  </a:cubicBezTo>
                  <a:cubicBezTo>
                    <a:pt x="22" y="48"/>
                    <a:pt x="22" y="48"/>
                    <a:pt x="22" y="48"/>
                  </a:cubicBezTo>
                  <a:cubicBezTo>
                    <a:pt x="22" y="49"/>
                    <a:pt x="23" y="51"/>
                    <a:pt x="25" y="51"/>
                  </a:cubicBezTo>
                  <a:cubicBezTo>
                    <a:pt x="28" y="51"/>
                    <a:pt x="28" y="51"/>
                    <a:pt x="28" y="51"/>
                  </a:cubicBezTo>
                  <a:cubicBezTo>
                    <a:pt x="29" y="51"/>
                    <a:pt x="31" y="49"/>
                    <a:pt x="31" y="48"/>
                  </a:cubicBezTo>
                  <a:cubicBezTo>
                    <a:pt x="31" y="41"/>
                    <a:pt x="31" y="41"/>
                    <a:pt x="31" y="41"/>
                  </a:cubicBezTo>
                  <a:cubicBezTo>
                    <a:pt x="32" y="41"/>
                    <a:pt x="33" y="40"/>
                    <a:pt x="35" y="39"/>
                  </a:cubicBezTo>
                  <a:cubicBezTo>
                    <a:pt x="39" y="44"/>
                    <a:pt x="39" y="44"/>
                    <a:pt x="39" y="44"/>
                  </a:cubicBezTo>
                  <a:cubicBezTo>
                    <a:pt x="40" y="45"/>
                    <a:pt x="42" y="45"/>
                    <a:pt x="43" y="44"/>
                  </a:cubicBezTo>
                  <a:cubicBezTo>
                    <a:pt x="45" y="42"/>
                    <a:pt x="45" y="42"/>
                    <a:pt x="45" y="42"/>
                  </a:cubicBezTo>
                  <a:cubicBezTo>
                    <a:pt x="46" y="41"/>
                    <a:pt x="46" y="39"/>
                    <a:pt x="45" y="38"/>
                  </a:cubicBezTo>
                  <a:cubicBezTo>
                    <a:pt x="40" y="33"/>
                    <a:pt x="40" y="33"/>
                    <a:pt x="40" y="33"/>
                  </a:cubicBezTo>
                  <a:cubicBezTo>
                    <a:pt x="41" y="32"/>
                    <a:pt x="41" y="30"/>
                    <a:pt x="42" y="29"/>
                  </a:cubicBezTo>
                  <a:cubicBezTo>
                    <a:pt x="48" y="29"/>
                    <a:pt x="48" y="29"/>
                    <a:pt x="48" y="29"/>
                  </a:cubicBezTo>
                  <a:cubicBezTo>
                    <a:pt x="50" y="29"/>
                    <a:pt x="51" y="28"/>
                    <a:pt x="51" y="26"/>
                  </a:cubicBezTo>
                  <a:cubicBezTo>
                    <a:pt x="51" y="23"/>
                    <a:pt x="51" y="23"/>
                    <a:pt x="51" y="23"/>
                  </a:cubicBezTo>
                  <a:cubicBezTo>
                    <a:pt x="51" y="22"/>
                    <a:pt x="50" y="20"/>
                    <a:pt x="48" y="20"/>
                  </a:cubicBezTo>
                  <a:close/>
                  <a:moveTo>
                    <a:pt x="25" y="32"/>
                  </a:moveTo>
                  <a:cubicBezTo>
                    <a:pt x="21" y="32"/>
                    <a:pt x="18" y="29"/>
                    <a:pt x="18" y="25"/>
                  </a:cubicBezTo>
                  <a:cubicBezTo>
                    <a:pt x="18" y="21"/>
                    <a:pt x="21" y="18"/>
                    <a:pt x="25" y="18"/>
                  </a:cubicBezTo>
                  <a:cubicBezTo>
                    <a:pt x="29" y="18"/>
                    <a:pt x="32" y="21"/>
                    <a:pt x="32" y="25"/>
                  </a:cubicBezTo>
                  <a:cubicBezTo>
                    <a:pt x="32" y="29"/>
                    <a:pt x="29" y="32"/>
                    <a:pt x="25" y="3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79" name="Group 29"/>
          <p:cNvGrpSpPr/>
          <p:nvPr/>
        </p:nvGrpSpPr>
        <p:grpSpPr>
          <a:xfrm>
            <a:off x="7382094" y="3625281"/>
            <a:ext cx="345475" cy="369439"/>
            <a:chOff x="5561013" y="2427288"/>
            <a:chExt cx="274638" cy="293688"/>
          </a:xfrm>
          <a:solidFill>
            <a:srgbClr val="00B050"/>
          </a:solidFill>
        </p:grpSpPr>
        <p:sp>
          <p:nvSpPr>
            <p:cNvPr id="80" name="Freeform 60"/>
            <p:cNvSpPr/>
            <p:nvPr/>
          </p:nvSpPr>
          <p:spPr bwMode="auto">
            <a:xfrm>
              <a:off x="5608638" y="2546350"/>
              <a:ext cx="63500" cy="128588"/>
            </a:xfrm>
            <a:custGeom>
              <a:avLst/>
              <a:gdLst/>
              <a:ahLst/>
              <a:cxnLst>
                <a:cxn ang="0">
                  <a:pos x="18" y="21"/>
                </a:cxn>
                <a:cxn ang="0">
                  <a:pos x="18" y="81"/>
                </a:cxn>
                <a:cxn ang="0">
                  <a:pos x="40" y="81"/>
                </a:cxn>
                <a:cxn ang="0">
                  <a:pos x="40" y="0"/>
                </a:cxn>
                <a:cxn ang="0">
                  <a:pos x="24" y="0"/>
                </a:cxn>
                <a:cxn ang="0">
                  <a:pos x="0" y="6"/>
                </a:cxn>
                <a:cxn ang="0">
                  <a:pos x="5" y="24"/>
                </a:cxn>
                <a:cxn ang="0">
                  <a:pos x="18" y="21"/>
                </a:cxn>
              </a:cxnLst>
              <a:rect l="0" t="0" r="r" b="b"/>
              <a:pathLst>
                <a:path w="40" h="81">
                  <a:moveTo>
                    <a:pt x="18" y="21"/>
                  </a:moveTo>
                  <a:lnTo>
                    <a:pt x="18" y="81"/>
                  </a:lnTo>
                  <a:lnTo>
                    <a:pt x="40" y="81"/>
                  </a:lnTo>
                  <a:lnTo>
                    <a:pt x="40" y="0"/>
                  </a:lnTo>
                  <a:lnTo>
                    <a:pt x="24" y="0"/>
                  </a:lnTo>
                  <a:lnTo>
                    <a:pt x="0" y="6"/>
                  </a:lnTo>
                  <a:lnTo>
                    <a:pt x="5" y="24"/>
                  </a:lnTo>
                  <a:lnTo>
                    <a:pt x="18" y="2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81" name="Freeform 61"/>
            <p:cNvSpPr/>
            <p:nvPr/>
          </p:nvSpPr>
          <p:spPr bwMode="auto">
            <a:xfrm>
              <a:off x="5702301" y="2546350"/>
              <a:ext cx="98425" cy="128588"/>
            </a:xfrm>
            <a:custGeom>
              <a:avLst/>
              <a:gdLst/>
              <a:ahLst/>
              <a:cxnLst>
                <a:cxn ang="0">
                  <a:pos x="2" y="81"/>
                </a:cxn>
                <a:cxn ang="0">
                  <a:pos x="27" y="81"/>
                </a:cxn>
                <a:cxn ang="0">
                  <a:pos x="62" y="18"/>
                </a:cxn>
                <a:cxn ang="0">
                  <a:pos x="62" y="0"/>
                </a:cxn>
                <a:cxn ang="0">
                  <a:pos x="0" y="0"/>
                </a:cxn>
                <a:cxn ang="0">
                  <a:pos x="0" y="19"/>
                </a:cxn>
                <a:cxn ang="0">
                  <a:pos x="38" y="19"/>
                </a:cxn>
                <a:cxn ang="0">
                  <a:pos x="2" y="81"/>
                </a:cxn>
              </a:cxnLst>
              <a:rect l="0" t="0" r="r" b="b"/>
              <a:pathLst>
                <a:path w="62" h="81">
                  <a:moveTo>
                    <a:pt x="2" y="81"/>
                  </a:moveTo>
                  <a:lnTo>
                    <a:pt x="27" y="81"/>
                  </a:lnTo>
                  <a:lnTo>
                    <a:pt x="62" y="18"/>
                  </a:lnTo>
                  <a:lnTo>
                    <a:pt x="62" y="0"/>
                  </a:lnTo>
                  <a:lnTo>
                    <a:pt x="0" y="0"/>
                  </a:lnTo>
                  <a:lnTo>
                    <a:pt x="0" y="19"/>
                  </a:lnTo>
                  <a:lnTo>
                    <a:pt x="38" y="19"/>
                  </a:lnTo>
                  <a:lnTo>
                    <a:pt x="2" y="8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82" name="Freeform 62"/>
            <p:cNvSpPr>
              <a:spLocks noEditPoints="1"/>
            </p:cNvSpPr>
            <p:nvPr/>
          </p:nvSpPr>
          <p:spPr bwMode="auto">
            <a:xfrm>
              <a:off x="5561013" y="2427288"/>
              <a:ext cx="274638" cy="293688"/>
            </a:xfrm>
            <a:custGeom>
              <a:avLst/>
              <a:gdLst/>
              <a:ahLst/>
              <a:cxnLst>
                <a:cxn ang="0">
                  <a:pos x="94" y="14"/>
                </a:cxn>
                <a:cxn ang="0">
                  <a:pos x="94" y="4"/>
                </a:cxn>
                <a:cxn ang="0">
                  <a:pos x="91" y="0"/>
                </a:cxn>
                <a:cxn ang="0">
                  <a:pos x="76" y="0"/>
                </a:cxn>
                <a:cxn ang="0">
                  <a:pos x="73" y="4"/>
                </a:cxn>
                <a:cxn ang="0">
                  <a:pos x="73" y="14"/>
                </a:cxn>
                <a:cxn ang="0">
                  <a:pos x="36" y="14"/>
                </a:cxn>
                <a:cxn ang="0">
                  <a:pos x="36" y="4"/>
                </a:cxn>
                <a:cxn ang="0">
                  <a:pos x="33" y="0"/>
                </a:cxn>
                <a:cxn ang="0">
                  <a:pos x="18" y="0"/>
                </a:cxn>
                <a:cxn ang="0">
                  <a:pos x="15" y="4"/>
                </a:cxn>
                <a:cxn ang="0">
                  <a:pos x="15" y="14"/>
                </a:cxn>
                <a:cxn ang="0">
                  <a:pos x="0" y="14"/>
                </a:cxn>
                <a:cxn ang="0">
                  <a:pos x="0" y="116"/>
                </a:cxn>
                <a:cxn ang="0">
                  <a:pos x="109" y="116"/>
                </a:cxn>
                <a:cxn ang="0">
                  <a:pos x="109" y="14"/>
                </a:cxn>
                <a:cxn ang="0">
                  <a:pos x="94" y="14"/>
                </a:cxn>
                <a:cxn ang="0">
                  <a:pos x="80" y="7"/>
                </a:cxn>
                <a:cxn ang="0">
                  <a:pos x="87" y="7"/>
                </a:cxn>
                <a:cxn ang="0">
                  <a:pos x="87" y="22"/>
                </a:cxn>
                <a:cxn ang="0">
                  <a:pos x="80" y="22"/>
                </a:cxn>
                <a:cxn ang="0">
                  <a:pos x="80" y="7"/>
                </a:cxn>
                <a:cxn ang="0">
                  <a:pos x="22" y="7"/>
                </a:cxn>
                <a:cxn ang="0">
                  <a:pos x="29" y="7"/>
                </a:cxn>
                <a:cxn ang="0">
                  <a:pos x="29" y="22"/>
                </a:cxn>
                <a:cxn ang="0">
                  <a:pos x="22" y="22"/>
                </a:cxn>
                <a:cxn ang="0">
                  <a:pos x="22" y="7"/>
                </a:cxn>
                <a:cxn ang="0">
                  <a:pos x="102" y="109"/>
                </a:cxn>
                <a:cxn ang="0">
                  <a:pos x="7" y="109"/>
                </a:cxn>
                <a:cxn ang="0">
                  <a:pos x="7" y="36"/>
                </a:cxn>
                <a:cxn ang="0">
                  <a:pos x="102" y="36"/>
                </a:cxn>
                <a:cxn ang="0">
                  <a:pos x="102" y="109"/>
                </a:cxn>
              </a:cxnLst>
              <a:rect l="0" t="0" r="r" b="b"/>
              <a:pathLst>
                <a:path w="109" h="116">
                  <a:moveTo>
                    <a:pt x="94" y="14"/>
                  </a:moveTo>
                  <a:cubicBezTo>
                    <a:pt x="94" y="4"/>
                    <a:pt x="94" y="4"/>
                    <a:pt x="94" y="4"/>
                  </a:cubicBezTo>
                  <a:cubicBezTo>
                    <a:pt x="94" y="2"/>
                    <a:pt x="93" y="0"/>
                    <a:pt x="91" y="0"/>
                  </a:cubicBezTo>
                  <a:cubicBezTo>
                    <a:pt x="76" y="0"/>
                    <a:pt x="76" y="0"/>
                    <a:pt x="76" y="0"/>
                  </a:cubicBezTo>
                  <a:cubicBezTo>
                    <a:pt x="74" y="0"/>
                    <a:pt x="73" y="2"/>
                    <a:pt x="73" y="4"/>
                  </a:cubicBezTo>
                  <a:cubicBezTo>
                    <a:pt x="73" y="14"/>
                    <a:pt x="73" y="14"/>
                    <a:pt x="73" y="14"/>
                  </a:cubicBezTo>
                  <a:cubicBezTo>
                    <a:pt x="36" y="14"/>
                    <a:pt x="36" y="14"/>
                    <a:pt x="36" y="14"/>
                  </a:cubicBezTo>
                  <a:cubicBezTo>
                    <a:pt x="36" y="4"/>
                    <a:pt x="36" y="4"/>
                    <a:pt x="36" y="4"/>
                  </a:cubicBezTo>
                  <a:cubicBezTo>
                    <a:pt x="36" y="2"/>
                    <a:pt x="35" y="0"/>
                    <a:pt x="33" y="0"/>
                  </a:cubicBezTo>
                  <a:cubicBezTo>
                    <a:pt x="18" y="0"/>
                    <a:pt x="18" y="0"/>
                    <a:pt x="18" y="0"/>
                  </a:cubicBezTo>
                  <a:cubicBezTo>
                    <a:pt x="16" y="0"/>
                    <a:pt x="15" y="2"/>
                    <a:pt x="15" y="4"/>
                  </a:cubicBezTo>
                  <a:cubicBezTo>
                    <a:pt x="15" y="14"/>
                    <a:pt x="15" y="14"/>
                    <a:pt x="15" y="14"/>
                  </a:cubicBezTo>
                  <a:cubicBezTo>
                    <a:pt x="0" y="14"/>
                    <a:pt x="0" y="14"/>
                    <a:pt x="0" y="14"/>
                  </a:cubicBezTo>
                  <a:cubicBezTo>
                    <a:pt x="0" y="116"/>
                    <a:pt x="0" y="116"/>
                    <a:pt x="0" y="116"/>
                  </a:cubicBezTo>
                  <a:cubicBezTo>
                    <a:pt x="109" y="116"/>
                    <a:pt x="109" y="116"/>
                    <a:pt x="109" y="116"/>
                  </a:cubicBezTo>
                  <a:cubicBezTo>
                    <a:pt x="109" y="14"/>
                    <a:pt x="109" y="14"/>
                    <a:pt x="109" y="14"/>
                  </a:cubicBezTo>
                  <a:lnTo>
                    <a:pt x="94" y="14"/>
                  </a:lnTo>
                  <a:close/>
                  <a:moveTo>
                    <a:pt x="80" y="7"/>
                  </a:moveTo>
                  <a:cubicBezTo>
                    <a:pt x="87" y="7"/>
                    <a:pt x="87" y="7"/>
                    <a:pt x="87" y="7"/>
                  </a:cubicBezTo>
                  <a:cubicBezTo>
                    <a:pt x="87" y="22"/>
                    <a:pt x="87" y="22"/>
                    <a:pt x="87" y="22"/>
                  </a:cubicBezTo>
                  <a:cubicBezTo>
                    <a:pt x="80" y="22"/>
                    <a:pt x="80" y="22"/>
                    <a:pt x="80" y="22"/>
                  </a:cubicBezTo>
                  <a:lnTo>
                    <a:pt x="80" y="7"/>
                  </a:lnTo>
                  <a:close/>
                  <a:moveTo>
                    <a:pt x="22" y="7"/>
                  </a:moveTo>
                  <a:cubicBezTo>
                    <a:pt x="29" y="7"/>
                    <a:pt x="29" y="7"/>
                    <a:pt x="29" y="7"/>
                  </a:cubicBezTo>
                  <a:cubicBezTo>
                    <a:pt x="29" y="22"/>
                    <a:pt x="29" y="22"/>
                    <a:pt x="29" y="22"/>
                  </a:cubicBezTo>
                  <a:cubicBezTo>
                    <a:pt x="22" y="22"/>
                    <a:pt x="22" y="22"/>
                    <a:pt x="22" y="22"/>
                  </a:cubicBezTo>
                  <a:lnTo>
                    <a:pt x="22" y="7"/>
                  </a:lnTo>
                  <a:close/>
                  <a:moveTo>
                    <a:pt x="102" y="109"/>
                  </a:moveTo>
                  <a:cubicBezTo>
                    <a:pt x="7" y="109"/>
                    <a:pt x="7" y="109"/>
                    <a:pt x="7" y="109"/>
                  </a:cubicBezTo>
                  <a:cubicBezTo>
                    <a:pt x="7" y="36"/>
                    <a:pt x="7" y="36"/>
                    <a:pt x="7" y="36"/>
                  </a:cubicBezTo>
                  <a:cubicBezTo>
                    <a:pt x="102" y="36"/>
                    <a:pt x="102" y="36"/>
                    <a:pt x="102" y="36"/>
                  </a:cubicBezTo>
                  <a:lnTo>
                    <a:pt x="102" y="109"/>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83" name="Group 30"/>
          <p:cNvGrpSpPr/>
          <p:nvPr/>
        </p:nvGrpSpPr>
        <p:grpSpPr>
          <a:xfrm>
            <a:off x="6691145" y="3625281"/>
            <a:ext cx="267593" cy="369439"/>
            <a:chOff x="5011738" y="2427288"/>
            <a:chExt cx="212725" cy="293688"/>
          </a:xfrm>
          <a:solidFill>
            <a:srgbClr val="00B050"/>
          </a:solidFill>
        </p:grpSpPr>
        <p:sp>
          <p:nvSpPr>
            <p:cNvPr id="84" name="Freeform 63"/>
            <p:cNvSpPr>
              <a:spLocks noEditPoints="1"/>
            </p:cNvSpPr>
            <p:nvPr/>
          </p:nvSpPr>
          <p:spPr bwMode="auto">
            <a:xfrm>
              <a:off x="5011738" y="2427288"/>
              <a:ext cx="212725" cy="293688"/>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79" name="Freeform 64"/>
            <p:cNvSpPr/>
            <p:nvPr/>
          </p:nvSpPr>
          <p:spPr bwMode="auto">
            <a:xfrm>
              <a:off x="5092701" y="2516188"/>
              <a:ext cx="60325" cy="34925"/>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85" name="Freeform 65"/>
          <p:cNvSpPr/>
          <p:nvPr/>
        </p:nvSpPr>
        <p:spPr bwMode="auto">
          <a:xfrm>
            <a:off x="8166900" y="3717141"/>
            <a:ext cx="367441" cy="185717"/>
          </a:xfrm>
          <a:custGeom>
            <a:avLst/>
            <a:gdLst>
              <a:gd name="T0" fmla="*/ 292100 w 184"/>
              <a:gd name="T1" fmla="*/ 55562 h 93"/>
              <a:gd name="T2" fmla="*/ 90488 w 184"/>
              <a:gd name="T3" fmla="*/ 55562 h 93"/>
              <a:gd name="T4" fmla="*/ 90488 w 184"/>
              <a:gd name="T5" fmla="*/ 0 h 93"/>
              <a:gd name="T6" fmla="*/ 0 w 184"/>
              <a:gd name="T7" fmla="*/ 74612 h 93"/>
              <a:gd name="T8" fmla="*/ 90488 w 184"/>
              <a:gd name="T9" fmla="*/ 147637 h 93"/>
              <a:gd name="T10" fmla="*/ 90488 w 184"/>
              <a:gd name="T11" fmla="*/ 92075 h 93"/>
              <a:gd name="T12" fmla="*/ 292100 w 184"/>
              <a:gd name="T13" fmla="*/ 92075 h 93"/>
              <a:gd name="T14" fmla="*/ 292100 w 184"/>
              <a:gd name="T15" fmla="*/ 55562 h 9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4" h="93">
                <a:moveTo>
                  <a:pt x="184" y="35"/>
                </a:moveTo>
                <a:lnTo>
                  <a:pt x="57" y="35"/>
                </a:lnTo>
                <a:lnTo>
                  <a:pt x="57" y="0"/>
                </a:lnTo>
                <a:lnTo>
                  <a:pt x="0" y="47"/>
                </a:lnTo>
                <a:lnTo>
                  <a:pt x="57" y="93"/>
                </a:lnTo>
                <a:lnTo>
                  <a:pt x="57" y="58"/>
                </a:lnTo>
                <a:lnTo>
                  <a:pt x="184" y="58"/>
                </a:lnTo>
                <a:lnTo>
                  <a:pt x="184" y="35"/>
                </a:lnTo>
                <a:close/>
              </a:path>
            </a:pathLst>
          </a:custGeom>
          <a:solidFill>
            <a:srgbClr val="00B050"/>
          </a:solidFill>
          <a:ln>
            <a:noFill/>
          </a:ln>
        </p:spPr>
        <p:txBody>
          <a:bodyPr/>
          <a:lstStyle/>
          <a:p>
            <a:endParaRPr lang="en-US"/>
          </a:p>
        </p:txBody>
      </p:sp>
      <p:sp>
        <p:nvSpPr>
          <p:cNvPr id="86" name="Freeform 66"/>
          <p:cNvSpPr/>
          <p:nvPr/>
        </p:nvSpPr>
        <p:spPr bwMode="auto">
          <a:xfrm>
            <a:off x="9820387" y="3625281"/>
            <a:ext cx="187715" cy="369438"/>
          </a:xfrm>
          <a:custGeom>
            <a:avLst/>
            <a:gdLst>
              <a:gd name="T0" fmla="*/ 149225 w 94"/>
              <a:gd name="T1" fmla="*/ 92075 h 185"/>
              <a:gd name="T2" fmla="*/ 76200 w 94"/>
              <a:gd name="T3" fmla="*/ 0 h 185"/>
              <a:gd name="T4" fmla="*/ 0 w 94"/>
              <a:gd name="T5" fmla="*/ 92075 h 185"/>
              <a:gd name="T6" fmla="*/ 55563 w 94"/>
              <a:gd name="T7" fmla="*/ 92075 h 185"/>
              <a:gd name="T8" fmla="*/ 55563 w 94"/>
              <a:gd name="T9" fmla="*/ 293687 h 185"/>
              <a:gd name="T10" fmla="*/ 93663 w 94"/>
              <a:gd name="T11" fmla="*/ 293687 h 185"/>
              <a:gd name="T12" fmla="*/ 93663 w 94"/>
              <a:gd name="T13" fmla="*/ 92075 h 185"/>
              <a:gd name="T14" fmla="*/ 149225 w 94"/>
              <a:gd name="T15" fmla="*/ 92075 h 18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4" h="185">
                <a:moveTo>
                  <a:pt x="94" y="58"/>
                </a:moveTo>
                <a:lnTo>
                  <a:pt x="48" y="0"/>
                </a:lnTo>
                <a:lnTo>
                  <a:pt x="0" y="58"/>
                </a:lnTo>
                <a:lnTo>
                  <a:pt x="35" y="58"/>
                </a:lnTo>
                <a:lnTo>
                  <a:pt x="35" y="185"/>
                </a:lnTo>
                <a:lnTo>
                  <a:pt x="59" y="185"/>
                </a:lnTo>
                <a:lnTo>
                  <a:pt x="59" y="58"/>
                </a:lnTo>
                <a:lnTo>
                  <a:pt x="94" y="58"/>
                </a:lnTo>
                <a:close/>
              </a:path>
            </a:pathLst>
          </a:custGeom>
          <a:solidFill>
            <a:srgbClr val="00B050"/>
          </a:solidFill>
          <a:ln>
            <a:noFill/>
          </a:ln>
        </p:spPr>
        <p:txBody>
          <a:bodyPr/>
          <a:lstStyle/>
          <a:p>
            <a:endParaRPr lang="en-US"/>
          </a:p>
        </p:txBody>
      </p:sp>
      <p:sp>
        <p:nvSpPr>
          <p:cNvPr id="87" name="Freeform 67"/>
          <p:cNvSpPr/>
          <p:nvPr/>
        </p:nvSpPr>
        <p:spPr bwMode="auto">
          <a:xfrm>
            <a:off x="8901783" y="3717141"/>
            <a:ext cx="367441" cy="185717"/>
          </a:xfrm>
          <a:custGeom>
            <a:avLst/>
            <a:gdLst>
              <a:gd name="T0" fmla="*/ 292100 w 184"/>
              <a:gd name="T1" fmla="*/ 74612 h 93"/>
              <a:gd name="T2" fmla="*/ 201613 w 184"/>
              <a:gd name="T3" fmla="*/ 0 h 93"/>
              <a:gd name="T4" fmla="*/ 201613 w 184"/>
              <a:gd name="T5" fmla="*/ 55562 h 93"/>
              <a:gd name="T6" fmla="*/ 0 w 184"/>
              <a:gd name="T7" fmla="*/ 55562 h 93"/>
              <a:gd name="T8" fmla="*/ 0 w 184"/>
              <a:gd name="T9" fmla="*/ 92075 h 93"/>
              <a:gd name="T10" fmla="*/ 201613 w 184"/>
              <a:gd name="T11" fmla="*/ 92075 h 93"/>
              <a:gd name="T12" fmla="*/ 201613 w 184"/>
              <a:gd name="T13" fmla="*/ 147637 h 93"/>
              <a:gd name="T14" fmla="*/ 292100 w 184"/>
              <a:gd name="T15" fmla="*/ 74612 h 9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4" h="93">
                <a:moveTo>
                  <a:pt x="184" y="47"/>
                </a:moveTo>
                <a:lnTo>
                  <a:pt x="127" y="0"/>
                </a:lnTo>
                <a:lnTo>
                  <a:pt x="127" y="35"/>
                </a:lnTo>
                <a:lnTo>
                  <a:pt x="0" y="35"/>
                </a:lnTo>
                <a:lnTo>
                  <a:pt x="0" y="58"/>
                </a:lnTo>
                <a:lnTo>
                  <a:pt x="127" y="58"/>
                </a:lnTo>
                <a:lnTo>
                  <a:pt x="127" y="93"/>
                </a:lnTo>
                <a:lnTo>
                  <a:pt x="184" y="47"/>
                </a:lnTo>
                <a:close/>
              </a:path>
            </a:pathLst>
          </a:custGeom>
          <a:solidFill>
            <a:srgbClr val="00B050"/>
          </a:solidFill>
          <a:ln>
            <a:noFill/>
          </a:ln>
        </p:spPr>
        <p:txBody>
          <a:bodyPr/>
          <a:lstStyle/>
          <a:p>
            <a:endParaRPr lang="en-US"/>
          </a:p>
        </p:txBody>
      </p:sp>
      <p:sp>
        <p:nvSpPr>
          <p:cNvPr id="88" name="Freeform 68"/>
          <p:cNvSpPr/>
          <p:nvPr/>
        </p:nvSpPr>
        <p:spPr bwMode="auto">
          <a:xfrm>
            <a:off x="10561261" y="3625281"/>
            <a:ext cx="183721" cy="369438"/>
          </a:xfrm>
          <a:custGeom>
            <a:avLst/>
            <a:gdLst>
              <a:gd name="T0" fmla="*/ 90488 w 92"/>
              <a:gd name="T1" fmla="*/ 203200 h 185"/>
              <a:gd name="T2" fmla="*/ 90488 w 92"/>
              <a:gd name="T3" fmla="*/ 0 h 185"/>
              <a:gd name="T4" fmla="*/ 53975 w 92"/>
              <a:gd name="T5" fmla="*/ 0 h 185"/>
              <a:gd name="T6" fmla="*/ 53975 w 92"/>
              <a:gd name="T7" fmla="*/ 203200 h 185"/>
              <a:gd name="T8" fmla="*/ 0 w 92"/>
              <a:gd name="T9" fmla="*/ 203200 h 185"/>
              <a:gd name="T10" fmla="*/ 73025 w 92"/>
              <a:gd name="T11" fmla="*/ 293687 h 185"/>
              <a:gd name="T12" fmla="*/ 146050 w 92"/>
              <a:gd name="T13" fmla="*/ 203200 h 185"/>
              <a:gd name="T14" fmla="*/ 90488 w 92"/>
              <a:gd name="T15" fmla="*/ 203200 h 18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2" h="185">
                <a:moveTo>
                  <a:pt x="57" y="128"/>
                </a:moveTo>
                <a:lnTo>
                  <a:pt x="57" y="0"/>
                </a:lnTo>
                <a:lnTo>
                  <a:pt x="34" y="0"/>
                </a:lnTo>
                <a:lnTo>
                  <a:pt x="34" y="128"/>
                </a:lnTo>
                <a:lnTo>
                  <a:pt x="0" y="128"/>
                </a:lnTo>
                <a:lnTo>
                  <a:pt x="46" y="185"/>
                </a:lnTo>
                <a:lnTo>
                  <a:pt x="92" y="128"/>
                </a:lnTo>
                <a:lnTo>
                  <a:pt x="57" y="128"/>
                </a:lnTo>
                <a:close/>
              </a:path>
            </a:pathLst>
          </a:custGeom>
          <a:solidFill>
            <a:srgbClr val="00B050"/>
          </a:solidFill>
          <a:ln>
            <a:noFill/>
          </a:ln>
        </p:spPr>
        <p:txBody>
          <a:bodyPr/>
          <a:lstStyle/>
          <a:p>
            <a:endParaRPr lang="en-US"/>
          </a:p>
        </p:txBody>
      </p:sp>
      <p:grpSp>
        <p:nvGrpSpPr>
          <p:cNvPr id="89" name="Group 35"/>
          <p:cNvGrpSpPr/>
          <p:nvPr/>
        </p:nvGrpSpPr>
        <p:grpSpPr>
          <a:xfrm>
            <a:off x="5219382" y="4362160"/>
            <a:ext cx="369439" cy="367441"/>
            <a:chOff x="3841751" y="3013075"/>
            <a:chExt cx="293688" cy="292100"/>
          </a:xfrm>
          <a:solidFill>
            <a:srgbClr val="00B050"/>
          </a:solidFill>
        </p:grpSpPr>
        <p:sp>
          <p:nvSpPr>
            <p:cNvPr id="90" name="Freeform 69"/>
            <p:cNvSpPr>
              <a:spLocks noEditPoints="1"/>
            </p:cNvSpPr>
            <p:nvPr/>
          </p:nvSpPr>
          <p:spPr bwMode="auto">
            <a:xfrm>
              <a:off x="3841751" y="3013075"/>
              <a:ext cx="293688" cy="292100"/>
            </a:xfrm>
            <a:custGeom>
              <a:avLst/>
              <a:gdLst/>
              <a:ahLst/>
              <a:cxnLst>
                <a:cxn ang="0">
                  <a:pos x="116" y="55"/>
                </a:cxn>
                <a:cxn ang="0">
                  <a:pos x="58" y="0"/>
                </a:cxn>
                <a:cxn ang="0">
                  <a:pos x="1" y="45"/>
                </a:cxn>
                <a:cxn ang="0">
                  <a:pos x="0" y="58"/>
                </a:cxn>
                <a:cxn ang="0">
                  <a:pos x="0" y="65"/>
                </a:cxn>
                <a:cxn ang="0">
                  <a:pos x="58" y="116"/>
                </a:cxn>
                <a:cxn ang="0">
                  <a:pos x="112" y="79"/>
                </a:cxn>
                <a:cxn ang="0">
                  <a:pos x="116" y="58"/>
                </a:cxn>
                <a:cxn ang="0">
                  <a:pos x="116" y="55"/>
                </a:cxn>
                <a:cxn ang="0">
                  <a:pos x="32" y="66"/>
                </a:cxn>
                <a:cxn ang="0">
                  <a:pos x="21" y="55"/>
                </a:cxn>
                <a:cxn ang="0">
                  <a:pos x="32" y="44"/>
                </a:cxn>
                <a:cxn ang="0">
                  <a:pos x="43" y="55"/>
                </a:cxn>
                <a:cxn ang="0">
                  <a:pos x="32" y="66"/>
                </a:cxn>
                <a:cxn ang="0">
                  <a:pos x="107" y="69"/>
                </a:cxn>
                <a:cxn ang="0">
                  <a:pos x="84" y="83"/>
                </a:cxn>
                <a:cxn ang="0">
                  <a:pos x="61" y="56"/>
                </a:cxn>
                <a:cxn ang="0">
                  <a:pos x="32" y="23"/>
                </a:cxn>
                <a:cxn ang="0">
                  <a:pos x="19" y="25"/>
                </a:cxn>
                <a:cxn ang="0">
                  <a:pos x="58" y="8"/>
                </a:cxn>
                <a:cxn ang="0">
                  <a:pos x="109" y="58"/>
                </a:cxn>
                <a:cxn ang="0">
                  <a:pos x="107" y="69"/>
                </a:cxn>
              </a:cxnLst>
              <a:rect l="0" t="0" r="r" b="b"/>
              <a:pathLst>
                <a:path w="116" h="116">
                  <a:moveTo>
                    <a:pt x="116" y="55"/>
                  </a:moveTo>
                  <a:cubicBezTo>
                    <a:pt x="114" y="25"/>
                    <a:pt x="89" y="0"/>
                    <a:pt x="58" y="0"/>
                  </a:cubicBezTo>
                  <a:cubicBezTo>
                    <a:pt x="30" y="0"/>
                    <a:pt x="7" y="19"/>
                    <a:pt x="1" y="45"/>
                  </a:cubicBezTo>
                  <a:cubicBezTo>
                    <a:pt x="0" y="49"/>
                    <a:pt x="0" y="54"/>
                    <a:pt x="0" y="58"/>
                  </a:cubicBezTo>
                  <a:cubicBezTo>
                    <a:pt x="0" y="61"/>
                    <a:pt x="0" y="63"/>
                    <a:pt x="0" y="65"/>
                  </a:cubicBezTo>
                  <a:cubicBezTo>
                    <a:pt x="3" y="94"/>
                    <a:pt x="28" y="116"/>
                    <a:pt x="58" y="116"/>
                  </a:cubicBezTo>
                  <a:cubicBezTo>
                    <a:pt x="83" y="116"/>
                    <a:pt x="104" y="101"/>
                    <a:pt x="112" y="79"/>
                  </a:cubicBezTo>
                  <a:cubicBezTo>
                    <a:pt x="114" y="73"/>
                    <a:pt x="116" y="66"/>
                    <a:pt x="116" y="58"/>
                  </a:cubicBezTo>
                  <a:cubicBezTo>
                    <a:pt x="116" y="57"/>
                    <a:pt x="116" y="56"/>
                    <a:pt x="116" y="55"/>
                  </a:cubicBezTo>
                  <a:close/>
                  <a:moveTo>
                    <a:pt x="32" y="66"/>
                  </a:moveTo>
                  <a:cubicBezTo>
                    <a:pt x="26" y="66"/>
                    <a:pt x="21" y="61"/>
                    <a:pt x="21" y="55"/>
                  </a:cubicBezTo>
                  <a:cubicBezTo>
                    <a:pt x="21" y="49"/>
                    <a:pt x="26" y="44"/>
                    <a:pt x="32" y="44"/>
                  </a:cubicBezTo>
                  <a:cubicBezTo>
                    <a:pt x="38" y="44"/>
                    <a:pt x="43" y="49"/>
                    <a:pt x="43" y="55"/>
                  </a:cubicBezTo>
                  <a:cubicBezTo>
                    <a:pt x="43" y="61"/>
                    <a:pt x="38" y="66"/>
                    <a:pt x="32" y="66"/>
                  </a:cubicBezTo>
                  <a:close/>
                  <a:moveTo>
                    <a:pt x="107" y="69"/>
                  </a:moveTo>
                  <a:cubicBezTo>
                    <a:pt x="101" y="78"/>
                    <a:pt x="92" y="83"/>
                    <a:pt x="84" y="83"/>
                  </a:cubicBezTo>
                  <a:cubicBezTo>
                    <a:pt x="73" y="83"/>
                    <a:pt x="61" y="74"/>
                    <a:pt x="61" y="56"/>
                  </a:cubicBezTo>
                  <a:cubicBezTo>
                    <a:pt x="61" y="34"/>
                    <a:pt x="46" y="23"/>
                    <a:pt x="32" y="23"/>
                  </a:cubicBezTo>
                  <a:cubicBezTo>
                    <a:pt x="27" y="23"/>
                    <a:pt x="23" y="24"/>
                    <a:pt x="19" y="25"/>
                  </a:cubicBezTo>
                  <a:cubicBezTo>
                    <a:pt x="29" y="14"/>
                    <a:pt x="42" y="8"/>
                    <a:pt x="58" y="8"/>
                  </a:cubicBezTo>
                  <a:cubicBezTo>
                    <a:pt x="86" y="8"/>
                    <a:pt x="109" y="30"/>
                    <a:pt x="109" y="58"/>
                  </a:cubicBezTo>
                  <a:cubicBezTo>
                    <a:pt x="109" y="62"/>
                    <a:pt x="108" y="65"/>
                    <a:pt x="107" y="69"/>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77" name="Oval 70"/>
            <p:cNvSpPr>
              <a:spLocks noChangeArrowheads="1"/>
            </p:cNvSpPr>
            <p:nvPr/>
          </p:nvSpPr>
          <p:spPr bwMode="auto">
            <a:xfrm>
              <a:off x="4024313" y="3141663"/>
              <a:ext cx="55563" cy="555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91" name="Group 36"/>
          <p:cNvGrpSpPr/>
          <p:nvPr/>
        </p:nvGrpSpPr>
        <p:grpSpPr>
          <a:xfrm>
            <a:off x="800100" y="5837918"/>
            <a:ext cx="367441" cy="367441"/>
            <a:chOff x="328613" y="4186238"/>
            <a:chExt cx="292100" cy="292100"/>
          </a:xfrm>
          <a:solidFill>
            <a:srgbClr val="00B050"/>
          </a:solidFill>
        </p:grpSpPr>
        <p:sp>
          <p:nvSpPr>
            <p:cNvPr id="271" name="Freeform 71"/>
            <p:cNvSpPr>
              <a:spLocks noEditPoints="1"/>
            </p:cNvSpPr>
            <p:nvPr/>
          </p:nvSpPr>
          <p:spPr bwMode="auto">
            <a:xfrm>
              <a:off x="414338" y="4186238"/>
              <a:ext cx="206375" cy="206375"/>
            </a:xfrm>
            <a:custGeom>
              <a:avLst/>
              <a:gdLst/>
              <a:ahLst/>
              <a:cxnLst>
                <a:cxn ang="0">
                  <a:pos x="57" y="8"/>
                </a:cxn>
                <a:cxn ang="0">
                  <a:pos x="33" y="23"/>
                </a:cxn>
                <a:cxn ang="0">
                  <a:pos x="2" y="54"/>
                </a:cxn>
                <a:cxn ang="0">
                  <a:pos x="2" y="64"/>
                </a:cxn>
                <a:cxn ang="0">
                  <a:pos x="18" y="79"/>
                </a:cxn>
                <a:cxn ang="0">
                  <a:pos x="28" y="79"/>
                </a:cxn>
                <a:cxn ang="0">
                  <a:pos x="59" y="49"/>
                </a:cxn>
                <a:cxn ang="0">
                  <a:pos x="74" y="25"/>
                </a:cxn>
                <a:cxn ang="0">
                  <a:pos x="82" y="0"/>
                </a:cxn>
                <a:cxn ang="0">
                  <a:pos x="57" y="8"/>
                </a:cxn>
                <a:cxn ang="0">
                  <a:pos x="36" y="61"/>
                </a:cxn>
                <a:cxn ang="0">
                  <a:pos x="20" y="61"/>
                </a:cxn>
                <a:cxn ang="0">
                  <a:pos x="20" y="46"/>
                </a:cxn>
                <a:cxn ang="0">
                  <a:pos x="36" y="46"/>
                </a:cxn>
                <a:cxn ang="0">
                  <a:pos x="36" y="61"/>
                </a:cxn>
                <a:cxn ang="0">
                  <a:pos x="56" y="41"/>
                </a:cxn>
                <a:cxn ang="0">
                  <a:pos x="41" y="41"/>
                </a:cxn>
                <a:cxn ang="0">
                  <a:pos x="41" y="26"/>
                </a:cxn>
                <a:cxn ang="0">
                  <a:pos x="56" y="26"/>
                </a:cxn>
                <a:cxn ang="0">
                  <a:pos x="56" y="41"/>
                </a:cxn>
              </a:cxnLst>
              <a:rect l="0" t="0" r="r" b="b"/>
              <a:pathLst>
                <a:path w="82" h="82">
                  <a:moveTo>
                    <a:pt x="57" y="8"/>
                  </a:moveTo>
                  <a:cubicBezTo>
                    <a:pt x="50" y="11"/>
                    <a:pt x="39" y="17"/>
                    <a:pt x="33" y="23"/>
                  </a:cubicBezTo>
                  <a:cubicBezTo>
                    <a:pt x="2" y="54"/>
                    <a:pt x="2" y="54"/>
                    <a:pt x="2" y="54"/>
                  </a:cubicBezTo>
                  <a:cubicBezTo>
                    <a:pt x="0" y="57"/>
                    <a:pt x="0" y="61"/>
                    <a:pt x="2" y="64"/>
                  </a:cubicBezTo>
                  <a:cubicBezTo>
                    <a:pt x="18" y="79"/>
                    <a:pt x="18" y="79"/>
                    <a:pt x="18" y="79"/>
                  </a:cubicBezTo>
                  <a:cubicBezTo>
                    <a:pt x="21" y="82"/>
                    <a:pt x="25" y="82"/>
                    <a:pt x="28" y="79"/>
                  </a:cubicBezTo>
                  <a:cubicBezTo>
                    <a:pt x="59" y="49"/>
                    <a:pt x="59" y="49"/>
                    <a:pt x="59" y="49"/>
                  </a:cubicBezTo>
                  <a:cubicBezTo>
                    <a:pt x="65" y="43"/>
                    <a:pt x="71" y="32"/>
                    <a:pt x="74" y="25"/>
                  </a:cubicBezTo>
                  <a:cubicBezTo>
                    <a:pt x="82" y="0"/>
                    <a:pt x="82" y="0"/>
                    <a:pt x="82" y="0"/>
                  </a:cubicBezTo>
                  <a:lnTo>
                    <a:pt x="57" y="8"/>
                  </a:lnTo>
                  <a:close/>
                  <a:moveTo>
                    <a:pt x="36" y="61"/>
                  </a:moveTo>
                  <a:cubicBezTo>
                    <a:pt x="32" y="66"/>
                    <a:pt x="25" y="66"/>
                    <a:pt x="20" y="61"/>
                  </a:cubicBezTo>
                  <a:cubicBezTo>
                    <a:pt x="16" y="57"/>
                    <a:pt x="16" y="50"/>
                    <a:pt x="20" y="46"/>
                  </a:cubicBezTo>
                  <a:cubicBezTo>
                    <a:pt x="25" y="42"/>
                    <a:pt x="32" y="42"/>
                    <a:pt x="36" y="46"/>
                  </a:cubicBezTo>
                  <a:cubicBezTo>
                    <a:pt x="40" y="50"/>
                    <a:pt x="40" y="57"/>
                    <a:pt x="36" y="61"/>
                  </a:cubicBezTo>
                  <a:close/>
                  <a:moveTo>
                    <a:pt x="56" y="41"/>
                  </a:moveTo>
                  <a:cubicBezTo>
                    <a:pt x="52" y="45"/>
                    <a:pt x="45" y="45"/>
                    <a:pt x="41" y="41"/>
                  </a:cubicBezTo>
                  <a:cubicBezTo>
                    <a:pt x="37" y="37"/>
                    <a:pt x="37" y="30"/>
                    <a:pt x="41" y="26"/>
                  </a:cubicBezTo>
                  <a:cubicBezTo>
                    <a:pt x="45" y="21"/>
                    <a:pt x="52" y="21"/>
                    <a:pt x="56" y="26"/>
                  </a:cubicBezTo>
                  <a:cubicBezTo>
                    <a:pt x="61" y="30"/>
                    <a:pt x="61" y="37"/>
                    <a:pt x="56" y="41"/>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92" name="Freeform 72"/>
            <p:cNvSpPr/>
            <p:nvPr/>
          </p:nvSpPr>
          <p:spPr bwMode="auto">
            <a:xfrm>
              <a:off x="334963" y="4270375"/>
              <a:ext cx="98425" cy="85725"/>
            </a:xfrm>
            <a:custGeom>
              <a:avLst/>
              <a:gdLst/>
              <a:ahLst/>
              <a:cxnLst>
                <a:cxn ang="0">
                  <a:pos x="13" y="31"/>
                </a:cxn>
                <a:cxn ang="0">
                  <a:pos x="39" y="5"/>
                </a:cxn>
                <a:cxn ang="0">
                  <a:pos x="18" y="5"/>
                </a:cxn>
                <a:cxn ang="0">
                  <a:pos x="3" y="21"/>
                </a:cxn>
                <a:cxn ang="0">
                  <a:pos x="3" y="31"/>
                </a:cxn>
                <a:cxn ang="0">
                  <a:pos x="13" y="31"/>
                </a:cxn>
              </a:cxnLst>
              <a:rect l="0" t="0" r="r" b="b"/>
              <a:pathLst>
                <a:path w="39" h="34">
                  <a:moveTo>
                    <a:pt x="13" y="31"/>
                  </a:moveTo>
                  <a:cubicBezTo>
                    <a:pt x="39" y="5"/>
                    <a:pt x="39" y="5"/>
                    <a:pt x="39" y="5"/>
                  </a:cubicBezTo>
                  <a:cubicBezTo>
                    <a:pt x="33" y="0"/>
                    <a:pt x="24" y="0"/>
                    <a:pt x="18" y="5"/>
                  </a:cubicBezTo>
                  <a:cubicBezTo>
                    <a:pt x="3" y="21"/>
                    <a:pt x="3" y="21"/>
                    <a:pt x="3" y="21"/>
                  </a:cubicBezTo>
                  <a:cubicBezTo>
                    <a:pt x="0" y="24"/>
                    <a:pt x="0" y="28"/>
                    <a:pt x="3" y="31"/>
                  </a:cubicBezTo>
                  <a:cubicBezTo>
                    <a:pt x="5" y="34"/>
                    <a:pt x="10" y="34"/>
                    <a:pt x="13" y="31"/>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93" name="Freeform 73"/>
            <p:cNvSpPr/>
            <p:nvPr/>
          </p:nvSpPr>
          <p:spPr bwMode="auto">
            <a:xfrm>
              <a:off x="450851" y="4373563"/>
              <a:ext cx="85725" cy="98425"/>
            </a:xfrm>
            <a:custGeom>
              <a:avLst/>
              <a:gdLst/>
              <a:ahLst/>
              <a:cxnLst>
                <a:cxn ang="0">
                  <a:pos x="3" y="26"/>
                </a:cxn>
                <a:cxn ang="0">
                  <a:pos x="3" y="36"/>
                </a:cxn>
                <a:cxn ang="0">
                  <a:pos x="13" y="36"/>
                </a:cxn>
                <a:cxn ang="0">
                  <a:pos x="29" y="21"/>
                </a:cxn>
                <a:cxn ang="0">
                  <a:pos x="29" y="0"/>
                </a:cxn>
                <a:cxn ang="0">
                  <a:pos x="3" y="26"/>
                </a:cxn>
              </a:cxnLst>
              <a:rect l="0" t="0" r="r" b="b"/>
              <a:pathLst>
                <a:path w="34" h="39">
                  <a:moveTo>
                    <a:pt x="3" y="26"/>
                  </a:moveTo>
                  <a:cubicBezTo>
                    <a:pt x="0" y="29"/>
                    <a:pt x="0" y="33"/>
                    <a:pt x="3" y="36"/>
                  </a:cubicBezTo>
                  <a:cubicBezTo>
                    <a:pt x="6" y="39"/>
                    <a:pt x="10" y="39"/>
                    <a:pt x="13" y="36"/>
                  </a:cubicBezTo>
                  <a:cubicBezTo>
                    <a:pt x="29" y="21"/>
                    <a:pt x="29" y="21"/>
                    <a:pt x="29" y="21"/>
                  </a:cubicBezTo>
                  <a:cubicBezTo>
                    <a:pt x="34" y="15"/>
                    <a:pt x="34" y="6"/>
                    <a:pt x="29" y="0"/>
                  </a:cubicBezTo>
                  <a:lnTo>
                    <a:pt x="3" y="26"/>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94" name="Freeform 74"/>
            <p:cNvSpPr/>
            <p:nvPr/>
          </p:nvSpPr>
          <p:spPr bwMode="auto">
            <a:xfrm>
              <a:off x="396876" y="4360863"/>
              <a:ext cx="49213" cy="50800"/>
            </a:xfrm>
            <a:custGeom>
              <a:avLst/>
              <a:gdLst/>
              <a:ahLst/>
              <a:cxnLst>
                <a:cxn ang="0">
                  <a:pos x="2" y="3"/>
                </a:cxn>
                <a:cxn ang="0">
                  <a:pos x="2" y="8"/>
                </a:cxn>
                <a:cxn ang="0">
                  <a:pos x="12" y="18"/>
                </a:cxn>
                <a:cxn ang="0">
                  <a:pos x="17" y="18"/>
                </a:cxn>
                <a:cxn ang="0">
                  <a:pos x="20" y="16"/>
                </a:cxn>
                <a:cxn ang="0">
                  <a:pos x="4" y="0"/>
                </a:cxn>
                <a:cxn ang="0">
                  <a:pos x="2" y="3"/>
                </a:cxn>
              </a:cxnLst>
              <a:rect l="0" t="0" r="r" b="b"/>
              <a:pathLst>
                <a:path w="20" h="20">
                  <a:moveTo>
                    <a:pt x="2" y="3"/>
                  </a:moveTo>
                  <a:cubicBezTo>
                    <a:pt x="0" y="4"/>
                    <a:pt x="0" y="6"/>
                    <a:pt x="2" y="8"/>
                  </a:cubicBezTo>
                  <a:cubicBezTo>
                    <a:pt x="12" y="18"/>
                    <a:pt x="12" y="18"/>
                    <a:pt x="12" y="18"/>
                  </a:cubicBezTo>
                  <a:cubicBezTo>
                    <a:pt x="13" y="20"/>
                    <a:pt x="16" y="20"/>
                    <a:pt x="17" y="18"/>
                  </a:cubicBezTo>
                  <a:cubicBezTo>
                    <a:pt x="20" y="16"/>
                    <a:pt x="20" y="16"/>
                    <a:pt x="20" y="16"/>
                  </a:cubicBezTo>
                  <a:cubicBezTo>
                    <a:pt x="4" y="0"/>
                    <a:pt x="4" y="0"/>
                    <a:pt x="4" y="0"/>
                  </a:cubicBezTo>
                  <a:lnTo>
                    <a:pt x="2" y="3"/>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95" name="Freeform 75"/>
            <p:cNvSpPr/>
            <p:nvPr/>
          </p:nvSpPr>
          <p:spPr bwMode="auto">
            <a:xfrm>
              <a:off x="328613" y="4387850"/>
              <a:ext cx="90488" cy="90488"/>
            </a:xfrm>
            <a:custGeom>
              <a:avLst/>
              <a:gdLst/>
              <a:ahLst/>
              <a:cxnLst>
                <a:cxn ang="0">
                  <a:pos x="0" y="36"/>
                </a:cxn>
                <a:cxn ang="0">
                  <a:pos x="29" y="7"/>
                </a:cxn>
                <a:cxn ang="0">
                  <a:pos x="0" y="36"/>
                </a:cxn>
              </a:cxnLst>
              <a:rect l="0" t="0" r="r" b="b"/>
              <a:pathLst>
                <a:path w="36" h="36">
                  <a:moveTo>
                    <a:pt x="0" y="36"/>
                  </a:moveTo>
                  <a:cubicBezTo>
                    <a:pt x="14" y="29"/>
                    <a:pt x="36" y="14"/>
                    <a:pt x="29" y="7"/>
                  </a:cubicBezTo>
                  <a:cubicBezTo>
                    <a:pt x="22" y="0"/>
                    <a:pt x="7" y="21"/>
                    <a:pt x="0" y="36"/>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96" name="Group 37"/>
          <p:cNvGrpSpPr/>
          <p:nvPr/>
        </p:nvGrpSpPr>
        <p:grpSpPr>
          <a:xfrm>
            <a:off x="844033" y="4362160"/>
            <a:ext cx="323508" cy="367443"/>
            <a:chOff x="363538" y="3013075"/>
            <a:chExt cx="257175" cy="292101"/>
          </a:xfrm>
          <a:solidFill>
            <a:srgbClr val="00B050"/>
          </a:solidFill>
        </p:grpSpPr>
        <p:sp>
          <p:nvSpPr>
            <p:cNvPr id="97" name="Freeform 76"/>
            <p:cNvSpPr>
              <a:spLocks noEditPoints="1"/>
            </p:cNvSpPr>
            <p:nvPr/>
          </p:nvSpPr>
          <p:spPr bwMode="auto">
            <a:xfrm>
              <a:off x="363538" y="3068638"/>
              <a:ext cx="257175" cy="236538"/>
            </a:xfrm>
            <a:custGeom>
              <a:avLst/>
              <a:gdLst/>
              <a:ahLst/>
              <a:cxnLst>
                <a:cxn ang="0">
                  <a:pos x="51" y="15"/>
                </a:cxn>
                <a:cxn ang="0">
                  <a:pos x="0" y="44"/>
                </a:cxn>
                <a:cxn ang="0">
                  <a:pos x="37" y="94"/>
                </a:cxn>
                <a:cxn ang="0">
                  <a:pos x="51" y="87"/>
                </a:cxn>
                <a:cxn ang="0">
                  <a:pos x="66" y="94"/>
                </a:cxn>
                <a:cxn ang="0">
                  <a:pos x="102" y="44"/>
                </a:cxn>
                <a:cxn ang="0">
                  <a:pos x="51" y="15"/>
                </a:cxn>
                <a:cxn ang="0">
                  <a:pos x="22" y="73"/>
                </a:cxn>
                <a:cxn ang="0">
                  <a:pos x="22" y="22"/>
                </a:cxn>
                <a:cxn ang="0">
                  <a:pos x="37" y="22"/>
                </a:cxn>
                <a:cxn ang="0">
                  <a:pos x="22" y="73"/>
                </a:cxn>
              </a:cxnLst>
              <a:rect l="0" t="0" r="r" b="b"/>
              <a:pathLst>
                <a:path w="102" h="94">
                  <a:moveTo>
                    <a:pt x="51" y="15"/>
                  </a:moveTo>
                  <a:cubicBezTo>
                    <a:pt x="13" y="0"/>
                    <a:pt x="0" y="22"/>
                    <a:pt x="0" y="44"/>
                  </a:cubicBezTo>
                  <a:cubicBezTo>
                    <a:pt x="0" y="65"/>
                    <a:pt x="26" y="94"/>
                    <a:pt x="37" y="94"/>
                  </a:cubicBezTo>
                  <a:cubicBezTo>
                    <a:pt x="51" y="94"/>
                    <a:pt x="51" y="87"/>
                    <a:pt x="51" y="87"/>
                  </a:cubicBezTo>
                  <a:cubicBezTo>
                    <a:pt x="51" y="87"/>
                    <a:pt x="51" y="94"/>
                    <a:pt x="66" y="94"/>
                  </a:cubicBezTo>
                  <a:cubicBezTo>
                    <a:pt x="76" y="94"/>
                    <a:pt x="102" y="65"/>
                    <a:pt x="102" y="44"/>
                  </a:cubicBezTo>
                  <a:cubicBezTo>
                    <a:pt x="102" y="22"/>
                    <a:pt x="89" y="0"/>
                    <a:pt x="51" y="15"/>
                  </a:cubicBezTo>
                  <a:close/>
                  <a:moveTo>
                    <a:pt x="22" y="73"/>
                  </a:moveTo>
                  <a:cubicBezTo>
                    <a:pt x="0" y="44"/>
                    <a:pt x="22" y="22"/>
                    <a:pt x="22" y="22"/>
                  </a:cubicBezTo>
                  <a:cubicBezTo>
                    <a:pt x="37" y="22"/>
                    <a:pt x="37" y="22"/>
                    <a:pt x="37" y="22"/>
                  </a:cubicBezTo>
                  <a:cubicBezTo>
                    <a:pt x="37" y="22"/>
                    <a:pt x="22" y="36"/>
                    <a:pt x="22" y="73"/>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98" name="Freeform 77"/>
            <p:cNvSpPr/>
            <p:nvPr/>
          </p:nvSpPr>
          <p:spPr bwMode="auto">
            <a:xfrm>
              <a:off x="419101" y="3013075"/>
              <a:ext cx="73025" cy="73025"/>
            </a:xfrm>
            <a:custGeom>
              <a:avLst/>
              <a:gdLst/>
              <a:ahLst/>
              <a:cxnLst>
                <a:cxn ang="0">
                  <a:pos x="29" y="29"/>
                </a:cxn>
                <a:cxn ang="0">
                  <a:pos x="15" y="0"/>
                </a:cxn>
                <a:cxn ang="0">
                  <a:pos x="0" y="0"/>
                </a:cxn>
                <a:cxn ang="0">
                  <a:pos x="22" y="29"/>
                </a:cxn>
                <a:cxn ang="0">
                  <a:pos x="29" y="29"/>
                </a:cxn>
              </a:cxnLst>
              <a:rect l="0" t="0" r="r" b="b"/>
              <a:pathLst>
                <a:path w="29" h="29">
                  <a:moveTo>
                    <a:pt x="29" y="29"/>
                  </a:moveTo>
                  <a:cubicBezTo>
                    <a:pt x="22" y="15"/>
                    <a:pt x="15" y="0"/>
                    <a:pt x="15" y="0"/>
                  </a:cubicBezTo>
                  <a:cubicBezTo>
                    <a:pt x="0" y="0"/>
                    <a:pt x="0" y="0"/>
                    <a:pt x="0" y="0"/>
                  </a:cubicBezTo>
                  <a:cubicBezTo>
                    <a:pt x="22" y="29"/>
                    <a:pt x="22" y="29"/>
                    <a:pt x="22" y="29"/>
                  </a:cubicBezTo>
                  <a:lnTo>
                    <a:pt x="29" y="29"/>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70" name="Freeform 78"/>
            <p:cNvSpPr/>
            <p:nvPr/>
          </p:nvSpPr>
          <p:spPr bwMode="auto">
            <a:xfrm>
              <a:off x="492126" y="3013075"/>
              <a:ext cx="90488" cy="73025"/>
            </a:xfrm>
            <a:custGeom>
              <a:avLst/>
              <a:gdLst/>
              <a:ahLst/>
              <a:cxnLst>
                <a:cxn ang="0">
                  <a:pos x="36" y="0"/>
                </a:cxn>
                <a:cxn ang="0">
                  <a:pos x="0" y="29"/>
                </a:cxn>
                <a:cxn ang="0">
                  <a:pos x="36" y="0"/>
                </a:cxn>
              </a:cxnLst>
              <a:rect l="0" t="0" r="r" b="b"/>
              <a:pathLst>
                <a:path w="36" h="29">
                  <a:moveTo>
                    <a:pt x="36" y="0"/>
                  </a:moveTo>
                  <a:cubicBezTo>
                    <a:pt x="36" y="0"/>
                    <a:pt x="0" y="0"/>
                    <a:pt x="0" y="29"/>
                  </a:cubicBezTo>
                  <a:cubicBezTo>
                    <a:pt x="0" y="29"/>
                    <a:pt x="36" y="29"/>
                    <a:pt x="36"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99" name="Freeform 79"/>
          <p:cNvSpPr>
            <a:spLocks noEditPoints="1"/>
          </p:cNvSpPr>
          <p:nvPr/>
        </p:nvSpPr>
        <p:spPr bwMode="auto">
          <a:xfrm>
            <a:off x="4480504" y="4362160"/>
            <a:ext cx="323508" cy="367441"/>
          </a:xfrm>
          <a:custGeom>
            <a:avLst/>
            <a:gdLst>
              <a:gd name="T0" fmla="*/ 219355 w 102"/>
              <a:gd name="T1" fmla="*/ 274473 h 116"/>
              <a:gd name="T2" fmla="*/ 206749 w 102"/>
              <a:gd name="T3" fmla="*/ 274473 h 116"/>
              <a:gd name="T4" fmla="*/ 257175 w 102"/>
              <a:gd name="T5" fmla="*/ 183822 h 116"/>
              <a:gd name="T6" fmla="*/ 173971 w 102"/>
              <a:gd name="T7" fmla="*/ 78061 h 116"/>
              <a:gd name="T8" fmla="*/ 194142 w 102"/>
              <a:gd name="T9" fmla="*/ 37772 h 116"/>
              <a:gd name="T10" fmla="*/ 191621 w 102"/>
              <a:gd name="T11" fmla="*/ 25181 h 116"/>
              <a:gd name="T12" fmla="*/ 141194 w 102"/>
              <a:gd name="T13" fmla="*/ 2518 h 116"/>
              <a:gd name="T14" fmla="*/ 133630 w 102"/>
              <a:gd name="T15" fmla="*/ 0 h 116"/>
              <a:gd name="T16" fmla="*/ 128588 w 102"/>
              <a:gd name="T17" fmla="*/ 5036 h 116"/>
              <a:gd name="T18" fmla="*/ 70597 w 102"/>
              <a:gd name="T19" fmla="*/ 115833 h 116"/>
              <a:gd name="T20" fmla="*/ 78161 w 102"/>
              <a:gd name="T21" fmla="*/ 143532 h 116"/>
              <a:gd name="T22" fmla="*/ 70597 w 102"/>
              <a:gd name="T23" fmla="*/ 158641 h 116"/>
              <a:gd name="T24" fmla="*/ 103374 w 102"/>
              <a:gd name="T25" fmla="*/ 173749 h 116"/>
              <a:gd name="T26" fmla="*/ 110938 w 102"/>
              <a:gd name="T27" fmla="*/ 158641 h 116"/>
              <a:gd name="T28" fmla="*/ 110938 w 102"/>
              <a:gd name="T29" fmla="*/ 158641 h 116"/>
              <a:gd name="T30" fmla="*/ 136151 w 102"/>
              <a:gd name="T31" fmla="*/ 148568 h 116"/>
              <a:gd name="T32" fmla="*/ 156322 w 102"/>
              <a:gd name="T33" fmla="*/ 110797 h 116"/>
              <a:gd name="T34" fmla="*/ 219355 w 102"/>
              <a:gd name="T35" fmla="*/ 183822 h 116"/>
              <a:gd name="T36" fmla="*/ 146237 w 102"/>
              <a:gd name="T37" fmla="*/ 256847 h 116"/>
              <a:gd name="T38" fmla="*/ 93289 w 102"/>
              <a:gd name="T39" fmla="*/ 239220 h 116"/>
              <a:gd name="T40" fmla="*/ 93289 w 102"/>
              <a:gd name="T41" fmla="*/ 229147 h 116"/>
              <a:gd name="T42" fmla="*/ 100853 w 102"/>
              <a:gd name="T43" fmla="*/ 219075 h 116"/>
              <a:gd name="T44" fmla="*/ 146237 w 102"/>
              <a:gd name="T45" fmla="*/ 219075 h 116"/>
              <a:gd name="T46" fmla="*/ 146237 w 102"/>
              <a:gd name="T47" fmla="*/ 201448 h 116"/>
              <a:gd name="T48" fmla="*/ 75640 w 102"/>
              <a:gd name="T49" fmla="*/ 201448 h 116"/>
              <a:gd name="T50" fmla="*/ 40341 w 102"/>
              <a:gd name="T51" fmla="*/ 201448 h 116"/>
              <a:gd name="T52" fmla="*/ 0 w 102"/>
              <a:gd name="T53" fmla="*/ 201448 h 116"/>
              <a:gd name="T54" fmla="*/ 0 w 102"/>
              <a:gd name="T55" fmla="*/ 219075 h 116"/>
              <a:gd name="T56" fmla="*/ 42863 w 102"/>
              <a:gd name="T57" fmla="*/ 219075 h 116"/>
              <a:gd name="T58" fmla="*/ 45384 w 102"/>
              <a:gd name="T59" fmla="*/ 219075 h 116"/>
              <a:gd name="T60" fmla="*/ 55469 w 102"/>
              <a:gd name="T61" fmla="*/ 229147 h 116"/>
              <a:gd name="T62" fmla="*/ 55469 w 102"/>
              <a:gd name="T63" fmla="*/ 239220 h 116"/>
              <a:gd name="T64" fmla="*/ 55469 w 102"/>
              <a:gd name="T65" fmla="*/ 274473 h 116"/>
              <a:gd name="T66" fmla="*/ 20171 w 102"/>
              <a:gd name="T67" fmla="*/ 292100 h 116"/>
              <a:gd name="T68" fmla="*/ 257175 w 102"/>
              <a:gd name="T69" fmla="*/ 292100 h 116"/>
              <a:gd name="T70" fmla="*/ 219355 w 102"/>
              <a:gd name="T71" fmla="*/ 274473 h 116"/>
              <a:gd name="T72" fmla="*/ 156322 w 102"/>
              <a:gd name="T73" fmla="*/ 25181 h 116"/>
              <a:gd name="T74" fmla="*/ 151279 w 102"/>
              <a:gd name="T75" fmla="*/ 30217 h 116"/>
              <a:gd name="T76" fmla="*/ 108417 w 102"/>
              <a:gd name="T77" fmla="*/ 110797 h 116"/>
              <a:gd name="T78" fmla="*/ 93289 w 102"/>
              <a:gd name="T79" fmla="*/ 103242 h 116"/>
              <a:gd name="T80" fmla="*/ 93289 w 102"/>
              <a:gd name="T81" fmla="*/ 98206 h 116"/>
              <a:gd name="T82" fmla="*/ 133630 w 102"/>
              <a:gd name="T83" fmla="*/ 25181 h 116"/>
              <a:gd name="T84" fmla="*/ 138673 w 102"/>
              <a:gd name="T85" fmla="*/ 20145 h 116"/>
              <a:gd name="T86" fmla="*/ 146237 w 102"/>
              <a:gd name="T87" fmla="*/ 20145 h 116"/>
              <a:gd name="T88" fmla="*/ 156322 w 102"/>
              <a:gd name="T89" fmla="*/ 25181 h 116"/>
              <a:gd name="T90" fmla="*/ 156322 w 102"/>
              <a:gd name="T91" fmla="*/ 25181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2" h="116">
                <a:moveTo>
                  <a:pt x="87" y="109"/>
                </a:moveTo>
                <a:cubicBezTo>
                  <a:pt x="82" y="109"/>
                  <a:pt x="82" y="109"/>
                  <a:pt x="82" y="109"/>
                </a:cubicBezTo>
                <a:cubicBezTo>
                  <a:pt x="94" y="101"/>
                  <a:pt x="102" y="88"/>
                  <a:pt x="102" y="73"/>
                </a:cubicBezTo>
                <a:cubicBezTo>
                  <a:pt x="102" y="52"/>
                  <a:pt x="88" y="35"/>
                  <a:pt x="69" y="31"/>
                </a:cubicBezTo>
                <a:cubicBezTo>
                  <a:pt x="77" y="15"/>
                  <a:pt x="77" y="15"/>
                  <a:pt x="77" y="15"/>
                </a:cubicBezTo>
                <a:cubicBezTo>
                  <a:pt x="78" y="13"/>
                  <a:pt x="77" y="11"/>
                  <a:pt x="76" y="10"/>
                </a:cubicBezTo>
                <a:cubicBezTo>
                  <a:pt x="56" y="1"/>
                  <a:pt x="56" y="1"/>
                  <a:pt x="56" y="1"/>
                </a:cubicBezTo>
                <a:cubicBezTo>
                  <a:pt x="55" y="0"/>
                  <a:pt x="54" y="0"/>
                  <a:pt x="53" y="0"/>
                </a:cubicBezTo>
                <a:cubicBezTo>
                  <a:pt x="52" y="1"/>
                  <a:pt x="52" y="2"/>
                  <a:pt x="51" y="2"/>
                </a:cubicBezTo>
                <a:cubicBezTo>
                  <a:pt x="28" y="46"/>
                  <a:pt x="28" y="46"/>
                  <a:pt x="28" y="46"/>
                </a:cubicBezTo>
                <a:cubicBezTo>
                  <a:pt x="26" y="50"/>
                  <a:pt x="28" y="55"/>
                  <a:pt x="31" y="57"/>
                </a:cubicBezTo>
                <a:cubicBezTo>
                  <a:pt x="28" y="63"/>
                  <a:pt x="28" y="63"/>
                  <a:pt x="28" y="63"/>
                </a:cubicBezTo>
                <a:cubicBezTo>
                  <a:pt x="41" y="69"/>
                  <a:pt x="41" y="69"/>
                  <a:pt x="41" y="69"/>
                </a:cubicBezTo>
                <a:cubicBezTo>
                  <a:pt x="44" y="63"/>
                  <a:pt x="44" y="63"/>
                  <a:pt x="44" y="63"/>
                </a:cubicBezTo>
                <a:cubicBezTo>
                  <a:pt x="44" y="63"/>
                  <a:pt x="44" y="63"/>
                  <a:pt x="44" y="63"/>
                </a:cubicBezTo>
                <a:cubicBezTo>
                  <a:pt x="48" y="65"/>
                  <a:pt x="52" y="63"/>
                  <a:pt x="54" y="59"/>
                </a:cubicBezTo>
                <a:cubicBezTo>
                  <a:pt x="62" y="44"/>
                  <a:pt x="62" y="44"/>
                  <a:pt x="62" y="44"/>
                </a:cubicBezTo>
                <a:cubicBezTo>
                  <a:pt x="76" y="46"/>
                  <a:pt x="87" y="58"/>
                  <a:pt x="87" y="73"/>
                </a:cubicBezTo>
                <a:cubicBezTo>
                  <a:pt x="87" y="89"/>
                  <a:pt x="74" y="102"/>
                  <a:pt x="58" y="102"/>
                </a:cubicBezTo>
                <a:cubicBezTo>
                  <a:pt x="51" y="102"/>
                  <a:pt x="42" y="99"/>
                  <a:pt x="37" y="95"/>
                </a:cubicBezTo>
                <a:cubicBezTo>
                  <a:pt x="37" y="91"/>
                  <a:pt x="37" y="91"/>
                  <a:pt x="37" y="91"/>
                </a:cubicBezTo>
                <a:cubicBezTo>
                  <a:pt x="37" y="89"/>
                  <a:pt x="38" y="87"/>
                  <a:pt x="40" y="87"/>
                </a:cubicBezTo>
                <a:cubicBezTo>
                  <a:pt x="58" y="87"/>
                  <a:pt x="58" y="87"/>
                  <a:pt x="58" y="87"/>
                </a:cubicBezTo>
                <a:cubicBezTo>
                  <a:pt x="58" y="80"/>
                  <a:pt x="58" y="80"/>
                  <a:pt x="58" y="80"/>
                </a:cubicBezTo>
                <a:cubicBezTo>
                  <a:pt x="30" y="80"/>
                  <a:pt x="30" y="80"/>
                  <a:pt x="30" y="80"/>
                </a:cubicBezTo>
                <a:cubicBezTo>
                  <a:pt x="16" y="80"/>
                  <a:pt x="16" y="80"/>
                  <a:pt x="16" y="80"/>
                </a:cubicBezTo>
                <a:cubicBezTo>
                  <a:pt x="0" y="80"/>
                  <a:pt x="0" y="80"/>
                  <a:pt x="0" y="80"/>
                </a:cubicBezTo>
                <a:cubicBezTo>
                  <a:pt x="0" y="87"/>
                  <a:pt x="0" y="87"/>
                  <a:pt x="0" y="87"/>
                </a:cubicBezTo>
                <a:cubicBezTo>
                  <a:pt x="17" y="87"/>
                  <a:pt x="17" y="87"/>
                  <a:pt x="17" y="87"/>
                </a:cubicBezTo>
                <a:cubicBezTo>
                  <a:pt x="18" y="87"/>
                  <a:pt x="18" y="87"/>
                  <a:pt x="18" y="87"/>
                </a:cubicBezTo>
                <a:cubicBezTo>
                  <a:pt x="20" y="87"/>
                  <a:pt x="22" y="89"/>
                  <a:pt x="22" y="91"/>
                </a:cubicBezTo>
                <a:cubicBezTo>
                  <a:pt x="22" y="95"/>
                  <a:pt x="22" y="95"/>
                  <a:pt x="22" y="95"/>
                </a:cubicBezTo>
                <a:cubicBezTo>
                  <a:pt x="22" y="109"/>
                  <a:pt x="22" y="109"/>
                  <a:pt x="22" y="109"/>
                </a:cubicBezTo>
                <a:cubicBezTo>
                  <a:pt x="14" y="109"/>
                  <a:pt x="8" y="108"/>
                  <a:pt x="8" y="116"/>
                </a:cubicBezTo>
                <a:cubicBezTo>
                  <a:pt x="102" y="116"/>
                  <a:pt x="102" y="116"/>
                  <a:pt x="102" y="116"/>
                </a:cubicBezTo>
                <a:cubicBezTo>
                  <a:pt x="102" y="108"/>
                  <a:pt x="95" y="109"/>
                  <a:pt x="87" y="109"/>
                </a:cubicBezTo>
                <a:close/>
                <a:moveTo>
                  <a:pt x="62" y="10"/>
                </a:moveTo>
                <a:cubicBezTo>
                  <a:pt x="61" y="10"/>
                  <a:pt x="60" y="11"/>
                  <a:pt x="60" y="12"/>
                </a:cubicBezTo>
                <a:cubicBezTo>
                  <a:pt x="43" y="44"/>
                  <a:pt x="43" y="44"/>
                  <a:pt x="43" y="44"/>
                </a:cubicBezTo>
                <a:cubicBezTo>
                  <a:pt x="37" y="41"/>
                  <a:pt x="37" y="41"/>
                  <a:pt x="37" y="41"/>
                </a:cubicBezTo>
                <a:cubicBezTo>
                  <a:pt x="37" y="40"/>
                  <a:pt x="37" y="40"/>
                  <a:pt x="37" y="39"/>
                </a:cubicBezTo>
                <a:cubicBezTo>
                  <a:pt x="53" y="10"/>
                  <a:pt x="53" y="10"/>
                  <a:pt x="53" y="10"/>
                </a:cubicBezTo>
                <a:cubicBezTo>
                  <a:pt x="53" y="9"/>
                  <a:pt x="54" y="8"/>
                  <a:pt x="55" y="8"/>
                </a:cubicBezTo>
                <a:cubicBezTo>
                  <a:pt x="56" y="7"/>
                  <a:pt x="57" y="7"/>
                  <a:pt x="58" y="8"/>
                </a:cubicBezTo>
                <a:cubicBezTo>
                  <a:pt x="62" y="10"/>
                  <a:pt x="62" y="10"/>
                  <a:pt x="62" y="10"/>
                </a:cubicBezTo>
                <a:cubicBezTo>
                  <a:pt x="62" y="10"/>
                  <a:pt x="62" y="10"/>
                  <a:pt x="62" y="10"/>
                </a:cubicBezTo>
                <a:close/>
              </a:path>
            </a:pathLst>
          </a:custGeom>
          <a:solidFill>
            <a:srgbClr val="00B050"/>
          </a:solidFill>
          <a:ln>
            <a:noFill/>
          </a:ln>
        </p:spPr>
        <p:txBody>
          <a:bodyPr/>
          <a:lstStyle/>
          <a:p>
            <a:endParaRPr lang="en-US"/>
          </a:p>
        </p:txBody>
      </p:sp>
      <p:sp>
        <p:nvSpPr>
          <p:cNvPr id="100" name="Freeform 80"/>
          <p:cNvSpPr>
            <a:spLocks noEditPoints="1"/>
          </p:cNvSpPr>
          <p:nvPr/>
        </p:nvSpPr>
        <p:spPr bwMode="auto">
          <a:xfrm>
            <a:off x="4506466" y="5192897"/>
            <a:ext cx="319514" cy="277579"/>
          </a:xfrm>
          <a:custGeom>
            <a:avLst/>
            <a:gdLst>
              <a:gd name="T0" fmla="*/ 231366 w 101"/>
              <a:gd name="T1" fmla="*/ 91309 h 87"/>
              <a:gd name="T2" fmla="*/ 246455 w 101"/>
              <a:gd name="T3" fmla="*/ 73554 h 87"/>
              <a:gd name="T4" fmla="*/ 246455 w 101"/>
              <a:gd name="T5" fmla="*/ 53263 h 87"/>
              <a:gd name="T6" fmla="*/ 206218 w 101"/>
              <a:gd name="T7" fmla="*/ 15218 h 87"/>
              <a:gd name="T8" fmla="*/ 72931 w 101"/>
              <a:gd name="T9" fmla="*/ 0 h 87"/>
              <a:gd name="T10" fmla="*/ 35208 w 101"/>
              <a:gd name="T11" fmla="*/ 53263 h 87"/>
              <a:gd name="T12" fmla="*/ 0 w 101"/>
              <a:gd name="T13" fmla="*/ 63409 h 87"/>
              <a:gd name="T14" fmla="*/ 30178 w 101"/>
              <a:gd name="T15" fmla="*/ 73554 h 87"/>
              <a:gd name="T16" fmla="*/ 7545 w 101"/>
              <a:gd name="T17" fmla="*/ 91309 h 87"/>
              <a:gd name="T18" fmla="*/ 0 w 101"/>
              <a:gd name="T19" fmla="*/ 154718 h 87"/>
              <a:gd name="T20" fmla="*/ 17604 w 101"/>
              <a:gd name="T21" fmla="*/ 164863 h 87"/>
              <a:gd name="T22" fmla="*/ 35208 w 101"/>
              <a:gd name="T23" fmla="*/ 220663 h 87"/>
              <a:gd name="T24" fmla="*/ 72931 w 101"/>
              <a:gd name="T25" fmla="*/ 200372 h 87"/>
              <a:gd name="T26" fmla="*/ 181069 w 101"/>
              <a:gd name="T27" fmla="*/ 164863 h 87"/>
              <a:gd name="T28" fmla="*/ 198673 w 101"/>
              <a:gd name="T29" fmla="*/ 220663 h 87"/>
              <a:gd name="T30" fmla="*/ 236396 w 101"/>
              <a:gd name="T31" fmla="*/ 200372 h 87"/>
              <a:gd name="T32" fmla="*/ 246455 w 101"/>
              <a:gd name="T33" fmla="*/ 164863 h 87"/>
              <a:gd name="T34" fmla="*/ 254000 w 101"/>
              <a:gd name="T35" fmla="*/ 101454 h 87"/>
              <a:gd name="T36" fmla="*/ 65386 w 101"/>
              <a:gd name="T37" fmla="*/ 22827 h 87"/>
              <a:gd name="T38" fmla="*/ 108139 w 101"/>
              <a:gd name="T39" fmla="*/ 17754 h 87"/>
              <a:gd name="T40" fmla="*/ 118198 w 101"/>
              <a:gd name="T41" fmla="*/ 35509 h 87"/>
              <a:gd name="T42" fmla="*/ 145861 w 101"/>
              <a:gd name="T43" fmla="*/ 25364 h 87"/>
              <a:gd name="T44" fmla="*/ 181069 w 101"/>
              <a:gd name="T45" fmla="*/ 17754 h 87"/>
              <a:gd name="T46" fmla="*/ 211248 w 101"/>
              <a:gd name="T47" fmla="*/ 91309 h 87"/>
              <a:gd name="T48" fmla="*/ 65386 w 101"/>
              <a:gd name="T49" fmla="*/ 22827 h 87"/>
              <a:gd name="T50" fmla="*/ 35208 w 101"/>
              <a:gd name="T51" fmla="*/ 126818 h 87"/>
              <a:gd name="T52" fmla="*/ 72931 w 101"/>
              <a:gd name="T53" fmla="*/ 126818 h 87"/>
              <a:gd name="T54" fmla="*/ 163465 w 101"/>
              <a:gd name="T55" fmla="*/ 147109 h 87"/>
              <a:gd name="T56" fmla="*/ 90535 w 101"/>
              <a:gd name="T57" fmla="*/ 126818 h 87"/>
              <a:gd name="T58" fmla="*/ 163465 w 101"/>
              <a:gd name="T59" fmla="*/ 147109 h 87"/>
              <a:gd name="T60" fmla="*/ 181069 w 101"/>
              <a:gd name="T61" fmla="*/ 126818 h 87"/>
              <a:gd name="T62" fmla="*/ 218792 w 101"/>
              <a:gd name="T63" fmla="*/ 126818 h 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1" h="87">
                <a:moveTo>
                  <a:pt x="98" y="36"/>
                </a:moveTo>
                <a:cubicBezTo>
                  <a:pt x="92" y="36"/>
                  <a:pt x="92" y="36"/>
                  <a:pt x="92" y="36"/>
                </a:cubicBezTo>
                <a:cubicBezTo>
                  <a:pt x="89" y="29"/>
                  <a:pt x="89" y="29"/>
                  <a:pt x="89" y="29"/>
                </a:cubicBezTo>
                <a:cubicBezTo>
                  <a:pt x="98" y="29"/>
                  <a:pt x="98" y="29"/>
                  <a:pt x="98" y="29"/>
                </a:cubicBezTo>
                <a:cubicBezTo>
                  <a:pt x="100" y="29"/>
                  <a:pt x="101" y="27"/>
                  <a:pt x="101" y="25"/>
                </a:cubicBezTo>
                <a:cubicBezTo>
                  <a:pt x="101" y="23"/>
                  <a:pt x="100" y="21"/>
                  <a:pt x="98" y="21"/>
                </a:cubicBezTo>
                <a:cubicBezTo>
                  <a:pt x="87" y="21"/>
                  <a:pt x="87" y="21"/>
                  <a:pt x="87" y="21"/>
                </a:cubicBezTo>
                <a:cubicBezTo>
                  <a:pt x="82" y="6"/>
                  <a:pt x="82" y="6"/>
                  <a:pt x="82" y="6"/>
                </a:cubicBezTo>
                <a:cubicBezTo>
                  <a:pt x="80" y="3"/>
                  <a:pt x="76" y="0"/>
                  <a:pt x="72" y="0"/>
                </a:cubicBezTo>
                <a:cubicBezTo>
                  <a:pt x="29" y="0"/>
                  <a:pt x="29" y="0"/>
                  <a:pt x="29" y="0"/>
                </a:cubicBezTo>
                <a:cubicBezTo>
                  <a:pt x="25" y="0"/>
                  <a:pt x="20" y="3"/>
                  <a:pt x="19" y="6"/>
                </a:cubicBezTo>
                <a:cubicBezTo>
                  <a:pt x="14" y="21"/>
                  <a:pt x="14" y="21"/>
                  <a:pt x="14" y="21"/>
                </a:cubicBezTo>
                <a:cubicBezTo>
                  <a:pt x="3" y="21"/>
                  <a:pt x="3" y="21"/>
                  <a:pt x="3" y="21"/>
                </a:cubicBezTo>
                <a:cubicBezTo>
                  <a:pt x="1" y="21"/>
                  <a:pt x="0" y="23"/>
                  <a:pt x="0" y="25"/>
                </a:cubicBezTo>
                <a:cubicBezTo>
                  <a:pt x="0" y="27"/>
                  <a:pt x="1" y="29"/>
                  <a:pt x="3" y="29"/>
                </a:cubicBezTo>
                <a:cubicBezTo>
                  <a:pt x="12" y="29"/>
                  <a:pt x="12" y="29"/>
                  <a:pt x="12" y="29"/>
                </a:cubicBezTo>
                <a:cubicBezTo>
                  <a:pt x="9" y="36"/>
                  <a:pt x="9" y="36"/>
                  <a:pt x="9" y="36"/>
                </a:cubicBezTo>
                <a:cubicBezTo>
                  <a:pt x="3" y="36"/>
                  <a:pt x="3" y="36"/>
                  <a:pt x="3" y="36"/>
                </a:cubicBezTo>
                <a:cubicBezTo>
                  <a:pt x="1" y="36"/>
                  <a:pt x="0" y="38"/>
                  <a:pt x="0" y="40"/>
                </a:cubicBezTo>
                <a:cubicBezTo>
                  <a:pt x="0" y="61"/>
                  <a:pt x="0" y="61"/>
                  <a:pt x="0" y="61"/>
                </a:cubicBezTo>
                <a:cubicBezTo>
                  <a:pt x="0" y="63"/>
                  <a:pt x="1" y="65"/>
                  <a:pt x="3" y="65"/>
                </a:cubicBezTo>
                <a:cubicBezTo>
                  <a:pt x="7" y="65"/>
                  <a:pt x="7" y="65"/>
                  <a:pt x="7" y="65"/>
                </a:cubicBezTo>
                <a:cubicBezTo>
                  <a:pt x="7" y="79"/>
                  <a:pt x="7" y="79"/>
                  <a:pt x="7" y="79"/>
                </a:cubicBezTo>
                <a:cubicBezTo>
                  <a:pt x="7" y="83"/>
                  <a:pt x="10" y="87"/>
                  <a:pt x="14" y="87"/>
                </a:cubicBezTo>
                <a:cubicBezTo>
                  <a:pt x="21" y="87"/>
                  <a:pt x="21" y="87"/>
                  <a:pt x="21" y="87"/>
                </a:cubicBezTo>
                <a:cubicBezTo>
                  <a:pt x="25" y="87"/>
                  <a:pt x="29" y="83"/>
                  <a:pt x="29" y="79"/>
                </a:cubicBezTo>
                <a:cubicBezTo>
                  <a:pt x="29" y="65"/>
                  <a:pt x="29" y="65"/>
                  <a:pt x="29" y="65"/>
                </a:cubicBezTo>
                <a:cubicBezTo>
                  <a:pt x="72" y="65"/>
                  <a:pt x="72" y="65"/>
                  <a:pt x="72" y="65"/>
                </a:cubicBezTo>
                <a:cubicBezTo>
                  <a:pt x="72" y="79"/>
                  <a:pt x="72" y="79"/>
                  <a:pt x="72" y="79"/>
                </a:cubicBezTo>
                <a:cubicBezTo>
                  <a:pt x="72" y="83"/>
                  <a:pt x="75" y="87"/>
                  <a:pt x="79" y="87"/>
                </a:cubicBezTo>
                <a:cubicBezTo>
                  <a:pt x="87" y="87"/>
                  <a:pt x="87" y="87"/>
                  <a:pt x="87" y="87"/>
                </a:cubicBezTo>
                <a:cubicBezTo>
                  <a:pt x="91" y="87"/>
                  <a:pt x="94" y="83"/>
                  <a:pt x="94" y="79"/>
                </a:cubicBezTo>
                <a:cubicBezTo>
                  <a:pt x="94" y="65"/>
                  <a:pt x="94" y="65"/>
                  <a:pt x="94" y="65"/>
                </a:cubicBezTo>
                <a:cubicBezTo>
                  <a:pt x="98" y="65"/>
                  <a:pt x="98" y="65"/>
                  <a:pt x="98" y="65"/>
                </a:cubicBezTo>
                <a:cubicBezTo>
                  <a:pt x="100" y="65"/>
                  <a:pt x="101" y="63"/>
                  <a:pt x="101" y="61"/>
                </a:cubicBezTo>
                <a:cubicBezTo>
                  <a:pt x="101" y="40"/>
                  <a:pt x="101" y="40"/>
                  <a:pt x="101" y="40"/>
                </a:cubicBezTo>
                <a:cubicBezTo>
                  <a:pt x="101" y="38"/>
                  <a:pt x="100" y="36"/>
                  <a:pt x="98" y="36"/>
                </a:cubicBezTo>
                <a:close/>
                <a:moveTo>
                  <a:pt x="26" y="9"/>
                </a:moveTo>
                <a:cubicBezTo>
                  <a:pt x="26" y="8"/>
                  <a:pt x="28" y="7"/>
                  <a:pt x="29" y="7"/>
                </a:cubicBezTo>
                <a:cubicBezTo>
                  <a:pt x="43" y="7"/>
                  <a:pt x="43" y="7"/>
                  <a:pt x="43" y="7"/>
                </a:cubicBezTo>
                <a:cubicBezTo>
                  <a:pt x="43" y="10"/>
                  <a:pt x="43" y="10"/>
                  <a:pt x="43" y="10"/>
                </a:cubicBezTo>
                <a:cubicBezTo>
                  <a:pt x="43" y="12"/>
                  <a:pt x="45" y="14"/>
                  <a:pt x="47" y="14"/>
                </a:cubicBezTo>
                <a:cubicBezTo>
                  <a:pt x="54" y="14"/>
                  <a:pt x="54" y="14"/>
                  <a:pt x="54" y="14"/>
                </a:cubicBezTo>
                <a:cubicBezTo>
                  <a:pt x="56" y="14"/>
                  <a:pt x="58" y="12"/>
                  <a:pt x="58" y="10"/>
                </a:cubicBezTo>
                <a:cubicBezTo>
                  <a:pt x="58" y="7"/>
                  <a:pt x="58" y="7"/>
                  <a:pt x="58" y="7"/>
                </a:cubicBezTo>
                <a:cubicBezTo>
                  <a:pt x="72" y="7"/>
                  <a:pt x="72" y="7"/>
                  <a:pt x="72" y="7"/>
                </a:cubicBezTo>
                <a:cubicBezTo>
                  <a:pt x="73" y="7"/>
                  <a:pt x="75" y="8"/>
                  <a:pt x="75" y="9"/>
                </a:cubicBezTo>
                <a:cubicBezTo>
                  <a:pt x="84" y="36"/>
                  <a:pt x="84" y="36"/>
                  <a:pt x="84" y="36"/>
                </a:cubicBezTo>
                <a:cubicBezTo>
                  <a:pt x="17" y="36"/>
                  <a:pt x="17" y="36"/>
                  <a:pt x="17" y="36"/>
                </a:cubicBezTo>
                <a:lnTo>
                  <a:pt x="26" y="9"/>
                </a:lnTo>
                <a:close/>
                <a:moveTo>
                  <a:pt x="21" y="58"/>
                </a:moveTo>
                <a:cubicBezTo>
                  <a:pt x="17" y="58"/>
                  <a:pt x="14" y="54"/>
                  <a:pt x="14" y="50"/>
                </a:cubicBezTo>
                <a:cubicBezTo>
                  <a:pt x="14" y="46"/>
                  <a:pt x="17" y="43"/>
                  <a:pt x="21" y="43"/>
                </a:cubicBezTo>
                <a:cubicBezTo>
                  <a:pt x="25" y="43"/>
                  <a:pt x="29" y="46"/>
                  <a:pt x="29" y="50"/>
                </a:cubicBezTo>
                <a:cubicBezTo>
                  <a:pt x="29" y="54"/>
                  <a:pt x="25" y="58"/>
                  <a:pt x="21" y="58"/>
                </a:cubicBezTo>
                <a:close/>
                <a:moveTo>
                  <a:pt x="65" y="58"/>
                </a:moveTo>
                <a:cubicBezTo>
                  <a:pt x="36" y="58"/>
                  <a:pt x="36" y="58"/>
                  <a:pt x="36" y="58"/>
                </a:cubicBezTo>
                <a:cubicBezTo>
                  <a:pt x="36" y="50"/>
                  <a:pt x="36" y="50"/>
                  <a:pt x="36" y="50"/>
                </a:cubicBezTo>
                <a:cubicBezTo>
                  <a:pt x="65" y="50"/>
                  <a:pt x="65" y="50"/>
                  <a:pt x="65" y="50"/>
                </a:cubicBezTo>
                <a:lnTo>
                  <a:pt x="65" y="58"/>
                </a:lnTo>
                <a:close/>
                <a:moveTo>
                  <a:pt x="79" y="58"/>
                </a:moveTo>
                <a:cubicBezTo>
                  <a:pt x="75" y="58"/>
                  <a:pt x="72" y="54"/>
                  <a:pt x="72" y="50"/>
                </a:cubicBezTo>
                <a:cubicBezTo>
                  <a:pt x="72" y="46"/>
                  <a:pt x="75" y="43"/>
                  <a:pt x="79" y="43"/>
                </a:cubicBezTo>
                <a:cubicBezTo>
                  <a:pt x="83" y="43"/>
                  <a:pt x="87" y="46"/>
                  <a:pt x="87" y="50"/>
                </a:cubicBezTo>
                <a:cubicBezTo>
                  <a:pt x="87" y="54"/>
                  <a:pt x="83" y="58"/>
                  <a:pt x="79" y="58"/>
                </a:cubicBezTo>
                <a:close/>
              </a:path>
            </a:pathLst>
          </a:custGeom>
          <a:solidFill>
            <a:srgbClr val="00B050"/>
          </a:solidFill>
          <a:ln>
            <a:noFill/>
          </a:ln>
        </p:spPr>
        <p:txBody>
          <a:bodyPr/>
          <a:lstStyle/>
          <a:p>
            <a:endParaRPr lang="en-US"/>
          </a:p>
        </p:txBody>
      </p:sp>
      <p:grpSp>
        <p:nvGrpSpPr>
          <p:cNvPr id="101" name="Group 40"/>
          <p:cNvGrpSpPr/>
          <p:nvPr/>
        </p:nvGrpSpPr>
        <p:grpSpPr>
          <a:xfrm>
            <a:off x="5219382" y="5125001"/>
            <a:ext cx="369438" cy="345475"/>
            <a:chOff x="3841751" y="3619500"/>
            <a:chExt cx="293687" cy="274638"/>
          </a:xfrm>
          <a:solidFill>
            <a:srgbClr val="00B050"/>
          </a:solidFill>
        </p:grpSpPr>
        <p:sp>
          <p:nvSpPr>
            <p:cNvPr id="265" name="Freeform 81"/>
            <p:cNvSpPr/>
            <p:nvPr/>
          </p:nvSpPr>
          <p:spPr bwMode="auto">
            <a:xfrm>
              <a:off x="4116388" y="3692525"/>
              <a:ext cx="19050" cy="55563"/>
            </a:xfrm>
            <a:custGeom>
              <a:avLst/>
              <a:gdLst/>
              <a:ahLst/>
              <a:cxnLst>
                <a:cxn ang="0">
                  <a:pos x="3" y="0"/>
                </a:cxn>
                <a:cxn ang="0">
                  <a:pos x="0" y="0"/>
                </a:cxn>
                <a:cxn ang="0">
                  <a:pos x="0" y="22"/>
                </a:cxn>
                <a:cxn ang="0">
                  <a:pos x="3" y="22"/>
                </a:cxn>
                <a:cxn ang="0">
                  <a:pos x="7" y="18"/>
                </a:cxn>
                <a:cxn ang="0">
                  <a:pos x="7" y="3"/>
                </a:cxn>
                <a:cxn ang="0">
                  <a:pos x="3" y="0"/>
                </a:cxn>
              </a:cxnLst>
              <a:rect l="0" t="0" r="r" b="b"/>
              <a:pathLst>
                <a:path w="7" h="22">
                  <a:moveTo>
                    <a:pt x="3" y="0"/>
                  </a:moveTo>
                  <a:cubicBezTo>
                    <a:pt x="0" y="0"/>
                    <a:pt x="0" y="0"/>
                    <a:pt x="0" y="0"/>
                  </a:cubicBezTo>
                  <a:cubicBezTo>
                    <a:pt x="0" y="22"/>
                    <a:pt x="0" y="22"/>
                    <a:pt x="0" y="22"/>
                  </a:cubicBezTo>
                  <a:cubicBezTo>
                    <a:pt x="3" y="22"/>
                    <a:pt x="3" y="22"/>
                    <a:pt x="3" y="22"/>
                  </a:cubicBezTo>
                  <a:cubicBezTo>
                    <a:pt x="5" y="22"/>
                    <a:pt x="7" y="20"/>
                    <a:pt x="7" y="18"/>
                  </a:cubicBezTo>
                  <a:cubicBezTo>
                    <a:pt x="7" y="3"/>
                    <a:pt x="7" y="3"/>
                    <a:pt x="7" y="3"/>
                  </a:cubicBezTo>
                  <a:cubicBezTo>
                    <a:pt x="7" y="1"/>
                    <a:pt x="5" y="0"/>
                    <a:pt x="3"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66" name="Freeform 82"/>
            <p:cNvSpPr>
              <a:spLocks noEditPoints="1"/>
            </p:cNvSpPr>
            <p:nvPr/>
          </p:nvSpPr>
          <p:spPr bwMode="auto">
            <a:xfrm>
              <a:off x="3878263" y="3619500"/>
              <a:ext cx="219075" cy="274638"/>
            </a:xfrm>
            <a:custGeom>
              <a:avLst/>
              <a:gdLst/>
              <a:ahLst/>
              <a:cxnLst>
                <a:cxn ang="0">
                  <a:pos x="65" y="0"/>
                </a:cxn>
                <a:cxn ang="0">
                  <a:pos x="22" y="0"/>
                </a:cxn>
                <a:cxn ang="0">
                  <a:pos x="0" y="22"/>
                </a:cxn>
                <a:cxn ang="0">
                  <a:pos x="0" y="87"/>
                </a:cxn>
                <a:cxn ang="0">
                  <a:pos x="7" y="94"/>
                </a:cxn>
                <a:cxn ang="0">
                  <a:pos x="7" y="101"/>
                </a:cxn>
                <a:cxn ang="0">
                  <a:pos x="15" y="109"/>
                </a:cxn>
                <a:cxn ang="0">
                  <a:pos x="22" y="109"/>
                </a:cxn>
                <a:cxn ang="0">
                  <a:pos x="29" y="101"/>
                </a:cxn>
                <a:cxn ang="0">
                  <a:pos x="29" y="94"/>
                </a:cxn>
                <a:cxn ang="0">
                  <a:pos x="58" y="94"/>
                </a:cxn>
                <a:cxn ang="0">
                  <a:pos x="58" y="101"/>
                </a:cxn>
                <a:cxn ang="0">
                  <a:pos x="65" y="109"/>
                </a:cxn>
                <a:cxn ang="0">
                  <a:pos x="73" y="109"/>
                </a:cxn>
                <a:cxn ang="0">
                  <a:pos x="80" y="101"/>
                </a:cxn>
                <a:cxn ang="0">
                  <a:pos x="80" y="94"/>
                </a:cxn>
                <a:cxn ang="0">
                  <a:pos x="87" y="87"/>
                </a:cxn>
                <a:cxn ang="0">
                  <a:pos x="87" y="22"/>
                </a:cxn>
                <a:cxn ang="0">
                  <a:pos x="65" y="0"/>
                </a:cxn>
                <a:cxn ang="0">
                  <a:pos x="29" y="7"/>
                </a:cxn>
                <a:cxn ang="0">
                  <a:pos x="58" y="7"/>
                </a:cxn>
                <a:cxn ang="0">
                  <a:pos x="58" y="14"/>
                </a:cxn>
                <a:cxn ang="0">
                  <a:pos x="29" y="14"/>
                </a:cxn>
                <a:cxn ang="0">
                  <a:pos x="29" y="7"/>
                </a:cxn>
                <a:cxn ang="0">
                  <a:pos x="15" y="87"/>
                </a:cxn>
                <a:cxn ang="0">
                  <a:pos x="7" y="80"/>
                </a:cxn>
                <a:cxn ang="0">
                  <a:pos x="15" y="72"/>
                </a:cxn>
                <a:cxn ang="0">
                  <a:pos x="22" y="80"/>
                </a:cxn>
                <a:cxn ang="0">
                  <a:pos x="15" y="87"/>
                </a:cxn>
                <a:cxn ang="0">
                  <a:pos x="73" y="87"/>
                </a:cxn>
                <a:cxn ang="0">
                  <a:pos x="65" y="80"/>
                </a:cxn>
                <a:cxn ang="0">
                  <a:pos x="73" y="72"/>
                </a:cxn>
                <a:cxn ang="0">
                  <a:pos x="80" y="80"/>
                </a:cxn>
                <a:cxn ang="0">
                  <a:pos x="73" y="87"/>
                </a:cxn>
                <a:cxn ang="0">
                  <a:pos x="80" y="65"/>
                </a:cxn>
                <a:cxn ang="0">
                  <a:pos x="7" y="65"/>
                </a:cxn>
                <a:cxn ang="0">
                  <a:pos x="7" y="22"/>
                </a:cxn>
                <a:cxn ang="0">
                  <a:pos x="80" y="22"/>
                </a:cxn>
                <a:cxn ang="0">
                  <a:pos x="80" y="65"/>
                </a:cxn>
              </a:cxnLst>
              <a:rect l="0" t="0" r="r" b="b"/>
              <a:pathLst>
                <a:path w="87" h="109">
                  <a:moveTo>
                    <a:pt x="65" y="0"/>
                  </a:moveTo>
                  <a:cubicBezTo>
                    <a:pt x="22" y="0"/>
                    <a:pt x="22" y="0"/>
                    <a:pt x="22" y="0"/>
                  </a:cubicBezTo>
                  <a:cubicBezTo>
                    <a:pt x="10" y="0"/>
                    <a:pt x="0" y="10"/>
                    <a:pt x="0" y="22"/>
                  </a:cubicBezTo>
                  <a:cubicBezTo>
                    <a:pt x="0" y="87"/>
                    <a:pt x="0" y="87"/>
                    <a:pt x="0" y="87"/>
                  </a:cubicBezTo>
                  <a:cubicBezTo>
                    <a:pt x="0" y="91"/>
                    <a:pt x="3" y="94"/>
                    <a:pt x="7" y="94"/>
                  </a:cubicBezTo>
                  <a:cubicBezTo>
                    <a:pt x="7" y="101"/>
                    <a:pt x="7" y="101"/>
                    <a:pt x="7" y="101"/>
                  </a:cubicBezTo>
                  <a:cubicBezTo>
                    <a:pt x="7" y="105"/>
                    <a:pt x="11" y="109"/>
                    <a:pt x="15" y="109"/>
                  </a:cubicBezTo>
                  <a:cubicBezTo>
                    <a:pt x="22" y="109"/>
                    <a:pt x="22" y="109"/>
                    <a:pt x="22" y="109"/>
                  </a:cubicBezTo>
                  <a:cubicBezTo>
                    <a:pt x="26" y="109"/>
                    <a:pt x="29" y="105"/>
                    <a:pt x="29" y="101"/>
                  </a:cubicBezTo>
                  <a:cubicBezTo>
                    <a:pt x="29" y="94"/>
                    <a:pt x="29" y="94"/>
                    <a:pt x="29" y="94"/>
                  </a:cubicBezTo>
                  <a:cubicBezTo>
                    <a:pt x="58" y="94"/>
                    <a:pt x="58" y="94"/>
                    <a:pt x="58" y="94"/>
                  </a:cubicBezTo>
                  <a:cubicBezTo>
                    <a:pt x="58" y="101"/>
                    <a:pt x="58" y="101"/>
                    <a:pt x="58" y="101"/>
                  </a:cubicBezTo>
                  <a:cubicBezTo>
                    <a:pt x="58" y="105"/>
                    <a:pt x="61" y="109"/>
                    <a:pt x="65" y="109"/>
                  </a:cubicBezTo>
                  <a:cubicBezTo>
                    <a:pt x="73" y="109"/>
                    <a:pt x="73" y="109"/>
                    <a:pt x="73" y="109"/>
                  </a:cubicBezTo>
                  <a:cubicBezTo>
                    <a:pt x="77" y="109"/>
                    <a:pt x="80" y="105"/>
                    <a:pt x="80" y="101"/>
                  </a:cubicBezTo>
                  <a:cubicBezTo>
                    <a:pt x="80" y="94"/>
                    <a:pt x="80" y="94"/>
                    <a:pt x="80" y="94"/>
                  </a:cubicBezTo>
                  <a:cubicBezTo>
                    <a:pt x="84" y="94"/>
                    <a:pt x="87" y="91"/>
                    <a:pt x="87" y="87"/>
                  </a:cubicBezTo>
                  <a:cubicBezTo>
                    <a:pt x="87" y="22"/>
                    <a:pt x="87" y="22"/>
                    <a:pt x="87" y="22"/>
                  </a:cubicBezTo>
                  <a:cubicBezTo>
                    <a:pt x="87" y="10"/>
                    <a:pt x="78" y="0"/>
                    <a:pt x="65" y="0"/>
                  </a:cubicBezTo>
                  <a:close/>
                  <a:moveTo>
                    <a:pt x="29" y="7"/>
                  </a:moveTo>
                  <a:cubicBezTo>
                    <a:pt x="58" y="7"/>
                    <a:pt x="58" y="7"/>
                    <a:pt x="58" y="7"/>
                  </a:cubicBezTo>
                  <a:cubicBezTo>
                    <a:pt x="58" y="14"/>
                    <a:pt x="58" y="14"/>
                    <a:pt x="58" y="14"/>
                  </a:cubicBezTo>
                  <a:cubicBezTo>
                    <a:pt x="29" y="14"/>
                    <a:pt x="29" y="14"/>
                    <a:pt x="29" y="14"/>
                  </a:cubicBezTo>
                  <a:lnTo>
                    <a:pt x="29" y="7"/>
                  </a:lnTo>
                  <a:close/>
                  <a:moveTo>
                    <a:pt x="15" y="87"/>
                  </a:moveTo>
                  <a:cubicBezTo>
                    <a:pt x="11" y="87"/>
                    <a:pt x="7" y="84"/>
                    <a:pt x="7" y="80"/>
                  </a:cubicBezTo>
                  <a:cubicBezTo>
                    <a:pt x="7" y="76"/>
                    <a:pt x="11" y="72"/>
                    <a:pt x="15" y="72"/>
                  </a:cubicBezTo>
                  <a:cubicBezTo>
                    <a:pt x="19" y="72"/>
                    <a:pt x="22" y="76"/>
                    <a:pt x="22" y="80"/>
                  </a:cubicBezTo>
                  <a:cubicBezTo>
                    <a:pt x="22" y="84"/>
                    <a:pt x="19" y="87"/>
                    <a:pt x="15" y="87"/>
                  </a:cubicBezTo>
                  <a:close/>
                  <a:moveTo>
                    <a:pt x="73" y="87"/>
                  </a:moveTo>
                  <a:cubicBezTo>
                    <a:pt x="69" y="87"/>
                    <a:pt x="65" y="84"/>
                    <a:pt x="65" y="80"/>
                  </a:cubicBezTo>
                  <a:cubicBezTo>
                    <a:pt x="65" y="76"/>
                    <a:pt x="69" y="72"/>
                    <a:pt x="73" y="72"/>
                  </a:cubicBezTo>
                  <a:cubicBezTo>
                    <a:pt x="77" y="72"/>
                    <a:pt x="80" y="76"/>
                    <a:pt x="80" y="80"/>
                  </a:cubicBezTo>
                  <a:cubicBezTo>
                    <a:pt x="80" y="84"/>
                    <a:pt x="77" y="87"/>
                    <a:pt x="73" y="87"/>
                  </a:cubicBezTo>
                  <a:close/>
                  <a:moveTo>
                    <a:pt x="80" y="65"/>
                  </a:moveTo>
                  <a:cubicBezTo>
                    <a:pt x="7" y="65"/>
                    <a:pt x="7" y="65"/>
                    <a:pt x="7" y="65"/>
                  </a:cubicBezTo>
                  <a:cubicBezTo>
                    <a:pt x="7" y="22"/>
                    <a:pt x="7" y="22"/>
                    <a:pt x="7" y="22"/>
                  </a:cubicBezTo>
                  <a:cubicBezTo>
                    <a:pt x="80" y="22"/>
                    <a:pt x="80" y="22"/>
                    <a:pt x="80" y="22"/>
                  </a:cubicBezTo>
                  <a:lnTo>
                    <a:pt x="80" y="65"/>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02" name="Freeform 83"/>
            <p:cNvSpPr/>
            <p:nvPr/>
          </p:nvSpPr>
          <p:spPr bwMode="auto">
            <a:xfrm>
              <a:off x="3841751" y="3692525"/>
              <a:ext cx="17463" cy="55563"/>
            </a:xfrm>
            <a:custGeom>
              <a:avLst/>
              <a:gdLst/>
              <a:ahLst/>
              <a:cxnLst>
                <a:cxn ang="0">
                  <a:pos x="0" y="3"/>
                </a:cxn>
                <a:cxn ang="0">
                  <a:pos x="0" y="18"/>
                </a:cxn>
                <a:cxn ang="0">
                  <a:pos x="3" y="22"/>
                </a:cxn>
                <a:cxn ang="0">
                  <a:pos x="7" y="22"/>
                </a:cxn>
                <a:cxn ang="0">
                  <a:pos x="7" y="0"/>
                </a:cxn>
                <a:cxn ang="0">
                  <a:pos x="3" y="0"/>
                </a:cxn>
                <a:cxn ang="0">
                  <a:pos x="0" y="3"/>
                </a:cxn>
              </a:cxnLst>
              <a:rect l="0" t="0" r="r" b="b"/>
              <a:pathLst>
                <a:path w="7" h="22">
                  <a:moveTo>
                    <a:pt x="0" y="3"/>
                  </a:moveTo>
                  <a:cubicBezTo>
                    <a:pt x="0" y="18"/>
                    <a:pt x="0" y="18"/>
                    <a:pt x="0" y="18"/>
                  </a:cubicBezTo>
                  <a:cubicBezTo>
                    <a:pt x="0" y="20"/>
                    <a:pt x="1" y="22"/>
                    <a:pt x="3" y="22"/>
                  </a:cubicBezTo>
                  <a:cubicBezTo>
                    <a:pt x="7" y="22"/>
                    <a:pt x="7" y="22"/>
                    <a:pt x="7" y="22"/>
                  </a:cubicBezTo>
                  <a:cubicBezTo>
                    <a:pt x="7" y="0"/>
                    <a:pt x="7" y="0"/>
                    <a:pt x="7" y="0"/>
                  </a:cubicBezTo>
                  <a:cubicBezTo>
                    <a:pt x="3" y="0"/>
                    <a:pt x="3" y="0"/>
                    <a:pt x="3" y="0"/>
                  </a:cubicBezTo>
                  <a:cubicBezTo>
                    <a:pt x="1" y="0"/>
                    <a:pt x="0" y="1"/>
                    <a:pt x="0" y="3"/>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03" name="Group 41"/>
          <p:cNvGrpSpPr/>
          <p:nvPr/>
        </p:nvGrpSpPr>
        <p:grpSpPr>
          <a:xfrm>
            <a:off x="6000195" y="5101037"/>
            <a:ext cx="273585" cy="369439"/>
            <a:chOff x="4462463" y="3600450"/>
            <a:chExt cx="217488" cy="293688"/>
          </a:xfrm>
          <a:solidFill>
            <a:srgbClr val="00B050"/>
          </a:solidFill>
        </p:grpSpPr>
        <p:sp>
          <p:nvSpPr>
            <p:cNvPr id="263" name="Freeform 84"/>
            <p:cNvSpPr>
              <a:spLocks noEditPoints="1"/>
            </p:cNvSpPr>
            <p:nvPr/>
          </p:nvSpPr>
          <p:spPr bwMode="auto">
            <a:xfrm>
              <a:off x="4462463" y="3600450"/>
              <a:ext cx="217488" cy="220663"/>
            </a:xfrm>
            <a:custGeom>
              <a:avLst/>
              <a:gdLst/>
              <a:ahLst/>
              <a:cxnLst>
                <a:cxn ang="0">
                  <a:pos x="85" y="71"/>
                </a:cxn>
                <a:cxn ang="0">
                  <a:pos x="73" y="13"/>
                </a:cxn>
                <a:cxn ang="0">
                  <a:pos x="57" y="0"/>
                </a:cxn>
                <a:cxn ang="0">
                  <a:pos x="28" y="0"/>
                </a:cxn>
                <a:cxn ang="0">
                  <a:pos x="12" y="13"/>
                </a:cxn>
                <a:cxn ang="0">
                  <a:pos x="1" y="71"/>
                </a:cxn>
                <a:cxn ang="0">
                  <a:pos x="3" y="82"/>
                </a:cxn>
                <a:cxn ang="0">
                  <a:pos x="14" y="87"/>
                </a:cxn>
                <a:cxn ang="0">
                  <a:pos x="22" y="87"/>
                </a:cxn>
                <a:cxn ang="0">
                  <a:pos x="34" y="87"/>
                </a:cxn>
                <a:cxn ang="0">
                  <a:pos x="52" y="87"/>
                </a:cxn>
                <a:cxn ang="0">
                  <a:pos x="63" y="87"/>
                </a:cxn>
                <a:cxn ang="0">
                  <a:pos x="72" y="87"/>
                </a:cxn>
                <a:cxn ang="0">
                  <a:pos x="82" y="82"/>
                </a:cxn>
                <a:cxn ang="0">
                  <a:pos x="85" y="71"/>
                </a:cxn>
                <a:cxn ang="0">
                  <a:pos x="35" y="7"/>
                </a:cxn>
                <a:cxn ang="0">
                  <a:pos x="50" y="7"/>
                </a:cxn>
                <a:cxn ang="0">
                  <a:pos x="50" y="14"/>
                </a:cxn>
                <a:cxn ang="0">
                  <a:pos x="35" y="14"/>
                </a:cxn>
                <a:cxn ang="0">
                  <a:pos x="35" y="7"/>
                </a:cxn>
                <a:cxn ang="0">
                  <a:pos x="14" y="43"/>
                </a:cxn>
                <a:cxn ang="0">
                  <a:pos x="18" y="21"/>
                </a:cxn>
                <a:cxn ang="0">
                  <a:pos x="67" y="21"/>
                </a:cxn>
                <a:cxn ang="0">
                  <a:pos x="72" y="43"/>
                </a:cxn>
                <a:cxn ang="0">
                  <a:pos x="75" y="58"/>
                </a:cxn>
                <a:cxn ang="0">
                  <a:pos x="11" y="58"/>
                </a:cxn>
                <a:cxn ang="0">
                  <a:pos x="14" y="43"/>
                </a:cxn>
                <a:cxn ang="0">
                  <a:pos x="28" y="79"/>
                </a:cxn>
                <a:cxn ang="0">
                  <a:pos x="21" y="72"/>
                </a:cxn>
                <a:cxn ang="0">
                  <a:pos x="28" y="65"/>
                </a:cxn>
                <a:cxn ang="0">
                  <a:pos x="35" y="72"/>
                </a:cxn>
                <a:cxn ang="0">
                  <a:pos x="28" y="79"/>
                </a:cxn>
                <a:cxn ang="0">
                  <a:pos x="57" y="79"/>
                </a:cxn>
                <a:cxn ang="0">
                  <a:pos x="50" y="72"/>
                </a:cxn>
                <a:cxn ang="0">
                  <a:pos x="57" y="65"/>
                </a:cxn>
                <a:cxn ang="0">
                  <a:pos x="64" y="72"/>
                </a:cxn>
                <a:cxn ang="0">
                  <a:pos x="57" y="79"/>
                </a:cxn>
              </a:cxnLst>
              <a:rect l="0" t="0" r="r" b="b"/>
              <a:pathLst>
                <a:path w="86" h="87">
                  <a:moveTo>
                    <a:pt x="85" y="71"/>
                  </a:moveTo>
                  <a:cubicBezTo>
                    <a:pt x="73" y="13"/>
                    <a:pt x="73" y="13"/>
                    <a:pt x="73" y="13"/>
                  </a:cubicBezTo>
                  <a:cubicBezTo>
                    <a:pt x="72" y="5"/>
                    <a:pt x="65" y="0"/>
                    <a:pt x="57" y="0"/>
                  </a:cubicBezTo>
                  <a:cubicBezTo>
                    <a:pt x="28" y="0"/>
                    <a:pt x="28" y="0"/>
                    <a:pt x="28" y="0"/>
                  </a:cubicBezTo>
                  <a:cubicBezTo>
                    <a:pt x="21" y="0"/>
                    <a:pt x="14" y="5"/>
                    <a:pt x="12" y="13"/>
                  </a:cubicBezTo>
                  <a:cubicBezTo>
                    <a:pt x="1" y="71"/>
                    <a:pt x="1" y="71"/>
                    <a:pt x="1" y="71"/>
                  </a:cubicBezTo>
                  <a:cubicBezTo>
                    <a:pt x="0" y="75"/>
                    <a:pt x="1" y="79"/>
                    <a:pt x="3" y="82"/>
                  </a:cubicBezTo>
                  <a:cubicBezTo>
                    <a:pt x="6" y="85"/>
                    <a:pt x="10" y="87"/>
                    <a:pt x="14" y="87"/>
                  </a:cubicBezTo>
                  <a:cubicBezTo>
                    <a:pt x="22" y="87"/>
                    <a:pt x="22" y="87"/>
                    <a:pt x="22" y="87"/>
                  </a:cubicBezTo>
                  <a:cubicBezTo>
                    <a:pt x="34" y="87"/>
                    <a:pt x="34" y="87"/>
                    <a:pt x="34" y="87"/>
                  </a:cubicBezTo>
                  <a:cubicBezTo>
                    <a:pt x="52" y="87"/>
                    <a:pt x="52" y="87"/>
                    <a:pt x="52" y="87"/>
                  </a:cubicBezTo>
                  <a:cubicBezTo>
                    <a:pt x="63" y="87"/>
                    <a:pt x="63" y="87"/>
                    <a:pt x="63" y="87"/>
                  </a:cubicBezTo>
                  <a:cubicBezTo>
                    <a:pt x="72" y="87"/>
                    <a:pt x="72" y="87"/>
                    <a:pt x="72" y="87"/>
                  </a:cubicBezTo>
                  <a:cubicBezTo>
                    <a:pt x="76" y="87"/>
                    <a:pt x="80" y="85"/>
                    <a:pt x="82" y="82"/>
                  </a:cubicBezTo>
                  <a:cubicBezTo>
                    <a:pt x="85" y="79"/>
                    <a:pt x="86" y="75"/>
                    <a:pt x="85" y="71"/>
                  </a:cubicBezTo>
                  <a:close/>
                  <a:moveTo>
                    <a:pt x="35" y="7"/>
                  </a:moveTo>
                  <a:cubicBezTo>
                    <a:pt x="50" y="7"/>
                    <a:pt x="50" y="7"/>
                    <a:pt x="50" y="7"/>
                  </a:cubicBezTo>
                  <a:cubicBezTo>
                    <a:pt x="50" y="14"/>
                    <a:pt x="50" y="14"/>
                    <a:pt x="50" y="14"/>
                  </a:cubicBezTo>
                  <a:cubicBezTo>
                    <a:pt x="35" y="14"/>
                    <a:pt x="35" y="14"/>
                    <a:pt x="35" y="14"/>
                  </a:cubicBezTo>
                  <a:lnTo>
                    <a:pt x="35" y="7"/>
                  </a:lnTo>
                  <a:close/>
                  <a:moveTo>
                    <a:pt x="14" y="43"/>
                  </a:moveTo>
                  <a:cubicBezTo>
                    <a:pt x="18" y="21"/>
                    <a:pt x="18" y="21"/>
                    <a:pt x="18" y="21"/>
                  </a:cubicBezTo>
                  <a:cubicBezTo>
                    <a:pt x="67" y="21"/>
                    <a:pt x="67" y="21"/>
                    <a:pt x="67" y="21"/>
                  </a:cubicBezTo>
                  <a:cubicBezTo>
                    <a:pt x="72" y="43"/>
                    <a:pt x="72" y="43"/>
                    <a:pt x="72" y="43"/>
                  </a:cubicBezTo>
                  <a:cubicBezTo>
                    <a:pt x="75" y="58"/>
                    <a:pt x="75" y="58"/>
                    <a:pt x="75" y="58"/>
                  </a:cubicBezTo>
                  <a:cubicBezTo>
                    <a:pt x="11" y="58"/>
                    <a:pt x="11" y="58"/>
                    <a:pt x="11" y="58"/>
                  </a:cubicBezTo>
                  <a:lnTo>
                    <a:pt x="14" y="43"/>
                  </a:lnTo>
                  <a:close/>
                  <a:moveTo>
                    <a:pt x="28" y="79"/>
                  </a:moveTo>
                  <a:cubicBezTo>
                    <a:pt x="24" y="79"/>
                    <a:pt x="21" y="76"/>
                    <a:pt x="21" y="72"/>
                  </a:cubicBezTo>
                  <a:cubicBezTo>
                    <a:pt x="21" y="68"/>
                    <a:pt x="24" y="65"/>
                    <a:pt x="28" y="65"/>
                  </a:cubicBezTo>
                  <a:cubicBezTo>
                    <a:pt x="32" y="65"/>
                    <a:pt x="35" y="68"/>
                    <a:pt x="35" y="72"/>
                  </a:cubicBezTo>
                  <a:cubicBezTo>
                    <a:pt x="35" y="76"/>
                    <a:pt x="32" y="79"/>
                    <a:pt x="28" y="79"/>
                  </a:cubicBezTo>
                  <a:close/>
                  <a:moveTo>
                    <a:pt x="57" y="79"/>
                  </a:moveTo>
                  <a:cubicBezTo>
                    <a:pt x="53" y="79"/>
                    <a:pt x="50" y="76"/>
                    <a:pt x="50" y="72"/>
                  </a:cubicBezTo>
                  <a:cubicBezTo>
                    <a:pt x="50" y="68"/>
                    <a:pt x="53" y="65"/>
                    <a:pt x="57" y="65"/>
                  </a:cubicBezTo>
                  <a:cubicBezTo>
                    <a:pt x="61" y="65"/>
                    <a:pt x="64" y="68"/>
                    <a:pt x="64" y="72"/>
                  </a:cubicBezTo>
                  <a:cubicBezTo>
                    <a:pt x="64" y="76"/>
                    <a:pt x="61" y="79"/>
                    <a:pt x="57" y="79"/>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64" name="Freeform 85"/>
            <p:cNvSpPr/>
            <p:nvPr/>
          </p:nvSpPr>
          <p:spPr bwMode="auto">
            <a:xfrm>
              <a:off x="4487863" y="3838575"/>
              <a:ext cx="166688" cy="55563"/>
            </a:xfrm>
            <a:custGeom>
              <a:avLst/>
              <a:gdLst/>
              <a:ahLst/>
              <a:cxnLst>
                <a:cxn ang="0">
                  <a:pos x="71" y="0"/>
                </a:cxn>
                <a:cxn ang="0">
                  <a:pos x="76" y="11"/>
                </a:cxn>
                <a:cxn ang="0">
                  <a:pos x="27" y="11"/>
                </a:cxn>
                <a:cxn ang="0">
                  <a:pos x="33" y="0"/>
                </a:cxn>
                <a:cxn ang="0">
                  <a:pos x="14" y="0"/>
                </a:cxn>
                <a:cxn ang="0">
                  <a:pos x="0" y="35"/>
                </a:cxn>
                <a:cxn ang="0">
                  <a:pos x="17" y="35"/>
                </a:cxn>
                <a:cxn ang="0">
                  <a:pos x="22" y="22"/>
                </a:cxn>
                <a:cxn ang="0">
                  <a:pos x="81" y="22"/>
                </a:cxn>
                <a:cxn ang="0">
                  <a:pos x="86" y="35"/>
                </a:cxn>
                <a:cxn ang="0">
                  <a:pos x="105" y="35"/>
                </a:cxn>
                <a:cxn ang="0">
                  <a:pos x="89" y="0"/>
                </a:cxn>
                <a:cxn ang="0">
                  <a:pos x="71" y="0"/>
                </a:cxn>
              </a:cxnLst>
              <a:rect l="0" t="0" r="r" b="b"/>
              <a:pathLst>
                <a:path w="105" h="35">
                  <a:moveTo>
                    <a:pt x="71" y="0"/>
                  </a:moveTo>
                  <a:lnTo>
                    <a:pt x="76" y="11"/>
                  </a:lnTo>
                  <a:lnTo>
                    <a:pt x="27" y="11"/>
                  </a:lnTo>
                  <a:lnTo>
                    <a:pt x="33" y="0"/>
                  </a:lnTo>
                  <a:lnTo>
                    <a:pt x="14" y="0"/>
                  </a:lnTo>
                  <a:lnTo>
                    <a:pt x="0" y="35"/>
                  </a:lnTo>
                  <a:lnTo>
                    <a:pt x="17" y="35"/>
                  </a:lnTo>
                  <a:lnTo>
                    <a:pt x="22" y="22"/>
                  </a:lnTo>
                  <a:lnTo>
                    <a:pt x="81" y="22"/>
                  </a:lnTo>
                  <a:lnTo>
                    <a:pt x="86" y="35"/>
                  </a:lnTo>
                  <a:lnTo>
                    <a:pt x="105" y="35"/>
                  </a:lnTo>
                  <a:lnTo>
                    <a:pt x="89" y="0"/>
                  </a:lnTo>
                  <a:lnTo>
                    <a:pt x="71"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04" name="Group 42"/>
          <p:cNvGrpSpPr/>
          <p:nvPr/>
        </p:nvGrpSpPr>
        <p:grpSpPr>
          <a:xfrm>
            <a:off x="6691145" y="5146968"/>
            <a:ext cx="367443" cy="297547"/>
            <a:chOff x="5011738" y="3636963"/>
            <a:chExt cx="292101" cy="236537"/>
          </a:xfrm>
          <a:solidFill>
            <a:srgbClr val="00B050"/>
          </a:solidFill>
        </p:grpSpPr>
        <p:sp>
          <p:nvSpPr>
            <p:cNvPr id="259" name="Freeform 86"/>
            <p:cNvSpPr>
              <a:spLocks noEditPoints="1"/>
            </p:cNvSpPr>
            <p:nvPr/>
          </p:nvSpPr>
          <p:spPr bwMode="auto">
            <a:xfrm>
              <a:off x="5011738" y="3673475"/>
              <a:ext cx="292100" cy="147638"/>
            </a:xfrm>
            <a:custGeom>
              <a:avLst/>
              <a:gdLst/>
              <a:ahLst/>
              <a:cxnLst>
                <a:cxn ang="0">
                  <a:pos x="87" y="14"/>
                </a:cxn>
                <a:cxn ang="0">
                  <a:pos x="73" y="15"/>
                </a:cxn>
                <a:cxn ang="0">
                  <a:pos x="73" y="21"/>
                </a:cxn>
                <a:cxn ang="0">
                  <a:pos x="66" y="21"/>
                </a:cxn>
                <a:cxn ang="0">
                  <a:pos x="66" y="3"/>
                </a:cxn>
                <a:cxn ang="0">
                  <a:pos x="62" y="0"/>
                </a:cxn>
                <a:cxn ang="0">
                  <a:pos x="58" y="3"/>
                </a:cxn>
                <a:cxn ang="0">
                  <a:pos x="58" y="21"/>
                </a:cxn>
                <a:cxn ang="0">
                  <a:pos x="51" y="21"/>
                </a:cxn>
                <a:cxn ang="0">
                  <a:pos x="44" y="29"/>
                </a:cxn>
                <a:cxn ang="0">
                  <a:pos x="21" y="29"/>
                </a:cxn>
                <a:cxn ang="0">
                  <a:pos x="11" y="21"/>
                </a:cxn>
                <a:cxn ang="0">
                  <a:pos x="0" y="32"/>
                </a:cxn>
                <a:cxn ang="0">
                  <a:pos x="11" y="43"/>
                </a:cxn>
                <a:cxn ang="0">
                  <a:pos x="21" y="37"/>
                </a:cxn>
                <a:cxn ang="0">
                  <a:pos x="51" y="58"/>
                </a:cxn>
                <a:cxn ang="0">
                  <a:pos x="73" y="58"/>
                </a:cxn>
                <a:cxn ang="0">
                  <a:pos x="112" y="58"/>
                </a:cxn>
                <a:cxn ang="0">
                  <a:pos x="116" y="43"/>
                </a:cxn>
                <a:cxn ang="0">
                  <a:pos x="87" y="14"/>
                </a:cxn>
                <a:cxn ang="0">
                  <a:pos x="11" y="36"/>
                </a:cxn>
                <a:cxn ang="0">
                  <a:pos x="7" y="32"/>
                </a:cxn>
                <a:cxn ang="0">
                  <a:pos x="11" y="29"/>
                </a:cxn>
                <a:cxn ang="0">
                  <a:pos x="15" y="32"/>
                </a:cxn>
                <a:cxn ang="0">
                  <a:pos x="11" y="36"/>
                </a:cxn>
                <a:cxn ang="0">
                  <a:pos x="73" y="43"/>
                </a:cxn>
                <a:cxn ang="0">
                  <a:pos x="66" y="43"/>
                </a:cxn>
                <a:cxn ang="0">
                  <a:pos x="66" y="29"/>
                </a:cxn>
                <a:cxn ang="0">
                  <a:pos x="73" y="29"/>
                </a:cxn>
                <a:cxn ang="0">
                  <a:pos x="73" y="43"/>
                </a:cxn>
                <a:cxn ang="0">
                  <a:pos x="108" y="50"/>
                </a:cxn>
                <a:cxn ang="0">
                  <a:pos x="80" y="50"/>
                </a:cxn>
                <a:cxn ang="0">
                  <a:pos x="80" y="22"/>
                </a:cxn>
                <a:cxn ang="0">
                  <a:pos x="87" y="21"/>
                </a:cxn>
                <a:cxn ang="0">
                  <a:pos x="109" y="43"/>
                </a:cxn>
                <a:cxn ang="0">
                  <a:pos x="108" y="50"/>
                </a:cxn>
              </a:cxnLst>
              <a:rect l="0" t="0" r="r" b="b"/>
              <a:pathLst>
                <a:path w="116" h="58">
                  <a:moveTo>
                    <a:pt x="87" y="14"/>
                  </a:moveTo>
                  <a:cubicBezTo>
                    <a:pt x="85" y="14"/>
                    <a:pt x="75" y="15"/>
                    <a:pt x="73" y="15"/>
                  </a:cubicBezTo>
                  <a:cubicBezTo>
                    <a:pt x="73" y="21"/>
                    <a:pt x="73" y="21"/>
                    <a:pt x="73" y="21"/>
                  </a:cubicBezTo>
                  <a:cubicBezTo>
                    <a:pt x="66" y="21"/>
                    <a:pt x="66" y="21"/>
                    <a:pt x="66" y="21"/>
                  </a:cubicBezTo>
                  <a:cubicBezTo>
                    <a:pt x="66" y="3"/>
                    <a:pt x="66" y="3"/>
                    <a:pt x="66" y="3"/>
                  </a:cubicBezTo>
                  <a:cubicBezTo>
                    <a:pt x="66" y="1"/>
                    <a:pt x="64" y="0"/>
                    <a:pt x="62" y="0"/>
                  </a:cubicBezTo>
                  <a:cubicBezTo>
                    <a:pt x="60" y="0"/>
                    <a:pt x="58" y="1"/>
                    <a:pt x="58" y="3"/>
                  </a:cubicBezTo>
                  <a:cubicBezTo>
                    <a:pt x="58" y="21"/>
                    <a:pt x="58" y="21"/>
                    <a:pt x="58" y="21"/>
                  </a:cubicBezTo>
                  <a:cubicBezTo>
                    <a:pt x="51" y="21"/>
                    <a:pt x="51" y="21"/>
                    <a:pt x="51" y="21"/>
                  </a:cubicBezTo>
                  <a:cubicBezTo>
                    <a:pt x="44" y="29"/>
                    <a:pt x="44" y="29"/>
                    <a:pt x="44" y="29"/>
                  </a:cubicBezTo>
                  <a:cubicBezTo>
                    <a:pt x="21" y="29"/>
                    <a:pt x="21" y="29"/>
                    <a:pt x="21" y="29"/>
                  </a:cubicBezTo>
                  <a:cubicBezTo>
                    <a:pt x="20" y="24"/>
                    <a:pt x="16" y="21"/>
                    <a:pt x="11" y="21"/>
                  </a:cubicBezTo>
                  <a:cubicBezTo>
                    <a:pt x="5" y="21"/>
                    <a:pt x="0" y="26"/>
                    <a:pt x="0" y="32"/>
                  </a:cubicBezTo>
                  <a:cubicBezTo>
                    <a:pt x="0" y="38"/>
                    <a:pt x="5" y="43"/>
                    <a:pt x="11" y="43"/>
                  </a:cubicBezTo>
                  <a:cubicBezTo>
                    <a:pt x="15" y="43"/>
                    <a:pt x="19" y="41"/>
                    <a:pt x="21" y="37"/>
                  </a:cubicBezTo>
                  <a:cubicBezTo>
                    <a:pt x="51" y="58"/>
                    <a:pt x="51" y="58"/>
                    <a:pt x="51" y="58"/>
                  </a:cubicBezTo>
                  <a:cubicBezTo>
                    <a:pt x="73" y="58"/>
                    <a:pt x="73" y="58"/>
                    <a:pt x="73" y="58"/>
                  </a:cubicBezTo>
                  <a:cubicBezTo>
                    <a:pt x="112" y="58"/>
                    <a:pt x="112" y="58"/>
                    <a:pt x="112" y="58"/>
                  </a:cubicBezTo>
                  <a:cubicBezTo>
                    <a:pt x="115" y="53"/>
                    <a:pt x="116" y="48"/>
                    <a:pt x="116" y="43"/>
                  </a:cubicBezTo>
                  <a:cubicBezTo>
                    <a:pt x="116" y="27"/>
                    <a:pt x="103" y="14"/>
                    <a:pt x="87" y="14"/>
                  </a:cubicBezTo>
                  <a:close/>
                  <a:moveTo>
                    <a:pt x="11" y="36"/>
                  </a:moveTo>
                  <a:cubicBezTo>
                    <a:pt x="9" y="36"/>
                    <a:pt x="7" y="34"/>
                    <a:pt x="7" y="32"/>
                  </a:cubicBezTo>
                  <a:cubicBezTo>
                    <a:pt x="7" y="30"/>
                    <a:pt x="9" y="29"/>
                    <a:pt x="11" y="29"/>
                  </a:cubicBezTo>
                  <a:cubicBezTo>
                    <a:pt x="13" y="29"/>
                    <a:pt x="15" y="30"/>
                    <a:pt x="15" y="32"/>
                  </a:cubicBezTo>
                  <a:cubicBezTo>
                    <a:pt x="15" y="34"/>
                    <a:pt x="13" y="36"/>
                    <a:pt x="11" y="36"/>
                  </a:cubicBezTo>
                  <a:close/>
                  <a:moveTo>
                    <a:pt x="73" y="43"/>
                  </a:moveTo>
                  <a:cubicBezTo>
                    <a:pt x="66" y="43"/>
                    <a:pt x="66" y="43"/>
                    <a:pt x="66" y="43"/>
                  </a:cubicBezTo>
                  <a:cubicBezTo>
                    <a:pt x="66" y="29"/>
                    <a:pt x="66" y="29"/>
                    <a:pt x="66" y="29"/>
                  </a:cubicBezTo>
                  <a:cubicBezTo>
                    <a:pt x="73" y="29"/>
                    <a:pt x="73" y="29"/>
                    <a:pt x="73" y="29"/>
                  </a:cubicBezTo>
                  <a:lnTo>
                    <a:pt x="73" y="43"/>
                  </a:lnTo>
                  <a:close/>
                  <a:moveTo>
                    <a:pt x="108" y="50"/>
                  </a:moveTo>
                  <a:cubicBezTo>
                    <a:pt x="80" y="50"/>
                    <a:pt x="80" y="50"/>
                    <a:pt x="80" y="50"/>
                  </a:cubicBezTo>
                  <a:cubicBezTo>
                    <a:pt x="80" y="22"/>
                    <a:pt x="80" y="22"/>
                    <a:pt x="80" y="22"/>
                  </a:cubicBezTo>
                  <a:cubicBezTo>
                    <a:pt x="83" y="21"/>
                    <a:pt x="86" y="21"/>
                    <a:pt x="87" y="21"/>
                  </a:cubicBezTo>
                  <a:cubicBezTo>
                    <a:pt x="99" y="21"/>
                    <a:pt x="109" y="31"/>
                    <a:pt x="109" y="43"/>
                  </a:cubicBezTo>
                  <a:cubicBezTo>
                    <a:pt x="109" y="46"/>
                    <a:pt x="109" y="48"/>
                    <a:pt x="108" y="5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60" name="Freeform 87"/>
            <p:cNvSpPr/>
            <p:nvPr/>
          </p:nvSpPr>
          <p:spPr bwMode="auto">
            <a:xfrm>
              <a:off x="5011738" y="3636963"/>
              <a:ext cx="128588" cy="36513"/>
            </a:xfrm>
            <a:custGeom>
              <a:avLst/>
              <a:gdLst/>
              <a:ahLst/>
              <a:cxnLst>
                <a:cxn ang="0">
                  <a:pos x="7" y="15"/>
                </a:cxn>
                <a:cxn ang="0">
                  <a:pos x="47" y="15"/>
                </a:cxn>
                <a:cxn ang="0">
                  <a:pos x="51" y="12"/>
                </a:cxn>
                <a:cxn ang="0">
                  <a:pos x="50" y="8"/>
                </a:cxn>
                <a:cxn ang="0">
                  <a:pos x="42" y="0"/>
                </a:cxn>
                <a:cxn ang="0">
                  <a:pos x="7" y="0"/>
                </a:cxn>
                <a:cxn ang="0">
                  <a:pos x="0" y="7"/>
                </a:cxn>
                <a:cxn ang="0">
                  <a:pos x="7" y="15"/>
                </a:cxn>
              </a:cxnLst>
              <a:rect l="0" t="0" r="r" b="b"/>
              <a:pathLst>
                <a:path w="51" h="15">
                  <a:moveTo>
                    <a:pt x="7" y="15"/>
                  </a:moveTo>
                  <a:cubicBezTo>
                    <a:pt x="47" y="15"/>
                    <a:pt x="47" y="15"/>
                    <a:pt x="47" y="15"/>
                  </a:cubicBezTo>
                  <a:cubicBezTo>
                    <a:pt x="49" y="15"/>
                    <a:pt x="50" y="14"/>
                    <a:pt x="51" y="12"/>
                  </a:cubicBezTo>
                  <a:cubicBezTo>
                    <a:pt x="51" y="11"/>
                    <a:pt x="51" y="9"/>
                    <a:pt x="50" y="8"/>
                  </a:cubicBezTo>
                  <a:cubicBezTo>
                    <a:pt x="42" y="0"/>
                    <a:pt x="42" y="0"/>
                    <a:pt x="42" y="0"/>
                  </a:cubicBezTo>
                  <a:cubicBezTo>
                    <a:pt x="7" y="0"/>
                    <a:pt x="7" y="0"/>
                    <a:pt x="7" y="0"/>
                  </a:cubicBezTo>
                  <a:cubicBezTo>
                    <a:pt x="3" y="0"/>
                    <a:pt x="0" y="3"/>
                    <a:pt x="0" y="7"/>
                  </a:cubicBezTo>
                  <a:cubicBezTo>
                    <a:pt x="0" y="11"/>
                    <a:pt x="3" y="15"/>
                    <a:pt x="7" y="15"/>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05" name="Freeform 88"/>
            <p:cNvSpPr/>
            <p:nvPr/>
          </p:nvSpPr>
          <p:spPr bwMode="auto">
            <a:xfrm>
              <a:off x="5175251" y="3636963"/>
              <a:ext cx="128588" cy="36513"/>
            </a:xfrm>
            <a:custGeom>
              <a:avLst/>
              <a:gdLst/>
              <a:ahLst/>
              <a:cxnLst>
                <a:cxn ang="0">
                  <a:pos x="10" y="15"/>
                </a:cxn>
                <a:cxn ang="0">
                  <a:pos x="44" y="15"/>
                </a:cxn>
                <a:cxn ang="0">
                  <a:pos x="51" y="7"/>
                </a:cxn>
                <a:cxn ang="0">
                  <a:pos x="44" y="0"/>
                </a:cxn>
                <a:cxn ang="0">
                  <a:pos x="4" y="0"/>
                </a:cxn>
                <a:cxn ang="0">
                  <a:pos x="1" y="2"/>
                </a:cxn>
                <a:cxn ang="0">
                  <a:pos x="2" y="6"/>
                </a:cxn>
                <a:cxn ang="0">
                  <a:pos x="10" y="15"/>
                </a:cxn>
              </a:cxnLst>
              <a:rect l="0" t="0" r="r" b="b"/>
              <a:pathLst>
                <a:path w="51" h="15">
                  <a:moveTo>
                    <a:pt x="10" y="15"/>
                  </a:moveTo>
                  <a:cubicBezTo>
                    <a:pt x="44" y="15"/>
                    <a:pt x="44" y="15"/>
                    <a:pt x="44" y="15"/>
                  </a:cubicBezTo>
                  <a:cubicBezTo>
                    <a:pt x="48" y="15"/>
                    <a:pt x="51" y="11"/>
                    <a:pt x="51" y="7"/>
                  </a:cubicBezTo>
                  <a:cubicBezTo>
                    <a:pt x="51" y="3"/>
                    <a:pt x="48" y="0"/>
                    <a:pt x="44" y="0"/>
                  </a:cubicBezTo>
                  <a:cubicBezTo>
                    <a:pt x="4" y="0"/>
                    <a:pt x="4" y="0"/>
                    <a:pt x="4" y="0"/>
                  </a:cubicBezTo>
                  <a:cubicBezTo>
                    <a:pt x="3" y="0"/>
                    <a:pt x="1" y="1"/>
                    <a:pt x="1" y="2"/>
                  </a:cubicBezTo>
                  <a:cubicBezTo>
                    <a:pt x="0" y="4"/>
                    <a:pt x="1" y="5"/>
                    <a:pt x="2" y="6"/>
                  </a:cubicBezTo>
                  <a:lnTo>
                    <a:pt x="10" y="15"/>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06" name="Freeform 89"/>
            <p:cNvSpPr/>
            <p:nvPr/>
          </p:nvSpPr>
          <p:spPr bwMode="auto">
            <a:xfrm>
              <a:off x="5122863" y="3838575"/>
              <a:ext cx="180975" cy="34925"/>
            </a:xfrm>
            <a:custGeom>
              <a:avLst/>
              <a:gdLst/>
              <a:ahLst/>
              <a:cxnLst>
                <a:cxn ang="0">
                  <a:pos x="65" y="0"/>
                </a:cxn>
                <a:cxn ang="0">
                  <a:pos x="7" y="0"/>
                </a:cxn>
                <a:cxn ang="0">
                  <a:pos x="0" y="7"/>
                </a:cxn>
                <a:cxn ang="0">
                  <a:pos x="7" y="14"/>
                </a:cxn>
                <a:cxn ang="0">
                  <a:pos x="65" y="14"/>
                </a:cxn>
                <a:cxn ang="0">
                  <a:pos x="72" y="7"/>
                </a:cxn>
                <a:cxn ang="0">
                  <a:pos x="65" y="0"/>
                </a:cxn>
              </a:cxnLst>
              <a:rect l="0" t="0" r="r" b="b"/>
              <a:pathLst>
                <a:path w="72" h="14">
                  <a:moveTo>
                    <a:pt x="65" y="0"/>
                  </a:moveTo>
                  <a:cubicBezTo>
                    <a:pt x="7" y="0"/>
                    <a:pt x="7" y="0"/>
                    <a:pt x="7" y="0"/>
                  </a:cubicBezTo>
                  <a:cubicBezTo>
                    <a:pt x="3" y="0"/>
                    <a:pt x="0" y="3"/>
                    <a:pt x="0" y="7"/>
                  </a:cubicBezTo>
                  <a:cubicBezTo>
                    <a:pt x="0" y="11"/>
                    <a:pt x="3" y="14"/>
                    <a:pt x="7" y="14"/>
                  </a:cubicBezTo>
                  <a:cubicBezTo>
                    <a:pt x="65" y="14"/>
                    <a:pt x="65" y="14"/>
                    <a:pt x="65" y="14"/>
                  </a:cubicBezTo>
                  <a:cubicBezTo>
                    <a:pt x="69" y="14"/>
                    <a:pt x="72" y="11"/>
                    <a:pt x="72" y="7"/>
                  </a:cubicBezTo>
                  <a:cubicBezTo>
                    <a:pt x="72" y="3"/>
                    <a:pt x="69" y="0"/>
                    <a:pt x="6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07" name="Group 43"/>
          <p:cNvGrpSpPr/>
          <p:nvPr/>
        </p:nvGrpSpPr>
        <p:grpSpPr>
          <a:xfrm>
            <a:off x="7430021" y="5101037"/>
            <a:ext cx="367441" cy="375431"/>
            <a:chOff x="5599113" y="3600450"/>
            <a:chExt cx="292100" cy="298451"/>
          </a:xfrm>
          <a:solidFill>
            <a:srgbClr val="00B050"/>
          </a:solidFill>
        </p:grpSpPr>
        <p:sp>
          <p:nvSpPr>
            <p:cNvPr id="257" name="Freeform 90"/>
            <p:cNvSpPr/>
            <p:nvPr/>
          </p:nvSpPr>
          <p:spPr bwMode="auto">
            <a:xfrm>
              <a:off x="5599113" y="3840163"/>
              <a:ext cx="292100" cy="58738"/>
            </a:xfrm>
            <a:custGeom>
              <a:avLst/>
              <a:gdLst/>
              <a:ahLst/>
              <a:cxnLst>
                <a:cxn ang="0">
                  <a:pos x="88" y="9"/>
                </a:cxn>
                <a:cxn ang="0">
                  <a:pos x="72" y="9"/>
                </a:cxn>
                <a:cxn ang="0">
                  <a:pos x="45" y="9"/>
                </a:cxn>
                <a:cxn ang="0">
                  <a:pos x="28" y="9"/>
                </a:cxn>
                <a:cxn ang="0">
                  <a:pos x="1" y="9"/>
                </a:cxn>
                <a:cxn ang="0">
                  <a:pos x="0" y="10"/>
                </a:cxn>
                <a:cxn ang="0">
                  <a:pos x="0" y="19"/>
                </a:cxn>
                <a:cxn ang="0">
                  <a:pos x="6" y="14"/>
                </a:cxn>
                <a:cxn ang="0">
                  <a:pos x="23" y="14"/>
                </a:cxn>
                <a:cxn ang="0">
                  <a:pos x="50" y="14"/>
                </a:cxn>
                <a:cxn ang="0">
                  <a:pos x="66" y="14"/>
                </a:cxn>
                <a:cxn ang="0">
                  <a:pos x="80" y="21"/>
                </a:cxn>
                <a:cxn ang="0">
                  <a:pos x="93" y="14"/>
                </a:cxn>
                <a:cxn ang="0">
                  <a:pos x="110" y="14"/>
                </a:cxn>
                <a:cxn ang="0">
                  <a:pos x="116" y="18"/>
                </a:cxn>
                <a:cxn ang="0">
                  <a:pos x="116" y="10"/>
                </a:cxn>
                <a:cxn ang="0">
                  <a:pos x="115" y="9"/>
                </a:cxn>
                <a:cxn ang="0">
                  <a:pos x="88" y="9"/>
                </a:cxn>
              </a:cxnLst>
              <a:rect l="0" t="0" r="r" b="b"/>
              <a:pathLst>
                <a:path w="116" h="23">
                  <a:moveTo>
                    <a:pt x="88" y="9"/>
                  </a:moveTo>
                  <a:cubicBezTo>
                    <a:pt x="82" y="15"/>
                    <a:pt x="77" y="15"/>
                    <a:pt x="72" y="9"/>
                  </a:cubicBezTo>
                  <a:cubicBezTo>
                    <a:pt x="63" y="1"/>
                    <a:pt x="53" y="0"/>
                    <a:pt x="45" y="9"/>
                  </a:cubicBezTo>
                  <a:cubicBezTo>
                    <a:pt x="39" y="15"/>
                    <a:pt x="34" y="15"/>
                    <a:pt x="28" y="9"/>
                  </a:cubicBezTo>
                  <a:cubicBezTo>
                    <a:pt x="19" y="0"/>
                    <a:pt x="10" y="0"/>
                    <a:pt x="1" y="9"/>
                  </a:cubicBezTo>
                  <a:cubicBezTo>
                    <a:pt x="1" y="10"/>
                    <a:pt x="0" y="10"/>
                    <a:pt x="0" y="10"/>
                  </a:cubicBezTo>
                  <a:cubicBezTo>
                    <a:pt x="0" y="19"/>
                    <a:pt x="0" y="19"/>
                    <a:pt x="0" y="19"/>
                  </a:cubicBezTo>
                  <a:cubicBezTo>
                    <a:pt x="2" y="18"/>
                    <a:pt x="4" y="16"/>
                    <a:pt x="6" y="14"/>
                  </a:cubicBezTo>
                  <a:cubicBezTo>
                    <a:pt x="12" y="8"/>
                    <a:pt x="17" y="8"/>
                    <a:pt x="23" y="14"/>
                  </a:cubicBezTo>
                  <a:cubicBezTo>
                    <a:pt x="32" y="23"/>
                    <a:pt x="41" y="23"/>
                    <a:pt x="50" y="14"/>
                  </a:cubicBezTo>
                  <a:cubicBezTo>
                    <a:pt x="56" y="8"/>
                    <a:pt x="61" y="8"/>
                    <a:pt x="66" y="14"/>
                  </a:cubicBezTo>
                  <a:cubicBezTo>
                    <a:pt x="71" y="19"/>
                    <a:pt x="75" y="21"/>
                    <a:pt x="80" y="21"/>
                  </a:cubicBezTo>
                  <a:cubicBezTo>
                    <a:pt x="84" y="21"/>
                    <a:pt x="89" y="19"/>
                    <a:pt x="93" y="14"/>
                  </a:cubicBezTo>
                  <a:cubicBezTo>
                    <a:pt x="99" y="8"/>
                    <a:pt x="104" y="8"/>
                    <a:pt x="110" y="14"/>
                  </a:cubicBezTo>
                  <a:cubicBezTo>
                    <a:pt x="112" y="16"/>
                    <a:pt x="114" y="17"/>
                    <a:pt x="116" y="18"/>
                  </a:cubicBezTo>
                  <a:cubicBezTo>
                    <a:pt x="116" y="10"/>
                    <a:pt x="116" y="10"/>
                    <a:pt x="116" y="10"/>
                  </a:cubicBezTo>
                  <a:cubicBezTo>
                    <a:pt x="115" y="9"/>
                    <a:pt x="115" y="9"/>
                    <a:pt x="115" y="9"/>
                  </a:cubicBezTo>
                  <a:cubicBezTo>
                    <a:pt x="106" y="0"/>
                    <a:pt x="97" y="0"/>
                    <a:pt x="88" y="9"/>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58" name="Freeform 91"/>
            <p:cNvSpPr>
              <a:spLocks noEditPoints="1"/>
            </p:cNvSpPr>
            <p:nvPr/>
          </p:nvSpPr>
          <p:spPr bwMode="auto">
            <a:xfrm>
              <a:off x="5599113" y="3600450"/>
              <a:ext cx="292100" cy="242888"/>
            </a:xfrm>
            <a:custGeom>
              <a:avLst/>
              <a:gdLst/>
              <a:ahLst/>
              <a:cxnLst>
                <a:cxn ang="0">
                  <a:pos x="115" y="82"/>
                </a:cxn>
                <a:cxn ang="0">
                  <a:pos x="88" y="82"/>
                </a:cxn>
                <a:cxn ang="0">
                  <a:pos x="87" y="84"/>
                </a:cxn>
                <a:cxn ang="0">
                  <a:pos x="87" y="65"/>
                </a:cxn>
                <a:cxn ang="0">
                  <a:pos x="97" y="55"/>
                </a:cxn>
                <a:cxn ang="0">
                  <a:pos x="98" y="51"/>
                </a:cxn>
                <a:cxn ang="0">
                  <a:pos x="96" y="49"/>
                </a:cxn>
                <a:cxn ang="0">
                  <a:pos x="87" y="46"/>
                </a:cxn>
                <a:cxn ang="0">
                  <a:pos x="87" y="43"/>
                </a:cxn>
                <a:cxn ang="0">
                  <a:pos x="87" y="29"/>
                </a:cxn>
                <a:cxn ang="0">
                  <a:pos x="87" y="21"/>
                </a:cxn>
                <a:cxn ang="0">
                  <a:pos x="79" y="21"/>
                </a:cxn>
                <a:cxn ang="0">
                  <a:pos x="79" y="14"/>
                </a:cxn>
                <a:cxn ang="0">
                  <a:pos x="72" y="14"/>
                </a:cxn>
                <a:cxn ang="0">
                  <a:pos x="65" y="14"/>
                </a:cxn>
                <a:cxn ang="0">
                  <a:pos x="65" y="3"/>
                </a:cxn>
                <a:cxn ang="0">
                  <a:pos x="61" y="0"/>
                </a:cxn>
                <a:cxn ang="0">
                  <a:pos x="54" y="0"/>
                </a:cxn>
                <a:cxn ang="0">
                  <a:pos x="50" y="3"/>
                </a:cxn>
                <a:cxn ang="0">
                  <a:pos x="50" y="14"/>
                </a:cxn>
                <a:cxn ang="0">
                  <a:pos x="43" y="14"/>
                </a:cxn>
                <a:cxn ang="0">
                  <a:pos x="36" y="14"/>
                </a:cxn>
                <a:cxn ang="0">
                  <a:pos x="36" y="21"/>
                </a:cxn>
                <a:cxn ang="0">
                  <a:pos x="29" y="21"/>
                </a:cxn>
                <a:cxn ang="0">
                  <a:pos x="29" y="29"/>
                </a:cxn>
                <a:cxn ang="0">
                  <a:pos x="29" y="43"/>
                </a:cxn>
                <a:cxn ang="0">
                  <a:pos x="29" y="46"/>
                </a:cxn>
                <a:cxn ang="0">
                  <a:pos x="20" y="49"/>
                </a:cxn>
                <a:cxn ang="0">
                  <a:pos x="17" y="51"/>
                </a:cxn>
                <a:cxn ang="0">
                  <a:pos x="18" y="55"/>
                </a:cxn>
                <a:cxn ang="0">
                  <a:pos x="29" y="65"/>
                </a:cxn>
                <a:cxn ang="0">
                  <a:pos x="29" y="83"/>
                </a:cxn>
                <a:cxn ang="0">
                  <a:pos x="28" y="82"/>
                </a:cxn>
                <a:cxn ang="0">
                  <a:pos x="1" y="82"/>
                </a:cxn>
                <a:cxn ang="0">
                  <a:pos x="0" y="84"/>
                </a:cxn>
                <a:cxn ang="0">
                  <a:pos x="0" y="92"/>
                </a:cxn>
                <a:cxn ang="0">
                  <a:pos x="6" y="87"/>
                </a:cxn>
                <a:cxn ang="0">
                  <a:pos x="23" y="87"/>
                </a:cxn>
                <a:cxn ang="0">
                  <a:pos x="50" y="87"/>
                </a:cxn>
                <a:cxn ang="0">
                  <a:pos x="51" y="87"/>
                </a:cxn>
                <a:cxn ang="0">
                  <a:pos x="66" y="87"/>
                </a:cxn>
                <a:cxn ang="0">
                  <a:pos x="66" y="87"/>
                </a:cxn>
                <a:cxn ang="0">
                  <a:pos x="80" y="94"/>
                </a:cxn>
                <a:cxn ang="0">
                  <a:pos x="93" y="87"/>
                </a:cxn>
                <a:cxn ang="0">
                  <a:pos x="110" y="87"/>
                </a:cxn>
                <a:cxn ang="0">
                  <a:pos x="116" y="92"/>
                </a:cxn>
                <a:cxn ang="0">
                  <a:pos x="116" y="83"/>
                </a:cxn>
                <a:cxn ang="0">
                  <a:pos x="115" y="82"/>
                </a:cxn>
                <a:cxn ang="0">
                  <a:pos x="79" y="43"/>
                </a:cxn>
                <a:cxn ang="0">
                  <a:pos x="58" y="36"/>
                </a:cxn>
                <a:cxn ang="0">
                  <a:pos x="36" y="43"/>
                </a:cxn>
                <a:cxn ang="0">
                  <a:pos x="36" y="29"/>
                </a:cxn>
                <a:cxn ang="0">
                  <a:pos x="43" y="29"/>
                </a:cxn>
                <a:cxn ang="0">
                  <a:pos x="43" y="21"/>
                </a:cxn>
                <a:cxn ang="0">
                  <a:pos x="72" y="21"/>
                </a:cxn>
                <a:cxn ang="0">
                  <a:pos x="72" y="29"/>
                </a:cxn>
                <a:cxn ang="0">
                  <a:pos x="79" y="29"/>
                </a:cxn>
                <a:cxn ang="0">
                  <a:pos x="79" y="43"/>
                </a:cxn>
              </a:cxnLst>
              <a:rect l="0" t="0" r="r" b="b"/>
              <a:pathLst>
                <a:path w="116" h="96">
                  <a:moveTo>
                    <a:pt x="115" y="82"/>
                  </a:moveTo>
                  <a:cubicBezTo>
                    <a:pt x="106" y="74"/>
                    <a:pt x="97" y="74"/>
                    <a:pt x="88" y="82"/>
                  </a:cubicBezTo>
                  <a:cubicBezTo>
                    <a:pt x="88" y="83"/>
                    <a:pt x="87" y="83"/>
                    <a:pt x="87" y="84"/>
                  </a:cubicBezTo>
                  <a:cubicBezTo>
                    <a:pt x="87" y="65"/>
                    <a:pt x="87" y="65"/>
                    <a:pt x="87" y="65"/>
                  </a:cubicBezTo>
                  <a:cubicBezTo>
                    <a:pt x="97" y="55"/>
                    <a:pt x="97" y="55"/>
                    <a:pt x="97" y="55"/>
                  </a:cubicBezTo>
                  <a:cubicBezTo>
                    <a:pt x="98" y="54"/>
                    <a:pt x="98" y="52"/>
                    <a:pt x="98" y="51"/>
                  </a:cubicBezTo>
                  <a:cubicBezTo>
                    <a:pt x="98" y="50"/>
                    <a:pt x="97" y="49"/>
                    <a:pt x="96" y="49"/>
                  </a:cubicBezTo>
                  <a:cubicBezTo>
                    <a:pt x="87" y="46"/>
                    <a:pt x="87" y="46"/>
                    <a:pt x="87" y="46"/>
                  </a:cubicBezTo>
                  <a:cubicBezTo>
                    <a:pt x="87" y="43"/>
                    <a:pt x="87" y="43"/>
                    <a:pt x="87" y="43"/>
                  </a:cubicBezTo>
                  <a:cubicBezTo>
                    <a:pt x="87" y="29"/>
                    <a:pt x="87" y="29"/>
                    <a:pt x="87" y="29"/>
                  </a:cubicBezTo>
                  <a:cubicBezTo>
                    <a:pt x="87" y="21"/>
                    <a:pt x="87" y="21"/>
                    <a:pt x="87" y="21"/>
                  </a:cubicBezTo>
                  <a:cubicBezTo>
                    <a:pt x="79" y="21"/>
                    <a:pt x="79" y="21"/>
                    <a:pt x="79" y="21"/>
                  </a:cubicBezTo>
                  <a:cubicBezTo>
                    <a:pt x="79" y="14"/>
                    <a:pt x="79" y="14"/>
                    <a:pt x="79" y="14"/>
                  </a:cubicBezTo>
                  <a:cubicBezTo>
                    <a:pt x="72" y="14"/>
                    <a:pt x="72" y="14"/>
                    <a:pt x="72" y="14"/>
                  </a:cubicBezTo>
                  <a:cubicBezTo>
                    <a:pt x="65" y="14"/>
                    <a:pt x="65" y="14"/>
                    <a:pt x="65" y="14"/>
                  </a:cubicBezTo>
                  <a:cubicBezTo>
                    <a:pt x="65" y="3"/>
                    <a:pt x="65" y="3"/>
                    <a:pt x="65" y="3"/>
                  </a:cubicBezTo>
                  <a:cubicBezTo>
                    <a:pt x="65" y="1"/>
                    <a:pt x="63" y="0"/>
                    <a:pt x="61" y="0"/>
                  </a:cubicBezTo>
                  <a:cubicBezTo>
                    <a:pt x="54" y="0"/>
                    <a:pt x="54" y="0"/>
                    <a:pt x="54" y="0"/>
                  </a:cubicBezTo>
                  <a:cubicBezTo>
                    <a:pt x="52" y="0"/>
                    <a:pt x="50" y="1"/>
                    <a:pt x="50" y="3"/>
                  </a:cubicBezTo>
                  <a:cubicBezTo>
                    <a:pt x="50" y="14"/>
                    <a:pt x="50" y="14"/>
                    <a:pt x="50" y="14"/>
                  </a:cubicBezTo>
                  <a:cubicBezTo>
                    <a:pt x="43" y="14"/>
                    <a:pt x="43" y="14"/>
                    <a:pt x="43" y="14"/>
                  </a:cubicBezTo>
                  <a:cubicBezTo>
                    <a:pt x="36" y="14"/>
                    <a:pt x="36" y="14"/>
                    <a:pt x="36" y="14"/>
                  </a:cubicBezTo>
                  <a:cubicBezTo>
                    <a:pt x="36" y="21"/>
                    <a:pt x="36" y="21"/>
                    <a:pt x="36" y="21"/>
                  </a:cubicBezTo>
                  <a:cubicBezTo>
                    <a:pt x="29" y="21"/>
                    <a:pt x="29" y="21"/>
                    <a:pt x="29" y="21"/>
                  </a:cubicBezTo>
                  <a:cubicBezTo>
                    <a:pt x="29" y="29"/>
                    <a:pt x="29" y="29"/>
                    <a:pt x="29" y="29"/>
                  </a:cubicBezTo>
                  <a:cubicBezTo>
                    <a:pt x="29" y="43"/>
                    <a:pt x="29" y="43"/>
                    <a:pt x="29" y="43"/>
                  </a:cubicBezTo>
                  <a:cubicBezTo>
                    <a:pt x="29" y="46"/>
                    <a:pt x="29" y="46"/>
                    <a:pt x="29" y="46"/>
                  </a:cubicBezTo>
                  <a:cubicBezTo>
                    <a:pt x="20" y="49"/>
                    <a:pt x="20" y="49"/>
                    <a:pt x="20" y="49"/>
                  </a:cubicBezTo>
                  <a:cubicBezTo>
                    <a:pt x="18" y="49"/>
                    <a:pt x="18" y="50"/>
                    <a:pt x="17" y="51"/>
                  </a:cubicBezTo>
                  <a:cubicBezTo>
                    <a:pt x="17" y="52"/>
                    <a:pt x="17" y="54"/>
                    <a:pt x="18" y="55"/>
                  </a:cubicBezTo>
                  <a:cubicBezTo>
                    <a:pt x="29" y="65"/>
                    <a:pt x="29" y="65"/>
                    <a:pt x="29" y="65"/>
                  </a:cubicBezTo>
                  <a:cubicBezTo>
                    <a:pt x="29" y="83"/>
                    <a:pt x="29" y="83"/>
                    <a:pt x="29" y="83"/>
                  </a:cubicBezTo>
                  <a:cubicBezTo>
                    <a:pt x="28" y="83"/>
                    <a:pt x="28" y="82"/>
                    <a:pt x="28" y="82"/>
                  </a:cubicBezTo>
                  <a:cubicBezTo>
                    <a:pt x="19" y="74"/>
                    <a:pt x="10" y="74"/>
                    <a:pt x="1" y="82"/>
                  </a:cubicBezTo>
                  <a:cubicBezTo>
                    <a:pt x="1" y="83"/>
                    <a:pt x="0" y="83"/>
                    <a:pt x="0" y="84"/>
                  </a:cubicBezTo>
                  <a:cubicBezTo>
                    <a:pt x="0" y="92"/>
                    <a:pt x="0" y="92"/>
                    <a:pt x="0" y="92"/>
                  </a:cubicBezTo>
                  <a:cubicBezTo>
                    <a:pt x="2" y="91"/>
                    <a:pt x="4" y="90"/>
                    <a:pt x="6" y="87"/>
                  </a:cubicBezTo>
                  <a:cubicBezTo>
                    <a:pt x="12" y="82"/>
                    <a:pt x="17" y="82"/>
                    <a:pt x="23" y="87"/>
                  </a:cubicBezTo>
                  <a:cubicBezTo>
                    <a:pt x="32" y="96"/>
                    <a:pt x="41" y="96"/>
                    <a:pt x="50" y="87"/>
                  </a:cubicBezTo>
                  <a:cubicBezTo>
                    <a:pt x="50" y="87"/>
                    <a:pt x="50" y="87"/>
                    <a:pt x="51" y="87"/>
                  </a:cubicBezTo>
                  <a:cubicBezTo>
                    <a:pt x="56" y="82"/>
                    <a:pt x="60" y="82"/>
                    <a:pt x="66" y="87"/>
                  </a:cubicBezTo>
                  <a:cubicBezTo>
                    <a:pt x="66" y="87"/>
                    <a:pt x="66" y="87"/>
                    <a:pt x="66" y="87"/>
                  </a:cubicBezTo>
                  <a:cubicBezTo>
                    <a:pt x="71" y="92"/>
                    <a:pt x="75" y="94"/>
                    <a:pt x="80" y="94"/>
                  </a:cubicBezTo>
                  <a:cubicBezTo>
                    <a:pt x="84" y="94"/>
                    <a:pt x="89" y="92"/>
                    <a:pt x="93" y="87"/>
                  </a:cubicBezTo>
                  <a:cubicBezTo>
                    <a:pt x="99" y="82"/>
                    <a:pt x="104" y="82"/>
                    <a:pt x="110" y="87"/>
                  </a:cubicBezTo>
                  <a:cubicBezTo>
                    <a:pt x="112" y="89"/>
                    <a:pt x="114" y="91"/>
                    <a:pt x="116" y="92"/>
                  </a:cubicBezTo>
                  <a:cubicBezTo>
                    <a:pt x="116" y="83"/>
                    <a:pt x="116" y="83"/>
                    <a:pt x="116" y="83"/>
                  </a:cubicBezTo>
                  <a:cubicBezTo>
                    <a:pt x="115" y="83"/>
                    <a:pt x="115" y="82"/>
                    <a:pt x="115" y="82"/>
                  </a:cubicBezTo>
                  <a:close/>
                  <a:moveTo>
                    <a:pt x="79" y="43"/>
                  </a:moveTo>
                  <a:cubicBezTo>
                    <a:pt x="58" y="36"/>
                    <a:pt x="58" y="36"/>
                    <a:pt x="58" y="36"/>
                  </a:cubicBezTo>
                  <a:cubicBezTo>
                    <a:pt x="36" y="43"/>
                    <a:pt x="36" y="43"/>
                    <a:pt x="36" y="43"/>
                  </a:cubicBezTo>
                  <a:cubicBezTo>
                    <a:pt x="36" y="29"/>
                    <a:pt x="36" y="29"/>
                    <a:pt x="36" y="29"/>
                  </a:cubicBezTo>
                  <a:cubicBezTo>
                    <a:pt x="43" y="29"/>
                    <a:pt x="43" y="29"/>
                    <a:pt x="43" y="29"/>
                  </a:cubicBezTo>
                  <a:cubicBezTo>
                    <a:pt x="43" y="21"/>
                    <a:pt x="43" y="21"/>
                    <a:pt x="43" y="21"/>
                  </a:cubicBezTo>
                  <a:cubicBezTo>
                    <a:pt x="72" y="21"/>
                    <a:pt x="72" y="21"/>
                    <a:pt x="72" y="21"/>
                  </a:cubicBezTo>
                  <a:cubicBezTo>
                    <a:pt x="72" y="29"/>
                    <a:pt x="72" y="29"/>
                    <a:pt x="72" y="29"/>
                  </a:cubicBezTo>
                  <a:cubicBezTo>
                    <a:pt x="79" y="29"/>
                    <a:pt x="79" y="29"/>
                    <a:pt x="79" y="29"/>
                  </a:cubicBezTo>
                  <a:lnTo>
                    <a:pt x="79" y="43"/>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08" name="Group 44"/>
          <p:cNvGrpSpPr/>
          <p:nvPr/>
        </p:nvGrpSpPr>
        <p:grpSpPr>
          <a:xfrm>
            <a:off x="8901785" y="5192897"/>
            <a:ext cx="367441" cy="277579"/>
            <a:chOff x="6769101" y="3673475"/>
            <a:chExt cx="292100" cy="220663"/>
          </a:xfrm>
          <a:solidFill>
            <a:srgbClr val="00B050"/>
          </a:solidFill>
        </p:grpSpPr>
        <p:sp>
          <p:nvSpPr>
            <p:cNvPr id="255" name="Freeform 92"/>
            <p:cNvSpPr>
              <a:spLocks noEditPoints="1"/>
            </p:cNvSpPr>
            <p:nvPr/>
          </p:nvSpPr>
          <p:spPr bwMode="auto">
            <a:xfrm>
              <a:off x="6769101" y="3673475"/>
              <a:ext cx="292100" cy="220663"/>
            </a:xfrm>
            <a:custGeom>
              <a:avLst/>
              <a:gdLst/>
              <a:ahLst/>
              <a:cxnLst>
                <a:cxn ang="0">
                  <a:pos x="91" y="36"/>
                </a:cxn>
                <a:cxn ang="0">
                  <a:pos x="83" y="37"/>
                </a:cxn>
                <a:cxn ang="0">
                  <a:pos x="79" y="29"/>
                </a:cxn>
                <a:cxn ang="0">
                  <a:pos x="90" y="7"/>
                </a:cxn>
                <a:cxn ang="0">
                  <a:pos x="91" y="5"/>
                </a:cxn>
                <a:cxn ang="0">
                  <a:pos x="90" y="1"/>
                </a:cxn>
                <a:cxn ang="0">
                  <a:pos x="87" y="0"/>
                </a:cxn>
                <a:cxn ang="0">
                  <a:pos x="85" y="0"/>
                </a:cxn>
                <a:cxn ang="0">
                  <a:pos x="69" y="0"/>
                </a:cxn>
                <a:cxn ang="0">
                  <a:pos x="65" y="3"/>
                </a:cxn>
                <a:cxn ang="0">
                  <a:pos x="69" y="7"/>
                </a:cxn>
                <a:cxn ang="0">
                  <a:pos x="82" y="7"/>
                </a:cxn>
                <a:cxn ang="0">
                  <a:pos x="75" y="21"/>
                </a:cxn>
                <a:cxn ang="0">
                  <a:pos x="36" y="21"/>
                </a:cxn>
                <a:cxn ang="0">
                  <a:pos x="33" y="24"/>
                </a:cxn>
                <a:cxn ang="0">
                  <a:pos x="29" y="36"/>
                </a:cxn>
                <a:cxn ang="0">
                  <a:pos x="26" y="36"/>
                </a:cxn>
                <a:cxn ang="0">
                  <a:pos x="0" y="61"/>
                </a:cxn>
                <a:cxn ang="0">
                  <a:pos x="26" y="87"/>
                </a:cxn>
                <a:cxn ang="0">
                  <a:pos x="51" y="61"/>
                </a:cxn>
                <a:cxn ang="0">
                  <a:pos x="36" y="38"/>
                </a:cxn>
                <a:cxn ang="0">
                  <a:pos x="37" y="33"/>
                </a:cxn>
                <a:cxn ang="0">
                  <a:pos x="44" y="29"/>
                </a:cxn>
                <a:cxn ang="0">
                  <a:pos x="70" y="29"/>
                </a:cxn>
                <a:cxn ang="0">
                  <a:pos x="71" y="30"/>
                </a:cxn>
                <a:cxn ang="0">
                  <a:pos x="75" y="37"/>
                </a:cxn>
                <a:cxn ang="0">
                  <a:pos x="77" y="40"/>
                </a:cxn>
                <a:cxn ang="0">
                  <a:pos x="65" y="61"/>
                </a:cxn>
                <a:cxn ang="0">
                  <a:pos x="91" y="87"/>
                </a:cxn>
                <a:cxn ang="0">
                  <a:pos x="116" y="61"/>
                </a:cxn>
                <a:cxn ang="0">
                  <a:pos x="91" y="36"/>
                </a:cxn>
                <a:cxn ang="0">
                  <a:pos x="44" y="61"/>
                </a:cxn>
                <a:cxn ang="0">
                  <a:pos x="26" y="79"/>
                </a:cxn>
                <a:cxn ang="0">
                  <a:pos x="7" y="61"/>
                </a:cxn>
                <a:cxn ang="0">
                  <a:pos x="26" y="43"/>
                </a:cxn>
                <a:cxn ang="0">
                  <a:pos x="27" y="43"/>
                </a:cxn>
                <a:cxn ang="0">
                  <a:pos x="23" y="54"/>
                </a:cxn>
                <a:cxn ang="0">
                  <a:pos x="25" y="59"/>
                </a:cxn>
                <a:cxn ang="0">
                  <a:pos x="28" y="59"/>
                </a:cxn>
                <a:cxn ang="0">
                  <a:pos x="30" y="57"/>
                </a:cxn>
                <a:cxn ang="0">
                  <a:pos x="34" y="45"/>
                </a:cxn>
                <a:cxn ang="0">
                  <a:pos x="44" y="61"/>
                </a:cxn>
                <a:cxn ang="0">
                  <a:pos x="91" y="79"/>
                </a:cxn>
                <a:cxn ang="0">
                  <a:pos x="73" y="61"/>
                </a:cxn>
                <a:cxn ang="0">
                  <a:pos x="80" y="47"/>
                </a:cxn>
                <a:cxn ang="0">
                  <a:pos x="90" y="63"/>
                </a:cxn>
                <a:cxn ang="0">
                  <a:pos x="94" y="65"/>
                </a:cxn>
                <a:cxn ang="0">
                  <a:pos x="94" y="65"/>
                </a:cxn>
                <a:cxn ang="0">
                  <a:pos x="96" y="63"/>
                </a:cxn>
                <a:cxn ang="0">
                  <a:pos x="96" y="60"/>
                </a:cxn>
                <a:cxn ang="0">
                  <a:pos x="87" y="44"/>
                </a:cxn>
                <a:cxn ang="0">
                  <a:pos x="91" y="43"/>
                </a:cxn>
                <a:cxn ang="0">
                  <a:pos x="109" y="61"/>
                </a:cxn>
                <a:cxn ang="0">
                  <a:pos x="91" y="79"/>
                </a:cxn>
              </a:cxnLst>
              <a:rect l="0" t="0" r="r" b="b"/>
              <a:pathLst>
                <a:path w="116" h="87">
                  <a:moveTo>
                    <a:pt x="91" y="36"/>
                  </a:moveTo>
                  <a:cubicBezTo>
                    <a:pt x="88" y="36"/>
                    <a:pt x="86" y="36"/>
                    <a:pt x="83" y="37"/>
                  </a:cubicBezTo>
                  <a:cubicBezTo>
                    <a:pt x="79" y="29"/>
                    <a:pt x="79" y="29"/>
                    <a:pt x="79" y="29"/>
                  </a:cubicBezTo>
                  <a:cubicBezTo>
                    <a:pt x="90" y="7"/>
                    <a:pt x="90" y="7"/>
                    <a:pt x="90" y="7"/>
                  </a:cubicBezTo>
                  <a:cubicBezTo>
                    <a:pt x="91" y="5"/>
                    <a:pt x="91" y="5"/>
                    <a:pt x="91" y="5"/>
                  </a:cubicBezTo>
                  <a:cubicBezTo>
                    <a:pt x="91" y="4"/>
                    <a:pt x="91" y="2"/>
                    <a:pt x="90" y="1"/>
                  </a:cubicBezTo>
                  <a:cubicBezTo>
                    <a:pt x="90" y="0"/>
                    <a:pt x="88" y="0"/>
                    <a:pt x="87" y="0"/>
                  </a:cubicBezTo>
                  <a:cubicBezTo>
                    <a:pt x="85" y="0"/>
                    <a:pt x="85" y="0"/>
                    <a:pt x="85" y="0"/>
                  </a:cubicBezTo>
                  <a:cubicBezTo>
                    <a:pt x="69" y="0"/>
                    <a:pt x="69" y="0"/>
                    <a:pt x="69" y="0"/>
                  </a:cubicBezTo>
                  <a:cubicBezTo>
                    <a:pt x="67" y="0"/>
                    <a:pt x="65" y="1"/>
                    <a:pt x="65" y="3"/>
                  </a:cubicBezTo>
                  <a:cubicBezTo>
                    <a:pt x="65" y="5"/>
                    <a:pt x="67" y="7"/>
                    <a:pt x="69" y="7"/>
                  </a:cubicBezTo>
                  <a:cubicBezTo>
                    <a:pt x="82" y="7"/>
                    <a:pt x="82" y="7"/>
                    <a:pt x="82" y="7"/>
                  </a:cubicBezTo>
                  <a:cubicBezTo>
                    <a:pt x="75" y="21"/>
                    <a:pt x="75" y="21"/>
                    <a:pt x="75" y="21"/>
                  </a:cubicBezTo>
                  <a:cubicBezTo>
                    <a:pt x="36" y="21"/>
                    <a:pt x="36" y="21"/>
                    <a:pt x="36" y="21"/>
                  </a:cubicBezTo>
                  <a:cubicBezTo>
                    <a:pt x="35" y="21"/>
                    <a:pt x="33" y="22"/>
                    <a:pt x="33" y="24"/>
                  </a:cubicBezTo>
                  <a:cubicBezTo>
                    <a:pt x="29" y="36"/>
                    <a:pt x="29" y="36"/>
                    <a:pt x="29" y="36"/>
                  </a:cubicBezTo>
                  <a:cubicBezTo>
                    <a:pt x="28" y="36"/>
                    <a:pt x="27" y="36"/>
                    <a:pt x="26" y="36"/>
                  </a:cubicBezTo>
                  <a:cubicBezTo>
                    <a:pt x="11" y="36"/>
                    <a:pt x="0" y="47"/>
                    <a:pt x="0" y="61"/>
                  </a:cubicBezTo>
                  <a:cubicBezTo>
                    <a:pt x="0" y="75"/>
                    <a:pt x="11" y="87"/>
                    <a:pt x="26" y="87"/>
                  </a:cubicBezTo>
                  <a:cubicBezTo>
                    <a:pt x="40" y="87"/>
                    <a:pt x="51" y="75"/>
                    <a:pt x="51" y="61"/>
                  </a:cubicBezTo>
                  <a:cubicBezTo>
                    <a:pt x="51" y="51"/>
                    <a:pt x="45" y="42"/>
                    <a:pt x="36" y="38"/>
                  </a:cubicBezTo>
                  <a:cubicBezTo>
                    <a:pt x="37" y="33"/>
                    <a:pt x="37" y="33"/>
                    <a:pt x="37" y="33"/>
                  </a:cubicBezTo>
                  <a:cubicBezTo>
                    <a:pt x="38" y="31"/>
                    <a:pt x="41" y="29"/>
                    <a:pt x="44" y="29"/>
                  </a:cubicBezTo>
                  <a:cubicBezTo>
                    <a:pt x="70" y="29"/>
                    <a:pt x="70" y="29"/>
                    <a:pt x="70" y="29"/>
                  </a:cubicBezTo>
                  <a:cubicBezTo>
                    <a:pt x="71" y="30"/>
                    <a:pt x="71" y="30"/>
                    <a:pt x="71" y="30"/>
                  </a:cubicBezTo>
                  <a:cubicBezTo>
                    <a:pt x="75" y="37"/>
                    <a:pt x="75" y="37"/>
                    <a:pt x="75" y="37"/>
                  </a:cubicBezTo>
                  <a:cubicBezTo>
                    <a:pt x="77" y="40"/>
                    <a:pt x="77" y="40"/>
                    <a:pt x="77" y="40"/>
                  </a:cubicBezTo>
                  <a:cubicBezTo>
                    <a:pt x="70" y="45"/>
                    <a:pt x="65" y="52"/>
                    <a:pt x="65" y="61"/>
                  </a:cubicBezTo>
                  <a:cubicBezTo>
                    <a:pt x="65" y="75"/>
                    <a:pt x="77" y="87"/>
                    <a:pt x="91" y="87"/>
                  </a:cubicBezTo>
                  <a:cubicBezTo>
                    <a:pt x="105" y="87"/>
                    <a:pt x="116" y="75"/>
                    <a:pt x="116" y="61"/>
                  </a:cubicBezTo>
                  <a:cubicBezTo>
                    <a:pt x="116" y="47"/>
                    <a:pt x="105" y="36"/>
                    <a:pt x="91" y="36"/>
                  </a:cubicBezTo>
                  <a:close/>
                  <a:moveTo>
                    <a:pt x="44" y="61"/>
                  </a:moveTo>
                  <a:cubicBezTo>
                    <a:pt x="44" y="71"/>
                    <a:pt x="36" y="79"/>
                    <a:pt x="26" y="79"/>
                  </a:cubicBezTo>
                  <a:cubicBezTo>
                    <a:pt x="16" y="79"/>
                    <a:pt x="7" y="71"/>
                    <a:pt x="7" y="61"/>
                  </a:cubicBezTo>
                  <a:cubicBezTo>
                    <a:pt x="7" y="51"/>
                    <a:pt x="16" y="43"/>
                    <a:pt x="26" y="43"/>
                  </a:cubicBezTo>
                  <a:cubicBezTo>
                    <a:pt x="26" y="43"/>
                    <a:pt x="26" y="43"/>
                    <a:pt x="27" y="43"/>
                  </a:cubicBezTo>
                  <a:cubicBezTo>
                    <a:pt x="23" y="54"/>
                    <a:pt x="23" y="54"/>
                    <a:pt x="23" y="54"/>
                  </a:cubicBezTo>
                  <a:cubicBezTo>
                    <a:pt x="22" y="56"/>
                    <a:pt x="23" y="58"/>
                    <a:pt x="25" y="59"/>
                  </a:cubicBezTo>
                  <a:cubicBezTo>
                    <a:pt x="26" y="59"/>
                    <a:pt x="27" y="59"/>
                    <a:pt x="28" y="59"/>
                  </a:cubicBezTo>
                  <a:cubicBezTo>
                    <a:pt x="29" y="58"/>
                    <a:pt x="30" y="57"/>
                    <a:pt x="30" y="57"/>
                  </a:cubicBezTo>
                  <a:cubicBezTo>
                    <a:pt x="34" y="45"/>
                    <a:pt x="34" y="45"/>
                    <a:pt x="34" y="45"/>
                  </a:cubicBezTo>
                  <a:cubicBezTo>
                    <a:pt x="40" y="48"/>
                    <a:pt x="44" y="54"/>
                    <a:pt x="44" y="61"/>
                  </a:cubicBezTo>
                  <a:close/>
                  <a:moveTo>
                    <a:pt x="91" y="79"/>
                  </a:moveTo>
                  <a:cubicBezTo>
                    <a:pt x="81" y="79"/>
                    <a:pt x="73" y="71"/>
                    <a:pt x="73" y="61"/>
                  </a:cubicBezTo>
                  <a:cubicBezTo>
                    <a:pt x="73" y="55"/>
                    <a:pt x="76" y="50"/>
                    <a:pt x="80" y="47"/>
                  </a:cubicBezTo>
                  <a:cubicBezTo>
                    <a:pt x="90" y="63"/>
                    <a:pt x="90" y="63"/>
                    <a:pt x="90" y="63"/>
                  </a:cubicBezTo>
                  <a:cubicBezTo>
                    <a:pt x="90" y="65"/>
                    <a:pt x="93" y="66"/>
                    <a:pt x="94" y="65"/>
                  </a:cubicBezTo>
                  <a:cubicBezTo>
                    <a:pt x="94" y="65"/>
                    <a:pt x="94" y="65"/>
                    <a:pt x="94" y="65"/>
                  </a:cubicBezTo>
                  <a:cubicBezTo>
                    <a:pt x="95" y="65"/>
                    <a:pt x="96" y="64"/>
                    <a:pt x="96" y="63"/>
                  </a:cubicBezTo>
                  <a:cubicBezTo>
                    <a:pt x="97" y="62"/>
                    <a:pt x="96" y="61"/>
                    <a:pt x="96" y="60"/>
                  </a:cubicBezTo>
                  <a:cubicBezTo>
                    <a:pt x="87" y="44"/>
                    <a:pt x="87" y="44"/>
                    <a:pt x="87" y="44"/>
                  </a:cubicBezTo>
                  <a:cubicBezTo>
                    <a:pt x="88" y="43"/>
                    <a:pt x="90" y="43"/>
                    <a:pt x="91" y="43"/>
                  </a:cubicBezTo>
                  <a:cubicBezTo>
                    <a:pt x="101" y="43"/>
                    <a:pt x="109" y="51"/>
                    <a:pt x="109" y="61"/>
                  </a:cubicBezTo>
                  <a:cubicBezTo>
                    <a:pt x="109" y="71"/>
                    <a:pt x="101" y="79"/>
                    <a:pt x="91" y="79"/>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56" name="Freeform 93"/>
            <p:cNvSpPr/>
            <p:nvPr/>
          </p:nvSpPr>
          <p:spPr bwMode="auto">
            <a:xfrm>
              <a:off x="6824663" y="3692525"/>
              <a:ext cx="68263" cy="17463"/>
            </a:xfrm>
            <a:custGeom>
              <a:avLst/>
              <a:gdLst/>
              <a:ahLst/>
              <a:cxnLst>
                <a:cxn ang="0">
                  <a:pos x="4" y="7"/>
                </a:cxn>
                <a:cxn ang="0">
                  <a:pos x="14" y="7"/>
                </a:cxn>
                <a:cxn ang="0">
                  <a:pos x="26" y="2"/>
                </a:cxn>
                <a:cxn ang="0">
                  <a:pos x="27" y="1"/>
                </a:cxn>
                <a:cxn ang="0">
                  <a:pos x="25" y="0"/>
                </a:cxn>
                <a:cxn ang="0">
                  <a:pos x="4" y="0"/>
                </a:cxn>
                <a:cxn ang="0">
                  <a:pos x="0" y="3"/>
                </a:cxn>
                <a:cxn ang="0">
                  <a:pos x="4" y="7"/>
                </a:cxn>
              </a:cxnLst>
              <a:rect l="0" t="0" r="r" b="b"/>
              <a:pathLst>
                <a:path w="27" h="7">
                  <a:moveTo>
                    <a:pt x="4" y="7"/>
                  </a:moveTo>
                  <a:cubicBezTo>
                    <a:pt x="14" y="7"/>
                    <a:pt x="14" y="7"/>
                    <a:pt x="14" y="7"/>
                  </a:cubicBezTo>
                  <a:cubicBezTo>
                    <a:pt x="20" y="7"/>
                    <a:pt x="23" y="5"/>
                    <a:pt x="26" y="2"/>
                  </a:cubicBezTo>
                  <a:cubicBezTo>
                    <a:pt x="27" y="2"/>
                    <a:pt x="27" y="1"/>
                    <a:pt x="27" y="1"/>
                  </a:cubicBezTo>
                  <a:cubicBezTo>
                    <a:pt x="26" y="0"/>
                    <a:pt x="26" y="0"/>
                    <a:pt x="25" y="0"/>
                  </a:cubicBezTo>
                  <a:cubicBezTo>
                    <a:pt x="4" y="0"/>
                    <a:pt x="4" y="0"/>
                    <a:pt x="4" y="0"/>
                  </a:cubicBezTo>
                  <a:cubicBezTo>
                    <a:pt x="2" y="0"/>
                    <a:pt x="0" y="1"/>
                    <a:pt x="0" y="3"/>
                  </a:cubicBezTo>
                  <a:cubicBezTo>
                    <a:pt x="0" y="5"/>
                    <a:pt x="2" y="7"/>
                    <a:pt x="4" y="7"/>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09" name="Freeform 94"/>
          <p:cNvSpPr>
            <a:spLocks noEditPoints="1"/>
          </p:cNvSpPr>
          <p:nvPr/>
        </p:nvSpPr>
        <p:spPr bwMode="auto">
          <a:xfrm>
            <a:off x="9636666" y="5101037"/>
            <a:ext cx="371435" cy="369439"/>
          </a:xfrm>
          <a:custGeom>
            <a:avLst/>
            <a:gdLst>
              <a:gd name="T0" fmla="*/ 201613 w 186"/>
              <a:gd name="T1" fmla="*/ 0 h 185"/>
              <a:gd name="T2" fmla="*/ 93663 w 186"/>
              <a:gd name="T3" fmla="*/ 0 h 185"/>
              <a:gd name="T4" fmla="*/ 0 w 186"/>
              <a:gd name="T5" fmla="*/ 293688 h 185"/>
              <a:gd name="T6" fmla="*/ 295275 w 186"/>
              <a:gd name="T7" fmla="*/ 293688 h 185"/>
              <a:gd name="T8" fmla="*/ 201613 w 186"/>
              <a:gd name="T9" fmla="*/ 0 h 185"/>
              <a:gd name="T10" fmla="*/ 166688 w 186"/>
              <a:gd name="T11" fmla="*/ 273050 h 185"/>
              <a:gd name="T12" fmla="*/ 128588 w 186"/>
              <a:gd name="T13" fmla="*/ 273050 h 185"/>
              <a:gd name="T14" fmla="*/ 128588 w 186"/>
              <a:gd name="T15" fmla="*/ 220663 h 185"/>
              <a:gd name="T16" fmla="*/ 166688 w 186"/>
              <a:gd name="T17" fmla="*/ 220663 h 185"/>
              <a:gd name="T18" fmla="*/ 166688 w 186"/>
              <a:gd name="T19" fmla="*/ 273050 h 185"/>
              <a:gd name="T20" fmla="*/ 166688 w 186"/>
              <a:gd name="T21" fmla="*/ 182563 h 185"/>
              <a:gd name="T22" fmla="*/ 128588 w 186"/>
              <a:gd name="T23" fmla="*/ 182563 h 185"/>
              <a:gd name="T24" fmla="*/ 128588 w 186"/>
              <a:gd name="T25" fmla="*/ 127000 h 185"/>
              <a:gd name="T26" fmla="*/ 166688 w 186"/>
              <a:gd name="T27" fmla="*/ 127000 h 185"/>
              <a:gd name="T28" fmla="*/ 166688 w 186"/>
              <a:gd name="T29" fmla="*/ 182563 h 185"/>
              <a:gd name="T30" fmla="*/ 166688 w 186"/>
              <a:gd name="T31" fmla="*/ 92075 h 185"/>
              <a:gd name="T32" fmla="*/ 128588 w 186"/>
              <a:gd name="T33" fmla="*/ 92075 h 185"/>
              <a:gd name="T34" fmla="*/ 128588 w 186"/>
              <a:gd name="T35" fmla="*/ 36513 h 185"/>
              <a:gd name="T36" fmla="*/ 166688 w 186"/>
              <a:gd name="T37" fmla="*/ 36513 h 185"/>
              <a:gd name="T38" fmla="*/ 166688 w 186"/>
              <a:gd name="T39" fmla="*/ 92075 h 18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6" h="185">
                <a:moveTo>
                  <a:pt x="127" y="0"/>
                </a:moveTo>
                <a:lnTo>
                  <a:pt x="59" y="0"/>
                </a:lnTo>
                <a:lnTo>
                  <a:pt x="0" y="185"/>
                </a:lnTo>
                <a:lnTo>
                  <a:pt x="186" y="185"/>
                </a:lnTo>
                <a:lnTo>
                  <a:pt x="127" y="0"/>
                </a:lnTo>
                <a:close/>
                <a:moveTo>
                  <a:pt x="105" y="172"/>
                </a:moveTo>
                <a:lnTo>
                  <a:pt x="81" y="172"/>
                </a:lnTo>
                <a:lnTo>
                  <a:pt x="81" y="139"/>
                </a:lnTo>
                <a:lnTo>
                  <a:pt x="105" y="139"/>
                </a:lnTo>
                <a:lnTo>
                  <a:pt x="105" y="172"/>
                </a:lnTo>
                <a:close/>
                <a:moveTo>
                  <a:pt x="105" y="115"/>
                </a:moveTo>
                <a:lnTo>
                  <a:pt x="81" y="115"/>
                </a:lnTo>
                <a:lnTo>
                  <a:pt x="81" y="80"/>
                </a:lnTo>
                <a:lnTo>
                  <a:pt x="105" y="80"/>
                </a:lnTo>
                <a:lnTo>
                  <a:pt x="105" y="115"/>
                </a:lnTo>
                <a:close/>
                <a:moveTo>
                  <a:pt x="105" y="58"/>
                </a:moveTo>
                <a:lnTo>
                  <a:pt x="81" y="58"/>
                </a:lnTo>
                <a:lnTo>
                  <a:pt x="81" y="23"/>
                </a:lnTo>
                <a:lnTo>
                  <a:pt x="105" y="23"/>
                </a:lnTo>
                <a:lnTo>
                  <a:pt x="105" y="58"/>
                </a:lnTo>
                <a:close/>
              </a:path>
            </a:pathLst>
          </a:custGeom>
          <a:solidFill>
            <a:srgbClr val="00B050"/>
          </a:solidFill>
          <a:ln>
            <a:noFill/>
          </a:ln>
        </p:spPr>
        <p:txBody>
          <a:bodyPr/>
          <a:lstStyle/>
          <a:p>
            <a:endParaRPr lang="en-US"/>
          </a:p>
        </p:txBody>
      </p:sp>
      <p:grpSp>
        <p:nvGrpSpPr>
          <p:cNvPr id="110" name="Group 46"/>
          <p:cNvGrpSpPr/>
          <p:nvPr/>
        </p:nvGrpSpPr>
        <p:grpSpPr>
          <a:xfrm>
            <a:off x="10375544" y="5168934"/>
            <a:ext cx="369438" cy="301542"/>
            <a:chOff x="7940676" y="3654425"/>
            <a:chExt cx="293687" cy="239713"/>
          </a:xfrm>
          <a:solidFill>
            <a:srgbClr val="00B050"/>
          </a:solidFill>
        </p:grpSpPr>
        <p:sp>
          <p:nvSpPr>
            <p:cNvPr id="250" name="Freeform 95"/>
            <p:cNvSpPr/>
            <p:nvPr/>
          </p:nvSpPr>
          <p:spPr bwMode="auto">
            <a:xfrm>
              <a:off x="8105776" y="3654425"/>
              <a:ext cx="109538" cy="146050"/>
            </a:xfrm>
            <a:custGeom>
              <a:avLst/>
              <a:gdLst/>
              <a:ahLst/>
              <a:cxnLst>
                <a:cxn ang="0">
                  <a:pos x="4" y="8"/>
                </a:cxn>
                <a:cxn ang="0">
                  <a:pos x="11" y="8"/>
                </a:cxn>
                <a:cxn ang="0">
                  <a:pos x="15" y="11"/>
                </a:cxn>
                <a:cxn ang="0">
                  <a:pos x="15" y="29"/>
                </a:cxn>
                <a:cxn ang="0">
                  <a:pos x="15" y="44"/>
                </a:cxn>
                <a:cxn ang="0">
                  <a:pos x="29" y="58"/>
                </a:cxn>
                <a:cxn ang="0">
                  <a:pos x="40" y="58"/>
                </a:cxn>
                <a:cxn ang="0">
                  <a:pos x="43" y="57"/>
                </a:cxn>
                <a:cxn ang="0">
                  <a:pos x="43" y="53"/>
                </a:cxn>
                <a:cxn ang="0">
                  <a:pos x="29" y="29"/>
                </a:cxn>
                <a:cxn ang="0">
                  <a:pos x="29" y="15"/>
                </a:cxn>
                <a:cxn ang="0">
                  <a:pos x="15" y="0"/>
                </a:cxn>
                <a:cxn ang="0">
                  <a:pos x="4" y="0"/>
                </a:cxn>
                <a:cxn ang="0">
                  <a:pos x="0" y="4"/>
                </a:cxn>
                <a:cxn ang="0">
                  <a:pos x="4" y="8"/>
                </a:cxn>
              </a:cxnLst>
              <a:rect l="0" t="0" r="r" b="b"/>
              <a:pathLst>
                <a:path w="44" h="58">
                  <a:moveTo>
                    <a:pt x="4" y="8"/>
                  </a:moveTo>
                  <a:cubicBezTo>
                    <a:pt x="11" y="8"/>
                    <a:pt x="11" y="8"/>
                    <a:pt x="11" y="8"/>
                  </a:cubicBezTo>
                  <a:cubicBezTo>
                    <a:pt x="13" y="8"/>
                    <a:pt x="15" y="9"/>
                    <a:pt x="15" y="11"/>
                  </a:cubicBezTo>
                  <a:cubicBezTo>
                    <a:pt x="15" y="29"/>
                    <a:pt x="15" y="29"/>
                    <a:pt x="15" y="29"/>
                  </a:cubicBezTo>
                  <a:cubicBezTo>
                    <a:pt x="15" y="44"/>
                    <a:pt x="15" y="44"/>
                    <a:pt x="15" y="44"/>
                  </a:cubicBezTo>
                  <a:cubicBezTo>
                    <a:pt x="15" y="52"/>
                    <a:pt x="21" y="58"/>
                    <a:pt x="29" y="58"/>
                  </a:cubicBezTo>
                  <a:cubicBezTo>
                    <a:pt x="40" y="58"/>
                    <a:pt x="40" y="58"/>
                    <a:pt x="40" y="58"/>
                  </a:cubicBezTo>
                  <a:cubicBezTo>
                    <a:pt x="41" y="58"/>
                    <a:pt x="42" y="58"/>
                    <a:pt x="43" y="57"/>
                  </a:cubicBezTo>
                  <a:cubicBezTo>
                    <a:pt x="44" y="56"/>
                    <a:pt x="44" y="54"/>
                    <a:pt x="43" y="53"/>
                  </a:cubicBezTo>
                  <a:cubicBezTo>
                    <a:pt x="29" y="29"/>
                    <a:pt x="29" y="29"/>
                    <a:pt x="29" y="29"/>
                  </a:cubicBezTo>
                  <a:cubicBezTo>
                    <a:pt x="29" y="15"/>
                    <a:pt x="29" y="15"/>
                    <a:pt x="29" y="15"/>
                  </a:cubicBezTo>
                  <a:cubicBezTo>
                    <a:pt x="29" y="7"/>
                    <a:pt x="23" y="0"/>
                    <a:pt x="15" y="0"/>
                  </a:cubicBezTo>
                  <a:cubicBezTo>
                    <a:pt x="4" y="0"/>
                    <a:pt x="4" y="0"/>
                    <a:pt x="4" y="0"/>
                  </a:cubicBezTo>
                  <a:cubicBezTo>
                    <a:pt x="2" y="0"/>
                    <a:pt x="0" y="2"/>
                    <a:pt x="0" y="4"/>
                  </a:cubicBezTo>
                  <a:cubicBezTo>
                    <a:pt x="0" y="6"/>
                    <a:pt x="2" y="8"/>
                    <a:pt x="4" y="8"/>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51" name="Freeform 96"/>
            <p:cNvSpPr/>
            <p:nvPr/>
          </p:nvSpPr>
          <p:spPr bwMode="auto">
            <a:xfrm>
              <a:off x="8196263" y="3673475"/>
              <a:ext cx="38100" cy="53975"/>
            </a:xfrm>
            <a:custGeom>
              <a:avLst/>
              <a:gdLst/>
              <a:ahLst/>
              <a:cxnLst>
                <a:cxn ang="0">
                  <a:pos x="11" y="0"/>
                </a:cxn>
                <a:cxn ang="0">
                  <a:pos x="0" y="10"/>
                </a:cxn>
                <a:cxn ang="0">
                  <a:pos x="11" y="21"/>
                </a:cxn>
                <a:cxn ang="0">
                  <a:pos x="15" y="21"/>
                </a:cxn>
                <a:cxn ang="0">
                  <a:pos x="15" y="0"/>
                </a:cxn>
                <a:cxn ang="0">
                  <a:pos x="11" y="0"/>
                </a:cxn>
              </a:cxnLst>
              <a:rect l="0" t="0" r="r" b="b"/>
              <a:pathLst>
                <a:path w="15" h="21">
                  <a:moveTo>
                    <a:pt x="11" y="0"/>
                  </a:moveTo>
                  <a:cubicBezTo>
                    <a:pt x="5" y="0"/>
                    <a:pt x="0" y="4"/>
                    <a:pt x="0" y="10"/>
                  </a:cubicBezTo>
                  <a:cubicBezTo>
                    <a:pt x="0" y="16"/>
                    <a:pt x="5" y="21"/>
                    <a:pt x="11" y="21"/>
                  </a:cubicBezTo>
                  <a:cubicBezTo>
                    <a:pt x="15" y="21"/>
                    <a:pt x="15" y="21"/>
                    <a:pt x="15" y="21"/>
                  </a:cubicBezTo>
                  <a:cubicBezTo>
                    <a:pt x="15" y="0"/>
                    <a:pt x="15" y="0"/>
                    <a:pt x="15" y="0"/>
                  </a:cubicBezTo>
                  <a:lnTo>
                    <a:pt x="11"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52" name="Oval 97"/>
            <p:cNvSpPr>
              <a:spLocks noChangeArrowheads="1"/>
            </p:cNvSpPr>
            <p:nvPr/>
          </p:nvSpPr>
          <p:spPr bwMode="auto">
            <a:xfrm>
              <a:off x="8161338" y="3821113"/>
              <a:ext cx="73025" cy="73025"/>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53" name="Freeform 98"/>
            <p:cNvSpPr/>
            <p:nvPr/>
          </p:nvSpPr>
          <p:spPr bwMode="auto">
            <a:xfrm>
              <a:off x="7953376" y="3856038"/>
              <a:ext cx="73025" cy="38100"/>
            </a:xfrm>
            <a:custGeom>
              <a:avLst/>
              <a:gdLst/>
              <a:ahLst/>
              <a:cxnLst>
                <a:cxn ang="0">
                  <a:pos x="15" y="15"/>
                </a:cxn>
                <a:cxn ang="0">
                  <a:pos x="29" y="0"/>
                </a:cxn>
                <a:cxn ang="0">
                  <a:pos x="0" y="0"/>
                </a:cxn>
                <a:cxn ang="0">
                  <a:pos x="15" y="15"/>
                </a:cxn>
              </a:cxnLst>
              <a:rect l="0" t="0" r="r" b="b"/>
              <a:pathLst>
                <a:path w="29" h="15">
                  <a:moveTo>
                    <a:pt x="15" y="15"/>
                  </a:moveTo>
                  <a:cubicBezTo>
                    <a:pt x="23" y="15"/>
                    <a:pt x="29" y="8"/>
                    <a:pt x="29" y="0"/>
                  </a:cubicBezTo>
                  <a:cubicBezTo>
                    <a:pt x="0" y="0"/>
                    <a:pt x="0" y="0"/>
                    <a:pt x="0" y="0"/>
                  </a:cubicBezTo>
                  <a:cubicBezTo>
                    <a:pt x="0" y="8"/>
                    <a:pt x="7" y="15"/>
                    <a:pt x="15" y="15"/>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11" name="Freeform 99"/>
            <p:cNvSpPr/>
            <p:nvPr/>
          </p:nvSpPr>
          <p:spPr bwMode="auto">
            <a:xfrm>
              <a:off x="7940676" y="3727450"/>
              <a:ext cx="212725" cy="111125"/>
            </a:xfrm>
            <a:custGeom>
              <a:avLst/>
              <a:gdLst/>
              <a:ahLst/>
              <a:cxnLst>
                <a:cxn ang="0">
                  <a:pos x="52" y="37"/>
                </a:cxn>
                <a:cxn ang="0">
                  <a:pos x="51" y="34"/>
                </a:cxn>
                <a:cxn ang="0">
                  <a:pos x="65" y="15"/>
                </a:cxn>
                <a:cxn ang="0">
                  <a:pos x="51" y="0"/>
                </a:cxn>
                <a:cxn ang="0">
                  <a:pos x="14" y="0"/>
                </a:cxn>
                <a:cxn ang="0">
                  <a:pos x="7" y="8"/>
                </a:cxn>
                <a:cxn ang="0">
                  <a:pos x="14" y="15"/>
                </a:cxn>
                <a:cxn ang="0">
                  <a:pos x="27" y="15"/>
                </a:cxn>
                <a:cxn ang="0">
                  <a:pos x="0" y="39"/>
                </a:cxn>
                <a:cxn ang="0">
                  <a:pos x="0" y="42"/>
                </a:cxn>
                <a:cxn ang="0">
                  <a:pos x="3" y="44"/>
                </a:cxn>
                <a:cxn ang="0">
                  <a:pos x="7" y="44"/>
                </a:cxn>
                <a:cxn ang="0">
                  <a:pos x="32" y="44"/>
                </a:cxn>
                <a:cxn ang="0">
                  <a:pos x="74" y="44"/>
                </a:cxn>
                <a:cxn ang="0">
                  <a:pos x="80" y="41"/>
                </a:cxn>
                <a:cxn ang="0">
                  <a:pos x="82" y="39"/>
                </a:cxn>
                <a:cxn ang="0">
                  <a:pos x="81" y="37"/>
                </a:cxn>
                <a:cxn ang="0">
                  <a:pos x="52" y="37"/>
                </a:cxn>
              </a:cxnLst>
              <a:rect l="0" t="0" r="r" b="b"/>
              <a:pathLst>
                <a:path w="84" h="44">
                  <a:moveTo>
                    <a:pt x="52" y="37"/>
                  </a:moveTo>
                  <a:cubicBezTo>
                    <a:pt x="50" y="37"/>
                    <a:pt x="50" y="35"/>
                    <a:pt x="51" y="34"/>
                  </a:cubicBezTo>
                  <a:cubicBezTo>
                    <a:pt x="65" y="15"/>
                    <a:pt x="65" y="15"/>
                    <a:pt x="65" y="15"/>
                  </a:cubicBezTo>
                  <a:cubicBezTo>
                    <a:pt x="65" y="7"/>
                    <a:pt x="59" y="0"/>
                    <a:pt x="51" y="0"/>
                  </a:cubicBezTo>
                  <a:cubicBezTo>
                    <a:pt x="14" y="0"/>
                    <a:pt x="14" y="0"/>
                    <a:pt x="14" y="0"/>
                  </a:cubicBezTo>
                  <a:cubicBezTo>
                    <a:pt x="10" y="0"/>
                    <a:pt x="7" y="4"/>
                    <a:pt x="7" y="8"/>
                  </a:cubicBezTo>
                  <a:cubicBezTo>
                    <a:pt x="7" y="12"/>
                    <a:pt x="10" y="15"/>
                    <a:pt x="14" y="15"/>
                  </a:cubicBezTo>
                  <a:cubicBezTo>
                    <a:pt x="19" y="15"/>
                    <a:pt x="23" y="15"/>
                    <a:pt x="27" y="15"/>
                  </a:cubicBezTo>
                  <a:cubicBezTo>
                    <a:pt x="12" y="20"/>
                    <a:pt x="4" y="32"/>
                    <a:pt x="0" y="39"/>
                  </a:cubicBezTo>
                  <a:cubicBezTo>
                    <a:pt x="0" y="40"/>
                    <a:pt x="0" y="41"/>
                    <a:pt x="0" y="42"/>
                  </a:cubicBezTo>
                  <a:cubicBezTo>
                    <a:pt x="1" y="43"/>
                    <a:pt x="2" y="44"/>
                    <a:pt x="3" y="44"/>
                  </a:cubicBezTo>
                  <a:cubicBezTo>
                    <a:pt x="7" y="44"/>
                    <a:pt x="7" y="44"/>
                    <a:pt x="7" y="44"/>
                  </a:cubicBezTo>
                  <a:cubicBezTo>
                    <a:pt x="32" y="44"/>
                    <a:pt x="32" y="44"/>
                    <a:pt x="32" y="44"/>
                  </a:cubicBezTo>
                  <a:cubicBezTo>
                    <a:pt x="74" y="44"/>
                    <a:pt x="74" y="44"/>
                    <a:pt x="74" y="44"/>
                  </a:cubicBezTo>
                  <a:cubicBezTo>
                    <a:pt x="76" y="44"/>
                    <a:pt x="79" y="43"/>
                    <a:pt x="80" y="41"/>
                  </a:cubicBezTo>
                  <a:cubicBezTo>
                    <a:pt x="82" y="39"/>
                    <a:pt x="82" y="39"/>
                    <a:pt x="82" y="39"/>
                  </a:cubicBezTo>
                  <a:cubicBezTo>
                    <a:pt x="84" y="38"/>
                    <a:pt x="83" y="37"/>
                    <a:pt x="81" y="37"/>
                  </a:cubicBezTo>
                  <a:lnTo>
                    <a:pt x="52" y="37"/>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12" name="Freeform 100"/>
          <p:cNvSpPr/>
          <p:nvPr/>
        </p:nvSpPr>
        <p:spPr bwMode="auto">
          <a:xfrm>
            <a:off x="11134389" y="5101037"/>
            <a:ext cx="345475" cy="369439"/>
          </a:xfrm>
          <a:custGeom>
            <a:avLst/>
            <a:gdLst>
              <a:gd name="T0" fmla="*/ 272118 w 109"/>
              <a:gd name="T1" fmla="*/ 182289 h 116"/>
              <a:gd name="T2" fmla="*/ 166295 w 109"/>
              <a:gd name="T3" fmla="*/ 103804 h 116"/>
              <a:gd name="T4" fmla="*/ 166295 w 109"/>
              <a:gd name="T5" fmla="*/ 53168 h 116"/>
              <a:gd name="T6" fmla="*/ 138579 w 109"/>
              <a:gd name="T7" fmla="*/ 0 h 116"/>
              <a:gd name="T8" fmla="*/ 110863 w 109"/>
              <a:gd name="T9" fmla="*/ 53168 h 116"/>
              <a:gd name="T10" fmla="*/ 110863 w 109"/>
              <a:gd name="T11" fmla="*/ 103804 h 116"/>
              <a:gd name="T12" fmla="*/ 5039 w 109"/>
              <a:gd name="T13" fmla="*/ 182289 h 116"/>
              <a:gd name="T14" fmla="*/ 0 w 109"/>
              <a:gd name="T15" fmla="*/ 189884 h 116"/>
              <a:gd name="T16" fmla="*/ 0 w 109"/>
              <a:gd name="T17" fmla="*/ 192416 h 116"/>
              <a:gd name="T18" fmla="*/ 5039 w 109"/>
              <a:gd name="T19" fmla="*/ 200012 h 116"/>
              <a:gd name="T20" fmla="*/ 12598 w 109"/>
              <a:gd name="T21" fmla="*/ 200012 h 116"/>
              <a:gd name="T22" fmla="*/ 110863 w 109"/>
              <a:gd name="T23" fmla="*/ 174694 h 116"/>
              <a:gd name="T24" fmla="*/ 110863 w 109"/>
              <a:gd name="T25" fmla="*/ 192416 h 116"/>
              <a:gd name="T26" fmla="*/ 110863 w 109"/>
              <a:gd name="T27" fmla="*/ 250648 h 116"/>
              <a:gd name="T28" fmla="*/ 78108 w 109"/>
              <a:gd name="T29" fmla="*/ 275965 h 116"/>
              <a:gd name="T30" fmla="*/ 73069 w 109"/>
              <a:gd name="T31" fmla="*/ 283561 h 116"/>
              <a:gd name="T32" fmla="*/ 73069 w 109"/>
              <a:gd name="T33" fmla="*/ 283561 h 116"/>
              <a:gd name="T34" fmla="*/ 78108 w 109"/>
              <a:gd name="T35" fmla="*/ 291156 h 116"/>
              <a:gd name="T36" fmla="*/ 85667 w 109"/>
              <a:gd name="T37" fmla="*/ 293688 h 116"/>
              <a:gd name="T38" fmla="*/ 138579 w 109"/>
              <a:gd name="T39" fmla="*/ 273434 h 116"/>
              <a:gd name="T40" fmla="*/ 188971 w 109"/>
              <a:gd name="T41" fmla="*/ 291156 h 116"/>
              <a:gd name="T42" fmla="*/ 199050 w 109"/>
              <a:gd name="T43" fmla="*/ 291156 h 116"/>
              <a:gd name="T44" fmla="*/ 201569 w 109"/>
              <a:gd name="T45" fmla="*/ 283561 h 116"/>
              <a:gd name="T46" fmla="*/ 201569 w 109"/>
              <a:gd name="T47" fmla="*/ 281029 h 116"/>
              <a:gd name="T48" fmla="*/ 196530 w 109"/>
              <a:gd name="T49" fmla="*/ 273434 h 116"/>
              <a:gd name="T50" fmla="*/ 166295 w 109"/>
              <a:gd name="T51" fmla="*/ 250648 h 116"/>
              <a:gd name="T52" fmla="*/ 166295 w 109"/>
              <a:gd name="T53" fmla="*/ 192416 h 116"/>
              <a:gd name="T54" fmla="*/ 166295 w 109"/>
              <a:gd name="T55" fmla="*/ 174694 h 116"/>
              <a:gd name="T56" fmla="*/ 264560 w 109"/>
              <a:gd name="T57" fmla="*/ 200012 h 116"/>
              <a:gd name="T58" fmla="*/ 272118 w 109"/>
              <a:gd name="T59" fmla="*/ 200012 h 116"/>
              <a:gd name="T60" fmla="*/ 274638 w 109"/>
              <a:gd name="T61" fmla="*/ 192416 h 116"/>
              <a:gd name="T62" fmla="*/ 274638 w 109"/>
              <a:gd name="T63" fmla="*/ 189884 h 116"/>
              <a:gd name="T64" fmla="*/ 272118 w 109"/>
              <a:gd name="T65" fmla="*/ 182289 h 1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9" h="116">
                <a:moveTo>
                  <a:pt x="108" y="72"/>
                </a:moveTo>
                <a:cubicBezTo>
                  <a:pt x="66" y="41"/>
                  <a:pt x="66" y="41"/>
                  <a:pt x="66" y="41"/>
                </a:cubicBezTo>
                <a:cubicBezTo>
                  <a:pt x="66" y="21"/>
                  <a:pt x="66" y="21"/>
                  <a:pt x="66" y="21"/>
                </a:cubicBezTo>
                <a:cubicBezTo>
                  <a:pt x="66" y="16"/>
                  <a:pt x="60" y="0"/>
                  <a:pt x="55" y="0"/>
                </a:cubicBezTo>
                <a:cubicBezTo>
                  <a:pt x="49" y="0"/>
                  <a:pt x="44" y="16"/>
                  <a:pt x="44" y="21"/>
                </a:cubicBezTo>
                <a:cubicBezTo>
                  <a:pt x="44" y="41"/>
                  <a:pt x="44" y="41"/>
                  <a:pt x="44" y="41"/>
                </a:cubicBezTo>
                <a:cubicBezTo>
                  <a:pt x="2" y="72"/>
                  <a:pt x="2" y="72"/>
                  <a:pt x="2" y="72"/>
                </a:cubicBezTo>
                <a:cubicBezTo>
                  <a:pt x="1" y="73"/>
                  <a:pt x="0" y="74"/>
                  <a:pt x="0" y="75"/>
                </a:cubicBezTo>
                <a:cubicBezTo>
                  <a:pt x="0" y="76"/>
                  <a:pt x="0" y="76"/>
                  <a:pt x="0" y="76"/>
                </a:cubicBezTo>
                <a:cubicBezTo>
                  <a:pt x="0" y="77"/>
                  <a:pt x="1" y="78"/>
                  <a:pt x="2" y="79"/>
                </a:cubicBezTo>
                <a:cubicBezTo>
                  <a:pt x="3" y="79"/>
                  <a:pt x="4" y="80"/>
                  <a:pt x="5" y="79"/>
                </a:cubicBezTo>
                <a:cubicBezTo>
                  <a:pt x="44" y="69"/>
                  <a:pt x="44" y="69"/>
                  <a:pt x="44" y="69"/>
                </a:cubicBezTo>
                <a:cubicBezTo>
                  <a:pt x="44" y="76"/>
                  <a:pt x="44" y="76"/>
                  <a:pt x="44" y="76"/>
                </a:cubicBezTo>
                <a:cubicBezTo>
                  <a:pt x="44" y="99"/>
                  <a:pt x="44" y="99"/>
                  <a:pt x="44" y="99"/>
                </a:cubicBezTo>
                <a:cubicBezTo>
                  <a:pt x="31" y="109"/>
                  <a:pt x="31" y="109"/>
                  <a:pt x="31" y="109"/>
                </a:cubicBezTo>
                <a:cubicBezTo>
                  <a:pt x="30" y="109"/>
                  <a:pt x="29" y="110"/>
                  <a:pt x="29" y="112"/>
                </a:cubicBezTo>
                <a:cubicBezTo>
                  <a:pt x="29" y="112"/>
                  <a:pt x="29" y="112"/>
                  <a:pt x="29" y="112"/>
                </a:cubicBezTo>
                <a:cubicBezTo>
                  <a:pt x="29" y="113"/>
                  <a:pt x="30" y="114"/>
                  <a:pt x="31" y="115"/>
                </a:cubicBezTo>
                <a:cubicBezTo>
                  <a:pt x="32" y="116"/>
                  <a:pt x="33" y="116"/>
                  <a:pt x="34" y="116"/>
                </a:cubicBezTo>
                <a:cubicBezTo>
                  <a:pt x="55" y="108"/>
                  <a:pt x="55" y="108"/>
                  <a:pt x="55" y="108"/>
                </a:cubicBezTo>
                <a:cubicBezTo>
                  <a:pt x="75" y="115"/>
                  <a:pt x="75" y="115"/>
                  <a:pt x="75" y="115"/>
                </a:cubicBezTo>
                <a:cubicBezTo>
                  <a:pt x="77" y="116"/>
                  <a:pt x="78" y="116"/>
                  <a:pt x="79" y="115"/>
                </a:cubicBezTo>
                <a:cubicBezTo>
                  <a:pt x="80" y="114"/>
                  <a:pt x="80" y="113"/>
                  <a:pt x="80" y="112"/>
                </a:cubicBezTo>
                <a:cubicBezTo>
                  <a:pt x="80" y="111"/>
                  <a:pt x="80" y="111"/>
                  <a:pt x="80" y="111"/>
                </a:cubicBezTo>
                <a:cubicBezTo>
                  <a:pt x="80" y="110"/>
                  <a:pt x="80" y="109"/>
                  <a:pt x="78" y="108"/>
                </a:cubicBezTo>
                <a:cubicBezTo>
                  <a:pt x="66" y="99"/>
                  <a:pt x="66" y="99"/>
                  <a:pt x="66" y="99"/>
                </a:cubicBezTo>
                <a:cubicBezTo>
                  <a:pt x="66" y="76"/>
                  <a:pt x="66" y="76"/>
                  <a:pt x="66" y="76"/>
                </a:cubicBezTo>
                <a:cubicBezTo>
                  <a:pt x="66" y="69"/>
                  <a:pt x="66" y="69"/>
                  <a:pt x="66" y="69"/>
                </a:cubicBezTo>
                <a:cubicBezTo>
                  <a:pt x="105" y="79"/>
                  <a:pt x="105" y="79"/>
                  <a:pt x="105" y="79"/>
                </a:cubicBezTo>
                <a:cubicBezTo>
                  <a:pt x="106" y="80"/>
                  <a:pt x="107" y="79"/>
                  <a:pt x="108" y="79"/>
                </a:cubicBezTo>
                <a:cubicBezTo>
                  <a:pt x="109" y="78"/>
                  <a:pt x="109" y="77"/>
                  <a:pt x="109" y="76"/>
                </a:cubicBezTo>
                <a:cubicBezTo>
                  <a:pt x="109" y="75"/>
                  <a:pt x="109" y="75"/>
                  <a:pt x="109" y="75"/>
                </a:cubicBezTo>
                <a:cubicBezTo>
                  <a:pt x="109" y="74"/>
                  <a:pt x="109" y="73"/>
                  <a:pt x="108" y="72"/>
                </a:cubicBezTo>
                <a:close/>
              </a:path>
            </a:pathLst>
          </a:custGeom>
          <a:solidFill>
            <a:srgbClr val="00B050"/>
          </a:solidFill>
          <a:ln>
            <a:noFill/>
          </a:ln>
        </p:spPr>
        <p:txBody>
          <a:bodyPr/>
          <a:lstStyle/>
          <a:p>
            <a:endParaRPr lang="en-US"/>
          </a:p>
        </p:txBody>
      </p:sp>
      <p:sp>
        <p:nvSpPr>
          <p:cNvPr id="113" name="Freeform 101"/>
          <p:cNvSpPr>
            <a:spLocks noEditPoints="1"/>
          </p:cNvSpPr>
          <p:nvPr/>
        </p:nvSpPr>
        <p:spPr bwMode="auto">
          <a:xfrm>
            <a:off x="8188868" y="5101037"/>
            <a:ext cx="323508" cy="369439"/>
          </a:xfrm>
          <a:custGeom>
            <a:avLst/>
            <a:gdLst>
              <a:gd name="T0" fmla="*/ 219355 w 102"/>
              <a:gd name="T1" fmla="*/ 0 h 116"/>
              <a:gd name="T2" fmla="*/ 37820 w 102"/>
              <a:gd name="T3" fmla="*/ 0 h 116"/>
              <a:gd name="T4" fmla="*/ 0 w 102"/>
              <a:gd name="T5" fmla="*/ 35445 h 116"/>
              <a:gd name="T6" fmla="*/ 0 w 102"/>
              <a:gd name="T7" fmla="*/ 182289 h 116"/>
              <a:gd name="T8" fmla="*/ 0 w 102"/>
              <a:gd name="T9" fmla="*/ 192416 h 116"/>
              <a:gd name="T10" fmla="*/ 10085 w 102"/>
              <a:gd name="T11" fmla="*/ 200012 h 116"/>
              <a:gd name="T12" fmla="*/ 17649 w 102"/>
              <a:gd name="T13" fmla="*/ 200012 h 116"/>
              <a:gd name="T14" fmla="*/ 17649 w 102"/>
              <a:gd name="T15" fmla="*/ 248116 h 116"/>
              <a:gd name="T16" fmla="*/ 27735 w 102"/>
              <a:gd name="T17" fmla="*/ 255711 h 116"/>
              <a:gd name="T18" fmla="*/ 37820 w 102"/>
              <a:gd name="T19" fmla="*/ 255711 h 116"/>
              <a:gd name="T20" fmla="*/ 37820 w 102"/>
              <a:gd name="T21" fmla="*/ 273434 h 116"/>
              <a:gd name="T22" fmla="*/ 55469 w 102"/>
              <a:gd name="T23" fmla="*/ 293688 h 116"/>
              <a:gd name="T24" fmla="*/ 73118 w 102"/>
              <a:gd name="T25" fmla="*/ 293688 h 116"/>
              <a:gd name="T26" fmla="*/ 90768 w 102"/>
              <a:gd name="T27" fmla="*/ 273434 h 116"/>
              <a:gd name="T28" fmla="*/ 90768 w 102"/>
              <a:gd name="T29" fmla="*/ 255711 h 116"/>
              <a:gd name="T30" fmla="*/ 163886 w 102"/>
              <a:gd name="T31" fmla="*/ 255711 h 116"/>
              <a:gd name="T32" fmla="*/ 163886 w 102"/>
              <a:gd name="T33" fmla="*/ 273434 h 116"/>
              <a:gd name="T34" fmla="*/ 184057 w 102"/>
              <a:gd name="T35" fmla="*/ 293688 h 116"/>
              <a:gd name="T36" fmla="*/ 201706 w 102"/>
              <a:gd name="T37" fmla="*/ 293688 h 116"/>
              <a:gd name="T38" fmla="*/ 219355 w 102"/>
              <a:gd name="T39" fmla="*/ 273434 h 116"/>
              <a:gd name="T40" fmla="*/ 219355 w 102"/>
              <a:gd name="T41" fmla="*/ 255711 h 116"/>
              <a:gd name="T42" fmla="*/ 229440 w 102"/>
              <a:gd name="T43" fmla="*/ 255711 h 116"/>
              <a:gd name="T44" fmla="*/ 237004 w 102"/>
              <a:gd name="T45" fmla="*/ 248116 h 116"/>
              <a:gd name="T46" fmla="*/ 237004 w 102"/>
              <a:gd name="T47" fmla="*/ 200012 h 116"/>
              <a:gd name="T48" fmla="*/ 247090 w 102"/>
              <a:gd name="T49" fmla="*/ 200012 h 116"/>
              <a:gd name="T50" fmla="*/ 257175 w 102"/>
              <a:gd name="T51" fmla="*/ 192416 h 116"/>
              <a:gd name="T52" fmla="*/ 257175 w 102"/>
              <a:gd name="T53" fmla="*/ 182289 h 116"/>
              <a:gd name="T54" fmla="*/ 257175 w 102"/>
              <a:gd name="T55" fmla="*/ 35445 h 116"/>
              <a:gd name="T56" fmla="*/ 219355 w 102"/>
              <a:gd name="T57" fmla="*/ 0 h 116"/>
              <a:gd name="T58" fmla="*/ 184057 w 102"/>
              <a:gd name="T59" fmla="*/ 73422 h 116"/>
              <a:gd name="T60" fmla="*/ 201706 w 102"/>
              <a:gd name="T61" fmla="*/ 91145 h 116"/>
              <a:gd name="T62" fmla="*/ 201706 w 102"/>
              <a:gd name="T63" fmla="*/ 126590 h 116"/>
              <a:gd name="T64" fmla="*/ 55469 w 102"/>
              <a:gd name="T65" fmla="*/ 126590 h 116"/>
              <a:gd name="T66" fmla="*/ 55469 w 102"/>
              <a:gd name="T67" fmla="*/ 91145 h 116"/>
              <a:gd name="T68" fmla="*/ 73118 w 102"/>
              <a:gd name="T69" fmla="*/ 73422 h 116"/>
              <a:gd name="T70" fmla="*/ 184057 w 102"/>
              <a:gd name="T71" fmla="*/ 73422 h 116"/>
              <a:gd name="T72" fmla="*/ 73118 w 102"/>
              <a:gd name="T73" fmla="*/ 220266 h 116"/>
              <a:gd name="T74" fmla="*/ 55469 w 102"/>
              <a:gd name="T75" fmla="*/ 220266 h 116"/>
              <a:gd name="T76" fmla="*/ 37820 w 102"/>
              <a:gd name="T77" fmla="*/ 200012 h 116"/>
              <a:gd name="T78" fmla="*/ 55469 w 102"/>
              <a:gd name="T79" fmla="*/ 182289 h 116"/>
              <a:gd name="T80" fmla="*/ 73118 w 102"/>
              <a:gd name="T81" fmla="*/ 182289 h 116"/>
              <a:gd name="T82" fmla="*/ 90768 w 102"/>
              <a:gd name="T83" fmla="*/ 200012 h 116"/>
              <a:gd name="T84" fmla="*/ 73118 w 102"/>
              <a:gd name="T85" fmla="*/ 220266 h 116"/>
              <a:gd name="T86" fmla="*/ 201706 w 102"/>
              <a:gd name="T87" fmla="*/ 220266 h 116"/>
              <a:gd name="T88" fmla="*/ 184057 w 102"/>
              <a:gd name="T89" fmla="*/ 220266 h 116"/>
              <a:gd name="T90" fmla="*/ 163886 w 102"/>
              <a:gd name="T91" fmla="*/ 200012 h 116"/>
              <a:gd name="T92" fmla="*/ 184057 w 102"/>
              <a:gd name="T93" fmla="*/ 182289 h 116"/>
              <a:gd name="T94" fmla="*/ 201706 w 102"/>
              <a:gd name="T95" fmla="*/ 182289 h 116"/>
              <a:gd name="T96" fmla="*/ 219355 w 102"/>
              <a:gd name="T97" fmla="*/ 200012 h 116"/>
              <a:gd name="T98" fmla="*/ 201706 w 102"/>
              <a:gd name="T99" fmla="*/ 220266 h 1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2" h="116">
                <a:moveTo>
                  <a:pt x="87" y="0"/>
                </a:moveTo>
                <a:cubicBezTo>
                  <a:pt x="15" y="0"/>
                  <a:pt x="15" y="0"/>
                  <a:pt x="15" y="0"/>
                </a:cubicBezTo>
                <a:cubicBezTo>
                  <a:pt x="7" y="0"/>
                  <a:pt x="0" y="6"/>
                  <a:pt x="0" y="14"/>
                </a:cubicBezTo>
                <a:cubicBezTo>
                  <a:pt x="0" y="72"/>
                  <a:pt x="0" y="72"/>
                  <a:pt x="0" y="72"/>
                </a:cubicBezTo>
                <a:cubicBezTo>
                  <a:pt x="0" y="76"/>
                  <a:pt x="0" y="76"/>
                  <a:pt x="0" y="76"/>
                </a:cubicBezTo>
                <a:cubicBezTo>
                  <a:pt x="0" y="78"/>
                  <a:pt x="2" y="79"/>
                  <a:pt x="4" y="79"/>
                </a:cubicBezTo>
                <a:cubicBezTo>
                  <a:pt x="7" y="79"/>
                  <a:pt x="7" y="79"/>
                  <a:pt x="7" y="79"/>
                </a:cubicBezTo>
                <a:cubicBezTo>
                  <a:pt x="7" y="98"/>
                  <a:pt x="7" y="98"/>
                  <a:pt x="7" y="98"/>
                </a:cubicBezTo>
                <a:cubicBezTo>
                  <a:pt x="7" y="100"/>
                  <a:pt x="9" y="101"/>
                  <a:pt x="11" y="101"/>
                </a:cubicBezTo>
                <a:cubicBezTo>
                  <a:pt x="15" y="101"/>
                  <a:pt x="15" y="101"/>
                  <a:pt x="15" y="101"/>
                </a:cubicBezTo>
                <a:cubicBezTo>
                  <a:pt x="15" y="108"/>
                  <a:pt x="15" y="108"/>
                  <a:pt x="15" y="108"/>
                </a:cubicBezTo>
                <a:cubicBezTo>
                  <a:pt x="15" y="112"/>
                  <a:pt x="18" y="116"/>
                  <a:pt x="22" y="116"/>
                </a:cubicBezTo>
                <a:cubicBezTo>
                  <a:pt x="29" y="116"/>
                  <a:pt x="29" y="116"/>
                  <a:pt x="29" y="116"/>
                </a:cubicBezTo>
                <a:cubicBezTo>
                  <a:pt x="33" y="116"/>
                  <a:pt x="36" y="112"/>
                  <a:pt x="36" y="108"/>
                </a:cubicBezTo>
                <a:cubicBezTo>
                  <a:pt x="36" y="101"/>
                  <a:pt x="36" y="101"/>
                  <a:pt x="36" y="101"/>
                </a:cubicBezTo>
                <a:cubicBezTo>
                  <a:pt x="65" y="101"/>
                  <a:pt x="65" y="101"/>
                  <a:pt x="65" y="101"/>
                </a:cubicBezTo>
                <a:cubicBezTo>
                  <a:pt x="65" y="108"/>
                  <a:pt x="65" y="108"/>
                  <a:pt x="65" y="108"/>
                </a:cubicBezTo>
                <a:cubicBezTo>
                  <a:pt x="65" y="112"/>
                  <a:pt x="69" y="116"/>
                  <a:pt x="73" y="116"/>
                </a:cubicBezTo>
                <a:cubicBezTo>
                  <a:pt x="80" y="116"/>
                  <a:pt x="80" y="116"/>
                  <a:pt x="80" y="116"/>
                </a:cubicBezTo>
                <a:cubicBezTo>
                  <a:pt x="84" y="116"/>
                  <a:pt x="87" y="112"/>
                  <a:pt x="87" y="108"/>
                </a:cubicBezTo>
                <a:cubicBezTo>
                  <a:pt x="87" y="101"/>
                  <a:pt x="87" y="101"/>
                  <a:pt x="87" y="101"/>
                </a:cubicBezTo>
                <a:cubicBezTo>
                  <a:pt x="91" y="101"/>
                  <a:pt x="91" y="101"/>
                  <a:pt x="91" y="101"/>
                </a:cubicBezTo>
                <a:cubicBezTo>
                  <a:pt x="93" y="101"/>
                  <a:pt x="94" y="100"/>
                  <a:pt x="94" y="98"/>
                </a:cubicBezTo>
                <a:cubicBezTo>
                  <a:pt x="94" y="79"/>
                  <a:pt x="94" y="79"/>
                  <a:pt x="94" y="79"/>
                </a:cubicBezTo>
                <a:cubicBezTo>
                  <a:pt x="98" y="79"/>
                  <a:pt x="98" y="79"/>
                  <a:pt x="98" y="79"/>
                </a:cubicBezTo>
                <a:cubicBezTo>
                  <a:pt x="100" y="79"/>
                  <a:pt x="102" y="78"/>
                  <a:pt x="102" y="76"/>
                </a:cubicBezTo>
                <a:cubicBezTo>
                  <a:pt x="102" y="72"/>
                  <a:pt x="102" y="72"/>
                  <a:pt x="102" y="72"/>
                </a:cubicBezTo>
                <a:cubicBezTo>
                  <a:pt x="102" y="14"/>
                  <a:pt x="102" y="14"/>
                  <a:pt x="102" y="14"/>
                </a:cubicBezTo>
                <a:cubicBezTo>
                  <a:pt x="102" y="6"/>
                  <a:pt x="95" y="0"/>
                  <a:pt x="87" y="0"/>
                </a:cubicBezTo>
                <a:close/>
                <a:moveTo>
                  <a:pt x="73" y="29"/>
                </a:moveTo>
                <a:cubicBezTo>
                  <a:pt x="77" y="29"/>
                  <a:pt x="80" y="32"/>
                  <a:pt x="80" y="36"/>
                </a:cubicBezTo>
                <a:cubicBezTo>
                  <a:pt x="80" y="50"/>
                  <a:pt x="80" y="50"/>
                  <a:pt x="80" y="50"/>
                </a:cubicBezTo>
                <a:cubicBezTo>
                  <a:pt x="22" y="50"/>
                  <a:pt x="22" y="50"/>
                  <a:pt x="22" y="50"/>
                </a:cubicBezTo>
                <a:cubicBezTo>
                  <a:pt x="22" y="36"/>
                  <a:pt x="22" y="36"/>
                  <a:pt x="22" y="36"/>
                </a:cubicBezTo>
                <a:cubicBezTo>
                  <a:pt x="22" y="32"/>
                  <a:pt x="25" y="29"/>
                  <a:pt x="29" y="29"/>
                </a:cubicBezTo>
                <a:lnTo>
                  <a:pt x="73" y="29"/>
                </a:lnTo>
                <a:close/>
                <a:moveTo>
                  <a:pt x="29" y="87"/>
                </a:moveTo>
                <a:cubicBezTo>
                  <a:pt x="22" y="87"/>
                  <a:pt x="22" y="87"/>
                  <a:pt x="22" y="87"/>
                </a:cubicBezTo>
                <a:cubicBezTo>
                  <a:pt x="18" y="87"/>
                  <a:pt x="15" y="83"/>
                  <a:pt x="15" y="79"/>
                </a:cubicBezTo>
                <a:cubicBezTo>
                  <a:pt x="15" y="75"/>
                  <a:pt x="18" y="72"/>
                  <a:pt x="22" y="72"/>
                </a:cubicBezTo>
                <a:cubicBezTo>
                  <a:pt x="29" y="72"/>
                  <a:pt x="29" y="72"/>
                  <a:pt x="29" y="72"/>
                </a:cubicBezTo>
                <a:cubicBezTo>
                  <a:pt x="33" y="72"/>
                  <a:pt x="36" y="75"/>
                  <a:pt x="36" y="79"/>
                </a:cubicBezTo>
                <a:cubicBezTo>
                  <a:pt x="36" y="83"/>
                  <a:pt x="33" y="87"/>
                  <a:pt x="29" y="87"/>
                </a:cubicBezTo>
                <a:close/>
                <a:moveTo>
                  <a:pt x="80" y="87"/>
                </a:moveTo>
                <a:cubicBezTo>
                  <a:pt x="73" y="87"/>
                  <a:pt x="73" y="87"/>
                  <a:pt x="73" y="87"/>
                </a:cubicBezTo>
                <a:cubicBezTo>
                  <a:pt x="69" y="87"/>
                  <a:pt x="65" y="83"/>
                  <a:pt x="65" y="79"/>
                </a:cubicBezTo>
                <a:cubicBezTo>
                  <a:pt x="65" y="75"/>
                  <a:pt x="69" y="72"/>
                  <a:pt x="73" y="72"/>
                </a:cubicBezTo>
                <a:cubicBezTo>
                  <a:pt x="80" y="72"/>
                  <a:pt x="80" y="72"/>
                  <a:pt x="80" y="72"/>
                </a:cubicBezTo>
                <a:cubicBezTo>
                  <a:pt x="84" y="72"/>
                  <a:pt x="87" y="75"/>
                  <a:pt x="87" y="79"/>
                </a:cubicBezTo>
                <a:cubicBezTo>
                  <a:pt x="87" y="83"/>
                  <a:pt x="84" y="87"/>
                  <a:pt x="80" y="87"/>
                </a:cubicBezTo>
                <a:close/>
              </a:path>
            </a:pathLst>
          </a:custGeom>
          <a:solidFill>
            <a:srgbClr val="00B050"/>
          </a:solidFill>
          <a:ln>
            <a:noFill/>
          </a:ln>
        </p:spPr>
        <p:txBody>
          <a:bodyPr/>
          <a:lstStyle/>
          <a:p>
            <a:endParaRPr lang="en-US"/>
          </a:p>
        </p:txBody>
      </p:sp>
      <p:grpSp>
        <p:nvGrpSpPr>
          <p:cNvPr id="114" name="Group 49"/>
          <p:cNvGrpSpPr/>
          <p:nvPr/>
        </p:nvGrpSpPr>
        <p:grpSpPr>
          <a:xfrm>
            <a:off x="11112423" y="3625281"/>
            <a:ext cx="367443" cy="277579"/>
            <a:chOff x="8526463" y="2427288"/>
            <a:chExt cx="292101" cy="220663"/>
          </a:xfrm>
          <a:solidFill>
            <a:srgbClr val="00B050"/>
          </a:solidFill>
        </p:grpSpPr>
        <p:sp>
          <p:nvSpPr>
            <p:cNvPr id="115" name="Freeform 102"/>
            <p:cNvSpPr/>
            <p:nvPr/>
          </p:nvSpPr>
          <p:spPr bwMode="auto">
            <a:xfrm>
              <a:off x="8526463" y="2611438"/>
              <a:ext cx="292100" cy="36513"/>
            </a:xfrm>
            <a:custGeom>
              <a:avLst/>
              <a:gdLst/>
              <a:ahLst/>
              <a:cxnLst>
                <a:cxn ang="0">
                  <a:pos x="109" y="0"/>
                </a:cxn>
                <a:cxn ang="0">
                  <a:pos x="7" y="0"/>
                </a:cxn>
                <a:cxn ang="0">
                  <a:pos x="0" y="7"/>
                </a:cxn>
                <a:cxn ang="0">
                  <a:pos x="7" y="14"/>
                </a:cxn>
                <a:cxn ang="0">
                  <a:pos x="109" y="14"/>
                </a:cxn>
                <a:cxn ang="0">
                  <a:pos x="116" y="7"/>
                </a:cxn>
                <a:cxn ang="0">
                  <a:pos x="109" y="0"/>
                </a:cxn>
              </a:cxnLst>
              <a:rect l="0" t="0" r="r" b="b"/>
              <a:pathLst>
                <a:path w="116" h="14">
                  <a:moveTo>
                    <a:pt x="109" y="0"/>
                  </a:moveTo>
                  <a:cubicBezTo>
                    <a:pt x="7" y="0"/>
                    <a:pt x="7" y="0"/>
                    <a:pt x="7" y="0"/>
                  </a:cubicBezTo>
                  <a:cubicBezTo>
                    <a:pt x="3" y="0"/>
                    <a:pt x="0" y="3"/>
                    <a:pt x="0" y="7"/>
                  </a:cubicBezTo>
                  <a:cubicBezTo>
                    <a:pt x="0" y="11"/>
                    <a:pt x="3" y="14"/>
                    <a:pt x="7" y="14"/>
                  </a:cubicBezTo>
                  <a:cubicBezTo>
                    <a:pt x="109" y="14"/>
                    <a:pt x="109" y="14"/>
                    <a:pt x="109" y="14"/>
                  </a:cubicBezTo>
                  <a:cubicBezTo>
                    <a:pt x="113" y="14"/>
                    <a:pt x="116" y="11"/>
                    <a:pt x="116" y="7"/>
                  </a:cubicBezTo>
                  <a:cubicBezTo>
                    <a:pt x="116" y="3"/>
                    <a:pt x="113" y="0"/>
                    <a:pt x="109"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49" name="Freeform 103"/>
            <p:cNvSpPr>
              <a:spLocks noEditPoints="1"/>
            </p:cNvSpPr>
            <p:nvPr/>
          </p:nvSpPr>
          <p:spPr bwMode="auto">
            <a:xfrm>
              <a:off x="8582026" y="2427288"/>
              <a:ext cx="236538" cy="165100"/>
            </a:xfrm>
            <a:custGeom>
              <a:avLst/>
              <a:gdLst/>
              <a:ahLst/>
              <a:cxnLst>
                <a:cxn ang="0">
                  <a:pos x="14" y="65"/>
                </a:cxn>
                <a:cxn ang="0">
                  <a:pos x="58" y="65"/>
                </a:cxn>
                <a:cxn ang="0">
                  <a:pos x="72" y="51"/>
                </a:cxn>
                <a:cxn ang="0">
                  <a:pos x="94" y="29"/>
                </a:cxn>
                <a:cxn ang="0">
                  <a:pos x="72" y="7"/>
                </a:cxn>
                <a:cxn ang="0">
                  <a:pos x="72" y="0"/>
                </a:cxn>
                <a:cxn ang="0">
                  <a:pos x="0" y="0"/>
                </a:cxn>
                <a:cxn ang="0">
                  <a:pos x="0" y="51"/>
                </a:cxn>
                <a:cxn ang="0">
                  <a:pos x="14" y="65"/>
                </a:cxn>
                <a:cxn ang="0">
                  <a:pos x="87" y="29"/>
                </a:cxn>
                <a:cxn ang="0">
                  <a:pos x="72" y="44"/>
                </a:cxn>
                <a:cxn ang="0">
                  <a:pos x="72" y="14"/>
                </a:cxn>
                <a:cxn ang="0">
                  <a:pos x="87" y="29"/>
                </a:cxn>
                <a:cxn ang="0">
                  <a:pos x="7" y="7"/>
                </a:cxn>
                <a:cxn ang="0">
                  <a:pos x="14" y="7"/>
                </a:cxn>
                <a:cxn ang="0">
                  <a:pos x="14" y="58"/>
                </a:cxn>
                <a:cxn ang="0">
                  <a:pos x="7" y="51"/>
                </a:cxn>
                <a:cxn ang="0">
                  <a:pos x="7" y="7"/>
                </a:cxn>
              </a:cxnLst>
              <a:rect l="0" t="0" r="r" b="b"/>
              <a:pathLst>
                <a:path w="94" h="65">
                  <a:moveTo>
                    <a:pt x="14" y="65"/>
                  </a:moveTo>
                  <a:cubicBezTo>
                    <a:pt x="58" y="65"/>
                    <a:pt x="58" y="65"/>
                    <a:pt x="58" y="65"/>
                  </a:cubicBezTo>
                  <a:cubicBezTo>
                    <a:pt x="66" y="65"/>
                    <a:pt x="72" y="59"/>
                    <a:pt x="72" y="51"/>
                  </a:cubicBezTo>
                  <a:cubicBezTo>
                    <a:pt x="84" y="51"/>
                    <a:pt x="94" y="41"/>
                    <a:pt x="94" y="29"/>
                  </a:cubicBezTo>
                  <a:cubicBezTo>
                    <a:pt x="94" y="17"/>
                    <a:pt x="84" y="7"/>
                    <a:pt x="72" y="7"/>
                  </a:cubicBezTo>
                  <a:cubicBezTo>
                    <a:pt x="72" y="0"/>
                    <a:pt x="72" y="0"/>
                    <a:pt x="72" y="0"/>
                  </a:cubicBezTo>
                  <a:cubicBezTo>
                    <a:pt x="0" y="0"/>
                    <a:pt x="0" y="0"/>
                    <a:pt x="0" y="0"/>
                  </a:cubicBezTo>
                  <a:cubicBezTo>
                    <a:pt x="0" y="51"/>
                    <a:pt x="0" y="51"/>
                    <a:pt x="0" y="51"/>
                  </a:cubicBezTo>
                  <a:cubicBezTo>
                    <a:pt x="0" y="59"/>
                    <a:pt x="6" y="65"/>
                    <a:pt x="14" y="65"/>
                  </a:cubicBezTo>
                  <a:close/>
                  <a:moveTo>
                    <a:pt x="87" y="29"/>
                  </a:moveTo>
                  <a:cubicBezTo>
                    <a:pt x="87" y="37"/>
                    <a:pt x="80" y="44"/>
                    <a:pt x="72" y="44"/>
                  </a:cubicBezTo>
                  <a:cubicBezTo>
                    <a:pt x="72" y="14"/>
                    <a:pt x="72" y="14"/>
                    <a:pt x="72" y="14"/>
                  </a:cubicBezTo>
                  <a:cubicBezTo>
                    <a:pt x="80" y="14"/>
                    <a:pt x="87" y="21"/>
                    <a:pt x="87" y="29"/>
                  </a:cubicBezTo>
                  <a:close/>
                  <a:moveTo>
                    <a:pt x="7" y="7"/>
                  </a:moveTo>
                  <a:cubicBezTo>
                    <a:pt x="14" y="7"/>
                    <a:pt x="14" y="7"/>
                    <a:pt x="14" y="7"/>
                  </a:cubicBezTo>
                  <a:cubicBezTo>
                    <a:pt x="14" y="58"/>
                    <a:pt x="14" y="58"/>
                    <a:pt x="14" y="58"/>
                  </a:cubicBezTo>
                  <a:cubicBezTo>
                    <a:pt x="10" y="58"/>
                    <a:pt x="7" y="55"/>
                    <a:pt x="7" y="51"/>
                  </a:cubicBezTo>
                  <a:lnTo>
                    <a:pt x="7" y="7"/>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16" name="Group 50"/>
          <p:cNvGrpSpPr/>
          <p:nvPr/>
        </p:nvGrpSpPr>
        <p:grpSpPr>
          <a:xfrm>
            <a:off x="2269866" y="4362160"/>
            <a:ext cx="371435" cy="367443"/>
            <a:chOff x="1497013" y="3013075"/>
            <a:chExt cx="295275" cy="292101"/>
          </a:xfrm>
          <a:solidFill>
            <a:srgbClr val="00B050"/>
          </a:solidFill>
        </p:grpSpPr>
        <p:sp>
          <p:nvSpPr>
            <p:cNvPr id="241" name="Freeform 104"/>
            <p:cNvSpPr/>
            <p:nvPr/>
          </p:nvSpPr>
          <p:spPr bwMode="auto">
            <a:xfrm>
              <a:off x="1497013" y="3106738"/>
              <a:ext cx="295275" cy="198438"/>
            </a:xfrm>
            <a:custGeom>
              <a:avLst/>
              <a:gdLst/>
              <a:ahLst/>
              <a:cxnLst>
                <a:cxn ang="0">
                  <a:pos x="151" y="0"/>
                </a:cxn>
                <a:cxn ang="0">
                  <a:pos x="151" y="11"/>
                </a:cxn>
                <a:cxn ang="0">
                  <a:pos x="174" y="11"/>
                </a:cxn>
                <a:cxn ang="0">
                  <a:pos x="174" y="114"/>
                </a:cxn>
                <a:cxn ang="0">
                  <a:pos x="116" y="114"/>
                </a:cxn>
                <a:cxn ang="0">
                  <a:pos x="116" y="79"/>
                </a:cxn>
                <a:cxn ang="0">
                  <a:pos x="70" y="79"/>
                </a:cxn>
                <a:cxn ang="0">
                  <a:pos x="70" y="114"/>
                </a:cxn>
                <a:cxn ang="0">
                  <a:pos x="13" y="114"/>
                </a:cxn>
                <a:cxn ang="0">
                  <a:pos x="13" y="11"/>
                </a:cxn>
                <a:cxn ang="0">
                  <a:pos x="35" y="11"/>
                </a:cxn>
                <a:cxn ang="0">
                  <a:pos x="35" y="0"/>
                </a:cxn>
                <a:cxn ang="0">
                  <a:pos x="0" y="0"/>
                </a:cxn>
                <a:cxn ang="0">
                  <a:pos x="0" y="125"/>
                </a:cxn>
                <a:cxn ang="0">
                  <a:pos x="186" y="125"/>
                </a:cxn>
                <a:cxn ang="0">
                  <a:pos x="186" y="0"/>
                </a:cxn>
                <a:cxn ang="0">
                  <a:pos x="151" y="0"/>
                </a:cxn>
              </a:cxnLst>
              <a:rect l="0" t="0" r="r" b="b"/>
              <a:pathLst>
                <a:path w="186" h="125">
                  <a:moveTo>
                    <a:pt x="151" y="0"/>
                  </a:moveTo>
                  <a:lnTo>
                    <a:pt x="151" y="11"/>
                  </a:lnTo>
                  <a:lnTo>
                    <a:pt x="174" y="11"/>
                  </a:lnTo>
                  <a:lnTo>
                    <a:pt x="174" y="114"/>
                  </a:lnTo>
                  <a:lnTo>
                    <a:pt x="116" y="114"/>
                  </a:lnTo>
                  <a:lnTo>
                    <a:pt x="116" y="79"/>
                  </a:lnTo>
                  <a:lnTo>
                    <a:pt x="70" y="79"/>
                  </a:lnTo>
                  <a:lnTo>
                    <a:pt x="70" y="114"/>
                  </a:lnTo>
                  <a:lnTo>
                    <a:pt x="13" y="114"/>
                  </a:lnTo>
                  <a:lnTo>
                    <a:pt x="13" y="11"/>
                  </a:lnTo>
                  <a:lnTo>
                    <a:pt x="35" y="11"/>
                  </a:lnTo>
                  <a:lnTo>
                    <a:pt x="35" y="0"/>
                  </a:lnTo>
                  <a:lnTo>
                    <a:pt x="0" y="0"/>
                  </a:lnTo>
                  <a:lnTo>
                    <a:pt x="0" y="125"/>
                  </a:lnTo>
                  <a:lnTo>
                    <a:pt x="186" y="125"/>
                  </a:lnTo>
                  <a:lnTo>
                    <a:pt x="186" y="0"/>
                  </a:lnTo>
                  <a:lnTo>
                    <a:pt x="151"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17" name="Freeform 105"/>
            <p:cNvSpPr>
              <a:spLocks noEditPoints="1"/>
            </p:cNvSpPr>
            <p:nvPr/>
          </p:nvSpPr>
          <p:spPr bwMode="auto">
            <a:xfrm>
              <a:off x="1571626" y="3013075"/>
              <a:ext cx="147638" cy="128588"/>
            </a:xfrm>
            <a:custGeom>
              <a:avLst/>
              <a:gdLst/>
              <a:ahLst/>
              <a:cxnLst>
                <a:cxn ang="0">
                  <a:pos x="0" y="70"/>
                </a:cxn>
                <a:cxn ang="0">
                  <a:pos x="0" y="81"/>
                </a:cxn>
                <a:cxn ang="0">
                  <a:pos x="93" y="81"/>
                </a:cxn>
                <a:cxn ang="0">
                  <a:pos x="93" y="70"/>
                </a:cxn>
                <a:cxn ang="0">
                  <a:pos x="93" y="46"/>
                </a:cxn>
                <a:cxn ang="0">
                  <a:pos x="93" y="0"/>
                </a:cxn>
                <a:cxn ang="0">
                  <a:pos x="0" y="0"/>
                </a:cxn>
                <a:cxn ang="0">
                  <a:pos x="0" y="46"/>
                </a:cxn>
                <a:cxn ang="0">
                  <a:pos x="0" y="70"/>
                </a:cxn>
                <a:cxn ang="0">
                  <a:pos x="34" y="13"/>
                </a:cxn>
                <a:cxn ang="0">
                  <a:pos x="34" y="35"/>
                </a:cxn>
                <a:cxn ang="0">
                  <a:pos x="58" y="35"/>
                </a:cxn>
                <a:cxn ang="0">
                  <a:pos x="58" y="13"/>
                </a:cxn>
                <a:cxn ang="0">
                  <a:pos x="69" y="13"/>
                </a:cxn>
                <a:cxn ang="0">
                  <a:pos x="69" y="70"/>
                </a:cxn>
                <a:cxn ang="0">
                  <a:pos x="58" y="70"/>
                </a:cxn>
                <a:cxn ang="0">
                  <a:pos x="58" y="46"/>
                </a:cxn>
                <a:cxn ang="0">
                  <a:pos x="34" y="46"/>
                </a:cxn>
                <a:cxn ang="0">
                  <a:pos x="34" y="70"/>
                </a:cxn>
                <a:cxn ang="0">
                  <a:pos x="23" y="70"/>
                </a:cxn>
                <a:cxn ang="0">
                  <a:pos x="23" y="13"/>
                </a:cxn>
                <a:cxn ang="0">
                  <a:pos x="34" y="13"/>
                </a:cxn>
              </a:cxnLst>
              <a:rect l="0" t="0" r="r" b="b"/>
              <a:pathLst>
                <a:path w="93" h="81">
                  <a:moveTo>
                    <a:pt x="0" y="70"/>
                  </a:moveTo>
                  <a:lnTo>
                    <a:pt x="0" y="81"/>
                  </a:lnTo>
                  <a:lnTo>
                    <a:pt x="93" y="81"/>
                  </a:lnTo>
                  <a:lnTo>
                    <a:pt x="93" y="70"/>
                  </a:lnTo>
                  <a:lnTo>
                    <a:pt x="93" y="46"/>
                  </a:lnTo>
                  <a:lnTo>
                    <a:pt x="93" y="0"/>
                  </a:lnTo>
                  <a:lnTo>
                    <a:pt x="0" y="0"/>
                  </a:lnTo>
                  <a:lnTo>
                    <a:pt x="0" y="46"/>
                  </a:lnTo>
                  <a:lnTo>
                    <a:pt x="0" y="70"/>
                  </a:lnTo>
                  <a:close/>
                  <a:moveTo>
                    <a:pt x="34" y="13"/>
                  </a:moveTo>
                  <a:lnTo>
                    <a:pt x="34" y="35"/>
                  </a:lnTo>
                  <a:lnTo>
                    <a:pt x="58" y="35"/>
                  </a:lnTo>
                  <a:lnTo>
                    <a:pt x="58" y="13"/>
                  </a:lnTo>
                  <a:lnTo>
                    <a:pt x="69" y="13"/>
                  </a:lnTo>
                  <a:lnTo>
                    <a:pt x="69" y="70"/>
                  </a:lnTo>
                  <a:lnTo>
                    <a:pt x="58" y="70"/>
                  </a:lnTo>
                  <a:lnTo>
                    <a:pt x="58" y="46"/>
                  </a:lnTo>
                  <a:lnTo>
                    <a:pt x="34" y="46"/>
                  </a:lnTo>
                  <a:lnTo>
                    <a:pt x="34" y="70"/>
                  </a:lnTo>
                  <a:lnTo>
                    <a:pt x="23" y="70"/>
                  </a:lnTo>
                  <a:lnTo>
                    <a:pt x="23" y="13"/>
                  </a:lnTo>
                  <a:lnTo>
                    <a:pt x="34" y="13"/>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43" name="Rectangle 106"/>
            <p:cNvSpPr>
              <a:spLocks noChangeArrowheads="1"/>
            </p:cNvSpPr>
            <p:nvPr/>
          </p:nvSpPr>
          <p:spPr bwMode="auto">
            <a:xfrm>
              <a:off x="1535113" y="3179763"/>
              <a:ext cx="55563" cy="34925"/>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44" name="Rectangle 107"/>
            <p:cNvSpPr>
              <a:spLocks noChangeArrowheads="1"/>
            </p:cNvSpPr>
            <p:nvPr/>
          </p:nvSpPr>
          <p:spPr bwMode="auto">
            <a:xfrm>
              <a:off x="1535113" y="3232150"/>
              <a:ext cx="55563" cy="38100"/>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45" name="Rectangle 108"/>
            <p:cNvSpPr>
              <a:spLocks noChangeArrowheads="1"/>
            </p:cNvSpPr>
            <p:nvPr/>
          </p:nvSpPr>
          <p:spPr bwMode="auto">
            <a:xfrm>
              <a:off x="1700213" y="3179763"/>
              <a:ext cx="53975" cy="34925"/>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46" name="Rectangle 109"/>
            <p:cNvSpPr>
              <a:spLocks noChangeArrowheads="1"/>
            </p:cNvSpPr>
            <p:nvPr/>
          </p:nvSpPr>
          <p:spPr bwMode="auto">
            <a:xfrm>
              <a:off x="1700213" y="3232150"/>
              <a:ext cx="53975" cy="38100"/>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47" name="Rectangle 110"/>
            <p:cNvSpPr>
              <a:spLocks noChangeArrowheads="1"/>
            </p:cNvSpPr>
            <p:nvPr/>
          </p:nvSpPr>
          <p:spPr bwMode="auto">
            <a:xfrm>
              <a:off x="1608138" y="3179763"/>
              <a:ext cx="73025" cy="34925"/>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18" name="Freeform 111"/>
          <p:cNvSpPr>
            <a:spLocks noEditPoints="1"/>
          </p:cNvSpPr>
          <p:nvPr/>
        </p:nvSpPr>
        <p:spPr bwMode="auto">
          <a:xfrm>
            <a:off x="3745622" y="4432055"/>
            <a:ext cx="367441" cy="297547"/>
          </a:xfrm>
          <a:custGeom>
            <a:avLst/>
            <a:gdLst>
              <a:gd name="T0" fmla="*/ 256847 w 116"/>
              <a:gd name="T1" fmla="*/ 55360 h 94"/>
              <a:gd name="T2" fmla="*/ 211521 w 116"/>
              <a:gd name="T3" fmla="*/ 55360 h 94"/>
              <a:gd name="T4" fmla="*/ 203966 w 116"/>
              <a:gd name="T5" fmla="*/ 17614 h 94"/>
              <a:gd name="T6" fmla="*/ 183822 w 116"/>
              <a:gd name="T7" fmla="*/ 0 h 94"/>
              <a:gd name="T8" fmla="*/ 110797 w 116"/>
              <a:gd name="T9" fmla="*/ 0 h 94"/>
              <a:gd name="T10" fmla="*/ 88134 w 116"/>
              <a:gd name="T11" fmla="*/ 17614 h 94"/>
              <a:gd name="T12" fmla="*/ 80579 w 116"/>
              <a:gd name="T13" fmla="*/ 55360 h 94"/>
              <a:gd name="T14" fmla="*/ 37772 w 116"/>
              <a:gd name="T15" fmla="*/ 55360 h 94"/>
              <a:gd name="T16" fmla="*/ 0 w 116"/>
              <a:gd name="T17" fmla="*/ 90589 h 94"/>
              <a:gd name="T18" fmla="*/ 0 w 116"/>
              <a:gd name="T19" fmla="*/ 201308 h 94"/>
              <a:gd name="T20" fmla="*/ 37772 w 116"/>
              <a:gd name="T21" fmla="*/ 236537 h 94"/>
              <a:gd name="T22" fmla="*/ 256847 w 116"/>
              <a:gd name="T23" fmla="*/ 236537 h 94"/>
              <a:gd name="T24" fmla="*/ 292100 w 116"/>
              <a:gd name="T25" fmla="*/ 201308 h 94"/>
              <a:gd name="T26" fmla="*/ 292100 w 116"/>
              <a:gd name="T27" fmla="*/ 90589 h 94"/>
              <a:gd name="T28" fmla="*/ 256847 w 116"/>
              <a:gd name="T29" fmla="*/ 55360 h 94"/>
              <a:gd name="T30" fmla="*/ 105760 w 116"/>
              <a:gd name="T31" fmla="*/ 22647 h 94"/>
              <a:gd name="T32" fmla="*/ 110797 w 116"/>
              <a:gd name="T33" fmla="*/ 17614 h 94"/>
              <a:gd name="T34" fmla="*/ 183822 w 116"/>
              <a:gd name="T35" fmla="*/ 17614 h 94"/>
              <a:gd name="T36" fmla="*/ 186340 w 116"/>
              <a:gd name="T37" fmla="*/ 22647 h 94"/>
              <a:gd name="T38" fmla="*/ 193894 w 116"/>
              <a:gd name="T39" fmla="*/ 55360 h 94"/>
              <a:gd name="T40" fmla="*/ 98206 w 116"/>
              <a:gd name="T41" fmla="*/ 55360 h 94"/>
              <a:gd name="T42" fmla="*/ 105760 w 116"/>
              <a:gd name="T43" fmla="*/ 22647 h 94"/>
              <a:gd name="T44" fmla="*/ 201448 w 116"/>
              <a:gd name="T45" fmla="*/ 163563 h 94"/>
              <a:gd name="T46" fmla="*/ 163677 w 116"/>
              <a:gd name="T47" fmla="*/ 163563 h 94"/>
              <a:gd name="T48" fmla="*/ 163677 w 116"/>
              <a:gd name="T49" fmla="*/ 201308 h 94"/>
              <a:gd name="T50" fmla="*/ 128423 w 116"/>
              <a:gd name="T51" fmla="*/ 201308 h 94"/>
              <a:gd name="T52" fmla="*/ 128423 w 116"/>
              <a:gd name="T53" fmla="*/ 163563 h 94"/>
              <a:gd name="T54" fmla="*/ 90652 w 116"/>
              <a:gd name="T55" fmla="*/ 163563 h 94"/>
              <a:gd name="T56" fmla="*/ 90652 w 116"/>
              <a:gd name="T57" fmla="*/ 128334 h 94"/>
              <a:gd name="T58" fmla="*/ 128423 w 116"/>
              <a:gd name="T59" fmla="*/ 128334 h 94"/>
              <a:gd name="T60" fmla="*/ 128423 w 116"/>
              <a:gd name="T61" fmla="*/ 90589 h 94"/>
              <a:gd name="T62" fmla="*/ 163677 w 116"/>
              <a:gd name="T63" fmla="*/ 90589 h 94"/>
              <a:gd name="T64" fmla="*/ 163677 w 116"/>
              <a:gd name="T65" fmla="*/ 128334 h 94"/>
              <a:gd name="T66" fmla="*/ 201448 w 116"/>
              <a:gd name="T67" fmla="*/ 128334 h 94"/>
              <a:gd name="T68" fmla="*/ 201448 w 116"/>
              <a:gd name="T69" fmla="*/ 163563 h 9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6" h="94">
                <a:moveTo>
                  <a:pt x="102" y="22"/>
                </a:moveTo>
                <a:cubicBezTo>
                  <a:pt x="84" y="22"/>
                  <a:pt x="84" y="22"/>
                  <a:pt x="84" y="22"/>
                </a:cubicBezTo>
                <a:cubicBezTo>
                  <a:pt x="81" y="7"/>
                  <a:pt x="81" y="7"/>
                  <a:pt x="81" y="7"/>
                </a:cubicBezTo>
                <a:cubicBezTo>
                  <a:pt x="81" y="3"/>
                  <a:pt x="77" y="0"/>
                  <a:pt x="73" y="0"/>
                </a:cubicBezTo>
                <a:cubicBezTo>
                  <a:pt x="44" y="0"/>
                  <a:pt x="44" y="0"/>
                  <a:pt x="44" y="0"/>
                </a:cubicBezTo>
                <a:cubicBezTo>
                  <a:pt x="40" y="0"/>
                  <a:pt x="36" y="3"/>
                  <a:pt x="35" y="7"/>
                </a:cubicBezTo>
                <a:cubicBezTo>
                  <a:pt x="32" y="22"/>
                  <a:pt x="32" y="22"/>
                  <a:pt x="32" y="22"/>
                </a:cubicBezTo>
                <a:cubicBezTo>
                  <a:pt x="15" y="22"/>
                  <a:pt x="15" y="22"/>
                  <a:pt x="15" y="22"/>
                </a:cubicBezTo>
                <a:cubicBezTo>
                  <a:pt x="7" y="22"/>
                  <a:pt x="0" y="28"/>
                  <a:pt x="0" y="36"/>
                </a:cubicBezTo>
                <a:cubicBezTo>
                  <a:pt x="0" y="80"/>
                  <a:pt x="0" y="80"/>
                  <a:pt x="0" y="80"/>
                </a:cubicBezTo>
                <a:cubicBezTo>
                  <a:pt x="0" y="88"/>
                  <a:pt x="7" y="94"/>
                  <a:pt x="15" y="94"/>
                </a:cubicBezTo>
                <a:cubicBezTo>
                  <a:pt x="102" y="94"/>
                  <a:pt x="102" y="94"/>
                  <a:pt x="102" y="94"/>
                </a:cubicBezTo>
                <a:cubicBezTo>
                  <a:pt x="110" y="94"/>
                  <a:pt x="116" y="88"/>
                  <a:pt x="116" y="80"/>
                </a:cubicBezTo>
                <a:cubicBezTo>
                  <a:pt x="116" y="36"/>
                  <a:pt x="116" y="36"/>
                  <a:pt x="116" y="36"/>
                </a:cubicBezTo>
                <a:cubicBezTo>
                  <a:pt x="116" y="28"/>
                  <a:pt x="110" y="22"/>
                  <a:pt x="102" y="22"/>
                </a:cubicBezTo>
                <a:close/>
                <a:moveTo>
                  <a:pt x="42" y="9"/>
                </a:moveTo>
                <a:cubicBezTo>
                  <a:pt x="44" y="7"/>
                  <a:pt x="44" y="7"/>
                  <a:pt x="44" y="7"/>
                </a:cubicBezTo>
                <a:cubicBezTo>
                  <a:pt x="73" y="7"/>
                  <a:pt x="73" y="7"/>
                  <a:pt x="73" y="7"/>
                </a:cubicBezTo>
                <a:cubicBezTo>
                  <a:pt x="74" y="9"/>
                  <a:pt x="74" y="9"/>
                  <a:pt x="74" y="9"/>
                </a:cubicBezTo>
                <a:cubicBezTo>
                  <a:pt x="77" y="22"/>
                  <a:pt x="77" y="22"/>
                  <a:pt x="77" y="22"/>
                </a:cubicBezTo>
                <a:cubicBezTo>
                  <a:pt x="39" y="22"/>
                  <a:pt x="39" y="22"/>
                  <a:pt x="39" y="22"/>
                </a:cubicBezTo>
                <a:lnTo>
                  <a:pt x="42" y="9"/>
                </a:lnTo>
                <a:close/>
                <a:moveTo>
                  <a:pt x="80" y="65"/>
                </a:moveTo>
                <a:cubicBezTo>
                  <a:pt x="65" y="65"/>
                  <a:pt x="65" y="65"/>
                  <a:pt x="65" y="65"/>
                </a:cubicBezTo>
                <a:cubicBezTo>
                  <a:pt x="65" y="80"/>
                  <a:pt x="65" y="80"/>
                  <a:pt x="65" y="80"/>
                </a:cubicBezTo>
                <a:cubicBezTo>
                  <a:pt x="51" y="80"/>
                  <a:pt x="51" y="80"/>
                  <a:pt x="51" y="80"/>
                </a:cubicBezTo>
                <a:cubicBezTo>
                  <a:pt x="51" y="65"/>
                  <a:pt x="51" y="65"/>
                  <a:pt x="51" y="65"/>
                </a:cubicBezTo>
                <a:cubicBezTo>
                  <a:pt x="36" y="65"/>
                  <a:pt x="36" y="65"/>
                  <a:pt x="36" y="65"/>
                </a:cubicBezTo>
                <a:cubicBezTo>
                  <a:pt x="36" y="51"/>
                  <a:pt x="36" y="51"/>
                  <a:pt x="36" y="51"/>
                </a:cubicBezTo>
                <a:cubicBezTo>
                  <a:pt x="51" y="51"/>
                  <a:pt x="51" y="51"/>
                  <a:pt x="51" y="51"/>
                </a:cubicBezTo>
                <a:cubicBezTo>
                  <a:pt x="51" y="36"/>
                  <a:pt x="51" y="36"/>
                  <a:pt x="51" y="36"/>
                </a:cubicBezTo>
                <a:cubicBezTo>
                  <a:pt x="65" y="36"/>
                  <a:pt x="65" y="36"/>
                  <a:pt x="65" y="36"/>
                </a:cubicBezTo>
                <a:cubicBezTo>
                  <a:pt x="65" y="51"/>
                  <a:pt x="65" y="51"/>
                  <a:pt x="65" y="51"/>
                </a:cubicBezTo>
                <a:cubicBezTo>
                  <a:pt x="80" y="51"/>
                  <a:pt x="80" y="51"/>
                  <a:pt x="80" y="51"/>
                </a:cubicBezTo>
                <a:lnTo>
                  <a:pt x="80" y="65"/>
                </a:lnTo>
                <a:close/>
              </a:path>
            </a:pathLst>
          </a:custGeom>
          <a:solidFill>
            <a:srgbClr val="00B050"/>
          </a:solidFill>
          <a:ln>
            <a:noFill/>
          </a:ln>
        </p:spPr>
        <p:txBody>
          <a:bodyPr/>
          <a:lstStyle/>
          <a:p>
            <a:endParaRPr lang="en-US"/>
          </a:p>
        </p:txBody>
      </p:sp>
      <p:grpSp>
        <p:nvGrpSpPr>
          <p:cNvPr id="119" name="Group 52"/>
          <p:cNvGrpSpPr/>
          <p:nvPr/>
        </p:nvGrpSpPr>
        <p:grpSpPr>
          <a:xfrm>
            <a:off x="9636667" y="4362160"/>
            <a:ext cx="371435" cy="367441"/>
            <a:chOff x="7353301" y="3013075"/>
            <a:chExt cx="295275" cy="292100"/>
          </a:xfrm>
          <a:solidFill>
            <a:srgbClr val="00B050"/>
          </a:solidFill>
        </p:grpSpPr>
        <p:sp>
          <p:nvSpPr>
            <p:cNvPr id="239" name="Freeform 112"/>
            <p:cNvSpPr/>
            <p:nvPr/>
          </p:nvSpPr>
          <p:spPr bwMode="auto">
            <a:xfrm>
              <a:off x="7391401" y="3013075"/>
              <a:ext cx="257175" cy="176213"/>
            </a:xfrm>
            <a:custGeom>
              <a:avLst/>
              <a:gdLst/>
              <a:ahLst/>
              <a:cxnLst>
                <a:cxn ang="0">
                  <a:pos x="93" y="36"/>
                </a:cxn>
                <a:cxn ang="0">
                  <a:pos x="94" y="29"/>
                </a:cxn>
                <a:cxn ang="0">
                  <a:pos x="65" y="0"/>
                </a:cxn>
                <a:cxn ang="0">
                  <a:pos x="40" y="16"/>
                </a:cxn>
                <a:cxn ang="0">
                  <a:pos x="33" y="15"/>
                </a:cxn>
                <a:cxn ang="0">
                  <a:pos x="15" y="32"/>
                </a:cxn>
                <a:cxn ang="0">
                  <a:pos x="0" y="51"/>
                </a:cxn>
                <a:cxn ang="0">
                  <a:pos x="0" y="51"/>
                </a:cxn>
                <a:cxn ang="0">
                  <a:pos x="18" y="44"/>
                </a:cxn>
                <a:cxn ang="0">
                  <a:pos x="22" y="44"/>
                </a:cxn>
                <a:cxn ang="0">
                  <a:pos x="51" y="29"/>
                </a:cxn>
                <a:cxn ang="0">
                  <a:pos x="87" y="66"/>
                </a:cxn>
                <a:cxn ang="0">
                  <a:pos x="87" y="70"/>
                </a:cxn>
                <a:cxn ang="0">
                  <a:pos x="87" y="70"/>
                </a:cxn>
                <a:cxn ang="0">
                  <a:pos x="102" y="51"/>
                </a:cxn>
                <a:cxn ang="0">
                  <a:pos x="93" y="36"/>
                </a:cxn>
              </a:cxnLst>
              <a:rect l="0" t="0" r="r" b="b"/>
              <a:pathLst>
                <a:path w="102" h="70">
                  <a:moveTo>
                    <a:pt x="93" y="36"/>
                  </a:moveTo>
                  <a:cubicBezTo>
                    <a:pt x="94" y="34"/>
                    <a:pt x="94" y="32"/>
                    <a:pt x="94" y="29"/>
                  </a:cubicBezTo>
                  <a:cubicBezTo>
                    <a:pt x="94" y="13"/>
                    <a:pt x="81" y="0"/>
                    <a:pt x="65" y="0"/>
                  </a:cubicBezTo>
                  <a:cubicBezTo>
                    <a:pt x="54" y="0"/>
                    <a:pt x="44" y="7"/>
                    <a:pt x="40" y="16"/>
                  </a:cubicBezTo>
                  <a:cubicBezTo>
                    <a:pt x="37" y="15"/>
                    <a:pt x="35" y="15"/>
                    <a:pt x="33" y="15"/>
                  </a:cubicBezTo>
                  <a:cubicBezTo>
                    <a:pt x="23" y="15"/>
                    <a:pt x="15" y="23"/>
                    <a:pt x="15" y="32"/>
                  </a:cubicBezTo>
                  <a:cubicBezTo>
                    <a:pt x="6" y="36"/>
                    <a:pt x="0" y="43"/>
                    <a:pt x="0" y="51"/>
                  </a:cubicBezTo>
                  <a:cubicBezTo>
                    <a:pt x="0" y="51"/>
                    <a:pt x="0" y="51"/>
                    <a:pt x="0" y="51"/>
                  </a:cubicBezTo>
                  <a:cubicBezTo>
                    <a:pt x="5" y="47"/>
                    <a:pt x="11" y="44"/>
                    <a:pt x="18" y="44"/>
                  </a:cubicBezTo>
                  <a:cubicBezTo>
                    <a:pt x="19" y="44"/>
                    <a:pt x="20" y="44"/>
                    <a:pt x="22" y="44"/>
                  </a:cubicBezTo>
                  <a:cubicBezTo>
                    <a:pt x="28" y="35"/>
                    <a:pt x="39" y="29"/>
                    <a:pt x="51" y="29"/>
                  </a:cubicBezTo>
                  <a:cubicBezTo>
                    <a:pt x="71" y="29"/>
                    <a:pt x="87" y="46"/>
                    <a:pt x="87" y="66"/>
                  </a:cubicBezTo>
                  <a:cubicBezTo>
                    <a:pt x="87" y="67"/>
                    <a:pt x="87" y="68"/>
                    <a:pt x="87" y="70"/>
                  </a:cubicBezTo>
                  <a:cubicBezTo>
                    <a:pt x="87" y="70"/>
                    <a:pt x="87" y="70"/>
                    <a:pt x="87" y="70"/>
                  </a:cubicBezTo>
                  <a:cubicBezTo>
                    <a:pt x="96" y="66"/>
                    <a:pt x="102" y="59"/>
                    <a:pt x="102" y="51"/>
                  </a:cubicBezTo>
                  <a:cubicBezTo>
                    <a:pt x="102" y="45"/>
                    <a:pt x="98" y="40"/>
                    <a:pt x="93" y="36"/>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40" name="Freeform 113"/>
            <p:cNvSpPr/>
            <p:nvPr/>
          </p:nvSpPr>
          <p:spPr bwMode="auto">
            <a:xfrm>
              <a:off x="7353301" y="3124200"/>
              <a:ext cx="257175" cy="180975"/>
            </a:xfrm>
            <a:custGeom>
              <a:avLst/>
              <a:gdLst/>
              <a:ahLst/>
              <a:cxnLst>
                <a:cxn ang="0">
                  <a:pos x="94" y="36"/>
                </a:cxn>
                <a:cxn ang="0">
                  <a:pos x="95" y="29"/>
                </a:cxn>
                <a:cxn ang="0">
                  <a:pos x="66" y="0"/>
                </a:cxn>
                <a:cxn ang="0">
                  <a:pos x="40" y="16"/>
                </a:cxn>
                <a:cxn ang="0">
                  <a:pos x="33" y="14"/>
                </a:cxn>
                <a:cxn ang="0">
                  <a:pos x="15" y="32"/>
                </a:cxn>
                <a:cxn ang="0">
                  <a:pos x="0" y="51"/>
                </a:cxn>
                <a:cxn ang="0">
                  <a:pos x="29" y="72"/>
                </a:cxn>
                <a:cxn ang="0">
                  <a:pos x="73" y="72"/>
                </a:cxn>
                <a:cxn ang="0">
                  <a:pos x="102" y="51"/>
                </a:cxn>
                <a:cxn ang="0">
                  <a:pos x="94" y="36"/>
                </a:cxn>
              </a:cxnLst>
              <a:rect l="0" t="0" r="r" b="b"/>
              <a:pathLst>
                <a:path w="102" h="72">
                  <a:moveTo>
                    <a:pt x="94" y="36"/>
                  </a:moveTo>
                  <a:cubicBezTo>
                    <a:pt x="94" y="33"/>
                    <a:pt x="95" y="31"/>
                    <a:pt x="95" y="29"/>
                  </a:cubicBezTo>
                  <a:cubicBezTo>
                    <a:pt x="95" y="13"/>
                    <a:pt x="82" y="0"/>
                    <a:pt x="66" y="0"/>
                  </a:cubicBezTo>
                  <a:cubicBezTo>
                    <a:pt x="54" y="0"/>
                    <a:pt x="45" y="6"/>
                    <a:pt x="40" y="16"/>
                  </a:cubicBezTo>
                  <a:cubicBezTo>
                    <a:pt x="38" y="15"/>
                    <a:pt x="36" y="14"/>
                    <a:pt x="33" y="14"/>
                  </a:cubicBezTo>
                  <a:cubicBezTo>
                    <a:pt x="23" y="14"/>
                    <a:pt x="15" y="22"/>
                    <a:pt x="15" y="32"/>
                  </a:cubicBezTo>
                  <a:cubicBezTo>
                    <a:pt x="6" y="36"/>
                    <a:pt x="0" y="43"/>
                    <a:pt x="0" y="51"/>
                  </a:cubicBezTo>
                  <a:cubicBezTo>
                    <a:pt x="0" y="63"/>
                    <a:pt x="13" y="72"/>
                    <a:pt x="29" y="72"/>
                  </a:cubicBezTo>
                  <a:cubicBezTo>
                    <a:pt x="73" y="72"/>
                    <a:pt x="73" y="72"/>
                    <a:pt x="73" y="72"/>
                  </a:cubicBezTo>
                  <a:cubicBezTo>
                    <a:pt x="89" y="72"/>
                    <a:pt x="102" y="63"/>
                    <a:pt x="102" y="51"/>
                  </a:cubicBezTo>
                  <a:cubicBezTo>
                    <a:pt x="102" y="45"/>
                    <a:pt x="99" y="40"/>
                    <a:pt x="94" y="36"/>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20" name="Freeform 114"/>
          <p:cNvSpPr/>
          <p:nvPr/>
        </p:nvSpPr>
        <p:spPr bwMode="auto">
          <a:xfrm>
            <a:off x="10399506" y="4362160"/>
            <a:ext cx="321512" cy="231648"/>
          </a:xfrm>
          <a:custGeom>
            <a:avLst/>
            <a:gdLst>
              <a:gd name="T0" fmla="*/ 233036 w 102"/>
              <a:gd name="T1" fmla="*/ 90814 h 73"/>
              <a:gd name="T2" fmla="*/ 235542 w 102"/>
              <a:gd name="T3" fmla="*/ 73155 h 73"/>
              <a:gd name="T4" fmla="*/ 162875 w 102"/>
              <a:gd name="T5" fmla="*/ 0 h 73"/>
              <a:gd name="T6" fmla="*/ 100231 w 102"/>
              <a:gd name="T7" fmla="*/ 40362 h 73"/>
              <a:gd name="T8" fmla="*/ 82690 w 102"/>
              <a:gd name="T9" fmla="*/ 37839 h 73"/>
              <a:gd name="T10" fmla="*/ 37586 w 102"/>
              <a:gd name="T11" fmla="*/ 80723 h 73"/>
              <a:gd name="T12" fmla="*/ 0 w 102"/>
              <a:gd name="T13" fmla="*/ 128653 h 73"/>
              <a:gd name="T14" fmla="*/ 72667 w 102"/>
              <a:gd name="T15" fmla="*/ 184150 h 73"/>
              <a:gd name="T16" fmla="*/ 182921 w 102"/>
              <a:gd name="T17" fmla="*/ 184150 h 73"/>
              <a:gd name="T18" fmla="*/ 255588 w 102"/>
              <a:gd name="T19" fmla="*/ 128653 h 73"/>
              <a:gd name="T20" fmla="*/ 233036 w 102"/>
              <a:gd name="T21" fmla="*/ 90814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2" h="73">
                <a:moveTo>
                  <a:pt x="93" y="36"/>
                </a:moveTo>
                <a:cubicBezTo>
                  <a:pt x="94" y="34"/>
                  <a:pt x="94" y="32"/>
                  <a:pt x="94" y="29"/>
                </a:cubicBezTo>
                <a:cubicBezTo>
                  <a:pt x="94" y="13"/>
                  <a:pt x="81" y="0"/>
                  <a:pt x="65" y="0"/>
                </a:cubicBezTo>
                <a:cubicBezTo>
                  <a:pt x="54" y="0"/>
                  <a:pt x="44" y="7"/>
                  <a:pt x="40" y="16"/>
                </a:cubicBezTo>
                <a:cubicBezTo>
                  <a:pt x="37" y="15"/>
                  <a:pt x="35" y="15"/>
                  <a:pt x="33" y="15"/>
                </a:cubicBezTo>
                <a:cubicBezTo>
                  <a:pt x="23" y="15"/>
                  <a:pt x="15" y="23"/>
                  <a:pt x="15" y="32"/>
                </a:cubicBezTo>
                <a:cubicBezTo>
                  <a:pt x="6" y="36"/>
                  <a:pt x="0" y="43"/>
                  <a:pt x="0" y="51"/>
                </a:cubicBezTo>
                <a:cubicBezTo>
                  <a:pt x="0" y="63"/>
                  <a:pt x="13" y="73"/>
                  <a:pt x="29" y="73"/>
                </a:cubicBezTo>
                <a:cubicBezTo>
                  <a:pt x="73" y="73"/>
                  <a:pt x="73" y="73"/>
                  <a:pt x="73" y="73"/>
                </a:cubicBezTo>
                <a:cubicBezTo>
                  <a:pt x="89" y="73"/>
                  <a:pt x="102" y="63"/>
                  <a:pt x="102" y="51"/>
                </a:cubicBezTo>
                <a:cubicBezTo>
                  <a:pt x="102" y="45"/>
                  <a:pt x="98" y="40"/>
                  <a:pt x="93" y="36"/>
                </a:cubicBezTo>
                <a:close/>
              </a:path>
            </a:pathLst>
          </a:custGeom>
          <a:solidFill>
            <a:srgbClr val="00B050"/>
          </a:solidFill>
          <a:ln>
            <a:noFill/>
          </a:ln>
        </p:spPr>
        <p:txBody>
          <a:bodyPr/>
          <a:lstStyle/>
          <a:p>
            <a:endParaRPr lang="en-US"/>
          </a:p>
        </p:txBody>
      </p:sp>
      <p:grpSp>
        <p:nvGrpSpPr>
          <p:cNvPr id="121" name="Group 54"/>
          <p:cNvGrpSpPr/>
          <p:nvPr/>
        </p:nvGrpSpPr>
        <p:grpSpPr>
          <a:xfrm>
            <a:off x="11134391" y="4362160"/>
            <a:ext cx="323508" cy="367441"/>
            <a:chOff x="8543926" y="3013075"/>
            <a:chExt cx="257175" cy="292100"/>
          </a:xfrm>
          <a:solidFill>
            <a:srgbClr val="00B050"/>
          </a:solidFill>
        </p:grpSpPr>
        <p:sp>
          <p:nvSpPr>
            <p:cNvPr id="235" name="Freeform 115"/>
            <p:cNvSpPr/>
            <p:nvPr/>
          </p:nvSpPr>
          <p:spPr bwMode="auto">
            <a:xfrm>
              <a:off x="8543926" y="3013075"/>
              <a:ext cx="257175" cy="184150"/>
            </a:xfrm>
            <a:custGeom>
              <a:avLst/>
              <a:gdLst/>
              <a:ahLst/>
              <a:cxnLst>
                <a:cxn ang="0">
                  <a:pos x="94" y="36"/>
                </a:cxn>
                <a:cxn ang="0">
                  <a:pos x="95" y="29"/>
                </a:cxn>
                <a:cxn ang="0">
                  <a:pos x="66" y="0"/>
                </a:cxn>
                <a:cxn ang="0">
                  <a:pos x="40" y="16"/>
                </a:cxn>
                <a:cxn ang="0">
                  <a:pos x="33" y="15"/>
                </a:cxn>
                <a:cxn ang="0">
                  <a:pos x="15" y="32"/>
                </a:cxn>
                <a:cxn ang="0">
                  <a:pos x="0" y="51"/>
                </a:cxn>
                <a:cxn ang="0">
                  <a:pos x="29" y="73"/>
                </a:cxn>
                <a:cxn ang="0">
                  <a:pos x="73" y="73"/>
                </a:cxn>
                <a:cxn ang="0">
                  <a:pos x="102" y="51"/>
                </a:cxn>
                <a:cxn ang="0">
                  <a:pos x="94" y="36"/>
                </a:cxn>
              </a:cxnLst>
              <a:rect l="0" t="0" r="r" b="b"/>
              <a:pathLst>
                <a:path w="102" h="73">
                  <a:moveTo>
                    <a:pt x="94" y="36"/>
                  </a:moveTo>
                  <a:cubicBezTo>
                    <a:pt x="94" y="34"/>
                    <a:pt x="95" y="32"/>
                    <a:pt x="95" y="29"/>
                  </a:cubicBezTo>
                  <a:cubicBezTo>
                    <a:pt x="95" y="13"/>
                    <a:pt x="82" y="0"/>
                    <a:pt x="66" y="0"/>
                  </a:cubicBezTo>
                  <a:cubicBezTo>
                    <a:pt x="54" y="0"/>
                    <a:pt x="45" y="7"/>
                    <a:pt x="40" y="16"/>
                  </a:cubicBezTo>
                  <a:cubicBezTo>
                    <a:pt x="38" y="15"/>
                    <a:pt x="35" y="15"/>
                    <a:pt x="33" y="15"/>
                  </a:cubicBezTo>
                  <a:cubicBezTo>
                    <a:pt x="23" y="15"/>
                    <a:pt x="15" y="23"/>
                    <a:pt x="15" y="32"/>
                  </a:cubicBezTo>
                  <a:cubicBezTo>
                    <a:pt x="6" y="36"/>
                    <a:pt x="0" y="43"/>
                    <a:pt x="0" y="51"/>
                  </a:cubicBezTo>
                  <a:cubicBezTo>
                    <a:pt x="0" y="63"/>
                    <a:pt x="13" y="73"/>
                    <a:pt x="29" y="73"/>
                  </a:cubicBezTo>
                  <a:cubicBezTo>
                    <a:pt x="73" y="73"/>
                    <a:pt x="73" y="73"/>
                    <a:pt x="73" y="73"/>
                  </a:cubicBezTo>
                  <a:cubicBezTo>
                    <a:pt x="89" y="73"/>
                    <a:pt x="102" y="63"/>
                    <a:pt x="102" y="51"/>
                  </a:cubicBezTo>
                  <a:cubicBezTo>
                    <a:pt x="102" y="45"/>
                    <a:pt x="99" y="40"/>
                    <a:pt x="94" y="36"/>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36" name="Freeform 116"/>
            <p:cNvSpPr/>
            <p:nvPr/>
          </p:nvSpPr>
          <p:spPr bwMode="auto">
            <a:xfrm>
              <a:off x="8582026" y="3214688"/>
              <a:ext cx="34925" cy="73025"/>
            </a:xfrm>
            <a:custGeom>
              <a:avLst/>
              <a:gdLst/>
              <a:ahLst/>
              <a:cxnLst>
                <a:cxn ang="0">
                  <a:pos x="0" y="19"/>
                </a:cxn>
                <a:cxn ang="0">
                  <a:pos x="7" y="29"/>
                </a:cxn>
                <a:cxn ang="0">
                  <a:pos x="14" y="19"/>
                </a:cxn>
                <a:cxn ang="0">
                  <a:pos x="7" y="0"/>
                </a:cxn>
                <a:cxn ang="0">
                  <a:pos x="0" y="19"/>
                </a:cxn>
              </a:cxnLst>
              <a:rect l="0" t="0" r="r" b="b"/>
              <a:pathLst>
                <a:path w="14" h="29">
                  <a:moveTo>
                    <a:pt x="0" y="19"/>
                  </a:moveTo>
                  <a:cubicBezTo>
                    <a:pt x="0" y="25"/>
                    <a:pt x="3" y="29"/>
                    <a:pt x="7" y="29"/>
                  </a:cubicBezTo>
                  <a:cubicBezTo>
                    <a:pt x="11" y="29"/>
                    <a:pt x="14" y="25"/>
                    <a:pt x="14" y="19"/>
                  </a:cubicBezTo>
                  <a:cubicBezTo>
                    <a:pt x="14" y="14"/>
                    <a:pt x="7" y="0"/>
                    <a:pt x="7" y="0"/>
                  </a:cubicBezTo>
                  <a:cubicBezTo>
                    <a:pt x="7" y="0"/>
                    <a:pt x="0" y="14"/>
                    <a:pt x="0" y="19"/>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37" name="Freeform 117"/>
            <p:cNvSpPr/>
            <p:nvPr/>
          </p:nvSpPr>
          <p:spPr bwMode="auto">
            <a:xfrm>
              <a:off x="8655051" y="3232150"/>
              <a:ext cx="34925" cy="73025"/>
            </a:xfrm>
            <a:custGeom>
              <a:avLst/>
              <a:gdLst/>
              <a:ahLst/>
              <a:cxnLst>
                <a:cxn ang="0">
                  <a:pos x="0" y="20"/>
                </a:cxn>
                <a:cxn ang="0">
                  <a:pos x="7" y="29"/>
                </a:cxn>
                <a:cxn ang="0">
                  <a:pos x="14" y="20"/>
                </a:cxn>
                <a:cxn ang="0">
                  <a:pos x="7" y="0"/>
                </a:cxn>
                <a:cxn ang="0">
                  <a:pos x="0" y="20"/>
                </a:cxn>
              </a:cxnLst>
              <a:rect l="0" t="0" r="r" b="b"/>
              <a:pathLst>
                <a:path w="14" h="29">
                  <a:moveTo>
                    <a:pt x="0" y="20"/>
                  </a:moveTo>
                  <a:cubicBezTo>
                    <a:pt x="0" y="25"/>
                    <a:pt x="3" y="29"/>
                    <a:pt x="7" y="29"/>
                  </a:cubicBezTo>
                  <a:cubicBezTo>
                    <a:pt x="11" y="29"/>
                    <a:pt x="14" y="25"/>
                    <a:pt x="14" y="20"/>
                  </a:cubicBezTo>
                  <a:cubicBezTo>
                    <a:pt x="14" y="14"/>
                    <a:pt x="7" y="0"/>
                    <a:pt x="7" y="0"/>
                  </a:cubicBezTo>
                  <a:cubicBezTo>
                    <a:pt x="7" y="0"/>
                    <a:pt x="0" y="14"/>
                    <a:pt x="0" y="2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38" name="Freeform 118"/>
            <p:cNvSpPr/>
            <p:nvPr/>
          </p:nvSpPr>
          <p:spPr bwMode="auto">
            <a:xfrm>
              <a:off x="8728076" y="3214688"/>
              <a:ext cx="34925" cy="73025"/>
            </a:xfrm>
            <a:custGeom>
              <a:avLst/>
              <a:gdLst/>
              <a:ahLst/>
              <a:cxnLst>
                <a:cxn ang="0">
                  <a:pos x="0" y="19"/>
                </a:cxn>
                <a:cxn ang="0">
                  <a:pos x="7" y="29"/>
                </a:cxn>
                <a:cxn ang="0">
                  <a:pos x="14" y="19"/>
                </a:cxn>
                <a:cxn ang="0">
                  <a:pos x="7" y="0"/>
                </a:cxn>
                <a:cxn ang="0">
                  <a:pos x="0" y="19"/>
                </a:cxn>
              </a:cxnLst>
              <a:rect l="0" t="0" r="r" b="b"/>
              <a:pathLst>
                <a:path w="14" h="29">
                  <a:moveTo>
                    <a:pt x="0" y="19"/>
                  </a:moveTo>
                  <a:cubicBezTo>
                    <a:pt x="0" y="25"/>
                    <a:pt x="3" y="29"/>
                    <a:pt x="7" y="29"/>
                  </a:cubicBezTo>
                  <a:cubicBezTo>
                    <a:pt x="11" y="29"/>
                    <a:pt x="14" y="25"/>
                    <a:pt x="14" y="19"/>
                  </a:cubicBezTo>
                  <a:cubicBezTo>
                    <a:pt x="14" y="14"/>
                    <a:pt x="7" y="0"/>
                    <a:pt x="7" y="0"/>
                  </a:cubicBezTo>
                  <a:cubicBezTo>
                    <a:pt x="7" y="0"/>
                    <a:pt x="0" y="14"/>
                    <a:pt x="0" y="19"/>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22" name="Group 55"/>
          <p:cNvGrpSpPr/>
          <p:nvPr/>
        </p:nvGrpSpPr>
        <p:grpSpPr>
          <a:xfrm>
            <a:off x="8166902" y="4362160"/>
            <a:ext cx="367441" cy="367441"/>
            <a:chOff x="6184901" y="3013075"/>
            <a:chExt cx="292100" cy="292100"/>
          </a:xfrm>
          <a:solidFill>
            <a:srgbClr val="00B050"/>
          </a:solidFill>
        </p:grpSpPr>
        <p:sp>
          <p:nvSpPr>
            <p:cNvPr id="226" name="Freeform 119"/>
            <p:cNvSpPr/>
            <p:nvPr/>
          </p:nvSpPr>
          <p:spPr bwMode="auto">
            <a:xfrm>
              <a:off x="6229351" y="3046413"/>
              <a:ext cx="33338" cy="31750"/>
            </a:xfrm>
            <a:custGeom>
              <a:avLst/>
              <a:gdLst/>
              <a:ahLst/>
              <a:cxnLst>
                <a:cxn ang="0">
                  <a:pos x="7" y="12"/>
                </a:cxn>
                <a:cxn ang="0">
                  <a:pos x="12" y="12"/>
                </a:cxn>
                <a:cxn ang="0">
                  <a:pos x="12" y="7"/>
                </a:cxn>
                <a:cxn ang="0">
                  <a:pos x="7" y="2"/>
                </a:cxn>
                <a:cxn ang="0">
                  <a:pos x="1" y="2"/>
                </a:cxn>
                <a:cxn ang="0">
                  <a:pos x="1" y="7"/>
                </a:cxn>
                <a:cxn ang="0">
                  <a:pos x="7" y="12"/>
                </a:cxn>
              </a:cxnLst>
              <a:rect l="0" t="0" r="r" b="b"/>
              <a:pathLst>
                <a:path w="13" h="13">
                  <a:moveTo>
                    <a:pt x="7" y="12"/>
                  </a:moveTo>
                  <a:cubicBezTo>
                    <a:pt x="8" y="13"/>
                    <a:pt x="10" y="13"/>
                    <a:pt x="12" y="12"/>
                  </a:cubicBezTo>
                  <a:cubicBezTo>
                    <a:pt x="13" y="11"/>
                    <a:pt x="13" y="8"/>
                    <a:pt x="12" y="7"/>
                  </a:cubicBezTo>
                  <a:cubicBezTo>
                    <a:pt x="7" y="2"/>
                    <a:pt x="7" y="2"/>
                    <a:pt x="7" y="2"/>
                  </a:cubicBezTo>
                  <a:cubicBezTo>
                    <a:pt x="5" y="0"/>
                    <a:pt x="3" y="0"/>
                    <a:pt x="1" y="2"/>
                  </a:cubicBezTo>
                  <a:cubicBezTo>
                    <a:pt x="0" y="3"/>
                    <a:pt x="0" y="5"/>
                    <a:pt x="1" y="7"/>
                  </a:cubicBezTo>
                  <a:lnTo>
                    <a:pt x="7" y="12"/>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27" name="Freeform 120"/>
            <p:cNvSpPr/>
            <p:nvPr/>
          </p:nvSpPr>
          <p:spPr bwMode="auto">
            <a:xfrm>
              <a:off x="6184901" y="3141663"/>
              <a:ext cx="34925" cy="17463"/>
            </a:xfrm>
            <a:custGeom>
              <a:avLst/>
              <a:gdLst/>
              <a:ahLst/>
              <a:cxnLst>
                <a:cxn ang="0">
                  <a:pos x="14" y="4"/>
                </a:cxn>
                <a:cxn ang="0">
                  <a:pos x="11" y="0"/>
                </a:cxn>
                <a:cxn ang="0">
                  <a:pos x="3" y="0"/>
                </a:cxn>
                <a:cxn ang="0">
                  <a:pos x="0" y="4"/>
                </a:cxn>
                <a:cxn ang="0">
                  <a:pos x="3" y="7"/>
                </a:cxn>
                <a:cxn ang="0">
                  <a:pos x="11" y="7"/>
                </a:cxn>
                <a:cxn ang="0">
                  <a:pos x="14" y="4"/>
                </a:cxn>
              </a:cxnLst>
              <a:rect l="0" t="0" r="r" b="b"/>
              <a:pathLst>
                <a:path w="14" h="7">
                  <a:moveTo>
                    <a:pt x="14" y="4"/>
                  </a:moveTo>
                  <a:cubicBezTo>
                    <a:pt x="14" y="2"/>
                    <a:pt x="13" y="0"/>
                    <a:pt x="11" y="0"/>
                  </a:cubicBezTo>
                  <a:cubicBezTo>
                    <a:pt x="3" y="0"/>
                    <a:pt x="3" y="0"/>
                    <a:pt x="3" y="0"/>
                  </a:cubicBezTo>
                  <a:cubicBezTo>
                    <a:pt x="1" y="0"/>
                    <a:pt x="0" y="2"/>
                    <a:pt x="0" y="4"/>
                  </a:cubicBezTo>
                  <a:cubicBezTo>
                    <a:pt x="0" y="6"/>
                    <a:pt x="1" y="7"/>
                    <a:pt x="3" y="7"/>
                  </a:cubicBezTo>
                  <a:cubicBezTo>
                    <a:pt x="11" y="7"/>
                    <a:pt x="11" y="7"/>
                    <a:pt x="11" y="7"/>
                  </a:cubicBezTo>
                  <a:cubicBezTo>
                    <a:pt x="13" y="7"/>
                    <a:pt x="14" y="6"/>
                    <a:pt x="14" y="4"/>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28" name="Freeform 121"/>
            <p:cNvSpPr/>
            <p:nvPr/>
          </p:nvSpPr>
          <p:spPr bwMode="auto">
            <a:xfrm>
              <a:off x="6216651" y="3227388"/>
              <a:ext cx="33338" cy="33338"/>
            </a:xfrm>
            <a:custGeom>
              <a:avLst/>
              <a:gdLst/>
              <a:ahLst/>
              <a:cxnLst>
                <a:cxn ang="0">
                  <a:pos x="6" y="2"/>
                </a:cxn>
                <a:cxn ang="0">
                  <a:pos x="1" y="7"/>
                </a:cxn>
                <a:cxn ang="0">
                  <a:pos x="1" y="12"/>
                </a:cxn>
                <a:cxn ang="0">
                  <a:pos x="6" y="12"/>
                </a:cxn>
                <a:cxn ang="0">
                  <a:pos x="12" y="7"/>
                </a:cxn>
                <a:cxn ang="0">
                  <a:pos x="12" y="2"/>
                </a:cxn>
                <a:cxn ang="0">
                  <a:pos x="6" y="2"/>
                </a:cxn>
              </a:cxnLst>
              <a:rect l="0" t="0" r="r" b="b"/>
              <a:pathLst>
                <a:path w="13" h="13">
                  <a:moveTo>
                    <a:pt x="6" y="2"/>
                  </a:moveTo>
                  <a:cubicBezTo>
                    <a:pt x="1" y="7"/>
                    <a:pt x="1" y="7"/>
                    <a:pt x="1" y="7"/>
                  </a:cubicBezTo>
                  <a:cubicBezTo>
                    <a:pt x="0" y="8"/>
                    <a:pt x="0" y="10"/>
                    <a:pt x="1" y="12"/>
                  </a:cubicBezTo>
                  <a:cubicBezTo>
                    <a:pt x="3" y="13"/>
                    <a:pt x="5" y="13"/>
                    <a:pt x="6" y="12"/>
                  </a:cubicBezTo>
                  <a:cubicBezTo>
                    <a:pt x="12" y="7"/>
                    <a:pt x="12" y="7"/>
                    <a:pt x="12" y="7"/>
                  </a:cubicBezTo>
                  <a:cubicBezTo>
                    <a:pt x="13" y="5"/>
                    <a:pt x="13" y="3"/>
                    <a:pt x="12" y="2"/>
                  </a:cubicBezTo>
                  <a:cubicBezTo>
                    <a:pt x="10" y="0"/>
                    <a:pt x="8" y="0"/>
                    <a:pt x="6" y="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29" name="Freeform 122"/>
            <p:cNvSpPr/>
            <p:nvPr/>
          </p:nvSpPr>
          <p:spPr bwMode="auto">
            <a:xfrm>
              <a:off x="6313488" y="3270250"/>
              <a:ext cx="17463" cy="34925"/>
            </a:xfrm>
            <a:custGeom>
              <a:avLst/>
              <a:gdLst/>
              <a:ahLst/>
              <a:cxnLst>
                <a:cxn ang="0">
                  <a:pos x="3" y="0"/>
                </a:cxn>
                <a:cxn ang="0">
                  <a:pos x="0" y="4"/>
                </a:cxn>
                <a:cxn ang="0">
                  <a:pos x="0" y="11"/>
                </a:cxn>
                <a:cxn ang="0">
                  <a:pos x="3" y="14"/>
                </a:cxn>
                <a:cxn ang="0">
                  <a:pos x="7" y="11"/>
                </a:cxn>
                <a:cxn ang="0">
                  <a:pos x="7" y="4"/>
                </a:cxn>
                <a:cxn ang="0">
                  <a:pos x="3" y="0"/>
                </a:cxn>
              </a:cxnLst>
              <a:rect l="0" t="0" r="r" b="b"/>
              <a:pathLst>
                <a:path w="7" h="14">
                  <a:moveTo>
                    <a:pt x="3" y="0"/>
                  </a:moveTo>
                  <a:cubicBezTo>
                    <a:pt x="1" y="0"/>
                    <a:pt x="0" y="2"/>
                    <a:pt x="0" y="4"/>
                  </a:cubicBezTo>
                  <a:cubicBezTo>
                    <a:pt x="0" y="11"/>
                    <a:pt x="0" y="11"/>
                    <a:pt x="0" y="11"/>
                  </a:cubicBezTo>
                  <a:cubicBezTo>
                    <a:pt x="0" y="13"/>
                    <a:pt x="1" y="14"/>
                    <a:pt x="3" y="14"/>
                  </a:cubicBezTo>
                  <a:cubicBezTo>
                    <a:pt x="5" y="14"/>
                    <a:pt x="7" y="13"/>
                    <a:pt x="7" y="11"/>
                  </a:cubicBezTo>
                  <a:cubicBezTo>
                    <a:pt x="7" y="4"/>
                    <a:pt x="7" y="4"/>
                    <a:pt x="7" y="4"/>
                  </a:cubicBezTo>
                  <a:cubicBezTo>
                    <a:pt x="7" y="2"/>
                    <a:pt x="5" y="0"/>
                    <a:pt x="3"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30" name="Freeform 123"/>
            <p:cNvSpPr/>
            <p:nvPr/>
          </p:nvSpPr>
          <p:spPr bwMode="auto">
            <a:xfrm>
              <a:off x="6330951" y="3013075"/>
              <a:ext cx="17463" cy="38100"/>
            </a:xfrm>
            <a:custGeom>
              <a:avLst/>
              <a:gdLst/>
              <a:ahLst/>
              <a:cxnLst>
                <a:cxn ang="0">
                  <a:pos x="4" y="15"/>
                </a:cxn>
                <a:cxn ang="0">
                  <a:pos x="7" y="11"/>
                </a:cxn>
                <a:cxn ang="0">
                  <a:pos x="7" y="4"/>
                </a:cxn>
                <a:cxn ang="0">
                  <a:pos x="4" y="0"/>
                </a:cxn>
                <a:cxn ang="0">
                  <a:pos x="0" y="4"/>
                </a:cxn>
                <a:cxn ang="0">
                  <a:pos x="0" y="11"/>
                </a:cxn>
                <a:cxn ang="0">
                  <a:pos x="4" y="15"/>
                </a:cxn>
              </a:cxnLst>
              <a:rect l="0" t="0" r="r" b="b"/>
              <a:pathLst>
                <a:path w="7" h="15">
                  <a:moveTo>
                    <a:pt x="4" y="15"/>
                  </a:moveTo>
                  <a:cubicBezTo>
                    <a:pt x="6" y="15"/>
                    <a:pt x="7" y="13"/>
                    <a:pt x="7" y="11"/>
                  </a:cubicBezTo>
                  <a:cubicBezTo>
                    <a:pt x="7" y="4"/>
                    <a:pt x="7" y="4"/>
                    <a:pt x="7" y="4"/>
                  </a:cubicBezTo>
                  <a:cubicBezTo>
                    <a:pt x="7" y="2"/>
                    <a:pt x="6" y="0"/>
                    <a:pt x="4" y="0"/>
                  </a:cubicBezTo>
                  <a:cubicBezTo>
                    <a:pt x="2" y="0"/>
                    <a:pt x="0" y="2"/>
                    <a:pt x="0" y="4"/>
                  </a:cubicBezTo>
                  <a:cubicBezTo>
                    <a:pt x="0" y="11"/>
                    <a:pt x="0" y="11"/>
                    <a:pt x="0" y="11"/>
                  </a:cubicBezTo>
                  <a:cubicBezTo>
                    <a:pt x="0" y="13"/>
                    <a:pt x="2" y="15"/>
                    <a:pt x="4" y="15"/>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31" name="Freeform 124"/>
            <p:cNvSpPr/>
            <p:nvPr/>
          </p:nvSpPr>
          <p:spPr bwMode="auto">
            <a:xfrm>
              <a:off x="6399213" y="3240088"/>
              <a:ext cx="31750" cy="33338"/>
            </a:xfrm>
            <a:custGeom>
              <a:avLst/>
              <a:gdLst/>
              <a:ahLst/>
              <a:cxnLst>
                <a:cxn ang="0">
                  <a:pos x="6" y="2"/>
                </a:cxn>
                <a:cxn ang="0">
                  <a:pos x="1" y="2"/>
                </a:cxn>
                <a:cxn ang="0">
                  <a:pos x="1" y="7"/>
                </a:cxn>
                <a:cxn ang="0">
                  <a:pos x="6" y="12"/>
                </a:cxn>
                <a:cxn ang="0">
                  <a:pos x="11" y="12"/>
                </a:cxn>
                <a:cxn ang="0">
                  <a:pos x="11" y="7"/>
                </a:cxn>
                <a:cxn ang="0">
                  <a:pos x="6" y="2"/>
                </a:cxn>
              </a:cxnLst>
              <a:rect l="0" t="0" r="r" b="b"/>
              <a:pathLst>
                <a:path w="13" h="13">
                  <a:moveTo>
                    <a:pt x="6" y="2"/>
                  </a:moveTo>
                  <a:cubicBezTo>
                    <a:pt x="5" y="0"/>
                    <a:pt x="3" y="0"/>
                    <a:pt x="1" y="2"/>
                  </a:cubicBezTo>
                  <a:cubicBezTo>
                    <a:pt x="0" y="3"/>
                    <a:pt x="0" y="5"/>
                    <a:pt x="1" y="7"/>
                  </a:cubicBezTo>
                  <a:cubicBezTo>
                    <a:pt x="6" y="12"/>
                    <a:pt x="6" y="12"/>
                    <a:pt x="6" y="12"/>
                  </a:cubicBezTo>
                  <a:cubicBezTo>
                    <a:pt x="8" y="13"/>
                    <a:pt x="10" y="13"/>
                    <a:pt x="11" y="12"/>
                  </a:cubicBezTo>
                  <a:cubicBezTo>
                    <a:pt x="13" y="11"/>
                    <a:pt x="13" y="8"/>
                    <a:pt x="11" y="7"/>
                  </a:cubicBezTo>
                  <a:lnTo>
                    <a:pt x="6" y="2"/>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32" name="Freeform 125"/>
            <p:cNvSpPr/>
            <p:nvPr/>
          </p:nvSpPr>
          <p:spPr bwMode="auto">
            <a:xfrm>
              <a:off x="6438901" y="3159125"/>
              <a:ext cx="38100" cy="20638"/>
            </a:xfrm>
            <a:custGeom>
              <a:avLst/>
              <a:gdLst/>
              <a:ahLst/>
              <a:cxnLst>
                <a:cxn ang="0">
                  <a:pos x="11" y="0"/>
                </a:cxn>
                <a:cxn ang="0">
                  <a:pos x="4" y="0"/>
                </a:cxn>
                <a:cxn ang="0">
                  <a:pos x="0" y="4"/>
                </a:cxn>
                <a:cxn ang="0">
                  <a:pos x="4" y="8"/>
                </a:cxn>
                <a:cxn ang="0">
                  <a:pos x="11" y="8"/>
                </a:cxn>
                <a:cxn ang="0">
                  <a:pos x="15" y="4"/>
                </a:cxn>
                <a:cxn ang="0">
                  <a:pos x="11" y="0"/>
                </a:cxn>
              </a:cxnLst>
              <a:rect l="0" t="0" r="r" b="b"/>
              <a:pathLst>
                <a:path w="15" h="8">
                  <a:moveTo>
                    <a:pt x="11" y="0"/>
                  </a:moveTo>
                  <a:cubicBezTo>
                    <a:pt x="4" y="0"/>
                    <a:pt x="4" y="0"/>
                    <a:pt x="4" y="0"/>
                  </a:cubicBezTo>
                  <a:cubicBezTo>
                    <a:pt x="2" y="0"/>
                    <a:pt x="0" y="2"/>
                    <a:pt x="0" y="4"/>
                  </a:cubicBezTo>
                  <a:cubicBezTo>
                    <a:pt x="0" y="6"/>
                    <a:pt x="2" y="8"/>
                    <a:pt x="4" y="8"/>
                  </a:cubicBezTo>
                  <a:cubicBezTo>
                    <a:pt x="11" y="8"/>
                    <a:pt x="11" y="8"/>
                    <a:pt x="11" y="8"/>
                  </a:cubicBezTo>
                  <a:cubicBezTo>
                    <a:pt x="13" y="8"/>
                    <a:pt x="15" y="6"/>
                    <a:pt x="15" y="4"/>
                  </a:cubicBezTo>
                  <a:cubicBezTo>
                    <a:pt x="15" y="2"/>
                    <a:pt x="13" y="0"/>
                    <a:pt x="11"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33" name="Freeform 126"/>
            <p:cNvSpPr/>
            <p:nvPr/>
          </p:nvSpPr>
          <p:spPr bwMode="auto">
            <a:xfrm>
              <a:off x="6410326" y="3059113"/>
              <a:ext cx="33338" cy="34925"/>
            </a:xfrm>
            <a:custGeom>
              <a:avLst/>
              <a:gdLst/>
              <a:ahLst/>
              <a:cxnLst>
                <a:cxn ang="0">
                  <a:pos x="6" y="12"/>
                </a:cxn>
                <a:cxn ang="0">
                  <a:pos x="12" y="7"/>
                </a:cxn>
                <a:cxn ang="0">
                  <a:pos x="12" y="2"/>
                </a:cxn>
                <a:cxn ang="0">
                  <a:pos x="6" y="2"/>
                </a:cxn>
                <a:cxn ang="0">
                  <a:pos x="1" y="7"/>
                </a:cxn>
                <a:cxn ang="0">
                  <a:pos x="1" y="12"/>
                </a:cxn>
                <a:cxn ang="0">
                  <a:pos x="6" y="12"/>
                </a:cxn>
              </a:cxnLst>
              <a:rect l="0" t="0" r="r" b="b"/>
              <a:pathLst>
                <a:path w="13" h="14">
                  <a:moveTo>
                    <a:pt x="6" y="12"/>
                  </a:moveTo>
                  <a:cubicBezTo>
                    <a:pt x="12" y="7"/>
                    <a:pt x="12" y="7"/>
                    <a:pt x="12" y="7"/>
                  </a:cubicBezTo>
                  <a:cubicBezTo>
                    <a:pt x="13" y="6"/>
                    <a:pt x="13" y="3"/>
                    <a:pt x="12" y="2"/>
                  </a:cubicBezTo>
                  <a:cubicBezTo>
                    <a:pt x="10" y="0"/>
                    <a:pt x="8" y="0"/>
                    <a:pt x="6" y="2"/>
                  </a:cubicBezTo>
                  <a:cubicBezTo>
                    <a:pt x="1" y="7"/>
                    <a:pt x="1" y="7"/>
                    <a:pt x="1" y="7"/>
                  </a:cubicBezTo>
                  <a:cubicBezTo>
                    <a:pt x="0" y="8"/>
                    <a:pt x="0" y="11"/>
                    <a:pt x="1" y="12"/>
                  </a:cubicBezTo>
                  <a:cubicBezTo>
                    <a:pt x="3" y="14"/>
                    <a:pt x="5" y="14"/>
                    <a:pt x="6" y="1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34" name="Oval 127"/>
            <p:cNvSpPr>
              <a:spLocks noChangeArrowheads="1"/>
            </p:cNvSpPr>
            <p:nvPr/>
          </p:nvSpPr>
          <p:spPr bwMode="auto">
            <a:xfrm>
              <a:off x="6238876" y="3068638"/>
              <a:ext cx="182563" cy="184150"/>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23" name="Group 56"/>
          <p:cNvGrpSpPr/>
          <p:nvPr/>
        </p:nvGrpSpPr>
        <p:grpSpPr>
          <a:xfrm>
            <a:off x="8901785" y="4362160"/>
            <a:ext cx="367441" cy="367441"/>
            <a:chOff x="6769101" y="3013075"/>
            <a:chExt cx="292100" cy="292100"/>
          </a:xfrm>
          <a:solidFill>
            <a:srgbClr val="00B050"/>
          </a:solidFill>
        </p:grpSpPr>
        <p:sp>
          <p:nvSpPr>
            <p:cNvPr id="220" name="Freeform 128"/>
            <p:cNvSpPr/>
            <p:nvPr/>
          </p:nvSpPr>
          <p:spPr bwMode="auto">
            <a:xfrm>
              <a:off x="6859588" y="3013075"/>
              <a:ext cx="20638" cy="38100"/>
            </a:xfrm>
            <a:custGeom>
              <a:avLst/>
              <a:gdLst/>
              <a:ahLst/>
              <a:cxnLst>
                <a:cxn ang="0">
                  <a:pos x="4" y="15"/>
                </a:cxn>
                <a:cxn ang="0">
                  <a:pos x="8" y="11"/>
                </a:cxn>
                <a:cxn ang="0">
                  <a:pos x="8" y="4"/>
                </a:cxn>
                <a:cxn ang="0">
                  <a:pos x="4" y="0"/>
                </a:cxn>
                <a:cxn ang="0">
                  <a:pos x="0" y="4"/>
                </a:cxn>
                <a:cxn ang="0">
                  <a:pos x="0" y="11"/>
                </a:cxn>
                <a:cxn ang="0">
                  <a:pos x="4" y="15"/>
                </a:cxn>
              </a:cxnLst>
              <a:rect l="0" t="0" r="r" b="b"/>
              <a:pathLst>
                <a:path w="8" h="15">
                  <a:moveTo>
                    <a:pt x="4" y="15"/>
                  </a:moveTo>
                  <a:cubicBezTo>
                    <a:pt x="6" y="15"/>
                    <a:pt x="8" y="13"/>
                    <a:pt x="8" y="11"/>
                  </a:cubicBezTo>
                  <a:cubicBezTo>
                    <a:pt x="8" y="4"/>
                    <a:pt x="8" y="4"/>
                    <a:pt x="8" y="4"/>
                  </a:cubicBezTo>
                  <a:cubicBezTo>
                    <a:pt x="8" y="2"/>
                    <a:pt x="6" y="0"/>
                    <a:pt x="4" y="0"/>
                  </a:cubicBezTo>
                  <a:cubicBezTo>
                    <a:pt x="2" y="0"/>
                    <a:pt x="0" y="2"/>
                    <a:pt x="0" y="4"/>
                  </a:cubicBezTo>
                  <a:cubicBezTo>
                    <a:pt x="0" y="11"/>
                    <a:pt x="0" y="11"/>
                    <a:pt x="0" y="11"/>
                  </a:cubicBezTo>
                  <a:cubicBezTo>
                    <a:pt x="0" y="13"/>
                    <a:pt x="2" y="15"/>
                    <a:pt x="4" y="15"/>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21" name="Freeform 129"/>
            <p:cNvSpPr/>
            <p:nvPr/>
          </p:nvSpPr>
          <p:spPr bwMode="auto">
            <a:xfrm>
              <a:off x="6791326" y="3048000"/>
              <a:ext cx="33338" cy="33338"/>
            </a:xfrm>
            <a:custGeom>
              <a:avLst/>
              <a:gdLst/>
              <a:ahLst/>
              <a:cxnLst>
                <a:cxn ang="0">
                  <a:pos x="6" y="12"/>
                </a:cxn>
                <a:cxn ang="0">
                  <a:pos x="12" y="12"/>
                </a:cxn>
                <a:cxn ang="0">
                  <a:pos x="12" y="7"/>
                </a:cxn>
                <a:cxn ang="0">
                  <a:pos x="6" y="2"/>
                </a:cxn>
                <a:cxn ang="0">
                  <a:pos x="1" y="2"/>
                </a:cxn>
                <a:cxn ang="0">
                  <a:pos x="1" y="7"/>
                </a:cxn>
                <a:cxn ang="0">
                  <a:pos x="6" y="12"/>
                </a:cxn>
              </a:cxnLst>
              <a:rect l="0" t="0" r="r" b="b"/>
              <a:pathLst>
                <a:path w="13" h="13">
                  <a:moveTo>
                    <a:pt x="6" y="12"/>
                  </a:moveTo>
                  <a:cubicBezTo>
                    <a:pt x="8" y="13"/>
                    <a:pt x="10" y="13"/>
                    <a:pt x="12" y="12"/>
                  </a:cubicBezTo>
                  <a:cubicBezTo>
                    <a:pt x="13" y="10"/>
                    <a:pt x="13" y="8"/>
                    <a:pt x="12" y="7"/>
                  </a:cubicBezTo>
                  <a:cubicBezTo>
                    <a:pt x="6" y="2"/>
                    <a:pt x="6" y="2"/>
                    <a:pt x="6" y="2"/>
                  </a:cubicBezTo>
                  <a:cubicBezTo>
                    <a:pt x="5" y="0"/>
                    <a:pt x="3" y="0"/>
                    <a:pt x="1" y="2"/>
                  </a:cubicBezTo>
                  <a:cubicBezTo>
                    <a:pt x="0" y="3"/>
                    <a:pt x="0" y="5"/>
                    <a:pt x="1" y="7"/>
                  </a:cubicBezTo>
                  <a:lnTo>
                    <a:pt x="6" y="12"/>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22" name="Freeform 130"/>
            <p:cNvSpPr/>
            <p:nvPr/>
          </p:nvSpPr>
          <p:spPr bwMode="auto">
            <a:xfrm>
              <a:off x="6769101" y="3124200"/>
              <a:ext cx="38100" cy="17463"/>
            </a:xfrm>
            <a:custGeom>
              <a:avLst/>
              <a:gdLst/>
              <a:ahLst/>
              <a:cxnLst>
                <a:cxn ang="0">
                  <a:pos x="11" y="0"/>
                </a:cxn>
                <a:cxn ang="0">
                  <a:pos x="4" y="0"/>
                </a:cxn>
                <a:cxn ang="0">
                  <a:pos x="0" y="3"/>
                </a:cxn>
                <a:cxn ang="0">
                  <a:pos x="4" y="7"/>
                </a:cxn>
                <a:cxn ang="0">
                  <a:pos x="11" y="7"/>
                </a:cxn>
                <a:cxn ang="0">
                  <a:pos x="15" y="3"/>
                </a:cxn>
                <a:cxn ang="0">
                  <a:pos x="11" y="0"/>
                </a:cxn>
              </a:cxnLst>
              <a:rect l="0" t="0" r="r" b="b"/>
              <a:pathLst>
                <a:path w="15" h="7">
                  <a:moveTo>
                    <a:pt x="11" y="0"/>
                  </a:moveTo>
                  <a:cubicBezTo>
                    <a:pt x="4" y="0"/>
                    <a:pt x="4" y="0"/>
                    <a:pt x="4" y="0"/>
                  </a:cubicBezTo>
                  <a:cubicBezTo>
                    <a:pt x="2" y="0"/>
                    <a:pt x="0" y="1"/>
                    <a:pt x="0" y="3"/>
                  </a:cubicBezTo>
                  <a:cubicBezTo>
                    <a:pt x="0" y="5"/>
                    <a:pt x="2" y="7"/>
                    <a:pt x="4" y="7"/>
                  </a:cubicBezTo>
                  <a:cubicBezTo>
                    <a:pt x="11" y="7"/>
                    <a:pt x="11" y="7"/>
                    <a:pt x="11" y="7"/>
                  </a:cubicBezTo>
                  <a:cubicBezTo>
                    <a:pt x="13" y="7"/>
                    <a:pt x="15" y="5"/>
                    <a:pt x="15" y="3"/>
                  </a:cubicBezTo>
                  <a:cubicBezTo>
                    <a:pt x="15" y="1"/>
                    <a:pt x="13" y="0"/>
                    <a:pt x="11"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23" name="Freeform 131"/>
            <p:cNvSpPr/>
            <p:nvPr/>
          </p:nvSpPr>
          <p:spPr bwMode="auto">
            <a:xfrm>
              <a:off x="6919913" y="3035300"/>
              <a:ext cx="33338" cy="33338"/>
            </a:xfrm>
            <a:custGeom>
              <a:avLst/>
              <a:gdLst/>
              <a:ahLst/>
              <a:cxnLst>
                <a:cxn ang="0">
                  <a:pos x="7" y="12"/>
                </a:cxn>
                <a:cxn ang="0">
                  <a:pos x="12" y="7"/>
                </a:cxn>
                <a:cxn ang="0">
                  <a:pos x="12" y="1"/>
                </a:cxn>
                <a:cxn ang="0">
                  <a:pos x="12" y="1"/>
                </a:cxn>
                <a:cxn ang="0">
                  <a:pos x="7" y="1"/>
                </a:cxn>
                <a:cxn ang="0">
                  <a:pos x="2" y="7"/>
                </a:cxn>
                <a:cxn ang="0">
                  <a:pos x="2" y="12"/>
                </a:cxn>
                <a:cxn ang="0">
                  <a:pos x="7" y="12"/>
                </a:cxn>
              </a:cxnLst>
              <a:rect l="0" t="0" r="r" b="b"/>
              <a:pathLst>
                <a:path w="13" h="13">
                  <a:moveTo>
                    <a:pt x="7" y="12"/>
                  </a:moveTo>
                  <a:cubicBezTo>
                    <a:pt x="12" y="7"/>
                    <a:pt x="12" y="7"/>
                    <a:pt x="12" y="7"/>
                  </a:cubicBezTo>
                  <a:cubicBezTo>
                    <a:pt x="13" y="5"/>
                    <a:pt x="13" y="3"/>
                    <a:pt x="12" y="1"/>
                  </a:cubicBezTo>
                  <a:cubicBezTo>
                    <a:pt x="12" y="1"/>
                    <a:pt x="12" y="1"/>
                    <a:pt x="12" y="1"/>
                  </a:cubicBezTo>
                  <a:cubicBezTo>
                    <a:pt x="10" y="0"/>
                    <a:pt x="8" y="0"/>
                    <a:pt x="7" y="1"/>
                  </a:cubicBezTo>
                  <a:cubicBezTo>
                    <a:pt x="2" y="7"/>
                    <a:pt x="2" y="7"/>
                    <a:pt x="2" y="7"/>
                  </a:cubicBezTo>
                  <a:cubicBezTo>
                    <a:pt x="0" y="8"/>
                    <a:pt x="0" y="10"/>
                    <a:pt x="2" y="12"/>
                  </a:cubicBezTo>
                  <a:cubicBezTo>
                    <a:pt x="3" y="13"/>
                    <a:pt x="5" y="13"/>
                    <a:pt x="7" y="1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24" name="Freeform 132"/>
            <p:cNvSpPr/>
            <p:nvPr/>
          </p:nvSpPr>
          <p:spPr bwMode="auto">
            <a:xfrm>
              <a:off x="6824663" y="3068638"/>
              <a:ext cx="106363" cy="88900"/>
            </a:xfrm>
            <a:custGeom>
              <a:avLst/>
              <a:gdLst/>
              <a:ahLst/>
              <a:cxnLst>
                <a:cxn ang="0">
                  <a:pos x="25" y="25"/>
                </a:cxn>
                <a:cxn ang="0">
                  <a:pos x="27" y="26"/>
                </a:cxn>
                <a:cxn ang="0">
                  <a:pos x="42" y="14"/>
                </a:cxn>
                <a:cxn ang="0">
                  <a:pos x="22" y="0"/>
                </a:cxn>
                <a:cxn ang="0">
                  <a:pos x="0" y="22"/>
                </a:cxn>
                <a:cxn ang="0">
                  <a:pos x="4" y="35"/>
                </a:cxn>
                <a:cxn ang="0">
                  <a:pos x="25" y="25"/>
                </a:cxn>
              </a:cxnLst>
              <a:rect l="0" t="0" r="r" b="b"/>
              <a:pathLst>
                <a:path w="42" h="35">
                  <a:moveTo>
                    <a:pt x="25" y="25"/>
                  </a:moveTo>
                  <a:cubicBezTo>
                    <a:pt x="27" y="26"/>
                    <a:pt x="27" y="26"/>
                    <a:pt x="27" y="26"/>
                  </a:cubicBezTo>
                  <a:cubicBezTo>
                    <a:pt x="31" y="21"/>
                    <a:pt x="36" y="17"/>
                    <a:pt x="42" y="14"/>
                  </a:cubicBezTo>
                  <a:cubicBezTo>
                    <a:pt x="39" y="6"/>
                    <a:pt x="31" y="0"/>
                    <a:pt x="22" y="0"/>
                  </a:cubicBezTo>
                  <a:cubicBezTo>
                    <a:pt x="10" y="0"/>
                    <a:pt x="0" y="10"/>
                    <a:pt x="0" y="22"/>
                  </a:cubicBezTo>
                  <a:cubicBezTo>
                    <a:pt x="0" y="27"/>
                    <a:pt x="1" y="31"/>
                    <a:pt x="4" y="35"/>
                  </a:cubicBezTo>
                  <a:cubicBezTo>
                    <a:pt x="9" y="29"/>
                    <a:pt x="17" y="25"/>
                    <a:pt x="25" y="25"/>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25" name="Freeform 133"/>
            <p:cNvSpPr/>
            <p:nvPr/>
          </p:nvSpPr>
          <p:spPr bwMode="auto">
            <a:xfrm>
              <a:off x="6807201" y="3124200"/>
              <a:ext cx="254000" cy="180975"/>
            </a:xfrm>
            <a:custGeom>
              <a:avLst/>
              <a:gdLst/>
              <a:ahLst/>
              <a:cxnLst>
                <a:cxn ang="0">
                  <a:pos x="93" y="36"/>
                </a:cxn>
                <a:cxn ang="0">
                  <a:pos x="94" y="29"/>
                </a:cxn>
                <a:cxn ang="0">
                  <a:pos x="65" y="0"/>
                </a:cxn>
                <a:cxn ang="0">
                  <a:pos x="39" y="16"/>
                </a:cxn>
                <a:cxn ang="0">
                  <a:pos x="32" y="14"/>
                </a:cxn>
                <a:cxn ang="0">
                  <a:pos x="14" y="32"/>
                </a:cxn>
                <a:cxn ang="0">
                  <a:pos x="0" y="51"/>
                </a:cxn>
                <a:cxn ang="0">
                  <a:pos x="29" y="72"/>
                </a:cxn>
                <a:cxn ang="0">
                  <a:pos x="72" y="72"/>
                </a:cxn>
                <a:cxn ang="0">
                  <a:pos x="101" y="51"/>
                </a:cxn>
                <a:cxn ang="0">
                  <a:pos x="93" y="36"/>
                </a:cxn>
              </a:cxnLst>
              <a:rect l="0" t="0" r="r" b="b"/>
              <a:pathLst>
                <a:path w="101" h="72">
                  <a:moveTo>
                    <a:pt x="93" y="36"/>
                  </a:moveTo>
                  <a:cubicBezTo>
                    <a:pt x="94" y="33"/>
                    <a:pt x="94" y="31"/>
                    <a:pt x="94" y="29"/>
                  </a:cubicBezTo>
                  <a:cubicBezTo>
                    <a:pt x="94" y="13"/>
                    <a:pt x="81" y="0"/>
                    <a:pt x="65" y="0"/>
                  </a:cubicBezTo>
                  <a:cubicBezTo>
                    <a:pt x="54" y="0"/>
                    <a:pt x="44" y="6"/>
                    <a:pt x="39" y="16"/>
                  </a:cubicBezTo>
                  <a:cubicBezTo>
                    <a:pt x="37" y="15"/>
                    <a:pt x="35" y="14"/>
                    <a:pt x="32" y="14"/>
                  </a:cubicBezTo>
                  <a:cubicBezTo>
                    <a:pt x="22" y="14"/>
                    <a:pt x="15" y="22"/>
                    <a:pt x="14" y="32"/>
                  </a:cubicBezTo>
                  <a:cubicBezTo>
                    <a:pt x="6" y="36"/>
                    <a:pt x="0" y="43"/>
                    <a:pt x="0" y="51"/>
                  </a:cubicBezTo>
                  <a:cubicBezTo>
                    <a:pt x="0" y="63"/>
                    <a:pt x="13" y="72"/>
                    <a:pt x="29" y="72"/>
                  </a:cubicBezTo>
                  <a:cubicBezTo>
                    <a:pt x="72" y="72"/>
                    <a:pt x="72" y="72"/>
                    <a:pt x="72" y="72"/>
                  </a:cubicBezTo>
                  <a:cubicBezTo>
                    <a:pt x="88" y="72"/>
                    <a:pt x="101" y="63"/>
                    <a:pt x="101" y="51"/>
                  </a:cubicBezTo>
                  <a:cubicBezTo>
                    <a:pt x="101" y="45"/>
                    <a:pt x="98" y="40"/>
                    <a:pt x="93" y="36"/>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24" name="Freeform 134"/>
          <p:cNvSpPr/>
          <p:nvPr/>
        </p:nvSpPr>
        <p:spPr bwMode="auto">
          <a:xfrm>
            <a:off x="844033" y="5101037"/>
            <a:ext cx="323508" cy="369439"/>
          </a:xfrm>
          <a:custGeom>
            <a:avLst/>
            <a:gdLst>
              <a:gd name="T0" fmla="*/ 237004 w 102"/>
              <a:gd name="T1" fmla="*/ 88613 h 116"/>
              <a:gd name="T2" fmla="*/ 239526 w 102"/>
              <a:gd name="T3" fmla="*/ 73422 h 116"/>
              <a:gd name="T4" fmla="*/ 166407 w 102"/>
              <a:gd name="T5" fmla="*/ 0 h 116"/>
              <a:gd name="T6" fmla="*/ 100853 w 102"/>
              <a:gd name="T7" fmla="*/ 37977 h 116"/>
              <a:gd name="T8" fmla="*/ 83204 w 102"/>
              <a:gd name="T9" fmla="*/ 35445 h 116"/>
              <a:gd name="T10" fmla="*/ 37820 w 102"/>
              <a:gd name="T11" fmla="*/ 81017 h 116"/>
              <a:gd name="T12" fmla="*/ 0 w 102"/>
              <a:gd name="T13" fmla="*/ 126590 h 116"/>
              <a:gd name="T14" fmla="*/ 73118 w 102"/>
              <a:gd name="T15" fmla="*/ 182289 h 116"/>
              <a:gd name="T16" fmla="*/ 83204 w 102"/>
              <a:gd name="T17" fmla="*/ 182289 h 116"/>
              <a:gd name="T18" fmla="*/ 55469 w 102"/>
              <a:gd name="T19" fmla="*/ 220266 h 116"/>
              <a:gd name="T20" fmla="*/ 100853 w 102"/>
              <a:gd name="T21" fmla="*/ 220266 h 116"/>
              <a:gd name="T22" fmla="*/ 55469 w 102"/>
              <a:gd name="T23" fmla="*/ 293688 h 116"/>
              <a:gd name="T24" fmla="*/ 166407 w 102"/>
              <a:gd name="T25" fmla="*/ 200012 h 116"/>
              <a:gd name="T26" fmla="*/ 110938 w 102"/>
              <a:gd name="T27" fmla="*/ 200012 h 116"/>
              <a:gd name="T28" fmla="*/ 128588 w 102"/>
              <a:gd name="T29" fmla="*/ 182289 h 116"/>
              <a:gd name="T30" fmla="*/ 184057 w 102"/>
              <a:gd name="T31" fmla="*/ 182289 h 116"/>
              <a:gd name="T32" fmla="*/ 257175 w 102"/>
              <a:gd name="T33" fmla="*/ 126590 h 116"/>
              <a:gd name="T34" fmla="*/ 237004 w 102"/>
              <a:gd name="T35" fmla="*/ 88613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2" h="116">
                <a:moveTo>
                  <a:pt x="94" y="35"/>
                </a:moveTo>
                <a:cubicBezTo>
                  <a:pt x="94" y="33"/>
                  <a:pt x="95" y="31"/>
                  <a:pt x="95" y="29"/>
                </a:cubicBezTo>
                <a:cubicBezTo>
                  <a:pt x="95" y="13"/>
                  <a:pt x="82" y="0"/>
                  <a:pt x="66" y="0"/>
                </a:cubicBezTo>
                <a:cubicBezTo>
                  <a:pt x="54" y="0"/>
                  <a:pt x="45" y="6"/>
                  <a:pt x="40" y="15"/>
                </a:cubicBezTo>
                <a:cubicBezTo>
                  <a:pt x="38" y="15"/>
                  <a:pt x="35" y="14"/>
                  <a:pt x="33" y="14"/>
                </a:cubicBezTo>
                <a:cubicBezTo>
                  <a:pt x="23" y="14"/>
                  <a:pt x="15" y="22"/>
                  <a:pt x="15" y="32"/>
                </a:cubicBezTo>
                <a:cubicBezTo>
                  <a:pt x="6" y="35"/>
                  <a:pt x="0" y="42"/>
                  <a:pt x="0" y="50"/>
                </a:cubicBezTo>
                <a:cubicBezTo>
                  <a:pt x="0" y="62"/>
                  <a:pt x="13" y="72"/>
                  <a:pt x="29" y="72"/>
                </a:cubicBezTo>
                <a:cubicBezTo>
                  <a:pt x="33" y="72"/>
                  <a:pt x="33" y="72"/>
                  <a:pt x="33" y="72"/>
                </a:cubicBezTo>
                <a:cubicBezTo>
                  <a:pt x="22" y="87"/>
                  <a:pt x="22" y="87"/>
                  <a:pt x="22" y="87"/>
                </a:cubicBezTo>
                <a:cubicBezTo>
                  <a:pt x="40" y="87"/>
                  <a:pt x="40" y="87"/>
                  <a:pt x="40" y="87"/>
                </a:cubicBezTo>
                <a:cubicBezTo>
                  <a:pt x="22" y="116"/>
                  <a:pt x="22" y="116"/>
                  <a:pt x="22" y="116"/>
                </a:cubicBezTo>
                <a:cubicBezTo>
                  <a:pt x="66" y="79"/>
                  <a:pt x="66" y="79"/>
                  <a:pt x="66" y="79"/>
                </a:cubicBezTo>
                <a:cubicBezTo>
                  <a:pt x="44" y="79"/>
                  <a:pt x="44" y="79"/>
                  <a:pt x="44" y="79"/>
                </a:cubicBezTo>
                <a:cubicBezTo>
                  <a:pt x="51" y="72"/>
                  <a:pt x="51" y="72"/>
                  <a:pt x="51" y="72"/>
                </a:cubicBezTo>
                <a:cubicBezTo>
                  <a:pt x="73" y="72"/>
                  <a:pt x="73" y="72"/>
                  <a:pt x="73" y="72"/>
                </a:cubicBezTo>
                <a:cubicBezTo>
                  <a:pt x="89" y="72"/>
                  <a:pt x="102" y="62"/>
                  <a:pt x="102" y="50"/>
                </a:cubicBezTo>
                <a:cubicBezTo>
                  <a:pt x="102" y="45"/>
                  <a:pt x="99" y="39"/>
                  <a:pt x="94" y="35"/>
                </a:cubicBezTo>
                <a:close/>
              </a:path>
            </a:pathLst>
          </a:custGeom>
          <a:solidFill>
            <a:srgbClr val="00B050"/>
          </a:solidFill>
          <a:ln>
            <a:noFill/>
          </a:ln>
        </p:spPr>
        <p:txBody>
          <a:bodyPr/>
          <a:lstStyle/>
          <a:p>
            <a:endParaRPr lang="en-US"/>
          </a:p>
        </p:txBody>
      </p:sp>
      <p:grpSp>
        <p:nvGrpSpPr>
          <p:cNvPr id="125" name="Group 58"/>
          <p:cNvGrpSpPr/>
          <p:nvPr/>
        </p:nvGrpSpPr>
        <p:grpSpPr>
          <a:xfrm>
            <a:off x="1534983" y="5101037"/>
            <a:ext cx="323508" cy="369439"/>
            <a:chOff x="912813" y="3600450"/>
            <a:chExt cx="257175" cy="293688"/>
          </a:xfrm>
          <a:solidFill>
            <a:srgbClr val="00B050"/>
          </a:solidFill>
        </p:grpSpPr>
        <p:sp>
          <p:nvSpPr>
            <p:cNvPr id="207" name="Freeform 135"/>
            <p:cNvSpPr/>
            <p:nvPr/>
          </p:nvSpPr>
          <p:spPr bwMode="auto">
            <a:xfrm>
              <a:off x="912813" y="3600450"/>
              <a:ext cx="257175" cy="182563"/>
            </a:xfrm>
            <a:custGeom>
              <a:avLst/>
              <a:gdLst/>
              <a:ahLst/>
              <a:cxnLst>
                <a:cxn ang="0">
                  <a:pos x="94" y="35"/>
                </a:cxn>
                <a:cxn ang="0">
                  <a:pos x="95" y="29"/>
                </a:cxn>
                <a:cxn ang="0">
                  <a:pos x="65" y="0"/>
                </a:cxn>
                <a:cxn ang="0">
                  <a:pos x="40" y="15"/>
                </a:cxn>
                <a:cxn ang="0">
                  <a:pos x="33" y="14"/>
                </a:cxn>
                <a:cxn ang="0">
                  <a:pos x="15" y="32"/>
                </a:cxn>
                <a:cxn ang="0">
                  <a:pos x="0" y="50"/>
                </a:cxn>
                <a:cxn ang="0">
                  <a:pos x="29" y="72"/>
                </a:cxn>
                <a:cxn ang="0">
                  <a:pos x="73" y="72"/>
                </a:cxn>
                <a:cxn ang="0">
                  <a:pos x="102" y="50"/>
                </a:cxn>
                <a:cxn ang="0">
                  <a:pos x="94" y="35"/>
                </a:cxn>
              </a:cxnLst>
              <a:rect l="0" t="0" r="r" b="b"/>
              <a:pathLst>
                <a:path w="102" h="72">
                  <a:moveTo>
                    <a:pt x="94" y="35"/>
                  </a:moveTo>
                  <a:cubicBezTo>
                    <a:pt x="94" y="33"/>
                    <a:pt x="95" y="31"/>
                    <a:pt x="95" y="29"/>
                  </a:cubicBezTo>
                  <a:cubicBezTo>
                    <a:pt x="95" y="13"/>
                    <a:pt x="82" y="0"/>
                    <a:pt x="65" y="0"/>
                  </a:cubicBezTo>
                  <a:cubicBezTo>
                    <a:pt x="54" y="0"/>
                    <a:pt x="45" y="6"/>
                    <a:pt x="40" y="15"/>
                  </a:cubicBezTo>
                  <a:cubicBezTo>
                    <a:pt x="38" y="15"/>
                    <a:pt x="35" y="14"/>
                    <a:pt x="33" y="14"/>
                  </a:cubicBezTo>
                  <a:cubicBezTo>
                    <a:pt x="23" y="14"/>
                    <a:pt x="15" y="22"/>
                    <a:pt x="15" y="32"/>
                  </a:cubicBezTo>
                  <a:cubicBezTo>
                    <a:pt x="6" y="35"/>
                    <a:pt x="0" y="42"/>
                    <a:pt x="0" y="50"/>
                  </a:cubicBezTo>
                  <a:cubicBezTo>
                    <a:pt x="0" y="62"/>
                    <a:pt x="13" y="72"/>
                    <a:pt x="29" y="72"/>
                  </a:cubicBezTo>
                  <a:cubicBezTo>
                    <a:pt x="73" y="72"/>
                    <a:pt x="73" y="72"/>
                    <a:pt x="73" y="72"/>
                  </a:cubicBezTo>
                  <a:cubicBezTo>
                    <a:pt x="89" y="72"/>
                    <a:pt x="102" y="62"/>
                    <a:pt x="102" y="50"/>
                  </a:cubicBezTo>
                  <a:cubicBezTo>
                    <a:pt x="102" y="45"/>
                    <a:pt x="99" y="39"/>
                    <a:pt x="94" y="35"/>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08" name="Oval 136"/>
            <p:cNvSpPr>
              <a:spLocks noChangeArrowheads="1"/>
            </p:cNvSpPr>
            <p:nvPr/>
          </p:nvSpPr>
          <p:spPr bwMode="auto">
            <a:xfrm>
              <a:off x="912813" y="3800475"/>
              <a:ext cx="17463" cy="20638"/>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09" name="Oval 137"/>
            <p:cNvSpPr>
              <a:spLocks noChangeArrowheads="1"/>
            </p:cNvSpPr>
            <p:nvPr/>
          </p:nvSpPr>
          <p:spPr bwMode="auto">
            <a:xfrm>
              <a:off x="968376" y="3800475"/>
              <a:ext cx="17463" cy="20638"/>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0" name="Oval 138"/>
            <p:cNvSpPr>
              <a:spLocks noChangeArrowheads="1"/>
            </p:cNvSpPr>
            <p:nvPr/>
          </p:nvSpPr>
          <p:spPr bwMode="auto">
            <a:xfrm>
              <a:off x="1023938" y="3800475"/>
              <a:ext cx="17463" cy="20638"/>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1" name="Oval 139"/>
            <p:cNvSpPr>
              <a:spLocks noChangeArrowheads="1"/>
            </p:cNvSpPr>
            <p:nvPr/>
          </p:nvSpPr>
          <p:spPr bwMode="auto">
            <a:xfrm>
              <a:off x="1076326" y="3800475"/>
              <a:ext cx="20638" cy="20638"/>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2" name="Oval 140"/>
            <p:cNvSpPr>
              <a:spLocks noChangeArrowheads="1"/>
            </p:cNvSpPr>
            <p:nvPr/>
          </p:nvSpPr>
          <p:spPr bwMode="auto">
            <a:xfrm>
              <a:off x="950913" y="3838575"/>
              <a:ext cx="17463" cy="174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3" name="Oval 141"/>
            <p:cNvSpPr>
              <a:spLocks noChangeArrowheads="1"/>
            </p:cNvSpPr>
            <p:nvPr/>
          </p:nvSpPr>
          <p:spPr bwMode="auto">
            <a:xfrm>
              <a:off x="1003301" y="3838575"/>
              <a:ext cx="20638" cy="174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4" name="Oval 142"/>
            <p:cNvSpPr>
              <a:spLocks noChangeArrowheads="1"/>
            </p:cNvSpPr>
            <p:nvPr/>
          </p:nvSpPr>
          <p:spPr bwMode="auto">
            <a:xfrm>
              <a:off x="1058863" y="3838575"/>
              <a:ext cx="17463" cy="174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5" name="Oval 143"/>
            <p:cNvSpPr>
              <a:spLocks noChangeArrowheads="1"/>
            </p:cNvSpPr>
            <p:nvPr/>
          </p:nvSpPr>
          <p:spPr bwMode="auto">
            <a:xfrm>
              <a:off x="1114426" y="3838575"/>
              <a:ext cx="17463" cy="174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6" name="Oval 144"/>
            <p:cNvSpPr>
              <a:spLocks noChangeArrowheads="1"/>
            </p:cNvSpPr>
            <p:nvPr/>
          </p:nvSpPr>
          <p:spPr bwMode="auto">
            <a:xfrm>
              <a:off x="912813" y="3873500"/>
              <a:ext cx="17463" cy="20638"/>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7" name="Oval 145"/>
            <p:cNvSpPr>
              <a:spLocks noChangeArrowheads="1"/>
            </p:cNvSpPr>
            <p:nvPr/>
          </p:nvSpPr>
          <p:spPr bwMode="auto">
            <a:xfrm>
              <a:off x="968376" y="3873500"/>
              <a:ext cx="17463" cy="20638"/>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8" name="Oval 146"/>
            <p:cNvSpPr>
              <a:spLocks noChangeArrowheads="1"/>
            </p:cNvSpPr>
            <p:nvPr/>
          </p:nvSpPr>
          <p:spPr bwMode="auto">
            <a:xfrm>
              <a:off x="1023938" y="3873500"/>
              <a:ext cx="17463" cy="20638"/>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19" name="Oval 147"/>
            <p:cNvSpPr>
              <a:spLocks noChangeArrowheads="1"/>
            </p:cNvSpPr>
            <p:nvPr/>
          </p:nvSpPr>
          <p:spPr bwMode="auto">
            <a:xfrm>
              <a:off x="1076326" y="3873500"/>
              <a:ext cx="20638" cy="20638"/>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26" name="Group 59"/>
          <p:cNvGrpSpPr/>
          <p:nvPr/>
        </p:nvGrpSpPr>
        <p:grpSpPr>
          <a:xfrm>
            <a:off x="2269866" y="5101037"/>
            <a:ext cx="323508" cy="369439"/>
            <a:chOff x="1497013" y="3600450"/>
            <a:chExt cx="257175" cy="293688"/>
          </a:xfrm>
          <a:solidFill>
            <a:srgbClr val="00B050"/>
          </a:solidFill>
        </p:grpSpPr>
        <p:sp>
          <p:nvSpPr>
            <p:cNvPr id="203" name="Freeform 148"/>
            <p:cNvSpPr/>
            <p:nvPr/>
          </p:nvSpPr>
          <p:spPr bwMode="auto">
            <a:xfrm>
              <a:off x="1497013" y="3600450"/>
              <a:ext cx="257175" cy="182563"/>
            </a:xfrm>
            <a:custGeom>
              <a:avLst/>
              <a:gdLst/>
              <a:ahLst/>
              <a:cxnLst>
                <a:cxn ang="0">
                  <a:pos x="94" y="35"/>
                </a:cxn>
                <a:cxn ang="0">
                  <a:pos x="95" y="29"/>
                </a:cxn>
                <a:cxn ang="0">
                  <a:pos x="66" y="0"/>
                </a:cxn>
                <a:cxn ang="0">
                  <a:pos x="40" y="15"/>
                </a:cxn>
                <a:cxn ang="0">
                  <a:pos x="33" y="14"/>
                </a:cxn>
                <a:cxn ang="0">
                  <a:pos x="15" y="32"/>
                </a:cxn>
                <a:cxn ang="0">
                  <a:pos x="0" y="50"/>
                </a:cxn>
                <a:cxn ang="0">
                  <a:pos x="29" y="72"/>
                </a:cxn>
                <a:cxn ang="0">
                  <a:pos x="73" y="72"/>
                </a:cxn>
                <a:cxn ang="0">
                  <a:pos x="102" y="50"/>
                </a:cxn>
                <a:cxn ang="0">
                  <a:pos x="94" y="35"/>
                </a:cxn>
              </a:cxnLst>
              <a:rect l="0" t="0" r="r" b="b"/>
              <a:pathLst>
                <a:path w="102" h="72">
                  <a:moveTo>
                    <a:pt x="94" y="35"/>
                  </a:moveTo>
                  <a:cubicBezTo>
                    <a:pt x="94" y="33"/>
                    <a:pt x="95" y="31"/>
                    <a:pt x="95" y="29"/>
                  </a:cubicBezTo>
                  <a:cubicBezTo>
                    <a:pt x="95" y="13"/>
                    <a:pt x="82" y="0"/>
                    <a:pt x="66" y="0"/>
                  </a:cubicBezTo>
                  <a:cubicBezTo>
                    <a:pt x="55" y="0"/>
                    <a:pt x="45" y="6"/>
                    <a:pt x="40" y="15"/>
                  </a:cubicBezTo>
                  <a:cubicBezTo>
                    <a:pt x="38" y="15"/>
                    <a:pt x="36" y="14"/>
                    <a:pt x="33" y="14"/>
                  </a:cubicBezTo>
                  <a:cubicBezTo>
                    <a:pt x="23" y="14"/>
                    <a:pt x="15" y="22"/>
                    <a:pt x="15" y="32"/>
                  </a:cubicBezTo>
                  <a:cubicBezTo>
                    <a:pt x="6" y="35"/>
                    <a:pt x="0" y="42"/>
                    <a:pt x="0" y="50"/>
                  </a:cubicBezTo>
                  <a:cubicBezTo>
                    <a:pt x="0" y="62"/>
                    <a:pt x="14" y="72"/>
                    <a:pt x="29" y="72"/>
                  </a:cubicBezTo>
                  <a:cubicBezTo>
                    <a:pt x="73" y="72"/>
                    <a:pt x="73" y="72"/>
                    <a:pt x="73" y="72"/>
                  </a:cubicBezTo>
                  <a:cubicBezTo>
                    <a:pt x="89" y="72"/>
                    <a:pt x="102" y="62"/>
                    <a:pt x="102" y="50"/>
                  </a:cubicBezTo>
                  <a:cubicBezTo>
                    <a:pt x="102" y="45"/>
                    <a:pt x="99" y="39"/>
                    <a:pt x="94" y="35"/>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04" name="Oval 149"/>
            <p:cNvSpPr>
              <a:spLocks noChangeArrowheads="1"/>
            </p:cNvSpPr>
            <p:nvPr/>
          </p:nvSpPr>
          <p:spPr bwMode="auto">
            <a:xfrm>
              <a:off x="1497013" y="3838575"/>
              <a:ext cx="55563" cy="555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05" name="Oval 150"/>
            <p:cNvSpPr>
              <a:spLocks noChangeArrowheads="1"/>
            </p:cNvSpPr>
            <p:nvPr/>
          </p:nvSpPr>
          <p:spPr bwMode="auto">
            <a:xfrm>
              <a:off x="1590676" y="3800475"/>
              <a:ext cx="55563" cy="555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06" name="Oval 151"/>
            <p:cNvSpPr>
              <a:spLocks noChangeArrowheads="1"/>
            </p:cNvSpPr>
            <p:nvPr/>
          </p:nvSpPr>
          <p:spPr bwMode="auto">
            <a:xfrm>
              <a:off x="1681163" y="3838575"/>
              <a:ext cx="55563" cy="555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27" name="Freeform 152"/>
          <p:cNvSpPr>
            <a:spLocks noEditPoints="1"/>
          </p:cNvSpPr>
          <p:nvPr/>
        </p:nvSpPr>
        <p:spPr bwMode="auto">
          <a:xfrm>
            <a:off x="3078636" y="5101037"/>
            <a:ext cx="185718" cy="369439"/>
          </a:xfrm>
          <a:custGeom>
            <a:avLst/>
            <a:gdLst>
              <a:gd name="T0" fmla="*/ 109456 w 58"/>
              <a:gd name="T1" fmla="*/ 156971 h 116"/>
              <a:gd name="T2" fmla="*/ 109456 w 58"/>
              <a:gd name="T3" fmla="*/ 126590 h 116"/>
              <a:gd name="T4" fmla="*/ 109456 w 58"/>
              <a:gd name="T5" fmla="*/ 35445 h 116"/>
              <a:gd name="T6" fmla="*/ 73819 w 58"/>
              <a:gd name="T7" fmla="*/ 0 h 116"/>
              <a:gd name="T8" fmla="*/ 35637 w 58"/>
              <a:gd name="T9" fmla="*/ 35445 h 116"/>
              <a:gd name="T10" fmla="*/ 35637 w 58"/>
              <a:gd name="T11" fmla="*/ 126590 h 116"/>
              <a:gd name="T12" fmla="*/ 35637 w 58"/>
              <a:gd name="T13" fmla="*/ 156971 h 116"/>
              <a:gd name="T14" fmla="*/ 0 w 58"/>
              <a:gd name="T15" fmla="*/ 220266 h 116"/>
              <a:gd name="T16" fmla="*/ 73819 w 58"/>
              <a:gd name="T17" fmla="*/ 293688 h 116"/>
              <a:gd name="T18" fmla="*/ 147638 w 58"/>
              <a:gd name="T19" fmla="*/ 220266 h 116"/>
              <a:gd name="T20" fmla="*/ 109456 w 58"/>
              <a:gd name="T21" fmla="*/ 156971 h 116"/>
              <a:gd name="T22" fmla="*/ 53455 w 58"/>
              <a:gd name="T23" fmla="*/ 108867 h 116"/>
              <a:gd name="T24" fmla="*/ 73819 w 58"/>
              <a:gd name="T25" fmla="*/ 108867 h 116"/>
              <a:gd name="T26" fmla="*/ 73819 w 58"/>
              <a:gd name="T27" fmla="*/ 91145 h 116"/>
              <a:gd name="T28" fmla="*/ 53455 w 58"/>
              <a:gd name="T29" fmla="*/ 91145 h 116"/>
              <a:gd name="T30" fmla="*/ 53455 w 58"/>
              <a:gd name="T31" fmla="*/ 73422 h 116"/>
              <a:gd name="T32" fmla="*/ 73819 w 58"/>
              <a:gd name="T33" fmla="*/ 73422 h 116"/>
              <a:gd name="T34" fmla="*/ 73819 w 58"/>
              <a:gd name="T35" fmla="*/ 53168 h 116"/>
              <a:gd name="T36" fmla="*/ 53455 w 58"/>
              <a:gd name="T37" fmla="*/ 53168 h 116"/>
              <a:gd name="T38" fmla="*/ 53455 w 58"/>
              <a:gd name="T39" fmla="*/ 35445 h 116"/>
              <a:gd name="T40" fmla="*/ 73819 w 58"/>
              <a:gd name="T41" fmla="*/ 17723 h 116"/>
              <a:gd name="T42" fmla="*/ 91637 w 58"/>
              <a:gd name="T43" fmla="*/ 35445 h 116"/>
              <a:gd name="T44" fmla="*/ 91637 w 58"/>
              <a:gd name="T45" fmla="*/ 126590 h 116"/>
              <a:gd name="T46" fmla="*/ 53455 w 58"/>
              <a:gd name="T47" fmla="*/ 126590 h 116"/>
              <a:gd name="T48" fmla="*/ 53455 w 58"/>
              <a:gd name="T49" fmla="*/ 108867 h 116"/>
              <a:gd name="T50" fmla="*/ 73819 w 58"/>
              <a:gd name="T51" fmla="*/ 273434 h 116"/>
              <a:gd name="T52" fmla="*/ 17818 w 58"/>
              <a:gd name="T53" fmla="*/ 220266 h 116"/>
              <a:gd name="T54" fmla="*/ 17818 w 58"/>
              <a:gd name="T55" fmla="*/ 210139 h 116"/>
              <a:gd name="T56" fmla="*/ 73819 w 58"/>
              <a:gd name="T57" fmla="*/ 255711 h 116"/>
              <a:gd name="T58" fmla="*/ 127274 w 58"/>
              <a:gd name="T59" fmla="*/ 210139 h 116"/>
              <a:gd name="T60" fmla="*/ 127274 w 58"/>
              <a:gd name="T61" fmla="*/ 220266 h 116"/>
              <a:gd name="T62" fmla="*/ 73819 w 58"/>
              <a:gd name="T63" fmla="*/ 273434 h 1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8" h="116">
                <a:moveTo>
                  <a:pt x="43" y="62"/>
                </a:moveTo>
                <a:cubicBezTo>
                  <a:pt x="43" y="50"/>
                  <a:pt x="43" y="50"/>
                  <a:pt x="43" y="50"/>
                </a:cubicBezTo>
                <a:cubicBezTo>
                  <a:pt x="43" y="14"/>
                  <a:pt x="43" y="14"/>
                  <a:pt x="43" y="14"/>
                </a:cubicBezTo>
                <a:cubicBezTo>
                  <a:pt x="43" y="6"/>
                  <a:pt x="37" y="0"/>
                  <a:pt x="29" y="0"/>
                </a:cubicBezTo>
                <a:cubicBezTo>
                  <a:pt x="21" y="0"/>
                  <a:pt x="14" y="6"/>
                  <a:pt x="14" y="14"/>
                </a:cubicBezTo>
                <a:cubicBezTo>
                  <a:pt x="14" y="50"/>
                  <a:pt x="14" y="50"/>
                  <a:pt x="14" y="50"/>
                </a:cubicBezTo>
                <a:cubicBezTo>
                  <a:pt x="14" y="62"/>
                  <a:pt x="14" y="62"/>
                  <a:pt x="14" y="62"/>
                </a:cubicBezTo>
                <a:cubicBezTo>
                  <a:pt x="5" y="67"/>
                  <a:pt x="0" y="76"/>
                  <a:pt x="0" y="87"/>
                </a:cubicBezTo>
                <a:cubicBezTo>
                  <a:pt x="0" y="103"/>
                  <a:pt x="13" y="116"/>
                  <a:pt x="29" y="116"/>
                </a:cubicBezTo>
                <a:cubicBezTo>
                  <a:pt x="45" y="116"/>
                  <a:pt x="58" y="103"/>
                  <a:pt x="58" y="87"/>
                </a:cubicBezTo>
                <a:cubicBezTo>
                  <a:pt x="58" y="76"/>
                  <a:pt x="52" y="67"/>
                  <a:pt x="43" y="62"/>
                </a:cubicBezTo>
                <a:close/>
                <a:moveTo>
                  <a:pt x="21" y="43"/>
                </a:moveTo>
                <a:cubicBezTo>
                  <a:pt x="29" y="43"/>
                  <a:pt x="29" y="43"/>
                  <a:pt x="29" y="43"/>
                </a:cubicBezTo>
                <a:cubicBezTo>
                  <a:pt x="29" y="36"/>
                  <a:pt x="29" y="36"/>
                  <a:pt x="29" y="36"/>
                </a:cubicBezTo>
                <a:cubicBezTo>
                  <a:pt x="21" y="36"/>
                  <a:pt x="21" y="36"/>
                  <a:pt x="21" y="36"/>
                </a:cubicBezTo>
                <a:cubicBezTo>
                  <a:pt x="21" y="29"/>
                  <a:pt x="21" y="29"/>
                  <a:pt x="21" y="29"/>
                </a:cubicBezTo>
                <a:cubicBezTo>
                  <a:pt x="29" y="29"/>
                  <a:pt x="29" y="29"/>
                  <a:pt x="29" y="29"/>
                </a:cubicBezTo>
                <a:cubicBezTo>
                  <a:pt x="29" y="21"/>
                  <a:pt x="29" y="21"/>
                  <a:pt x="29" y="21"/>
                </a:cubicBezTo>
                <a:cubicBezTo>
                  <a:pt x="21" y="21"/>
                  <a:pt x="21" y="21"/>
                  <a:pt x="21" y="21"/>
                </a:cubicBezTo>
                <a:cubicBezTo>
                  <a:pt x="21" y="14"/>
                  <a:pt x="21" y="14"/>
                  <a:pt x="21" y="14"/>
                </a:cubicBezTo>
                <a:cubicBezTo>
                  <a:pt x="21" y="10"/>
                  <a:pt x="25" y="7"/>
                  <a:pt x="29" y="7"/>
                </a:cubicBezTo>
                <a:cubicBezTo>
                  <a:pt x="33" y="7"/>
                  <a:pt x="36" y="10"/>
                  <a:pt x="36" y="14"/>
                </a:cubicBezTo>
                <a:cubicBezTo>
                  <a:pt x="36" y="50"/>
                  <a:pt x="36" y="50"/>
                  <a:pt x="36" y="50"/>
                </a:cubicBezTo>
                <a:cubicBezTo>
                  <a:pt x="21" y="50"/>
                  <a:pt x="21" y="50"/>
                  <a:pt x="21" y="50"/>
                </a:cubicBezTo>
                <a:lnTo>
                  <a:pt x="21" y="43"/>
                </a:lnTo>
                <a:close/>
                <a:moveTo>
                  <a:pt x="29" y="108"/>
                </a:moveTo>
                <a:cubicBezTo>
                  <a:pt x="17" y="108"/>
                  <a:pt x="7" y="99"/>
                  <a:pt x="7" y="87"/>
                </a:cubicBezTo>
                <a:cubicBezTo>
                  <a:pt x="7" y="85"/>
                  <a:pt x="7" y="84"/>
                  <a:pt x="7" y="83"/>
                </a:cubicBezTo>
                <a:cubicBezTo>
                  <a:pt x="9" y="93"/>
                  <a:pt x="18" y="101"/>
                  <a:pt x="29" y="101"/>
                </a:cubicBezTo>
                <a:cubicBezTo>
                  <a:pt x="39" y="101"/>
                  <a:pt x="48" y="93"/>
                  <a:pt x="50" y="83"/>
                </a:cubicBezTo>
                <a:cubicBezTo>
                  <a:pt x="50" y="84"/>
                  <a:pt x="50" y="85"/>
                  <a:pt x="50" y="87"/>
                </a:cubicBezTo>
                <a:cubicBezTo>
                  <a:pt x="50" y="99"/>
                  <a:pt x="41" y="108"/>
                  <a:pt x="29" y="108"/>
                </a:cubicBezTo>
                <a:close/>
              </a:path>
            </a:pathLst>
          </a:custGeom>
          <a:solidFill>
            <a:srgbClr val="00B050"/>
          </a:solidFill>
          <a:ln>
            <a:noFill/>
          </a:ln>
        </p:spPr>
        <p:txBody>
          <a:bodyPr/>
          <a:lstStyle/>
          <a:p>
            <a:endParaRPr lang="en-US"/>
          </a:p>
        </p:txBody>
      </p:sp>
      <p:sp>
        <p:nvSpPr>
          <p:cNvPr id="128" name="Freeform 153"/>
          <p:cNvSpPr/>
          <p:nvPr/>
        </p:nvSpPr>
        <p:spPr bwMode="auto">
          <a:xfrm>
            <a:off x="3767589" y="5101037"/>
            <a:ext cx="345474" cy="369439"/>
          </a:xfrm>
          <a:custGeom>
            <a:avLst/>
            <a:gdLst>
              <a:gd name="T0" fmla="*/ 146137 w 109"/>
              <a:gd name="T1" fmla="*/ 17723 h 116"/>
              <a:gd name="T2" fmla="*/ 146137 w 109"/>
              <a:gd name="T3" fmla="*/ 7595 h 116"/>
              <a:gd name="T4" fmla="*/ 138578 w 109"/>
              <a:gd name="T5" fmla="*/ 0 h 116"/>
              <a:gd name="T6" fmla="*/ 128500 w 109"/>
              <a:gd name="T7" fmla="*/ 7595 h 116"/>
              <a:gd name="T8" fmla="*/ 128500 w 109"/>
              <a:gd name="T9" fmla="*/ 17723 h 116"/>
              <a:gd name="T10" fmla="*/ 0 w 109"/>
              <a:gd name="T11" fmla="*/ 154439 h 116"/>
              <a:gd name="T12" fmla="*/ 0 w 109"/>
              <a:gd name="T13" fmla="*/ 164567 h 116"/>
              <a:gd name="T14" fmla="*/ 2520 w 109"/>
              <a:gd name="T15" fmla="*/ 164567 h 116"/>
              <a:gd name="T16" fmla="*/ 45353 w 109"/>
              <a:gd name="T17" fmla="*/ 126590 h 116"/>
              <a:gd name="T18" fmla="*/ 90706 w 109"/>
              <a:gd name="T19" fmla="*/ 164567 h 116"/>
              <a:gd name="T20" fmla="*/ 93225 w 109"/>
              <a:gd name="T21" fmla="*/ 164567 h 116"/>
              <a:gd name="T22" fmla="*/ 128500 w 109"/>
              <a:gd name="T23" fmla="*/ 129121 h 116"/>
              <a:gd name="T24" fmla="*/ 128500 w 109"/>
              <a:gd name="T25" fmla="*/ 227861 h 116"/>
              <a:gd name="T26" fmla="*/ 100784 w 109"/>
              <a:gd name="T27" fmla="*/ 273434 h 116"/>
              <a:gd name="T28" fmla="*/ 73069 w 109"/>
              <a:gd name="T29" fmla="*/ 248116 h 116"/>
              <a:gd name="T30" fmla="*/ 65510 w 109"/>
              <a:gd name="T31" fmla="*/ 237989 h 116"/>
              <a:gd name="T32" fmla="*/ 55431 w 109"/>
              <a:gd name="T33" fmla="*/ 248116 h 116"/>
              <a:gd name="T34" fmla="*/ 100784 w 109"/>
              <a:gd name="T35" fmla="*/ 293688 h 116"/>
              <a:gd name="T36" fmla="*/ 146137 w 109"/>
              <a:gd name="T37" fmla="*/ 227861 h 116"/>
              <a:gd name="T38" fmla="*/ 146137 w 109"/>
              <a:gd name="T39" fmla="*/ 129121 h 116"/>
              <a:gd name="T40" fmla="*/ 183931 w 109"/>
              <a:gd name="T41" fmla="*/ 164567 h 116"/>
              <a:gd name="T42" fmla="*/ 183931 w 109"/>
              <a:gd name="T43" fmla="*/ 164567 h 116"/>
              <a:gd name="T44" fmla="*/ 229284 w 109"/>
              <a:gd name="T45" fmla="*/ 126590 h 116"/>
              <a:gd name="T46" fmla="*/ 274637 w 109"/>
              <a:gd name="T47" fmla="*/ 164567 h 116"/>
              <a:gd name="T48" fmla="*/ 274637 w 109"/>
              <a:gd name="T49" fmla="*/ 164567 h 116"/>
              <a:gd name="T50" fmla="*/ 274637 w 109"/>
              <a:gd name="T51" fmla="*/ 154439 h 116"/>
              <a:gd name="T52" fmla="*/ 146137 w 109"/>
              <a:gd name="T53" fmla="*/ 17723 h 1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9" h="116">
                <a:moveTo>
                  <a:pt x="58" y="7"/>
                </a:moveTo>
                <a:cubicBezTo>
                  <a:pt x="58" y="3"/>
                  <a:pt x="58" y="3"/>
                  <a:pt x="58" y="3"/>
                </a:cubicBezTo>
                <a:cubicBezTo>
                  <a:pt x="58" y="1"/>
                  <a:pt x="57" y="0"/>
                  <a:pt x="55" y="0"/>
                </a:cubicBezTo>
                <a:cubicBezTo>
                  <a:pt x="53" y="0"/>
                  <a:pt x="51" y="1"/>
                  <a:pt x="51" y="3"/>
                </a:cubicBezTo>
                <a:cubicBezTo>
                  <a:pt x="51" y="7"/>
                  <a:pt x="51" y="7"/>
                  <a:pt x="51" y="7"/>
                </a:cubicBezTo>
                <a:cubicBezTo>
                  <a:pt x="23" y="9"/>
                  <a:pt x="0" y="32"/>
                  <a:pt x="0" y="61"/>
                </a:cubicBezTo>
                <a:cubicBezTo>
                  <a:pt x="0" y="62"/>
                  <a:pt x="0" y="64"/>
                  <a:pt x="0" y="65"/>
                </a:cubicBezTo>
                <a:cubicBezTo>
                  <a:pt x="1" y="65"/>
                  <a:pt x="1" y="65"/>
                  <a:pt x="1" y="65"/>
                </a:cubicBezTo>
                <a:cubicBezTo>
                  <a:pt x="2" y="57"/>
                  <a:pt x="10" y="50"/>
                  <a:pt x="18" y="50"/>
                </a:cubicBezTo>
                <a:cubicBezTo>
                  <a:pt x="27" y="50"/>
                  <a:pt x="35" y="57"/>
                  <a:pt x="36" y="65"/>
                </a:cubicBezTo>
                <a:cubicBezTo>
                  <a:pt x="37" y="65"/>
                  <a:pt x="37" y="65"/>
                  <a:pt x="37" y="65"/>
                </a:cubicBezTo>
                <a:cubicBezTo>
                  <a:pt x="38" y="58"/>
                  <a:pt x="44" y="52"/>
                  <a:pt x="51" y="51"/>
                </a:cubicBezTo>
                <a:cubicBezTo>
                  <a:pt x="51" y="90"/>
                  <a:pt x="51" y="90"/>
                  <a:pt x="51" y="90"/>
                </a:cubicBezTo>
                <a:cubicBezTo>
                  <a:pt x="51" y="108"/>
                  <a:pt x="47" y="108"/>
                  <a:pt x="40" y="108"/>
                </a:cubicBezTo>
                <a:cubicBezTo>
                  <a:pt x="29" y="108"/>
                  <a:pt x="29" y="105"/>
                  <a:pt x="29" y="98"/>
                </a:cubicBezTo>
                <a:cubicBezTo>
                  <a:pt x="29" y="96"/>
                  <a:pt x="28" y="94"/>
                  <a:pt x="26" y="94"/>
                </a:cubicBezTo>
                <a:cubicBezTo>
                  <a:pt x="24" y="94"/>
                  <a:pt x="22" y="96"/>
                  <a:pt x="22" y="98"/>
                </a:cubicBezTo>
                <a:cubicBezTo>
                  <a:pt x="22" y="105"/>
                  <a:pt x="22" y="116"/>
                  <a:pt x="40" y="116"/>
                </a:cubicBezTo>
                <a:cubicBezTo>
                  <a:pt x="50" y="116"/>
                  <a:pt x="58" y="114"/>
                  <a:pt x="58" y="90"/>
                </a:cubicBezTo>
                <a:cubicBezTo>
                  <a:pt x="58" y="51"/>
                  <a:pt x="58" y="51"/>
                  <a:pt x="58" y="51"/>
                </a:cubicBezTo>
                <a:cubicBezTo>
                  <a:pt x="65" y="52"/>
                  <a:pt x="71" y="58"/>
                  <a:pt x="73" y="65"/>
                </a:cubicBezTo>
                <a:cubicBezTo>
                  <a:pt x="73" y="65"/>
                  <a:pt x="73" y="65"/>
                  <a:pt x="73" y="65"/>
                </a:cubicBezTo>
                <a:cubicBezTo>
                  <a:pt x="75" y="57"/>
                  <a:pt x="82" y="50"/>
                  <a:pt x="91" y="50"/>
                </a:cubicBezTo>
                <a:cubicBezTo>
                  <a:pt x="100" y="50"/>
                  <a:pt x="107" y="57"/>
                  <a:pt x="109" y="65"/>
                </a:cubicBezTo>
                <a:cubicBezTo>
                  <a:pt x="109" y="65"/>
                  <a:pt x="109" y="65"/>
                  <a:pt x="109" y="65"/>
                </a:cubicBezTo>
                <a:cubicBezTo>
                  <a:pt x="109" y="64"/>
                  <a:pt x="109" y="62"/>
                  <a:pt x="109" y="61"/>
                </a:cubicBezTo>
                <a:cubicBezTo>
                  <a:pt x="109" y="32"/>
                  <a:pt x="87" y="9"/>
                  <a:pt x="58" y="7"/>
                </a:cubicBezTo>
                <a:close/>
              </a:path>
            </a:pathLst>
          </a:custGeom>
          <a:solidFill>
            <a:srgbClr val="00B050"/>
          </a:solidFill>
          <a:ln>
            <a:noFill/>
          </a:ln>
        </p:spPr>
        <p:txBody>
          <a:bodyPr/>
          <a:lstStyle/>
          <a:p>
            <a:endParaRPr lang="en-US"/>
          </a:p>
        </p:txBody>
      </p:sp>
      <p:grpSp>
        <p:nvGrpSpPr>
          <p:cNvPr id="129" name="Group 62"/>
          <p:cNvGrpSpPr/>
          <p:nvPr/>
        </p:nvGrpSpPr>
        <p:grpSpPr>
          <a:xfrm>
            <a:off x="3008742" y="4410087"/>
            <a:ext cx="369439" cy="319516"/>
            <a:chOff x="2084388" y="3051175"/>
            <a:chExt cx="293688" cy="254001"/>
          </a:xfrm>
          <a:solidFill>
            <a:srgbClr val="00B050"/>
          </a:solidFill>
        </p:grpSpPr>
        <p:sp>
          <p:nvSpPr>
            <p:cNvPr id="200" name="Freeform 154"/>
            <p:cNvSpPr/>
            <p:nvPr/>
          </p:nvSpPr>
          <p:spPr bwMode="auto">
            <a:xfrm>
              <a:off x="2084388" y="3106738"/>
              <a:ext cx="36513" cy="198438"/>
            </a:xfrm>
            <a:custGeom>
              <a:avLst/>
              <a:gdLst/>
              <a:ahLst/>
              <a:cxnLst>
                <a:cxn ang="0">
                  <a:pos x="0" y="14"/>
                </a:cxn>
                <a:cxn ang="0">
                  <a:pos x="0" y="65"/>
                </a:cxn>
                <a:cxn ang="0">
                  <a:pos x="14" y="79"/>
                </a:cxn>
                <a:cxn ang="0">
                  <a:pos x="14" y="0"/>
                </a:cxn>
                <a:cxn ang="0">
                  <a:pos x="0" y="14"/>
                </a:cxn>
              </a:cxnLst>
              <a:rect l="0" t="0" r="r" b="b"/>
              <a:pathLst>
                <a:path w="14" h="79">
                  <a:moveTo>
                    <a:pt x="0" y="14"/>
                  </a:moveTo>
                  <a:cubicBezTo>
                    <a:pt x="0" y="65"/>
                    <a:pt x="0" y="65"/>
                    <a:pt x="0" y="65"/>
                  </a:cubicBezTo>
                  <a:cubicBezTo>
                    <a:pt x="0" y="73"/>
                    <a:pt x="6" y="79"/>
                    <a:pt x="14" y="79"/>
                  </a:cubicBezTo>
                  <a:cubicBezTo>
                    <a:pt x="14" y="0"/>
                    <a:pt x="14" y="0"/>
                    <a:pt x="14" y="0"/>
                  </a:cubicBezTo>
                  <a:cubicBezTo>
                    <a:pt x="6" y="0"/>
                    <a:pt x="0" y="6"/>
                    <a:pt x="0" y="14"/>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30" name="Freeform 155"/>
            <p:cNvSpPr>
              <a:spLocks noEditPoints="1"/>
            </p:cNvSpPr>
            <p:nvPr/>
          </p:nvSpPr>
          <p:spPr bwMode="auto">
            <a:xfrm>
              <a:off x="2139951" y="3051175"/>
              <a:ext cx="182563" cy="254000"/>
            </a:xfrm>
            <a:custGeom>
              <a:avLst/>
              <a:gdLst/>
              <a:ahLst/>
              <a:cxnLst>
                <a:cxn ang="0">
                  <a:pos x="58" y="7"/>
                </a:cxn>
                <a:cxn ang="0">
                  <a:pos x="50" y="0"/>
                </a:cxn>
                <a:cxn ang="0">
                  <a:pos x="21" y="0"/>
                </a:cxn>
                <a:cxn ang="0">
                  <a:pos x="14" y="7"/>
                </a:cxn>
                <a:cxn ang="0">
                  <a:pos x="14" y="22"/>
                </a:cxn>
                <a:cxn ang="0">
                  <a:pos x="0" y="22"/>
                </a:cxn>
                <a:cxn ang="0">
                  <a:pos x="0" y="101"/>
                </a:cxn>
                <a:cxn ang="0">
                  <a:pos x="72" y="101"/>
                </a:cxn>
                <a:cxn ang="0">
                  <a:pos x="72" y="22"/>
                </a:cxn>
                <a:cxn ang="0">
                  <a:pos x="58" y="22"/>
                </a:cxn>
                <a:cxn ang="0">
                  <a:pos x="58" y="7"/>
                </a:cxn>
                <a:cxn ang="0">
                  <a:pos x="50" y="22"/>
                </a:cxn>
                <a:cxn ang="0">
                  <a:pos x="21" y="22"/>
                </a:cxn>
                <a:cxn ang="0">
                  <a:pos x="21" y="7"/>
                </a:cxn>
                <a:cxn ang="0">
                  <a:pos x="50" y="7"/>
                </a:cxn>
                <a:cxn ang="0">
                  <a:pos x="50" y="22"/>
                </a:cxn>
              </a:cxnLst>
              <a:rect l="0" t="0" r="r" b="b"/>
              <a:pathLst>
                <a:path w="72" h="101">
                  <a:moveTo>
                    <a:pt x="58" y="7"/>
                  </a:moveTo>
                  <a:cubicBezTo>
                    <a:pt x="58" y="3"/>
                    <a:pt x="54" y="0"/>
                    <a:pt x="50" y="0"/>
                  </a:cubicBezTo>
                  <a:cubicBezTo>
                    <a:pt x="21" y="0"/>
                    <a:pt x="21" y="0"/>
                    <a:pt x="21" y="0"/>
                  </a:cubicBezTo>
                  <a:cubicBezTo>
                    <a:pt x="17" y="0"/>
                    <a:pt x="14" y="3"/>
                    <a:pt x="14" y="7"/>
                  </a:cubicBezTo>
                  <a:cubicBezTo>
                    <a:pt x="14" y="22"/>
                    <a:pt x="14" y="22"/>
                    <a:pt x="14" y="22"/>
                  </a:cubicBezTo>
                  <a:cubicBezTo>
                    <a:pt x="0" y="22"/>
                    <a:pt x="0" y="22"/>
                    <a:pt x="0" y="22"/>
                  </a:cubicBezTo>
                  <a:cubicBezTo>
                    <a:pt x="0" y="101"/>
                    <a:pt x="0" y="101"/>
                    <a:pt x="0" y="101"/>
                  </a:cubicBezTo>
                  <a:cubicBezTo>
                    <a:pt x="72" y="101"/>
                    <a:pt x="72" y="101"/>
                    <a:pt x="72" y="101"/>
                  </a:cubicBezTo>
                  <a:cubicBezTo>
                    <a:pt x="72" y="22"/>
                    <a:pt x="72" y="22"/>
                    <a:pt x="72" y="22"/>
                  </a:cubicBezTo>
                  <a:cubicBezTo>
                    <a:pt x="58" y="22"/>
                    <a:pt x="58" y="22"/>
                    <a:pt x="58" y="22"/>
                  </a:cubicBezTo>
                  <a:lnTo>
                    <a:pt x="58" y="7"/>
                  </a:lnTo>
                  <a:close/>
                  <a:moveTo>
                    <a:pt x="50" y="22"/>
                  </a:moveTo>
                  <a:cubicBezTo>
                    <a:pt x="21" y="22"/>
                    <a:pt x="21" y="22"/>
                    <a:pt x="21" y="22"/>
                  </a:cubicBezTo>
                  <a:cubicBezTo>
                    <a:pt x="21" y="7"/>
                    <a:pt x="21" y="7"/>
                    <a:pt x="21" y="7"/>
                  </a:cubicBezTo>
                  <a:cubicBezTo>
                    <a:pt x="50" y="7"/>
                    <a:pt x="50" y="7"/>
                    <a:pt x="50" y="7"/>
                  </a:cubicBezTo>
                  <a:lnTo>
                    <a:pt x="50" y="22"/>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202" name="Freeform 156"/>
            <p:cNvSpPr/>
            <p:nvPr/>
          </p:nvSpPr>
          <p:spPr bwMode="auto">
            <a:xfrm>
              <a:off x="2339976" y="3106738"/>
              <a:ext cx="38100" cy="198438"/>
            </a:xfrm>
            <a:custGeom>
              <a:avLst/>
              <a:gdLst/>
              <a:ahLst/>
              <a:cxnLst>
                <a:cxn ang="0">
                  <a:pos x="0" y="0"/>
                </a:cxn>
                <a:cxn ang="0">
                  <a:pos x="0" y="79"/>
                </a:cxn>
                <a:cxn ang="0">
                  <a:pos x="15" y="65"/>
                </a:cxn>
                <a:cxn ang="0">
                  <a:pos x="15" y="14"/>
                </a:cxn>
                <a:cxn ang="0">
                  <a:pos x="0" y="0"/>
                </a:cxn>
              </a:cxnLst>
              <a:rect l="0" t="0" r="r" b="b"/>
              <a:pathLst>
                <a:path w="15" h="79">
                  <a:moveTo>
                    <a:pt x="0" y="0"/>
                  </a:moveTo>
                  <a:cubicBezTo>
                    <a:pt x="0" y="79"/>
                    <a:pt x="0" y="79"/>
                    <a:pt x="0" y="79"/>
                  </a:cubicBezTo>
                  <a:cubicBezTo>
                    <a:pt x="8" y="79"/>
                    <a:pt x="15" y="73"/>
                    <a:pt x="15" y="65"/>
                  </a:cubicBezTo>
                  <a:cubicBezTo>
                    <a:pt x="15" y="14"/>
                    <a:pt x="15" y="14"/>
                    <a:pt x="15" y="14"/>
                  </a:cubicBezTo>
                  <a:cubicBezTo>
                    <a:pt x="15" y="6"/>
                    <a:pt x="8" y="0"/>
                    <a:pt x="0"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31" name="Freeform 157"/>
          <p:cNvSpPr/>
          <p:nvPr/>
        </p:nvSpPr>
        <p:spPr bwMode="auto">
          <a:xfrm>
            <a:off x="3194459" y="1566410"/>
            <a:ext cx="169743" cy="195703"/>
          </a:xfrm>
          <a:custGeom>
            <a:avLst/>
            <a:gdLst>
              <a:gd name="T0" fmla="*/ 127441 w 54"/>
              <a:gd name="T1" fmla="*/ 67750 h 62"/>
              <a:gd name="T2" fmla="*/ 87460 w 54"/>
              <a:gd name="T3" fmla="*/ 45167 h 62"/>
              <a:gd name="T4" fmla="*/ 57474 w 54"/>
              <a:gd name="T5" fmla="*/ 27602 h 62"/>
              <a:gd name="T6" fmla="*/ 17492 w 54"/>
              <a:gd name="T7" fmla="*/ 5019 h 62"/>
              <a:gd name="T8" fmla="*/ 0 w 54"/>
              <a:gd name="T9" fmla="*/ 15056 h 62"/>
              <a:gd name="T10" fmla="*/ 0 w 54"/>
              <a:gd name="T11" fmla="*/ 140519 h 62"/>
              <a:gd name="T12" fmla="*/ 17492 w 54"/>
              <a:gd name="T13" fmla="*/ 150556 h 62"/>
              <a:gd name="T14" fmla="*/ 54975 w 54"/>
              <a:gd name="T15" fmla="*/ 127973 h 62"/>
              <a:gd name="T16" fmla="*/ 87460 w 54"/>
              <a:gd name="T17" fmla="*/ 110408 h 62"/>
              <a:gd name="T18" fmla="*/ 127441 w 54"/>
              <a:gd name="T19" fmla="*/ 87825 h 62"/>
              <a:gd name="T20" fmla="*/ 127441 w 54"/>
              <a:gd name="T21" fmla="*/ 67750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4" h="62">
                <a:moveTo>
                  <a:pt x="51" y="27"/>
                </a:moveTo>
                <a:cubicBezTo>
                  <a:pt x="35" y="18"/>
                  <a:pt x="35" y="18"/>
                  <a:pt x="35" y="18"/>
                </a:cubicBezTo>
                <a:cubicBezTo>
                  <a:pt x="32" y="16"/>
                  <a:pt x="26" y="13"/>
                  <a:pt x="23" y="11"/>
                </a:cubicBezTo>
                <a:cubicBezTo>
                  <a:pt x="7" y="2"/>
                  <a:pt x="7" y="2"/>
                  <a:pt x="7" y="2"/>
                </a:cubicBezTo>
                <a:cubicBezTo>
                  <a:pt x="3" y="0"/>
                  <a:pt x="0" y="2"/>
                  <a:pt x="0" y="6"/>
                </a:cubicBezTo>
                <a:cubicBezTo>
                  <a:pt x="0" y="56"/>
                  <a:pt x="0" y="56"/>
                  <a:pt x="0" y="56"/>
                </a:cubicBezTo>
                <a:cubicBezTo>
                  <a:pt x="0" y="60"/>
                  <a:pt x="3" y="62"/>
                  <a:pt x="7" y="60"/>
                </a:cubicBezTo>
                <a:cubicBezTo>
                  <a:pt x="22" y="51"/>
                  <a:pt x="22" y="51"/>
                  <a:pt x="22" y="51"/>
                </a:cubicBezTo>
                <a:cubicBezTo>
                  <a:pt x="26" y="49"/>
                  <a:pt x="32" y="46"/>
                  <a:pt x="35" y="44"/>
                </a:cubicBezTo>
                <a:cubicBezTo>
                  <a:pt x="51" y="35"/>
                  <a:pt x="51" y="35"/>
                  <a:pt x="51" y="35"/>
                </a:cubicBezTo>
                <a:cubicBezTo>
                  <a:pt x="54" y="33"/>
                  <a:pt x="54" y="29"/>
                  <a:pt x="51" y="27"/>
                </a:cubicBezTo>
                <a:close/>
              </a:path>
            </a:pathLst>
          </a:custGeom>
          <a:solidFill>
            <a:srgbClr val="00B050"/>
          </a:solidFill>
          <a:ln>
            <a:noFill/>
          </a:ln>
        </p:spPr>
        <p:txBody>
          <a:bodyPr/>
          <a:lstStyle/>
          <a:p>
            <a:endParaRPr lang="en-US"/>
          </a:p>
        </p:txBody>
      </p:sp>
      <p:sp>
        <p:nvSpPr>
          <p:cNvPr id="132" name="Freeform 158"/>
          <p:cNvSpPr/>
          <p:nvPr/>
        </p:nvSpPr>
        <p:spPr bwMode="auto">
          <a:xfrm>
            <a:off x="1648809" y="1566410"/>
            <a:ext cx="279575" cy="195703"/>
          </a:xfrm>
          <a:custGeom>
            <a:avLst/>
            <a:gdLst>
              <a:gd name="T0" fmla="*/ 209622 w 88"/>
              <a:gd name="T1" fmla="*/ 5019 h 62"/>
              <a:gd name="T2" fmla="*/ 171739 w 88"/>
              <a:gd name="T3" fmla="*/ 27602 h 62"/>
              <a:gd name="T4" fmla="*/ 138906 w 88"/>
              <a:gd name="T5" fmla="*/ 45167 h 62"/>
              <a:gd name="T6" fmla="*/ 128804 w 88"/>
              <a:gd name="T7" fmla="*/ 50185 h 62"/>
              <a:gd name="T8" fmla="*/ 128804 w 88"/>
              <a:gd name="T9" fmla="*/ 15056 h 62"/>
              <a:gd name="T10" fmla="*/ 116176 w 88"/>
              <a:gd name="T11" fmla="*/ 5019 h 62"/>
              <a:gd name="T12" fmla="*/ 78293 w 88"/>
              <a:gd name="T13" fmla="*/ 27602 h 62"/>
              <a:gd name="T14" fmla="*/ 47986 w 88"/>
              <a:gd name="T15" fmla="*/ 45167 h 62"/>
              <a:gd name="T16" fmla="*/ 7577 w 88"/>
              <a:gd name="T17" fmla="*/ 67750 h 62"/>
              <a:gd name="T18" fmla="*/ 10102 w 88"/>
              <a:gd name="T19" fmla="*/ 87825 h 62"/>
              <a:gd name="T20" fmla="*/ 47986 w 88"/>
              <a:gd name="T21" fmla="*/ 110408 h 62"/>
              <a:gd name="T22" fmla="*/ 80818 w 88"/>
              <a:gd name="T23" fmla="*/ 127973 h 62"/>
              <a:gd name="T24" fmla="*/ 116176 w 88"/>
              <a:gd name="T25" fmla="*/ 150556 h 62"/>
              <a:gd name="T26" fmla="*/ 128804 w 88"/>
              <a:gd name="T27" fmla="*/ 140519 h 62"/>
              <a:gd name="T28" fmla="*/ 128804 w 88"/>
              <a:gd name="T29" fmla="*/ 105390 h 62"/>
              <a:gd name="T30" fmla="*/ 138906 w 88"/>
              <a:gd name="T31" fmla="*/ 110408 h 62"/>
              <a:gd name="T32" fmla="*/ 171739 w 88"/>
              <a:gd name="T33" fmla="*/ 127973 h 62"/>
              <a:gd name="T34" fmla="*/ 209622 w 88"/>
              <a:gd name="T35" fmla="*/ 150556 h 62"/>
              <a:gd name="T36" fmla="*/ 222250 w 88"/>
              <a:gd name="T37" fmla="*/ 140519 h 62"/>
              <a:gd name="T38" fmla="*/ 222250 w 88"/>
              <a:gd name="T39" fmla="*/ 15056 h 62"/>
              <a:gd name="T40" fmla="*/ 209622 w 88"/>
              <a:gd name="T41" fmla="*/ 5019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8" h="62">
                <a:moveTo>
                  <a:pt x="83" y="2"/>
                </a:moveTo>
                <a:cubicBezTo>
                  <a:pt x="68" y="11"/>
                  <a:pt x="68" y="11"/>
                  <a:pt x="68" y="11"/>
                </a:cubicBezTo>
                <a:cubicBezTo>
                  <a:pt x="65" y="13"/>
                  <a:pt x="58" y="16"/>
                  <a:pt x="55" y="18"/>
                </a:cubicBezTo>
                <a:cubicBezTo>
                  <a:pt x="51" y="20"/>
                  <a:pt x="51" y="20"/>
                  <a:pt x="51" y="20"/>
                </a:cubicBezTo>
                <a:cubicBezTo>
                  <a:pt x="51" y="6"/>
                  <a:pt x="51" y="6"/>
                  <a:pt x="51" y="6"/>
                </a:cubicBezTo>
                <a:cubicBezTo>
                  <a:pt x="51" y="2"/>
                  <a:pt x="49" y="0"/>
                  <a:pt x="46" y="2"/>
                </a:cubicBezTo>
                <a:cubicBezTo>
                  <a:pt x="31" y="11"/>
                  <a:pt x="31" y="11"/>
                  <a:pt x="31" y="11"/>
                </a:cubicBezTo>
                <a:cubicBezTo>
                  <a:pt x="28" y="13"/>
                  <a:pt x="22" y="16"/>
                  <a:pt x="19" y="18"/>
                </a:cubicBezTo>
                <a:cubicBezTo>
                  <a:pt x="3" y="27"/>
                  <a:pt x="3" y="27"/>
                  <a:pt x="3" y="27"/>
                </a:cubicBezTo>
                <a:cubicBezTo>
                  <a:pt x="0" y="29"/>
                  <a:pt x="0" y="33"/>
                  <a:pt x="4" y="35"/>
                </a:cubicBezTo>
                <a:cubicBezTo>
                  <a:pt x="19" y="44"/>
                  <a:pt x="19" y="44"/>
                  <a:pt x="19" y="44"/>
                </a:cubicBezTo>
                <a:cubicBezTo>
                  <a:pt x="22" y="46"/>
                  <a:pt x="28" y="49"/>
                  <a:pt x="32" y="51"/>
                </a:cubicBezTo>
                <a:cubicBezTo>
                  <a:pt x="46" y="60"/>
                  <a:pt x="46" y="60"/>
                  <a:pt x="46" y="60"/>
                </a:cubicBezTo>
                <a:cubicBezTo>
                  <a:pt x="49" y="62"/>
                  <a:pt x="51" y="60"/>
                  <a:pt x="51" y="56"/>
                </a:cubicBezTo>
                <a:cubicBezTo>
                  <a:pt x="51" y="42"/>
                  <a:pt x="51" y="42"/>
                  <a:pt x="51" y="42"/>
                </a:cubicBezTo>
                <a:cubicBezTo>
                  <a:pt x="55" y="44"/>
                  <a:pt x="55" y="44"/>
                  <a:pt x="55" y="44"/>
                </a:cubicBezTo>
                <a:cubicBezTo>
                  <a:pt x="59" y="46"/>
                  <a:pt x="65" y="49"/>
                  <a:pt x="68" y="51"/>
                </a:cubicBezTo>
                <a:cubicBezTo>
                  <a:pt x="83" y="60"/>
                  <a:pt x="83" y="60"/>
                  <a:pt x="83" y="60"/>
                </a:cubicBezTo>
                <a:cubicBezTo>
                  <a:pt x="86" y="62"/>
                  <a:pt x="88" y="60"/>
                  <a:pt x="88" y="56"/>
                </a:cubicBezTo>
                <a:cubicBezTo>
                  <a:pt x="88" y="6"/>
                  <a:pt x="88" y="6"/>
                  <a:pt x="88" y="6"/>
                </a:cubicBezTo>
                <a:cubicBezTo>
                  <a:pt x="88" y="2"/>
                  <a:pt x="86" y="0"/>
                  <a:pt x="83" y="2"/>
                </a:cubicBezTo>
                <a:close/>
              </a:path>
            </a:pathLst>
          </a:custGeom>
          <a:solidFill>
            <a:srgbClr val="00B050"/>
          </a:solidFill>
          <a:ln>
            <a:noFill/>
          </a:ln>
        </p:spPr>
        <p:txBody>
          <a:bodyPr/>
          <a:lstStyle/>
          <a:p>
            <a:endParaRPr lang="en-US"/>
          </a:p>
        </p:txBody>
      </p:sp>
      <p:sp>
        <p:nvSpPr>
          <p:cNvPr id="133" name="Freeform 159"/>
          <p:cNvSpPr/>
          <p:nvPr/>
        </p:nvSpPr>
        <p:spPr bwMode="auto">
          <a:xfrm>
            <a:off x="3885409" y="1572402"/>
            <a:ext cx="285567" cy="197699"/>
          </a:xfrm>
          <a:custGeom>
            <a:avLst/>
            <a:gdLst>
              <a:gd name="T0" fmla="*/ 219446 w 90"/>
              <a:gd name="T1" fmla="*/ 68442 h 62"/>
              <a:gd name="T2" fmla="*/ 179088 w 90"/>
              <a:gd name="T3" fmla="*/ 45628 h 62"/>
              <a:gd name="T4" fmla="*/ 148820 w 90"/>
              <a:gd name="T5" fmla="*/ 27884 h 62"/>
              <a:gd name="T6" fmla="*/ 108462 w 90"/>
              <a:gd name="T7" fmla="*/ 5070 h 62"/>
              <a:gd name="T8" fmla="*/ 90805 w 90"/>
              <a:gd name="T9" fmla="*/ 12674 h 62"/>
              <a:gd name="T10" fmla="*/ 90805 w 90"/>
              <a:gd name="T11" fmla="*/ 50697 h 62"/>
              <a:gd name="T12" fmla="*/ 83238 w 90"/>
              <a:gd name="T13" fmla="*/ 45628 h 62"/>
              <a:gd name="T14" fmla="*/ 52970 w 90"/>
              <a:gd name="T15" fmla="*/ 27884 h 62"/>
              <a:gd name="T16" fmla="*/ 15134 w 90"/>
              <a:gd name="T17" fmla="*/ 5070 h 62"/>
              <a:gd name="T18" fmla="*/ 0 w 90"/>
              <a:gd name="T19" fmla="*/ 12674 h 62"/>
              <a:gd name="T20" fmla="*/ 0 w 90"/>
              <a:gd name="T21" fmla="*/ 60837 h 62"/>
              <a:gd name="T22" fmla="*/ 0 w 90"/>
              <a:gd name="T23" fmla="*/ 96325 h 62"/>
              <a:gd name="T24" fmla="*/ 0 w 90"/>
              <a:gd name="T25" fmla="*/ 141953 h 62"/>
              <a:gd name="T26" fmla="*/ 15134 w 90"/>
              <a:gd name="T27" fmla="*/ 152092 h 62"/>
              <a:gd name="T28" fmla="*/ 52970 w 90"/>
              <a:gd name="T29" fmla="*/ 129278 h 62"/>
              <a:gd name="T30" fmla="*/ 83238 w 90"/>
              <a:gd name="T31" fmla="*/ 108999 h 62"/>
              <a:gd name="T32" fmla="*/ 90805 w 90"/>
              <a:gd name="T33" fmla="*/ 106465 h 62"/>
              <a:gd name="T34" fmla="*/ 90805 w 90"/>
              <a:gd name="T35" fmla="*/ 141953 h 62"/>
              <a:gd name="T36" fmla="*/ 108462 w 90"/>
              <a:gd name="T37" fmla="*/ 152092 h 62"/>
              <a:gd name="T38" fmla="*/ 146297 w 90"/>
              <a:gd name="T39" fmla="*/ 129278 h 62"/>
              <a:gd name="T40" fmla="*/ 179088 w 90"/>
              <a:gd name="T41" fmla="*/ 108999 h 62"/>
              <a:gd name="T42" fmla="*/ 219446 w 90"/>
              <a:gd name="T43" fmla="*/ 86186 h 62"/>
              <a:gd name="T44" fmla="*/ 219446 w 90"/>
              <a:gd name="T45" fmla="*/ 68442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90" h="62">
                <a:moveTo>
                  <a:pt x="87" y="27"/>
                </a:moveTo>
                <a:cubicBezTo>
                  <a:pt x="71" y="18"/>
                  <a:pt x="71" y="18"/>
                  <a:pt x="71" y="18"/>
                </a:cubicBezTo>
                <a:cubicBezTo>
                  <a:pt x="68" y="16"/>
                  <a:pt x="62" y="13"/>
                  <a:pt x="59" y="11"/>
                </a:cubicBezTo>
                <a:cubicBezTo>
                  <a:pt x="43" y="2"/>
                  <a:pt x="43" y="2"/>
                  <a:pt x="43" y="2"/>
                </a:cubicBezTo>
                <a:cubicBezTo>
                  <a:pt x="39" y="0"/>
                  <a:pt x="36" y="1"/>
                  <a:pt x="36" y="5"/>
                </a:cubicBezTo>
                <a:cubicBezTo>
                  <a:pt x="36" y="20"/>
                  <a:pt x="36" y="20"/>
                  <a:pt x="36" y="20"/>
                </a:cubicBezTo>
                <a:cubicBezTo>
                  <a:pt x="33" y="18"/>
                  <a:pt x="33" y="18"/>
                  <a:pt x="33" y="18"/>
                </a:cubicBezTo>
                <a:cubicBezTo>
                  <a:pt x="30" y="16"/>
                  <a:pt x="25" y="13"/>
                  <a:pt x="21" y="11"/>
                </a:cubicBezTo>
                <a:cubicBezTo>
                  <a:pt x="6" y="2"/>
                  <a:pt x="6" y="2"/>
                  <a:pt x="6" y="2"/>
                </a:cubicBezTo>
                <a:cubicBezTo>
                  <a:pt x="2" y="0"/>
                  <a:pt x="0" y="1"/>
                  <a:pt x="0" y="5"/>
                </a:cubicBezTo>
                <a:cubicBezTo>
                  <a:pt x="0" y="24"/>
                  <a:pt x="0" y="24"/>
                  <a:pt x="0" y="24"/>
                </a:cubicBezTo>
                <a:cubicBezTo>
                  <a:pt x="0" y="27"/>
                  <a:pt x="0" y="34"/>
                  <a:pt x="0" y="38"/>
                </a:cubicBezTo>
                <a:cubicBezTo>
                  <a:pt x="0" y="56"/>
                  <a:pt x="0" y="56"/>
                  <a:pt x="0" y="56"/>
                </a:cubicBezTo>
                <a:cubicBezTo>
                  <a:pt x="0" y="60"/>
                  <a:pt x="2" y="62"/>
                  <a:pt x="6" y="60"/>
                </a:cubicBezTo>
                <a:cubicBezTo>
                  <a:pt x="21" y="51"/>
                  <a:pt x="21" y="51"/>
                  <a:pt x="21" y="51"/>
                </a:cubicBezTo>
                <a:cubicBezTo>
                  <a:pt x="25" y="49"/>
                  <a:pt x="30" y="45"/>
                  <a:pt x="33" y="43"/>
                </a:cubicBezTo>
                <a:cubicBezTo>
                  <a:pt x="36" y="42"/>
                  <a:pt x="36" y="42"/>
                  <a:pt x="36" y="42"/>
                </a:cubicBezTo>
                <a:cubicBezTo>
                  <a:pt x="36" y="56"/>
                  <a:pt x="36" y="56"/>
                  <a:pt x="36" y="56"/>
                </a:cubicBezTo>
                <a:cubicBezTo>
                  <a:pt x="36" y="60"/>
                  <a:pt x="39" y="62"/>
                  <a:pt x="43" y="60"/>
                </a:cubicBezTo>
                <a:cubicBezTo>
                  <a:pt x="58" y="51"/>
                  <a:pt x="58" y="51"/>
                  <a:pt x="58" y="51"/>
                </a:cubicBezTo>
                <a:cubicBezTo>
                  <a:pt x="62" y="49"/>
                  <a:pt x="68" y="45"/>
                  <a:pt x="71" y="43"/>
                </a:cubicBezTo>
                <a:cubicBezTo>
                  <a:pt x="87" y="34"/>
                  <a:pt x="87" y="34"/>
                  <a:pt x="87" y="34"/>
                </a:cubicBezTo>
                <a:cubicBezTo>
                  <a:pt x="90" y="32"/>
                  <a:pt x="90" y="29"/>
                  <a:pt x="87" y="27"/>
                </a:cubicBezTo>
                <a:close/>
              </a:path>
            </a:pathLst>
          </a:custGeom>
          <a:solidFill>
            <a:srgbClr val="00B050"/>
          </a:solidFill>
          <a:ln>
            <a:noFill/>
          </a:ln>
        </p:spPr>
        <p:txBody>
          <a:bodyPr/>
          <a:lstStyle/>
          <a:p>
            <a:endParaRPr lang="en-US"/>
          </a:p>
        </p:txBody>
      </p:sp>
      <p:sp>
        <p:nvSpPr>
          <p:cNvPr id="134" name="Freeform 160"/>
          <p:cNvSpPr/>
          <p:nvPr/>
        </p:nvSpPr>
        <p:spPr bwMode="auto">
          <a:xfrm>
            <a:off x="983821" y="1572402"/>
            <a:ext cx="183721" cy="197699"/>
          </a:xfrm>
          <a:custGeom>
            <a:avLst/>
            <a:gdLst>
              <a:gd name="T0" fmla="*/ 130941 w 58"/>
              <a:gd name="T1" fmla="*/ 5070 h 62"/>
              <a:gd name="T2" fmla="*/ 90652 w 58"/>
              <a:gd name="T3" fmla="*/ 27884 h 62"/>
              <a:gd name="T4" fmla="*/ 60434 w 58"/>
              <a:gd name="T5" fmla="*/ 45628 h 62"/>
              <a:gd name="T6" fmla="*/ 35253 w 58"/>
              <a:gd name="T7" fmla="*/ 60837 h 62"/>
              <a:gd name="T8" fmla="*/ 35253 w 58"/>
              <a:gd name="T9" fmla="*/ 15209 h 62"/>
              <a:gd name="T10" fmla="*/ 25181 w 58"/>
              <a:gd name="T11" fmla="*/ 7605 h 62"/>
              <a:gd name="T12" fmla="*/ 7554 w 58"/>
              <a:gd name="T13" fmla="*/ 7605 h 62"/>
              <a:gd name="T14" fmla="*/ 0 w 58"/>
              <a:gd name="T15" fmla="*/ 15209 h 62"/>
              <a:gd name="T16" fmla="*/ 0 w 58"/>
              <a:gd name="T17" fmla="*/ 139418 h 62"/>
              <a:gd name="T18" fmla="*/ 7554 w 58"/>
              <a:gd name="T19" fmla="*/ 149557 h 62"/>
              <a:gd name="T20" fmla="*/ 25181 w 58"/>
              <a:gd name="T21" fmla="*/ 149557 h 62"/>
              <a:gd name="T22" fmla="*/ 35253 w 58"/>
              <a:gd name="T23" fmla="*/ 139418 h 62"/>
              <a:gd name="T24" fmla="*/ 35253 w 58"/>
              <a:gd name="T25" fmla="*/ 96325 h 62"/>
              <a:gd name="T26" fmla="*/ 60434 w 58"/>
              <a:gd name="T27" fmla="*/ 108999 h 62"/>
              <a:gd name="T28" fmla="*/ 90652 w 58"/>
              <a:gd name="T29" fmla="*/ 129278 h 62"/>
              <a:gd name="T30" fmla="*/ 130941 w 58"/>
              <a:gd name="T31" fmla="*/ 152092 h 62"/>
              <a:gd name="T32" fmla="*/ 146050 w 58"/>
              <a:gd name="T33" fmla="*/ 141953 h 62"/>
              <a:gd name="T34" fmla="*/ 146050 w 58"/>
              <a:gd name="T35" fmla="*/ 12674 h 62"/>
              <a:gd name="T36" fmla="*/ 130941 w 58"/>
              <a:gd name="T37" fmla="*/ 5070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8" h="62">
                <a:moveTo>
                  <a:pt x="52" y="2"/>
                </a:moveTo>
                <a:cubicBezTo>
                  <a:pt x="36" y="11"/>
                  <a:pt x="36" y="11"/>
                  <a:pt x="36" y="11"/>
                </a:cubicBezTo>
                <a:cubicBezTo>
                  <a:pt x="33" y="13"/>
                  <a:pt x="27" y="16"/>
                  <a:pt x="24" y="18"/>
                </a:cubicBezTo>
                <a:cubicBezTo>
                  <a:pt x="14" y="24"/>
                  <a:pt x="14" y="24"/>
                  <a:pt x="14" y="24"/>
                </a:cubicBezTo>
                <a:cubicBezTo>
                  <a:pt x="14" y="6"/>
                  <a:pt x="14" y="6"/>
                  <a:pt x="14" y="6"/>
                </a:cubicBezTo>
                <a:cubicBezTo>
                  <a:pt x="14" y="4"/>
                  <a:pt x="12" y="3"/>
                  <a:pt x="10" y="3"/>
                </a:cubicBezTo>
                <a:cubicBezTo>
                  <a:pt x="3" y="3"/>
                  <a:pt x="3" y="3"/>
                  <a:pt x="3" y="3"/>
                </a:cubicBezTo>
                <a:cubicBezTo>
                  <a:pt x="1" y="3"/>
                  <a:pt x="0" y="4"/>
                  <a:pt x="0" y="6"/>
                </a:cubicBezTo>
                <a:cubicBezTo>
                  <a:pt x="0" y="55"/>
                  <a:pt x="0" y="55"/>
                  <a:pt x="0" y="55"/>
                </a:cubicBezTo>
                <a:cubicBezTo>
                  <a:pt x="0" y="57"/>
                  <a:pt x="1" y="59"/>
                  <a:pt x="3" y="59"/>
                </a:cubicBezTo>
                <a:cubicBezTo>
                  <a:pt x="10" y="59"/>
                  <a:pt x="10" y="59"/>
                  <a:pt x="10" y="59"/>
                </a:cubicBezTo>
                <a:cubicBezTo>
                  <a:pt x="12" y="59"/>
                  <a:pt x="14" y="57"/>
                  <a:pt x="14" y="55"/>
                </a:cubicBezTo>
                <a:cubicBezTo>
                  <a:pt x="14" y="38"/>
                  <a:pt x="14" y="38"/>
                  <a:pt x="14" y="38"/>
                </a:cubicBezTo>
                <a:cubicBezTo>
                  <a:pt x="24" y="43"/>
                  <a:pt x="24" y="43"/>
                  <a:pt x="24" y="43"/>
                </a:cubicBezTo>
                <a:cubicBezTo>
                  <a:pt x="27" y="45"/>
                  <a:pt x="33" y="49"/>
                  <a:pt x="36" y="51"/>
                </a:cubicBezTo>
                <a:cubicBezTo>
                  <a:pt x="52" y="60"/>
                  <a:pt x="52" y="60"/>
                  <a:pt x="52" y="60"/>
                </a:cubicBezTo>
                <a:cubicBezTo>
                  <a:pt x="55" y="62"/>
                  <a:pt x="58" y="60"/>
                  <a:pt x="58" y="56"/>
                </a:cubicBezTo>
                <a:cubicBezTo>
                  <a:pt x="58" y="5"/>
                  <a:pt x="58" y="5"/>
                  <a:pt x="58" y="5"/>
                </a:cubicBezTo>
                <a:cubicBezTo>
                  <a:pt x="58" y="1"/>
                  <a:pt x="55" y="0"/>
                  <a:pt x="52" y="2"/>
                </a:cubicBezTo>
                <a:close/>
              </a:path>
            </a:pathLst>
          </a:custGeom>
          <a:solidFill>
            <a:srgbClr val="00B050"/>
          </a:solidFill>
          <a:ln>
            <a:noFill/>
          </a:ln>
        </p:spPr>
        <p:txBody>
          <a:bodyPr/>
          <a:lstStyle/>
          <a:p>
            <a:endParaRPr lang="en-US"/>
          </a:p>
        </p:txBody>
      </p:sp>
      <p:sp>
        <p:nvSpPr>
          <p:cNvPr id="135" name="Freeform 161"/>
          <p:cNvSpPr/>
          <p:nvPr/>
        </p:nvSpPr>
        <p:spPr bwMode="auto">
          <a:xfrm>
            <a:off x="4664225" y="1566410"/>
            <a:ext cx="185718" cy="195703"/>
          </a:xfrm>
          <a:custGeom>
            <a:avLst/>
            <a:gdLst>
              <a:gd name="T0" fmla="*/ 140002 w 58"/>
              <a:gd name="T1" fmla="*/ 7528 h 62"/>
              <a:gd name="T2" fmla="*/ 122183 w 58"/>
              <a:gd name="T3" fmla="*/ 7528 h 62"/>
              <a:gd name="T4" fmla="*/ 112001 w 58"/>
              <a:gd name="T5" fmla="*/ 17565 h 62"/>
              <a:gd name="T6" fmla="*/ 112001 w 58"/>
              <a:gd name="T7" fmla="*/ 60223 h 62"/>
              <a:gd name="T8" fmla="*/ 86546 w 58"/>
              <a:gd name="T9" fmla="*/ 45167 h 62"/>
              <a:gd name="T10" fmla="*/ 56001 w 58"/>
              <a:gd name="T11" fmla="*/ 27602 h 62"/>
              <a:gd name="T12" fmla="*/ 15273 w 58"/>
              <a:gd name="T13" fmla="*/ 5019 h 62"/>
              <a:gd name="T14" fmla="*/ 0 w 58"/>
              <a:gd name="T15" fmla="*/ 15056 h 62"/>
              <a:gd name="T16" fmla="*/ 0 w 58"/>
              <a:gd name="T17" fmla="*/ 140519 h 62"/>
              <a:gd name="T18" fmla="*/ 17818 w 58"/>
              <a:gd name="T19" fmla="*/ 150556 h 62"/>
              <a:gd name="T20" fmla="*/ 56001 w 58"/>
              <a:gd name="T21" fmla="*/ 127973 h 62"/>
              <a:gd name="T22" fmla="*/ 86546 w 58"/>
              <a:gd name="T23" fmla="*/ 110408 h 62"/>
              <a:gd name="T24" fmla="*/ 112001 w 58"/>
              <a:gd name="T25" fmla="*/ 95352 h 62"/>
              <a:gd name="T26" fmla="*/ 112001 w 58"/>
              <a:gd name="T27" fmla="*/ 143029 h 62"/>
              <a:gd name="T28" fmla="*/ 122183 w 58"/>
              <a:gd name="T29" fmla="*/ 153066 h 62"/>
              <a:gd name="T30" fmla="*/ 140002 w 58"/>
              <a:gd name="T31" fmla="*/ 153066 h 62"/>
              <a:gd name="T32" fmla="*/ 147638 w 58"/>
              <a:gd name="T33" fmla="*/ 143029 h 62"/>
              <a:gd name="T34" fmla="*/ 147638 w 58"/>
              <a:gd name="T35" fmla="*/ 17565 h 62"/>
              <a:gd name="T36" fmla="*/ 140002 w 58"/>
              <a:gd name="T37" fmla="*/ 7528 h 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8" h="62">
                <a:moveTo>
                  <a:pt x="55" y="3"/>
                </a:moveTo>
                <a:cubicBezTo>
                  <a:pt x="48" y="3"/>
                  <a:pt x="48" y="3"/>
                  <a:pt x="48" y="3"/>
                </a:cubicBezTo>
                <a:cubicBezTo>
                  <a:pt x="46" y="3"/>
                  <a:pt x="44" y="5"/>
                  <a:pt x="44" y="7"/>
                </a:cubicBezTo>
                <a:cubicBezTo>
                  <a:pt x="44" y="24"/>
                  <a:pt x="44" y="24"/>
                  <a:pt x="44" y="24"/>
                </a:cubicBezTo>
                <a:cubicBezTo>
                  <a:pt x="34" y="18"/>
                  <a:pt x="34" y="18"/>
                  <a:pt x="34" y="18"/>
                </a:cubicBezTo>
                <a:cubicBezTo>
                  <a:pt x="31" y="16"/>
                  <a:pt x="25" y="13"/>
                  <a:pt x="22" y="11"/>
                </a:cubicBezTo>
                <a:cubicBezTo>
                  <a:pt x="6" y="2"/>
                  <a:pt x="6" y="2"/>
                  <a:pt x="6" y="2"/>
                </a:cubicBezTo>
                <a:cubicBezTo>
                  <a:pt x="3" y="0"/>
                  <a:pt x="0" y="2"/>
                  <a:pt x="0" y="6"/>
                </a:cubicBezTo>
                <a:cubicBezTo>
                  <a:pt x="0" y="56"/>
                  <a:pt x="0" y="56"/>
                  <a:pt x="0" y="56"/>
                </a:cubicBezTo>
                <a:cubicBezTo>
                  <a:pt x="0" y="60"/>
                  <a:pt x="3" y="62"/>
                  <a:pt x="7" y="60"/>
                </a:cubicBezTo>
                <a:cubicBezTo>
                  <a:pt x="22" y="51"/>
                  <a:pt x="22" y="51"/>
                  <a:pt x="22" y="51"/>
                </a:cubicBezTo>
                <a:cubicBezTo>
                  <a:pt x="25" y="49"/>
                  <a:pt x="31" y="46"/>
                  <a:pt x="34" y="44"/>
                </a:cubicBezTo>
                <a:cubicBezTo>
                  <a:pt x="44" y="38"/>
                  <a:pt x="44" y="38"/>
                  <a:pt x="44" y="38"/>
                </a:cubicBezTo>
                <a:cubicBezTo>
                  <a:pt x="44" y="57"/>
                  <a:pt x="44" y="57"/>
                  <a:pt x="44" y="57"/>
                </a:cubicBezTo>
                <a:cubicBezTo>
                  <a:pt x="44" y="59"/>
                  <a:pt x="46" y="61"/>
                  <a:pt x="48" y="61"/>
                </a:cubicBezTo>
                <a:cubicBezTo>
                  <a:pt x="55" y="61"/>
                  <a:pt x="55" y="61"/>
                  <a:pt x="55" y="61"/>
                </a:cubicBezTo>
                <a:cubicBezTo>
                  <a:pt x="57" y="61"/>
                  <a:pt x="58" y="59"/>
                  <a:pt x="58" y="57"/>
                </a:cubicBezTo>
                <a:cubicBezTo>
                  <a:pt x="58" y="7"/>
                  <a:pt x="58" y="7"/>
                  <a:pt x="58" y="7"/>
                </a:cubicBezTo>
                <a:cubicBezTo>
                  <a:pt x="58" y="5"/>
                  <a:pt x="57" y="3"/>
                  <a:pt x="55" y="3"/>
                </a:cubicBezTo>
                <a:close/>
              </a:path>
            </a:pathLst>
          </a:custGeom>
          <a:solidFill>
            <a:srgbClr val="00B050"/>
          </a:solidFill>
          <a:ln>
            <a:noFill/>
          </a:ln>
        </p:spPr>
        <p:txBody>
          <a:bodyPr/>
          <a:lstStyle/>
          <a:p>
            <a:endParaRPr lang="en-US"/>
          </a:p>
        </p:txBody>
      </p:sp>
      <p:grpSp>
        <p:nvGrpSpPr>
          <p:cNvPr id="136" name="Group 68"/>
          <p:cNvGrpSpPr/>
          <p:nvPr/>
        </p:nvGrpSpPr>
        <p:grpSpPr>
          <a:xfrm>
            <a:off x="2431620" y="1576396"/>
            <a:ext cx="185717" cy="205688"/>
            <a:chOff x="1625601" y="798513"/>
            <a:chExt cx="147637" cy="163513"/>
          </a:xfrm>
          <a:solidFill>
            <a:srgbClr val="00B050"/>
          </a:solidFill>
        </p:grpSpPr>
        <p:sp>
          <p:nvSpPr>
            <p:cNvPr id="198" name="Freeform 162"/>
            <p:cNvSpPr/>
            <p:nvPr/>
          </p:nvSpPr>
          <p:spPr bwMode="auto">
            <a:xfrm>
              <a:off x="1625601" y="798513"/>
              <a:ext cx="55563" cy="163513"/>
            </a:xfrm>
            <a:custGeom>
              <a:avLst/>
              <a:gdLst/>
              <a:ahLst/>
              <a:cxnLst>
                <a:cxn ang="0">
                  <a:pos x="15" y="0"/>
                </a:cxn>
                <a:cxn ang="0">
                  <a:pos x="8" y="0"/>
                </a:cxn>
                <a:cxn ang="0">
                  <a:pos x="0" y="7"/>
                </a:cxn>
                <a:cxn ang="0">
                  <a:pos x="0" y="58"/>
                </a:cxn>
                <a:cxn ang="0">
                  <a:pos x="8" y="65"/>
                </a:cxn>
                <a:cxn ang="0">
                  <a:pos x="15" y="65"/>
                </a:cxn>
                <a:cxn ang="0">
                  <a:pos x="22" y="58"/>
                </a:cxn>
                <a:cxn ang="0">
                  <a:pos x="22" y="7"/>
                </a:cxn>
                <a:cxn ang="0">
                  <a:pos x="15" y="0"/>
                </a:cxn>
              </a:cxnLst>
              <a:rect l="0" t="0" r="r" b="b"/>
              <a:pathLst>
                <a:path w="22" h="65">
                  <a:moveTo>
                    <a:pt x="15" y="0"/>
                  </a:moveTo>
                  <a:cubicBezTo>
                    <a:pt x="8" y="0"/>
                    <a:pt x="8" y="0"/>
                    <a:pt x="8" y="0"/>
                  </a:cubicBezTo>
                  <a:cubicBezTo>
                    <a:pt x="4" y="0"/>
                    <a:pt x="0" y="3"/>
                    <a:pt x="0" y="7"/>
                  </a:cubicBezTo>
                  <a:cubicBezTo>
                    <a:pt x="0" y="58"/>
                    <a:pt x="0" y="58"/>
                    <a:pt x="0" y="58"/>
                  </a:cubicBezTo>
                  <a:cubicBezTo>
                    <a:pt x="0" y="62"/>
                    <a:pt x="4" y="65"/>
                    <a:pt x="8" y="65"/>
                  </a:cubicBezTo>
                  <a:cubicBezTo>
                    <a:pt x="15" y="65"/>
                    <a:pt x="15" y="65"/>
                    <a:pt x="15" y="65"/>
                  </a:cubicBezTo>
                  <a:cubicBezTo>
                    <a:pt x="19" y="65"/>
                    <a:pt x="22" y="62"/>
                    <a:pt x="22" y="58"/>
                  </a:cubicBezTo>
                  <a:cubicBezTo>
                    <a:pt x="22" y="7"/>
                    <a:pt x="22" y="7"/>
                    <a:pt x="22" y="7"/>
                  </a:cubicBezTo>
                  <a:cubicBezTo>
                    <a:pt x="22" y="3"/>
                    <a:pt x="19" y="0"/>
                    <a:pt x="1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99" name="Freeform 163"/>
            <p:cNvSpPr/>
            <p:nvPr/>
          </p:nvSpPr>
          <p:spPr bwMode="auto">
            <a:xfrm>
              <a:off x="1719263" y="798513"/>
              <a:ext cx="53975" cy="163513"/>
            </a:xfrm>
            <a:custGeom>
              <a:avLst/>
              <a:gdLst/>
              <a:ahLst/>
              <a:cxnLst>
                <a:cxn ang="0">
                  <a:pos x="14" y="0"/>
                </a:cxn>
                <a:cxn ang="0">
                  <a:pos x="7" y="0"/>
                </a:cxn>
                <a:cxn ang="0">
                  <a:pos x="0" y="7"/>
                </a:cxn>
                <a:cxn ang="0">
                  <a:pos x="0" y="58"/>
                </a:cxn>
                <a:cxn ang="0">
                  <a:pos x="7" y="65"/>
                </a:cxn>
                <a:cxn ang="0">
                  <a:pos x="14" y="65"/>
                </a:cxn>
                <a:cxn ang="0">
                  <a:pos x="21" y="58"/>
                </a:cxn>
                <a:cxn ang="0">
                  <a:pos x="21" y="7"/>
                </a:cxn>
                <a:cxn ang="0">
                  <a:pos x="14" y="0"/>
                </a:cxn>
              </a:cxnLst>
              <a:rect l="0" t="0" r="r" b="b"/>
              <a:pathLst>
                <a:path w="21" h="65">
                  <a:moveTo>
                    <a:pt x="14" y="0"/>
                  </a:moveTo>
                  <a:cubicBezTo>
                    <a:pt x="7" y="0"/>
                    <a:pt x="7" y="0"/>
                    <a:pt x="7" y="0"/>
                  </a:cubicBezTo>
                  <a:cubicBezTo>
                    <a:pt x="3" y="0"/>
                    <a:pt x="0" y="3"/>
                    <a:pt x="0" y="7"/>
                  </a:cubicBezTo>
                  <a:cubicBezTo>
                    <a:pt x="0" y="58"/>
                    <a:pt x="0" y="58"/>
                    <a:pt x="0" y="58"/>
                  </a:cubicBezTo>
                  <a:cubicBezTo>
                    <a:pt x="0" y="62"/>
                    <a:pt x="3" y="65"/>
                    <a:pt x="7" y="65"/>
                  </a:cubicBezTo>
                  <a:cubicBezTo>
                    <a:pt x="14" y="65"/>
                    <a:pt x="14" y="65"/>
                    <a:pt x="14" y="65"/>
                  </a:cubicBezTo>
                  <a:cubicBezTo>
                    <a:pt x="18" y="65"/>
                    <a:pt x="21" y="62"/>
                    <a:pt x="21" y="58"/>
                  </a:cubicBezTo>
                  <a:cubicBezTo>
                    <a:pt x="21" y="7"/>
                    <a:pt x="21" y="7"/>
                    <a:pt x="21" y="7"/>
                  </a:cubicBezTo>
                  <a:cubicBezTo>
                    <a:pt x="21" y="3"/>
                    <a:pt x="18" y="0"/>
                    <a:pt x="14"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37" name="Freeform 164"/>
          <p:cNvSpPr>
            <a:spLocks noEditPoints="1"/>
          </p:cNvSpPr>
          <p:nvPr/>
        </p:nvSpPr>
        <p:spPr bwMode="auto">
          <a:xfrm>
            <a:off x="5219381" y="1576396"/>
            <a:ext cx="369439" cy="205687"/>
          </a:xfrm>
          <a:custGeom>
            <a:avLst/>
            <a:gdLst>
              <a:gd name="T0" fmla="*/ 274638 w 185"/>
              <a:gd name="T1" fmla="*/ 55562 h 103"/>
              <a:gd name="T2" fmla="*/ 274638 w 185"/>
              <a:gd name="T3" fmla="*/ 0 h 103"/>
              <a:gd name="T4" fmla="*/ 0 w 185"/>
              <a:gd name="T5" fmla="*/ 0 h 103"/>
              <a:gd name="T6" fmla="*/ 0 w 185"/>
              <a:gd name="T7" fmla="*/ 163512 h 103"/>
              <a:gd name="T8" fmla="*/ 274638 w 185"/>
              <a:gd name="T9" fmla="*/ 163512 h 103"/>
              <a:gd name="T10" fmla="*/ 274638 w 185"/>
              <a:gd name="T11" fmla="*/ 128587 h 103"/>
              <a:gd name="T12" fmla="*/ 293688 w 185"/>
              <a:gd name="T13" fmla="*/ 128587 h 103"/>
              <a:gd name="T14" fmla="*/ 293688 w 185"/>
              <a:gd name="T15" fmla="*/ 55562 h 103"/>
              <a:gd name="T16" fmla="*/ 274638 w 185"/>
              <a:gd name="T17" fmla="*/ 55562 h 103"/>
              <a:gd name="T18" fmla="*/ 238125 w 185"/>
              <a:gd name="T19" fmla="*/ 128587 h 103"/>
              <a:gd name="T20" fmla="*/ 36513 w 185"/>
              <a:gd name="T21" fmla="*/ 128587 h 103"/>
              <a:gd name="T22" fmla="*/ 36513 w 185"/>
              <a:gd name="T23" fmla="*/ 34925 h 103"/>
              <a:gd name="T24" fmla="*/ 238125 w 185"/>
              <a:gd name="T25" fmla="*/ 34925 h 103"/>
              <a:gd name="T26" fmla="*/ 238125 w 185"/>
              <a:gd name="T27" fmla="*/ 128587 h 1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5" h="103">
                <a:moveTo>
                  <a:pt x="173" y="35"/>
                </a:moveTo>
                <a:lnTo>
                  <a:pt x="173" y="0"/>
                </a:lnTo>
                <a:lnTo>
                  <a:pt x="0" y="0"/>
                </a:lnTo>
                <a:lnTo>
                  <a:pt x="0" y="103"/>
                </a:lnTo>
                <a:lnTo>
                  <a:pt x="173" y="103"/>
                </a:lnTo>
                <a:lnTo>
                  <a:pt x="173" y="81"/>
                </a:lnTo>
                <a:lnTo>
                  <a:pt x="185" y="81"/>
                </a:lnTo>
                <a:lnTo>
                  <a:pt x="185" y="35"/>
                </a:lnTo>
                <a:lnTo>
                  <a:pt x="173" y="35"/>
                </a:lnTo>
                <a:close/>
                <a:moveTo>
                  <a:pt x="150" y="81"/>
                </a:moveTo>
                <a:lnTo>
                  <a:pt x="23" y="81"/>
                </a:lnTo>
                <a:lnTo>
                  <a:pt x="23" y="22"/>
                </a:lnTo>
                <a:lnTo>
                  <a:pt x="150" y="22"/>
                </a:lnTo>
                <a:lnTo>
                  <a:pt x="150" y="81"/>
                </a:lnTo>
                <a:close/>
              </a:path>
            </a:pathLst>
          </a:custGeom>
          <a:solidFill>
            <a:srgbClr val="00B050"/>
          </a:solidFill>
          <a:ln>
            <a:noFill/>
          </a:ln>
        </p:spPr>
        <p:txBody>
          <a:bodyPr/>
          <a:lstStyle/>
          <a:p>
            <a:endParaRPr lang="en-US"/>
          </a:p>
        </p:txBody>
      </p:sp>
      <p:grpSp>
        <p:nvGrpSpPr>
          <p:cNvPr id="138" name="Group 70"/>
          <p:cNvGrpSpPr/>
          <p:nvPr/>
        </p:nvGrpSpPr>
        <p:grpSpPr>
          <a:xfrm>
            <a:off x="5956262" y="1576396"/>
            <a:ext cx="367441" cy="205688"/>
            <a:chOff x="4427538" y="798513"/>
            <a:chExt cx="292100" cy="163513"/>
          </a:xfrm>
          <a:solidFill>
            <a:srgbClr val="00B050"/>
          </a:solidFill>
        </p:grpSpPr>
        <p:sp>
          <p:nvSpPr>
            <p:cNvPr id="196" name="Freeform 165"/>
            <p:cNvSpPr>
              <a:spLocks noEditPoints="1"/>
            </p:cNvSpPr>
            <p:nvPr/>
          </p:nvSpPr>
          <p:spPr bwMode="auto">
            <a:xfrm>
              <a:off x="4427538" y="798513"/>
              <a:ext cx="292100" cy="163513"/>
            </a:xfrm>
            <a:custGeom>
              <a:avLst/>
              <a:gdLst/>
              <a:ahLst/>
              <a:cxnLst>
                <a:cxn ang="0">
                  <a:pos x="173" y="35"/>
                </a:cxn>
                <a:cxn ang="0">
                  <a:pos x="173" y="0"/>
                </a:cxn>
                <a:cxn ang="0">
                  <a:pos x="0" y="0"/>
                </a:cxn>
                <a:cxn ang="0">
                  <a:pos x="0" y="103"/>
                </a:cxn>
                <a:cxn ang="0">
                  <a:pos x="173" y="103"/>
                </a:cxn>
                <a:cxn ang="0">
                  <a:pos x="173" y="81"/>
                </a:cxn>
                <a:cxn ang="0">
                  <a:pos x="184" y="81"/>
                </a:cxn>
                <a:cxn ang="0">
                  <a:pos x="184" y="35"/>
                </a:cxn>
                <a:cxn ang="0">
                  <a:pos x="173" y="35"/>
                </a:cxn>
                <a:cxn ang="0">
                  <a:pos x="149" y="81"/>
                </a:cxn>
                <a:cxn ang="0">
                  <a:pos x="22" y="81"/>
                </a:cxn>
                <a:cxn ang="0">
                  <a:pos x="22" y="22"/>
                </a:cxn>
                <a:cxn ang="0">
                  <a:pos x="149" y="22"/>
                </a:cxn>
                <a:cxn ang="0">
                  <a:pos x="149" y="81"/>
                </a:cxn>
              </a:cxnLst>
              <a:rect l="0" t="0" r="r" b="b"/>
              <a:pathLst>
                <a:path w="184" h="103">
                  <a:moveTo>
                    <a:pt x="173" y="35"/>
                  </a:moveTo>
                  <a:lnTo>
                    <a:pt x="173" y="0"/>
                  </a:lnTo>
                  <a:lnTo>
                    <a:pt x="0" y="0"/>
                  </a:lnTo>
                  <a:lnTo>
                    <a:pt x="0" y="103"/>
                  </a:lnTo>
                  <a:lnTo>
                    <a:pt x="173" y="103"/>
                  </a:lnTo>
                  <a:lnTo>
                    <a:pt x="173" y="81"/>
                  </a:lnTo>
                  <a:lnTo>
                    <a:pt x="184" y="81"/>
                  </a:lnTo>
                  <a:lnTo>
                    <a:pt x="184" y="35"/>
                  </a:lnTo>
                  <a:lnTo>
                    <a:pt x="173" y="35"/>
                  </a:lnTo>
                  <a:close/>
                  <a:moveTo>
                    <a:pt x="149" y="81"/>
                  </a:moveTo>
                  <a:lnTo>
                    <a:pt x="22" y="81"/>
                  </a:lnTo>
                  <a:lnTo>
                    <a:pt x="22" y="22"/>
                  </a:lnTo>
                  <a:lnTo>
                    <a:pt x="149" y="22"/>
                  </a:lnTo>
                  <a:lnTo>
                    <a:pt x="149" y="8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97" name="Freeform 166"/>
            <p:cNvSpPr/>
            <p:nvPr/>
          </p:nvSpPr>
          <p:spPr bwMode="auto">
            <a:xfrm>
              <a:off x="4483101" y="854075"/>
              <a:ext cx="107950" cy="52388"/>
            </a:xfrm>
            <a:custGeom>
              <a:avLst/>
              <a:gdLst/>
              <a:ahLst/>
              <a:cxnLst>
                <a:cxn ang="0">
                  <a:pos x="33" y="0"/>
                </a:cxn>
                <a:cxn ang="0">
                  <a:pos x="0" y="0"/>
                </a:cxn>
                <a:cxn ang="0">
                  <a:pos x="0" y="33"/>
                </a:cxn>
                <a:cxn ang="0">
                  <a:pos x="68" y="33"/>
                </a:cxn>
                <a:cxn ang="0">
                  <a:pos x="33" y="0"/>
                </a:cxn>
              </a:cxnLst>
              <a:rect l="0" t="0" r="r" b="b"/>
              <a:pathLst>
                <a:path w="68" h="33">
                  <a:moveTo>
                    <a:pt x="33" y="0"/>
                  </a:moveTo>
                  <a:lnTo>
                    <a:pt x="0" y="0"/>
                  </a:lnTo>
                  <a:lnTo>
                    <a:pt x="0" y="33"/>
                  </a:lnTo>
                  <a:lnTo>
                    <a:pt x="68" y="33"/>
                  </a:lnTo>
                  <a:lnTo>
                    <a:pt x="33"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39" name="Group 71"/>
          <p:cNvGrpSpPr/>
          <p:nvPr/>
        </p:nvGrpSpPr>
        <p:grpSpPr>
          <a:xfrm>
            <a:off x="6691145" y="1576396"/>
            <a:ext cx="367441" cy="205688"/>
            <a:chOff x="5011738" y="798513"/>
            <a:chExt cx="292100" cy="163513"/>
          </a:xfrm>
          <a:solidFill>
            <a:srgbClr val="00B050"/>
          </a:solidFill>
        </p:grpSpPr>
        <p:sp>
          <p:nvSpPr>
            <p:cNvPr id="194" name="Freeform 167"/>
            <p:cNvSpPr>
              <a:spLocks noEditPoints="1"/>
            </p:cNvSpPr>
            <p:nvPr/>
          </p:nvSpPr>
          <p:spPr bwMode="auto">
            <a:xfrm>
              <a:off x="5011738" y="798513"/>
              <a:ext cx="292100" cy="163513"/>
            </a:xfrm>
            <a:custGeom>
              <a:avLst/>
              <a:gdLst/>
              <a:ahLst/>
              <a:cxnLst>
                <a:cxn ang="0">
                  <a:pos x="173" y="35"/>
                </a:cxn>
                <a:cxn ang="0">
                  <a:pos x="173" y="0"/>
                </a:cxn>
                <a:cxn ang="0">
                  <a:pos x="0" y="0"/>
                </a:cxn>
                <a:cxn ang="0">
                  <a:pos x="0" y="103"/>
                </a:cxn>
                <a:cxn ang="0">
                  <a:pos x="173" y="103"/>
                </a:cxn>
                <a:cxn ang="0">
                  <a:pos x="173" y="81"/>
                </a:cxn>
                <a:cxn ang="0">
                  <a:pos x="184" y="81"/>
                </a:cxn>
                <a:cxn ang="0">
                  <a:pos x="184" y="35"/>
                </a:cxn>
                <a:cxn ang="0">
                  <a:pos x="173" y="35"/>
                </a:cxn>
                <a:cxn ang="0">
                  <a:pos x="151" y="81"/>
                </a:cxn>
                <a:cxn ang="0">
                  <a:pos x="24" y="81"/>
                </a:cxn>
                <a:cxn ang="0">
                  <a:pos x="24" y="22"/>
                </a:cxn>
                <a:cxn ang="0">
                  <a:pos x="151" y="22"/>
                </a:cxn>
                <a:cxn ang="0">
                  <a:pos x="151" y="81"/>
                </a:cxn>
              </a:cxnLst>
              <a:rect l="0" t="0" r="r" b="b"/>
              <a:pathLst>
                <a:path w="184" h="103">
                  <a:moveTo>
                    <a:pt x="173" y="35"/>
                  </a:moveTo>
                  <a:lnTo>
                    <a:pt x="173" y="0"/>
                  </a:lnTo>
                  <a:lnTo>
                    <a:pt x="0" y="0"/>
                  </a:lnTo>
                  <a:lnTo>
                    <a:pt x="0" y="103"/>
                  </a:lnTo>
                  <a:lnTo>
                    <a:pt x="173" y="103"/>
                  </a:lnTo>
                  <a:lnTo>
                    <a:pt x="173" y="81"/>
                  </a:lnTo>
                  <a:lnTo>
                    <a:pt x="184" y="81"/>
                  </a:lnTo>
                  <a:lnTo>
                    <a:pt x="184" y="35"/>
                  </a:lnTo>
                  <a:lnTo>
                    <a:pt x="173" y="35"/>
                  </a:lnTo>
                  <a:close/>
                  <a:moveTo>
                    <a:pt x="151" y="81"/>
                  </a:moveTo>
                  <a:lnTo>
                    <a:pt x="24" y="81"/>
                  </a:lnTo>
                  <a:lnTo>
                    <a:pt x="24" y="22"/>
                  </a:lnTo>
                  <a:lnTo>
                    <a:pt x="151" y="22"/>
                  </a:lnTo>
                  <a:lnTo>
                    <a:pt x="151" y="8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95" name="Rectangle 168"/>
            <p:cNvSpPr>
              <a:spLocks noChangeArrowheads="1"/>
            </p:cNvSpPr>
            <p:nvPr/>
          </p:nvSpPr>
          <p:spPr bwMode="auto">
            <a:xfrm>
              <a:off x="5067301" y="854075"/>
              <a:ext cx="163513" cy="52388"/>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40" name="Group 72"/>
          <p:cNvGrpSpPr/>
          <p:nvPr/>
        </p:nvGrpSpPr>
        <p:grpSpPr>
          <a:xfrm>
            <a:off x="7430021" y="1576396"/>
            <a:ext cx="367441" cy="205688"/>
            <a:chOff x="5599113" y="798513"/>
            <a:chExt cx="292100" cy="163513"/>
          </a:xfrm>
          <a:solidFill>
            <a:srgbClr val="00B050"/>
          </a:solidFill>
        </p:grpSpPr>
        <p:sp>
          <p:nvSpPr>
            <p:cNvPr id="192" name="Freeform 169"/>
            <p:cNvSpPr>
              <a:spLocks noEditPoints="1"/>
            </p:cNvSpPr>
            <p:nvPr/>
          </p:nvSpPr>
          <p:spPr bwMode="auto">
            <a:xfrm>
              <a:off x="5599113" y="798513"/>
              <a:ext cx="292100" cy="163513"/>
            </a:xfrm>
            <a:custGeom>
              <a:avLst/>
              <a:gdLst/>
              <a:ahLst/>
              <a:cxnLst>
                <a:cxn ang="0">
                  <a:pos x="172" y="35"/>
                </a:cxn>
                <a:cxn ang="0">
                  <a:pos x="172" y="0"/>
                </a:cxn>
                <a:cxn ang="0">
                  <a:pos x="0" y="0"/>
                </a:cxn>
                <a:cxn ang="0">
                  <a:pos x="0" y="103"/>
                </a:cxn>
                <a:cxn ang="0">
                  <a:pos x="172" y="103"/>
                </a:cxn>
                <a:cxn ang="0">
                  <a:pos x="172" y="81"/>
                </a:cxn>
                <a:cxn ang="0">
                  <a:pos x="184" y="81"/>
                </a:cxn>
                <a:cxn ang="0">
                  <a:pos x="184" y="35"/>
                </a:cxn>
                <a:cxn ang="0">
                  <a:pos x="172" y="35"/>
                </a:cxn>
                <a:cxn ang="0">
                  <a:pos x="149" y="81"/>
                </a:cxn>
                <a:cxn ang="0">
                  <a:pos x="22" y="81"/>
                </a:cxn>
                <a:cxn ang="0">
                  <a:pos x="22" y="22"/>
                </a:cxn>
                <a:cxn ang="0">
                  <a:pos x="149" y="22"/>
                </a:cxn>
                <a:cxn ang="0">
                  <a:pos x="149" y="81"/>
                </a:cxn>
              </a:cxnLst>
              <a:rect l="0" t="0" r="r" b="b"/>
              <a:pathLst>
                <a:path w="184" h="103">
                  <a:moveTo>
                    <a:pt x="172" y="35"/>
                  </a:moveTo>
                  <a:lnTo>
                    <a:pt x="172" y="0"/>
                  </a:lnTo>
                  <a:lnTo>
                    <a:pt x="0" y="0"/>
                  </a:lnTo>
                  <a:lnTo>
                    <a:pt x="0" y="103"/>
                  </a:lnTo>
                  <a:lnTo>
                    <a:pt x="172" y="103"/>
                  </a:lnTo>
                  <a:lnTo>
                    <a:pt x="172" y="81"/>
                  </a:lnTo>
                  <a:lnTo>
                    <a:pt x="184" y="81"/>
                  </a:lnTo>
                  <a:lnTo>
                    <a:pt x="184" y="35"/>
                  </a:lnTo>
                  <a:lnTo>
                    <a:pt x="172" y="35"/>
                  </a:lnTo>
                  <a:close/>
                  <a:moveTo>
                    <a:pt x="149" y="81"/>
                  </a:moveTo>
                  <a:lnTo>
                    <a:pt x="22" y="81"/>
                  </a:lnTo>
                  <a:lnTo>
                    <a:pt x="22" y="22"/>
                  </a:lnTo>
                  <a:lnTo>
                    <a:pt x="149" y="22"/>
                  </a:lnTo>
                  <a:lnTo>
                    <a:pt x="149" y="8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93" name="Freeform 170"/>
            <p:cNvSpPr/>
            <p:nvPr/>
          </p:nvSpPr>
          <p:spPr bwMode="auto">
            <a:xfrm>
              <a:off x="5651501" y="854075"/>
              <a:ext cx="166688" cy="52388"/>
            </a:xfrm>
            <a:custGeom>
              <a:avLst/>
              <a:gdLst/>
              <a:ahLst/>
              <a:cxnLst>
                <a:cxn ang="0">
                  <a:pos x="59" y="33"/>
                </a:cxn>
                <a:cxn ang="0">
                  <a:pos x="105" y="0"/>
                </a:cxn>
                <a:cxn ang="0">
                  <a:pos x="59" y="11"/>
                </a:cxn>
                <a:cxn ang="0">
                  <a:pos x="47" y="0"/>
                </a:cxn>
                <a:cxn ang="0">
                  <a:pos x="0" y="33"/>
                </a:cxn>
                <a:cxn ang="0">
                  <a:pos x="47" y="22"/>
                </a:cxn>
                <a:cxn ang="0">
                  <a:pos x="59" y="33"/>
                </a:cxn>
              </a:cxnLst>
              <a:rect l="0" t="0" r="r" b="b"/>
              <a:pathLst>
                <a:path w="105" h="33">
                  <a:moveTo>
                    <a:pt x="59" y="33"/>
                  </a:moveTo>
                  <a:lnTo>
                    <a:pt x="105" y="0"/>
                  </a:lnTo>
                  <a:lnTo>
                    <a:pt x="59" y="11"/>
                  </a:lnTo>
                  <a:lnTo>
                    <a:pt x="47" y="0"/>
                  </a:lnTo>
                  <a:lnTo>
                    <a:pt x="0" y="33"/>
                  </a:lnTo>
                  <a:lnTo>
                    <a:pt x="47" y="22"/>
                  </a:lnTo>
                  <a:lnTo>
                    <a:pt x="59" y="33"/>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41" name="Group 73"/>
          <p:cNvGrpSpPr/>
          <p:nvPr/>
        </p:nvGrpSpPr>
        <p:grpSpPr>
          <a:xfrm>
            <a:off x="9636667" y="1414641"/>
            <a:ext cx="323508" cy="367441"/>
            <a:chOff x="7353301" y="669925"/>
            <a:chExt cx="257175" cy="292100"/>
          </a:xfrm>
          <a:solidFill>
            <a:srgbClr val="00B050"/>
          </a:solidFill>
        </p:grpSpPr>
        <p:sp>
          <p:nvSpPr>
            <p:cNvPr id="190" name="Freeform 171"/>
            <p:cNvSpPr/>
            <p:nvPr/>
          </p:nvSpPr>
          <p:spPr bwMode="auto">
            <a:xfrm>
              <a:off x="7353301" y="669925"/>
              <a:ext cx="38100" cy="292100"/>
            </a:xfrm>
            <a:custGeom>
              <a:avLst/>
              <a:gdLst/>
              <a:ahLst/>
              <a:cxnLst>
                <a:cxn ang="0">
                  <a:pos x="0" y="7"/>
                </a:cxn>
                <a:cxn ang="0">
                  <a:pos x="0" y="109"/>
                </a:cxn>
                <a:cxn ang="0">
                  <a:pos x="8" y="116"/>
                </a:cxn>
                <a:cxn ang="0">
                  <a:pos x="15" y="116"/>
                </a:cxn>
                <a:cxn ang="0">
                  <a:pos x="15" y="0"/>
                </a:cxn>
                <a:cxn ang="0">
                  <a:pos x="8" y="0"/>
                </a:cxn>
                <a:cxn ang="0">
                  <a:pos x="0" y="7"/>
                </a:cxn>
              </a:cxnLst>
              <a:rect l="0" t="0" r="r" b="b"/>
              <a:pathLst>
                <a:path w="15" h="116">
                  <a:moveTo>
                    <a:pt x="0" y="7"/>
                  </a:moveTo>
                  <a:cubicBezTo>
                    <a:pt x="0" y="109"/>
                    <a:pt x="0" y="109"/>
                    <a:pt x="0" y="109"/>
                  </a:cubicBezTo>
                  <a:cubicBezTo>
                    <a:pt x="0" y="113"/>
                    <a:pt x="4" y="116"/>
                    <a:pt x="8" y="116"/>
                  </a:cubicBezTo>
                  <a:cubicBezTo>
                    <a:pt x="15" y="116"/>
                    <a:pt x="15" y="116"/>
                    <a:pt x="15" y="116"/>
                  </a:cubicBezTo>
                  <a:cubicBezTo>
                    <a:pt x="15" y="0"/>
                    <a:pt x="15" y="0"/>
                    <a:pt x="15" y="0"/>
                  </a:cubicBezTo>
                  <a:cubicBezTo>
                    <a:pt x="8" y="0"/>
                    <a:pt x="8" y="0"/>
                    <a:pt x="8" y="0"/>
                  </a:cubicBezTo>
                  <a:cubicBezTo>
                    <a:pt x="4" y="0"/>
                    <a:pt x="0" y="3"/>
                    <a:pt x="0" y="7"/>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91" name="Freeform 172"/>
            <p:cNvSpPr>
              <a:spLocks noEditPoints="1"/>
            </p:cNvSpPr>
            <p:nvPr/>
          </p:nvSpPr>
          <p:spPr bwMode="auto">
            <a:xfrm>
              <a:off x="7408863" y="669925"/>
              <a:ext cx="201613" cy="292100"/>
            </a:xfrm>
            <a:custGeom>
              <a:avLst/>
              <a:gdLst/>
              <a:ahLst/>
              <a:cxnLst>
                <a:cxn ang="0">
                  <a:pos x="0" y="0"/>
                </a:cxn>
                <a:cxn ang="0">
                  <a:pos x="0" y="184"/>
                </a:cxn>
                <a:cxn ang="0">
                  <a:pos x="127" y="184"/>
                </a:cxn>
                <a:cxn ang="0">
                  <a:pos x="127" y="0"/>
                </a:cxn>
                <a:cxn ang="0">
                  <a:pos x="0" y="0"/>
                </a:cxn>
                <a:cxn ang="0">
                  <a:pos x="92" y="70"/>
                </a:cxn>
                <a:cxn ang="0">
                  <a:pos x="46" y="70"/>
                </a:cxn>
                <a:cxn ang="0">
                  <a:pos x="46" y="35"/>
                </a:cxn>
                <a:cxn ang="0">
                  <a:pos x="92" y="35"/>
                </a:cxn>
                <a:cxn ang="0">
                  <a:pos x="92" y="70"/>
                </a:cxn>
              </a:cxnLst>
              <a:rect l="0" t="0" r="r" b="b"/>
              <a:pathLst>
                <a:path w="127" h="184">
                  <a:moveTo>
                    <a:pt x="0" y="0"/>
                  </a:moveTo>
                  <a:lnTo>
                    <a:pt x="0" y="184"/>
                  </a:lnTo>
                  <a:lnTo>
                    <a:pt x="127" y="184"/>
                  </a:lnTo>
                  <a:lnTo>
                    <a:pt x="127" y="0"/>
                  </a:lnTo>
                  <a:lnTo>
                    <a:pt x="0" y="0"/>
                  </a:lnTo>
                  <a:close/>
                  <a:moveTo>
                    <a:pt x="92" y="70"/>
                  </a:moveTo>
                  <a:lnTo>
                    <a:pt x="46" y="70"/>
                  </a:lnTo>
                  <a:lnTo>
                    <a:pt x="46" y="35"/>
                  </a:lnTo>
                  <a:lnTo>
                    <a:pt x="92" y="35"/>
                  </a:lnTo>
                  <a:lnTo>
                    <a:pt x="92" y="7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43" name="Freeform 173"/>
          <p:cNvSpPr>
            <a:spLocks noEditPoints="1"/>
          </p:cNvSpPr>
          <p:nvPr/>
        </p:nvSpPr>
        <p:spPr bwMode="auto">
          <a:xfrm>
            <a:off x="8901783" y="1420633"/>
            <a:ext cx="345475" cy="367441"/>
          </a:xfrm>
          <a:custGeom>
            <a:avLst/>
            <a:gdLst>
              <a:gd name="T0" fmla="*/ 257001 w 109"/>
              <a:gd name="T1" fmla="*/ 0 h 116"/>
              <a:gd name="T2" fmla="*/ 37794 w 109"/>
              <a:gd name="T3" fmla="*/ 0 h 116"/>
              <a:gd name="T4" fmla="*/ 17637 w 109"/>
              <a:gd name="T5" fmla="*/ 17627 h 116"/>
              <a:gd name="T6" fmla="*/ 17637 w 109"/>
              <a:gd name="T7" fmla="*/ 55398 h 116"/>
              <a:gd name="T8" fmla="*/ 45353 w 109"/>
              <a:gd name="T9" fmla="*/ 55398 h 116"/>
              <a:gd name="T10" fmla="*/ 55432 w 109"/>
              <a:gd name="T11" fmla="*/ 65471 h 116"/>
              <a:gd name="T12" fmla="*/ 45353 w 109"/>
              <a:gd name="T13" fmla="*/ 73025 h 116"/>
              <a:gd name="T14" fmla="*/ 10078 w 109"/>
              <a:gd name="T15" fmla="*/ 73025 h 116"/>
              <a:gd name="T16" fmla="*/ 0 w 109"/>
              <a:gd name="T17" fmla="*/ 83097 h 116"/>
              <a:gd name="T18" fmla="*/ 10078 w 109"/>
              <a:gd name="T19" fmla="*/ 90652 h 116"/>
              <a:gd name="T20" fmla="*/ 17637 w 109"/>
              <a:gd name="T21" fmla="*/ 90652 h 116"/>
              <a:gd name="T22" fmla="*/ 17637 w 109"/>
              <a:gd name="T23" fmla="*/ 128423 h 116"/>
              <a:gd name="T24" fmla="*/ 45353 w 109"/>
              <a:gd name="T25" fmla="*/ 128423 h 116"/>
              <a:gd name="T26" fmla="*/ 55432 w 109"/>
              <a:gd name="T27" fmla="*/ 138496 h 116"/>
              <a:gd name="T28" fmla="*/ 45353 w 109"/>
              <a:gd name="T29" fmla="*/ 146050 h 116"/>
              <a:gd name="T30" fmla="*/ 10078 w 109"/>
              <a:gd name="T31" fmla="*/ 146050 h 116"/>
              <a:gd name="T32" fmla="*/ 0 w 109"/>
              <a:gd name="T33" fmla="*/ 156122 h 116"/>
              <a:gd name="T34" fmla="*/ 10078 w 109"/>
              <a:gd name="T35" fmla="*/ 166195 h 116"/>
              <a:gd name="T36" fmla="*/ 17637 w 109"/>
              <a:gd name="T37" fmla="*/ 166195 h 116"/>
              <a:gd name="T38" fmla="*/ 17637 w 109"/>
              <a:gd name="T39" fmla="*/ 201448 h 116"/>
              <a:gd name="T40" fmla="*/ 45353 w 109"/>
              <a:gd name="T41" fmla="*/ 201448 h 116"/>
              <a:gd name="T42" fmla="*/ 55432 w 109"/>
              <a:gd name="T43" fmla="*/ 211521 h 116"/>
              <a:gd name="T44" fmla="*/ 45353 w 109"/>
              <a:gd name="T45" fmla="*/ 219075 h 116"/>
              <a:gd name="T46" fmla="*/ 10078 w 109"/>
              <a:gd name="T47" fmla="*/ 219075 h 116"/>
              <a:gd name="T48" fmla="*/ 0 w 109"/>
              <a:gd name="T49" fmla="*/ 229147 h 116"/>
              <a:gd name="T50" fmla="*/ 10078 w 109"/>
              <a:gd name="T51" fmla="*/ 239220 h 116"/>
              <a:gd name="T52" fmla="*/ 17637 w 109"/>
              <a:gd name="T53" fmla="*/ 239220 h 116"/>
              <a:gd name="T54" fmla="*/ 17637 w 109"/>
              <a:gd name="T55" fmla="*/ 274473 h 116"/>
              <a:gd name="T56" fmla="*/ 37794 w 109"/>
              <a:gd name="T57" fmla="*/ 292100 h 116"/>
              <a:gd name="T58" fmla="*/ 257001 w 109"/>
              <a:gd name="T59" fmla="*/ 292100 h 116"/>
              <a:gd name="T60" fmla="*/ 274638 w 109"/>
              <a:gd name="T61" fmla="*/ 274473 h 116"/>
              <a:gd name="T62" fmla="*/ 274638 w 109"/>
              <a:gd name="T63" fmla="*/ 17627 h 116"/>
              <a:gd name="T64" fmla="*/ 257001 w 109"/>
              <a:gd name="T65" fmla="*/ 0 h 116"/>
              <a:gd name="T66" fmla="*/ 219206 w 109"/>
              <a:gd name="T67" fmla="*/ 128423 h 116"/>
              <a:gd name="T68" fmla="*/ 110863 w 109"/>
              <a:gd name="T69" fmla="*/ 128423 h 116"/>
              <a:gd name="T70" fmla="*/ 110863 w 109"/>
              <a:gd name="T71" fmla="*/ 55398 h 116"/>
              <a:gd name="T72" fmla="*/ 219206 w 109"/>
              <a:gd name="T73" fmla="*/ 55398 h 116"/>
              <a:gd name="T74" fmla="*/ 219206 w 109"/>
              <a:gd name="T75" fmla="*/ 128423 h 1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9" h="116">
                <a:moveTo>
                  <a:pt x="102" y="0"/>
                </a:moveTo>
                <a:cubicBezTo>
                  <a:pt x="15" y="0"/>
                  <a:pt x="15" y="0"/>
                  <a:pt x="15" y="0"/>
                </a:cubicBezTo>
                <a:cubicBezTo>
                  <a:pt x="11" y="0"/>
                  <a:pt x="7" y="3"/>
                  <a:pt x="7" y="7"/>
                </a:cubicBezTo>
                <a:cubicBezTo>
                  <a:pt x="7" y="22"/>
                  <a:pt x="7" y="22"/>
                  <a:pt x="7" y="22"/>
                </a:cubicBezTo>
                <a:cubicBezTo>
                  <a:pt x="18" y="22"/>
                  <a:pt x="18" y="22"/>
                  <a:pt x="18" y="22"/>
                </a:cubicBezTo>
                <a:cubicBezTo>
                  <a:pt x="20" y="22"/>
                  <a:pt x="22" y="24"/>
                  <a:pt x="22" y="26"/>
                </a:cubicBezTo>
                <a:cubicBezTo>
                  <a:pt x="22" y="28"/>
                  <a:pt x="20" y="29"/>
                  <a:pt x="18" y="29"/>
                </a:cubicBezTo>
                <a:cubicBezTo>
                  <a:pt x="4" y="29"/>
                  <a:pt x="4" y="29"/>
                  <a:pt x="4" y="29"/>
                </a:cubicBezTo>
                <a:cubicBezTo>
                  <a:pt x="2" y="29"/>
                  <a:pt x="0" y="31"/>
                  <a:pt x="0" y="33"/>
                </a:cubicBezTo>
                <a:cubicBezTo>
                  <a:pt x="0" y="35"/>
                  <a:pt x="2" y="36"/>
                  <a:pt x="4" y="36"/>
                </a:cubicBezTo>
                <a:cubicBezTo>
                  <a:pt x="7" y="36"/>
                  <a:pt x="7" y="36"/>
                  <a:pt x="7" y="36"/>
                </a:cubicBezTo>
                <a:cubicBezTo>
                  <a:pt x="7" y="51"/>
                  <a:pt x="7" y="51"/>
                  <a:pt x="7" y="51"/>
                </a:cubicBezTo>
                <a:cubicBezTo>
                  <a:pt x="18" y="51"/>
                  <a:pt x="18" y="51"/>
                  <a:pt x="18" y="51"/>
                </a:cubicBezTo>
                <a:cubicBezTo>
                  <a:pt x="20" y="51"/>
                  <a:pt x="22" y="53"/>
                  <a:pt x="22" y="55"/>
                </a:cubicBezTo>
                <a:cubicBezTo>
                  <a:pt x="22" y="57"/>
                  <a:pt x="20" y="58"/>
                  <a:pt x="18" y="58"/>
                </a:cubicBezTo>
                <a:cubicBezTo>
                  <a:pt x="4" y="58"/>
                  <a:pt x="4" y="58"/>
                  <a:pt x="4" y="58"/>
                </a:cubicBezTo>
                <a:cubicBezTo>
                  <a:pt x="2" y="58"/>
                  <a:pt x="0" y="60"/>
                  <a:pt x="0" y="62"/>
                </a:cubicBezTo>
                <a:cubicBezTo>
                  <a:pt x="0" y="64"/>
                  <a:pt x="2" y="66"/>
                  <a:pt x="4" y="66"/>
                </a:cubicBezTo>
                <a:cubicBezTo>
                  <a:pt x="7" y="66"/>
                  <a:pt x="7" y="66"/>
                  <a:pt x="7" y="66"/>
                </a:cubicBezTo>
                <a:cubicBezTo>
                  <a:pt x="7" y="80"/>
                  <a:pt x="7" y="80"/>
                  <a:pt x="7" y="80"/>
                </a:cubicBezTo>
                <a:cubicBezTo>
                  <a:pt x="18" y="80"/>
                  <a:pt x="18" y="80"/>
                  <a:pt x="18" y="80"/>
                </a:cubicBezTo>
                <a:cubicBezTo>
                  <a:pt x="20" y="80"/>
                  <a:pt x="22" y="82"/>
                  <a:pt x="22" y="84"/>
                </a:cubicBezTo>
                <a:cubicBezTo>
                  <a:pt x="22" y="86"/>
                  <a:pt x="20" y="87"/>
                  <a:pt x="18" y="87"/>
                </a:cubicBezTo>
                <a:cubicBezTo>
                  <a:pt x="4" y="87"/>
                  <a:pt x="4" y="87"/>
                  <a:pt x="4" y="87"/>
                </a:cubicBezTo>
                <a:cubicBezTo>
                  <a:pt x="2" y="87"/>
                  <a:pt x="0" y="89"/>
                  <a:pt x="0" y="91"/>
                </a:cubicBezTo>
                <a:cubicBezTo>
                  <a:pt x="0" y="93"/>
                  <a:pt x="2" y="95"/>
                  <a:pt x="4" y="95"/>
                </a:cubicBezTo>
                <a:cubicBezTo>
                  <a:pt x="7" y="95"/>
                  <a:pt x="7" y="95"/>
                  <a:pt x="7" y="95"/>
                </a:cubicBezTo>
                <a:cubicBezTo>
                  <a:pt x="7" y="109"/>
                  <a:pt x="7" y="109"/>
                  <a:pt x="7" y="109"/>
                </a:cubicBezTo>
                <a:cubicBezTo>
                  <a:pt x="7" y="113"/>
                  <a:pt x="11" y="116"/>
                  <a:pt x="15" y="116"/>
                </a:cubicBezTo>
                <a:cubicBezTo>
                  <a:pt x="102" y="116"/>
                  <a:pt x="102" y="116"/>
                  <a:pt x="102" y="116"/>
                </a:cubicBezTo>
                <a:cubicBezTo>
                  <a:pt x="106" y="116"/>
                  <a:pt x="109" y="113"/>
                  <a:pt x="109" y="109"/>
                </a:cubicBezTo>
                <a:cubicBezTo>
                  <a:pt x="109" y="7"/>
                  <a:pt x="109" y="7"/>
                  <a:pt x="109" y="7"/>
                </a:cubicBezTo>
                <a:cubicBezTo>
                  <a:pt x="109" y="3"/>
                  <a:pt x="106" y="0"/>
                  <a:pt x="102" y="0"/>
                </a:cubicBezTo>
                <a:close/>
                <a:moveTo>
                  <a:pt x="87" y="51"/>
                </a:moveTo>
                <a:cubicBezTo>
                  <a:pt x="44" y="51"/>
                  <a:pt x="44" y="51"/>
                  <a:pt x="44" y="51"/>
                </a:cubicBezTo>
                <a:cubicBezTo>
                  <a:pt x="44" y="22"/>
                  <a:pt x="44" y="22"/>
                  <a:pt x="44" y="22"/>
                </a:cubicBezTo>
                <a:cubicBezTo>
                  <a:pt x="87" y="22"/>
                  <a:pt x="87" y="22"/>
                  <a:pt x="87" y="22"/>
                </a:cubicBezTo>
                <a:lnTo>
                  <a:pt x="87" y="51"/>
                </a:lnTo>
                <a:close/>
              </a:path>
            </a:pathLst>
          </a:custGeom>
          <a:solidFill>
            <a:srgbClr val="00B050"/>
          </a:solidFill>
          <a:ln>
            <a:noFill/>
          </a:ln>
        </p:spPr>
        <p:txBody>
          <a:bodyPr/>
          <a:lstStyle/>
          <a:p>
            <a:endParaRPr lang="en-US"/>
          </a:p>
        </p:txBody>
      </p:sp>
      <p:grpSp>
        <p:nvGrpSpPr>
          <p:cNvPr id="144" name="Group 75"/>
          <p:cNvGrpSpPr/>
          <p:nvPr/>
        </p:nvGrpSpPr>
        <p:grpSpPr>
          <a:xfrm>
            <a:off x="8188868" y="1414641"/>
            <a:ext cx="345475" cy="367441"/>
            <a:chOff x="6202363" y="669925"/>
            <a:chExt cx="274638" cy="292100"/>
          </a:xfrm>
          <a:solidFill>
            <a:srgbClr val="00B050"/>
          </a:solidFill>
        </p:grpSpPr>
        <p:sp>
          <p:nvSpPr>
            <p:cNvPr id="187" name="Freeform 174"/>
            <p:cNvSpPr>
              <a:spLocks noEditPoints="1"/>
            </p:cNvSpPr>
            <p:nvPr/>
          </p:nvSpPr>
          <p:spPr bwMode="auto">
            <a:xfrm>
              <a:off x="6202363" y="669925"/>
              <a:ext cx="274638" cy="292100"/>
            </a:xfrm>
            <a:custGeom>
              <a:avLst/>
              <a:gdLst/>
              <a:ahLst/>
              <a:cxnLst>
                <a:cxn ang="0">
                  <a:pos x="102" y="0"/>
                </a:cxn>
                <a:cxn ang="0">
                  <a:pos x="7" y="0"/>
                </a:cxn>
                <a:cxn ang="0">
                  <a:pos x="0" y="7"/>
                </a:cxn>
                <a:cxn ang="0">
                  <a:pos x="0" y="102"/>
                </a:cxn>
                <a:cxn ang="0">
                  <a:pos x="7" y="109"/>
                </a:cxn>
                <a:cxn ang="0">
                  <a:pos x="15" y="109"/>
                </a:cxn>
                <a:cxn ang="0">
                  <a:pos x="22" y="116"/>
                </a:cxn>
                <a:cxn ang="0">
                  <a:pos x="29" y="109"/>
                </a:cxn>
                <a:cxn ang="0">
                  <a:pos x="80" y="109"/>
                </a:cxn>
                <a:cxn ang="0">
                  <a:pos x="87" y="116"/>
                </a:cxn>
                <a:cxn ang="0">
                  <a:pos x="94" y="109"/>
                </a:cxn>
                <a:cxn ang="0">
                  <a:pos x="102" y="109"/>
                </a:cxn>
                <a:cxn ang="0">
                  <a:pos x="109" y="102"/>
                </a:cxn>
                <a:cxn ang="0">
                  <a:pos x="109" y="7"/>
                </a:cxn>
                <a:cxn ang="0">
                  <a:pos x="102" y="0"/>
                </a:cxn>
                <a:cxn ang="0">
                  <a:pos x="94" y="94"/>
                </a:cxn>
                <a:cxn ang="0">
                  <a:pos x="15" y="94"/>
                </a:cxn>
                <a:cxn ang="0">
                  <a:pos x="15" y="58"/>
                </a:cxn>
                <a:cxn ang="0">
                  <a:pos x="94" y="58"/>
                </a:cxn>
                <a:cxn ang="0">
                  <a:pos x="94" y="94"/>
                </a:cxn>
                <a:cxn ang="0">
                  <a:pos x="94" y="51"/>
                </a:cxn>
                <a:cxn ang="0">
                  <a:pos x="15" y="51"/>
                </a:cxn>
                <a:cxn ang="0">
                  <a:pos x="15" y="15"/>
                </a:cxn>
                <a:cxn ang="0">
                  <a:pos x="94" y="15"/>
                </a:cxn>
                <a:cxn ang="0">
                  <a:pos x="94" y="51"/>
                </a:cxn>
              </a:cxnLst>
              <a:rect l="0" t="0" r="r" b="b"/>
              <a:pathLst>
                <a:path w="109" h="116">
                  <a:moveTo>
                    <a:pt x="102" y="0"/>
                  </a:moveTo>
                  <a:cubicBezTo>
                    <a:pt x="7" y="0"/>
                    <a:pt x="7" y="0"/>
                    <a:pt x="7" y="0"/>
                  </a:cubicBezTo>
                  <a:cubicBezTo>
                    <a:pt x="3" y="0"/>
                    <a:pt x="0" y="3"/>
                    <a:pt x="0" y="7"/>
                  </a:cubicBezTo>
                  <a:cubicBezTo>
                    <a:pt x="0" y="102"/>
                    <a:pt x="0" y="102"/>
                    <a:pt x="0" y="102"/>
                  </a:cubicBezTo>
                  <a:cubicBezTo>
                    <a:pt x="0" y="106"/>
                    <a:pt x="3" y="109"/>
                    <a:pt x="7" y="109"/>
                  </a:cubicBezTo>
                  <a:cubicBezTo>
                    <a:pt x="15" y="109"/>
                    <a:pt x="15" y="109"/>
                    <a:pt x="15" y="109"/>
                  </a:cubicBezTo>
                  <a:cubicBezTo>
                    <a:pt x="15" y="113"/>
                    <a:pt x="18" y="116"/>
                    <a:pt x="22" y="116"/>
                  </a:cubicBezTo>
                  <a:cubicBezTo>
                    <a:pt x="26" y="116"/>
                    <a:pt x="29" y="113"/>
                    <a:pt x="29" y="109"/>
                  </a:cubicBezTo>
                  <a:cubicBezTo>
                    <a:pt x="80" y="109"/>
                    <a:pt x="80" y="109"/>
                    <a:pt x="80" y="109"/>
                  </a:cubicBezTo>
                  <a:cubicBezTo>
                    <a:pt x="80" y="113"/>
                    <a:pt x="83" y="116"/>
                    <a:pt x="87" y="116"/>
                  </a:cubicBezTo>
                  <a:cubicBezTo>
                    <a:pt x="91" y="116"/>
                    <a:pt x="94" y="113"/>
                    <a:pt x="94" y="109"/>
                  </a:cubicBezTo>
                  <a:cubicBezTo>
                    <a:pt x="102" y="109"/>
                    <a:pt x="102" y="109"/>
                    <a:pt x="102" y="109"/>
                  </a:cubicBezTo>
                  <a:cubicBezTo>
                    <a:pt x="106" y="109"/>
                    <a:pt x="109" y="106"/>
                    <a:pt x="109" y="102"/>
                  </a:cubicBezTo>
                  <a:cubicBezTo>
                    <a:pt x="109" y="7"/>
                    <a:pt x="109" y="7"/>
                    <a:pt x="109" y="7"/>
                  </a:cubicBezTo>
                  <a:cubicBezTo>
                    <a:pt x="109" y="3"/>
                    <a:pt x="106" y="0"/>
                    <a:pt x="102" y="0"/>
                  </a:cubicBezTo>
                  <a:close/>
                  <a:moveTo>
                    <a:pt x="94" y="94"/>
                  </a:moveTo>
                  <a:cubicBezTo>
                    <a:pt x="15" y="94"/>
                    <a:pt x="15" y="94"/>
                    <a:pt x="15" y="94"/>
                  </a:cubicBezTo>
                  <a:cubicBezTo>
                    <a:pt x="15" y="58"/>
                    <a:pt x="15" y="58"/>
                    <a:pt x="15" y="58"/>
                  </a:cubicBezTo>
                  <a:cubicBezTo>
                    <a:pt x="94" y="58"/>
                    <a:pt x="94" y="58"/>
                    <a:pt x="94" y="58"/>
                  </a:cubicBezTo>
                  <a:lnTo>
                    <a:pt x="94" y="94"/>
                  </a:lnTo>
                  <a:close/>
                  <a:moveTo>
                    <a:pt x="94" y="51"/>
                  </a:moveTo>
                  <a:cubicBezTo>
                    <a:pt x="15" y="51"/>
                    <a:pt x="15" y="51"/>
                    <a:pt x="15" y="51"/>
                  </a:cubicBezTo>
                  <a:cubicBezTo>
                    <a:pt x="15" y="15"/>
                    <a:pt x="15" y="15"/>
                    <a:pt x="15" y="15"/>
                  </a:cubicBezTo>
                  <a:cubicBezTo>
                    <a:pt x="94" y="15"/>
                    <a:pt x="94" y="15"/>
                    <a:pt x="94" y="15"/>
                  </a:cubicBezTo>
                  <a:lnTo>
                    <a:pt x="94" y="5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88" name="Freeform 175"/>
            <p:cNvSpPr>
              <a:spLocks noEditPoints="1"/>
            </p:cNvSpPr>
            <p:nvPr/>
          </p:nvSpPr>
          <p:spPr bwMode="auto">
            <a:xfrm>
              <a:off x="6257926" y="833438"/>
              <a:ext cx="163513" cy="55563"/>
            </a:xfrm>
            <a:custGeom>
              <a:avLst/>
              <a:gdLst/>
              <a:ahLst/>
              <a:cxnLst>
                <a:cxn ang="0">
                  <a:pos x="103" y="0"/>
                </a:cxn>
                <a:cxn ang="0">
                  <a:pos x="0" y="0"/>
                </a:cxn>
                <a:cxn ang="0">
                  <a:pos x="0" y="35"/>
                </a:cxn>
                <a:cxn ang="0">
                  <a:pos x="103" y="35"/>
                </a:cxn>
                <a:cxn ang="0">
                  <a:pos x="103" y="0"/>
                </a:cxn>
                <a:cxn ang="0">
                  <a:pos x="68" y="24"/>
                </a:cxn>
                <a:cxn ang="0">
                  <a:pos x="35" y="24"/>
                </a:cxn>
                <a:cxn ang="0">
                  <a:pos x="35" y="13"/>
                </a:cxn>
                <a:cxn ang="0">
                  <a:pos x="68" y="13"/>
                </a:cxn>
                <a:cxn ang="0">
                  <a:pos x="68" y="24"/>
                </a:cxn>
              </a:cxnLst>
              <a:rect l="0" t="0" r="r" b="b"/>
              <a:pathLst>
                <a:path w="103" h="35">
                  <a:moveTo>
                    <a:pt x="103" y="0"/>
                  </a:moveTo>
                  <a:lnTo>
                    <a:pt x="0" y="0"/>
                  </a:lnTo>
                  <a:lnTo>
                    <a:pt x="0" y="35"/>
                  </a:lnTo>
                  <a:lnTo>
                    <a:pt x="103" y="35"/>
                  </a:lnTo>
                  <a:lnTo>
                    <a:pt x="103" y="0"/>
                  </a:lnTo>
                  <a:close/>
                  <a:moveTo>
                    <a:pt x="68" y="24"/>
                  </a:moveTo>
                  <a:lnTo>
                    <a:pt x="35" y="24"/>
                  </a:lnTo>
                  <a:lnTo>
                    <a:pt x="35" y="13"/>
                  </a:lnTo>
                  <a:lnTo>
                    <a:pt x="68" y="13"/>
                  </a:lnTo>
                  <a:lnTo>
                    <a:pt x="68" y="24"/>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89" name="Freeform 176"/>
            <p:cNvSpPr>
              <a:spLocks noEditPoints="1"/>
            </p:cNvSpPr>
            <p:nvPr/>
          </p:nvSpPr>
          <p:spPr bwMode="auto">
            <a:xfrm>
              <a:off x="6257926" y="725488"/>
              <a:ext cx="163513" cy="55563"/>
            </a:xfrm>
            <a:custGeom>
              <a:avLst/>
              <a:gdLst/>
              <a:ahLst/>
              <a:cxnLst>
                <a:cxn ang="0">
                  <a:pos x="103" y="0"/>
                </a:cxn>
                <a:cxn ang="0">
                  <a:pos x="0" y="0"/>
                </a:cxn>
                <a:cxn ang="0">
                  <a:pos x="0" y="35"/>
                </a:cxn>
                <a:cxn ang="0">
                  <a:pos x="103" y="35"/>
                </a:cxn>
                <a:cxn ang="0">
                  <a:pos x="103" y="0"/>
                </a:cxn>
                <a:cxn ang="0">
                  <a:pos x="68" y="22"/>
                </a:cxn>
                <a:cxn ang="0">
                  <a:pos x="35" y="22"/>
                </a:cxn>
                <a:cxn ang="0">
                  <a:pos x="35" y="11"/>
                </a:cxn>
                <a:cxn ang="0">
                  <a:pos x="68" y="11"/>
                </a:cxn>
                <a:cxn ang="0">
                  <a:pos x="68" y="22"/>
                </a:cxn>
              </a:cxnLst>
              <a:rect l="0" t="0" r="r" b="b"/>
              <a:pathLst>
                <a:path w="103" h="35">
                  <a:moveTo>
                    <a:pt x="103" y="0"/>
                  </a:moveTo>
                  <a:lnTo>
                    <a:pt x="0" y="0"/>
                  </a:lnTo>
                  <a:lnTo>
                    <a:pt x="0" y="35"/>
                  </a:lnTo>
                  <a:lnTo>
                    <a:pt x="103" y="35"/>
                  </a:lnTo>
                  <a:lnTo>
                    <a:pt x="103" y="0"/>
                  </a:lnTo>
                  <a:close/>
                  <a:moveTo>
                    <a:pt x="68" y="22"/>
                  </a:moveTo>
                  <a:lnTo>
                    <a:pt x="35" y="22"/>
                  </a:lnTo>
                  <a:lnTo>
                    <a:pt x="35" y="11"/>
                  </a:lnTo>
                  <a:lnTo>
                    <a:pt x="68" y="11"/>
                  </a:lnTo>
                  <a:lnTo>
                    <a:pt x="68" y="22"/>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45" name="Freeform 177"/>
          <p:cNvSpPr>
            <a:spLocks noEditPoints="1"/>
          </p:cNvSpPr>
          <p:nvPr/>
        </p:nvSpPr>
        <p:spPr bwMode="auto">
          <a:xfrm>
            <a:off x="10375543" y="1484535"/>
            <a:ext cx="369439" cy="297547"/>
          </a:xfrm>
          <a:custGeom>
            <a:avLst/>
            <a:gdLst>
              <a:gd name="T0" fmla="*/ 146844 w 116"/>
              <a:gd name="T1" fmla="*/ 55360 h 94"/>
              <a:gd name="T2" fmla="*/ 0 w 116"/>
              <a:gd name="T3" fmla="*/ 0 h 94"/>
              <a:gd name="T4" fmla="*/ 0 w 116"/>
              <a:gd name="T5" fmla="*/ 201308 h 94"/>
              <a:gd name="T6" fmla="*/ 7595 w 116"/>
              <a:gd name="T7" fmla="*/ 201308 h 94"/>
              <a:gd name="T8" fmla="*/ 17723 w 116"/>
              <a:gd name="T9" fmla="*/ 201308 h 94"/>
              <a:gd name="T10" fmla="*/ 17723 w 116"/>
              <a:gd name="T11" fmla="*/ 218923 h 94"/>
              <a:gd name="T12" fmla="*/ 129121 w 116"/>
              <a:gd name="T13" fmla="*/ 236537 h 94"/>
              <a:gd name="T14" fmla="*/ 164567 w 116"/>
              <a:gd name="T15" fmla="*/ 236537 h 94"/>
              <a:gd name="T16" fmla="*/ 275965 w 116"/>
              <a:gd name="T17" fmla="*/ 218923 h 94"/>
              <a:gd name="T18" fmla="*/ 275965 w 116"/>
              <a:gd name="T19" fmla="*/ 201308 h 94"/>
              <a:gd name="T20" fmla="*/ 283561 w 116"/>
              <a:gd name="T21" fmla="*/ 201308 h 94"/>
              <a:gd name="T22" fmla="*/ 293688 w 116"/>
              <a:gd name="T23" fmla="*/ 201308 h 94"/>
              <a:gd name="T24" fmla="*/ 293688 w 116"/>
              <a:gd name="T25" fmla="*/ 0 h 94"/>
              <a:gd name="T26" fmla="*/ 146844 w 116"/>
              <a:gd name="T27" fmla="*/ 55360 h 94"/>
              <a:gd name="T28" fmla="*/ 129121 w 116"/>
              <a:gd name="T29" fmla="*/ 191243 h 94"/>
              <a:gd name="T30" fmla="*/ 17723 w 116"/>
              <a:gd name="T31" fmla="*/ 173628 h 94"/>
              <a:gd name="T32" fmla="*/ 17723 w 116"/>
              <a:gd name="T33" fmla="*/ 17614 h 94"/>
              <a:gd name="T34" fmla="*/ 43040 w 116"/>
              <a:gd name="T35" fmla="*/ 17614 h 94"/>
              <a:gd name="T36" fmla="*/ 48104 w 116"/>
              <a:gd name="T37" fmla="*/ 20131 h 94"/>
              <a:gd name="T38" fmla="*/ 48104 w 116"/>
              <a:gd name="T39" fmla="*/ 20131 h 94"/>
              <a:gd name="T40" fmla="*/ 126590 w 116"/>
              <a:gd name="T41" fmla="*/ 50327 h 94"/>
              <a:gd name="T42" fmla="*/ 129121 w 116"/>
              <a:gd name="T43" fmla="*/ 55360 h 94"/>
              <a:gd name="T44" fmla="*/ 129121 w 116"/>
              <a:gd name="T45" fmla="*/ 191243 h 94"/>
              <a:gd name="T46" fmla="*/ 275965 w 116"/>
              <a:gd name="T47" fmla="*/ 173628 h 94"/>
              <a:gd name="T48" fmla="*/ 164567 w 116"/>
              <a:gd name="T49" fmla="*/ 191243 h 94"/>
              <a:gd name="T50" fmla="*/ 164567 w 116"/>
              <a:gd name="T51" fmla="*/ 55360 h 94"/>
              <a:gd name="T52" fmla="*/ 275965 w 116"/>
              <a:gd name="T53" fmla="*/ 17614 h 94"/>
              <a:gd name="T54" fmla="*/ 275965 w 116"/>
              <a:gd name="T55" fmla="*/ 173628 h 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 h="94">
                <a:moveTo>
                  <a:pt x="58" y="22"/>
                </a:moveTo>
                <a:cubicBezTo>
                  <a:pt x="58" y="3"/>
                  <a:pt x="17" y="0"/>
                  <a:pt x="0" y="0"/>
                </a:cubicBezTo>
                <a:cubicBezTo>
                  <a:pt x="0" y="80"/>
                  <a:pt x="0" y="80"/>
                  <a:pt x="0" y="80"/>
                </a:cubicBezTo>
                <a:cubicBezTo>
                  <a:pt x="3" y="80"/>
                  <a:pt x="3" y="80"/>
                  <a:pt x="3" y="80"/>
                </a:cubicBezTo>
                <a:cubicBezTo>
                  <a:pt x="5" y="80"/>
                  <a:pt x="6" y="80"/>
                  <a:pt x="7" y="80"/>
                </a:cubicBezTo>
                <a:cubicBezTo>
                  <a:pt x="7" y="87"/>
                  <a:pt x="7" y="87"/>
                  <a:pt x="7" y="87"/>
                </a:cubicBezTo>
                <a:cubicBezTo>
                  <a:pt x="21" y="87"/>
                  <a:pt x="51" y="83"/>
                  <a:pt x="51" y="94"/>
                </a:cubicBezTo>
                <a:cubicBezTo>
                  <a:pt x="65" y="94"/>
                  <a:pt x="65" y="94"/>
                  <a:pt x="65" y="94"/>
                </a:cubicBezTo>
                <a:cubicBezTo>
                  <a:pt x="65" y="83"/>
                  <a:pt x="94" y="87"/>
                  <a:pt x="109" y="87"/>
                </a:cubicBezTo>
                <a:cubicBezTo>
                  <a:pt x="109" y="80"/>
                  <a:pt x="109" y="80"/>
                  <a:pt x="109" y="80"/>
                </a:cubicBezTo>
                <a:cubicBezTo>
                  <a:pt x="110" y="80"/>
                  <a:pt x="111" y="80"/>
                  <a:pt x="112" y="80"/>
                </a:cubicBezTo>
                <a:cubicBezTo>
                  <a:pt x="116" y="80"/>
                  <a:pt x="116" y="80"/>
                  <a:pt x="116" y="80"/>
                </a:cubicBezTo>
                <a:cubicBezTo>
                  <a:pt x="116" y="0"/>
                  <a:pt x="116" y="0"/>
                  <a:pt x="116" y="0"/>
                </a:cubicBezTo>
                <a:cubicBezTo>
                  <a:pt x="98" y="0"/>
                  <a:pt x="58" y="3"/>
                  <a:pt x="58" y="22"/>
                </a:cubicBezTo>
                <a:close/>
                <a:moveTo>
                  <a:pt x="51" y="76"/>
                </a:moveTo>
                <a:cubicBezTo>
                  <a:pt x="40" y="69"/>
                  <a:pt x="20" y="69"/>
                  <a:pt x="7" y="69"/>
                </a:cubicBezTo>
                <a:cubicBezTo>
                  <a:pt x="7" y="7"/>
                  <a:pt x="7" y="7"/>
                  <a:pt x="7" y="7"/>
                </a:cubicBezTo>
                <a:cubicBezTo>
                  <a:pt x="11" y="7"/>
                  <a:pt x="14" y="7"/>
                  <a:pt x="17" y="7"/>
                </a:cubicBezTo>
                <a:cubicBezTo>
                  <a:pt x="19" y="8"/>
                  <a:pt x="19" y="8"/>
                  <a:pt x="19" y="8"/>
                </a:cubicBezTo>
                <a:cubicBezTo>
                  <a:pt x="19" y="8"/>
                  <a:pt x="19" y="8"/>
                  <a:pt x="19" y="8"/>
                </a:cubicBezTo>
                <a:cubicBezTo>
                  <a:pt x="34" y="9"/>
                  <a:pt x="49" y="12"/>
                  <a:pt x="50" y="20"/>
                </a:cubicBezTo>
                <a:cubicBezTo>
                  <a:pt x="51" y="22"/>
                  <a:pt x="51" y="22"/>
                  <a:pt x="51" y="22"/>
                </a:cubicBezTo>
                <a:lnTo>
                  <a:pt x="51" y="76"/>
                </a:lnTo>
                <a:close/>
                <a:moveTo>
                  <a:pt x="109" y="69"/>
                </a:moveTo>
                <a:cubicBezTo>
                  <a:pt x="95" y="69"/>
                  <a:pt x="76" y="69"/>
                  <a:pt x="65" y="76"/>
                </a:cubicBezTo>
                <a:cubicBezTo>
                  <a:pt x="65" y="22"/>
                  <a:pt x="65" y="22"/>
                  <a:pt x="65" y="22"/>
                </a:cubicBezTo>
                <a:cubicBezTo>
                  <a:pt x="65" y="17"/>
                  <a:pt x="73" y="7"/>
                  <a:pt x="109" y="7"/>
                </a:cubicBezTo>
                <a:lnTo>
                  <a:pt x="109" y="69"/>
                </a:lnTo>
                <a:close/>
              </a:path>
            </a:pathLst>
          </a:custGeom>
          <a:solidFill>
            <a:srgbClr val="00B050"/>
          </a:solidFill>
          <a:ln>
            <a:noFill/>
          </a:ln>
        </p:spPr>
        <p:txBody>
          <a:bodyPr/>
          <a:lstStyle/>
          <a:p>
            <a:endParaRPr lang="en-US"/>
          </a:p>
        </p:txBody>
      </p:sp>
      <p:sp>
        <p:nvSpPr>
          <p:cNvPr id="146" name="Freeform 178"/>
          <p:cNvSpPr>
            <a:spLocks noEditPoints="1"/>
          </p:cNvSpPr>
          <p:nvPr/>
        </p:nvSpPr>
        <p:spPr bwMode="auto">
          <a:xfrm>
            <a:off x="11112423" y="1414641"/>
            <a:ext cx="367441" cy="367441"/>
          </a:xfrm>
          <a:custGeom>
            <a:avLst/>
            <a:gdLst>
              <a:gd name="T0" fmla="*/ 236538 w 184"/>
              <a:gd name="T1" fmla="*/ 184150 h 184"/>
              <a:gd name="T2" fmla="*/ 236538 w 184"/>
              <a:gd name="T3" fmla="*/ 128588 h 184"/>
              <a:gd name="T4" fmla="*/ 163513 w 184"/>
              <a:gd name="T5" fmla="*/ 128588 h 184"/>
              <a:gd name="T6" fmla="*/ 163513 w 184"/>
              <a:gd name="T7" fmla="*/ 111125 h 184"/>
              <a:gd name="T8" fmla="*/ 219075 w 184"/>
              <a:gd name="T9" fmla="*/ 111125 h 184"/>
              <a:gd name="T10" fmla="*/ 219075 w 184"/>
              <a:gd name="T11" fmla="*/ 0 h 184"/>
              <a:gd name="T12" fmla="*/ 90488 w 184"/>
              <a:gd name="T13" fmla="*/ 0 h 184"/>
              <a:gd name="T14" fmla="*/ 90488 w 184"/>
              <a:gd name="T15" fmla="*/ 111125 h 184"/>
              <a:gd name="T16" fmla="*/ 146050 w 184"/>
              <a:gd name="T17" fmla="*/ 111125 h 184"/>
              <a:gd name="T18" fmla="*/ 146050 w 184"/>
              <a:gd name="T19" fmla="*/ 128588 h 184"/>
              <a:gd name="T20" fmla="*/ 55563 w 184"/>
              <a:gd name="T21" fmla="*/ 128588 h 184"/>
              <a:gd name="T22" fmla="*/ 55563 w 184"/>
              <a:gd name="T23" fmla="*/ 184150 h 184"/>
              <a:gd name="T24" fmla="*/ 0 w 184"/>
              <a:gd name="T25" fmla="*/ 184150 h 184"/>
              <a:gd name="T26" fmla="*/ 0 w 184"/>
              <a:gd name="T27" fmla="*/ 292100 h 184"/>
              <a:gd name="T28" fmla="*/ 128588 w 184"/>
              <a:gd name="T29" fmla="*/ 292100 h 184"/>
              <a:gd name="T30" fmla="*/ 128588 w 184"/>
              <a:gd name="T31" fmla="*/ 184150 h 184"/>
              <a:gd name="T32" fmla="*/ 73025 w 184"/>
              <a:gd name="T33" fmla="*/ 184150 h 184"/>
              <a:gd name="T34" fmla="*/ 73025 w 184"/>
              <a:gd name="T35" fmla="*/ 146050 h 184"/>
              <a:gd name="T36" fmla="*/ 219075 w 184"/>
              <a:gd name="T37" fmla="*/ 146050 h 184"/>
              <a:gd name="T38" fmla="*/ 219075 w 184"/>
              <a:gd name="T39" fmla="*/ 184150 h 184"/>
              <a:gd name="T40" fmla="*/ 163513 w 184"/>
              <a:gd name="T41" fmla="*/ 184150 h 184"/>
              <a:gd name="T42" fmla="*/ 163513 w 184"/>
              <a:gd name="T43" fmla="*/ 292100 h 184"/>
              <a:gd name="T44" fmla="*/ 292100 w 184"/>
              <a:gd name="T45" fmla="*/ 292100 h 184"/>
              <a:gd name="T46" fmla="*/ 292100 w 184"/>
              <a:gd name="T47" fmla="*/ 184150 h 184"/>
              <a:gd name="T48" fmla="*/ 236538 w 184"/>
              <a:gd name="T49" fmla="*/ 184150 h 184"/>
              <a:gd name="T50" fmla="*/ 111125 w 184"/>
              <a:gd name="T51" fmla="*/ 201613 h 184"/>
              <a:gd name="T52" fmla="*/ 111125 w 184"/>
              <a:gd name="T53" fmla="*/ 219075 h 184"/>
              <a:gd name="T54" fmla="*/ 17463 w 184"/>
              <a:gd name="T55" fmla="*/ 219075 h 184"/>
              <a:gd name="T56" fmla="*/ 17463 w 184"/>
              <a:gd name="T57" fmla="*/ 201613 h 184"/>
              <a:gd name="T58" fmla="*/ 111125 w 184"/>
              <a:gd name="T59" fmla="*/ 201613 h 184"/>
              <a:gd name="T60" fmla="*/ 111125 w 184"/>
              <a:gd name="T61" fmla="*/ 36513 h 184"/>
              <a:gd name="T62" fmla="*/ 111125 w 184"/>
              <a:gd name="T63" fmla="*/ 17463 h 184"/>
              <a:gd name="T64" fmla="*/ 201613 w 184"/>
              <a:gd name="T65" fmla="*/ 17463 h 184"/>
              <a:gd name="T66" fmla="*/ 201613 w 184"/>
              <a:gd name="T67" fmla="*/ 36513 h 184"/>
              <a:gd name="T68" fmla="*/ 111125 w 184"/>
              <a:gd name="T69" fmla="*/ 36513 h 184"/>
              <a:gd name="T70" fmla="*/ 274638 w 184"/>
              <a:gd name="T71" fmla="*/ 219075 h 184"/>
              <a:gd name="T72" fmla="*/ 184150 w 184"/>
              <a:gd name="T73" fmla="*/ 219075 h 184"/>
              <a:gd name="T74" fmla="*/ 184150 w 184"/>
              <a:gd name="T75" fmla="*/ 201613 h 184"/>
              <a:gd name="T76" fmla="*/ 274638 w 184"/>
              <a:gd name="T77" fmla="*/ 201613 h 184"/>
              <a:gd name="T78" fmla="*/ 274638 w 184"/>
              <a:gd name="T79" fmla="*/ 219075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4" h="184">
                <a:moveTo>
                  <a:pt x="149" y="116"/>
                </a:moveTo>
                <a:lnTo>
                  <a:pt x="149" y="81"/>
                </a:lnTo>
                <a:lnTo>
                  <a:pt x="103" y="81"/>
                </a:lnTo>
                <a:lnTo>
                  <a:pt x="103" y="70"/>
                </a:lnTo>
                <a:lnTo>
                  <a:pt x="138" y="70"/>
                </a:lnTo>
                <a:lnTo>
                  <a:pt x="138" y="0"/>
                </a:lnTo>
                <a:lnTo>
                  <a:pt x="57" y="0"/>
                </a:lnTo>
                <a:lnTo>
                  <a:pt x="57" y="70"/>
                </a:lnTo>
                <a:lnTo>
                  <a:pt x="92" y="70"/>
                </a:lnTo>
                <a:lnTo>
                  <a:pt x="92" y="81"/>
                </a:lnTo>
                <a:lnTo>
                  <a:pt x="35" y="81"/>
                </a:lnTo>
                <a:lnTo>
                  <a:pt x="35" y="116"/>
                </a:lnTo>
                <a:lnTo>
                  <a:pt x="0" y="116"/>
                </a:lnTo>
                <a:lnTo>
                  <a:pt x="0" y="184"/>
                </a:lnTo>
                <a:lnTo>
                  <a:pt x="81" y="184"/>
                </a:lnTo>
                <a:lnTo>
                  <a:pt x="81" y="116"/>
                </a:lnTo>
                <a:lnTo>
                  <a:pt x="46" y="116"/>
                </a:lnTo>
                <a:lnTo>
                  <a:pt x="46" y="92"/>
                </a:lnTo>
                <a:lnTo>
                  <a:pt x="138" y="92"/>
                </a:lnTo>
                <a:lnTo>
                  <a:pt x="138" y="116"/>
                </a:lnTo>
                <a:lnTo>
                  <a:pt x="103" y="116"/>
                </a:lnTo>
                <a:lnTo>
                  <a:pt x="103" y="184"/>
                </a:lnTo>
                <a:lnTo>
                  <a:pt x="184" y="184"/>
                </a:lnTo>
                <a:lnTo>
                  <a:pt x="184" y="116"/>
                </a:lnTo>
                <a:lnTo>
                  <a:pt x="149" y="116"/>
                </a:lnTo>
                <a:close/>
                <a:moveTo>
                  <a:pt x="70" y="127"/>
                </a:moveTo>
                <a:lnTo>
                  <a:pt x="70" y="138"/>
                </a:lnTo>
                <a:lnTo>
                  <a:pt x="11" y="138"/>
                </a:lnTo>
                <a:lnTo>
                  <a:pt x="11" y="127"/>
                </a:lnTo>
                <a:lnTo>
                  <a:pt x="70" y="127"/>
                </a:lnTo>
                <a:close/>
                <a:moveTo>
                  <a:pt x="70" y="23"/>
                </a:moveTo>
                <a:lnTo>
                  <a:pt x="70" y="11"/>
                </a:lnTo>
                <a:lnTo>
                  <a:pt x="127" y="11"/>
                </a:lnTo>
                <a:lnTo>
                  <a:pt x="127" y="23"/>
                </a:lnTo>
                <a:lnTo>
                  <a:pt x="70" y="23"/>
                </a:lnTo>
                <a:close/>
                <a:moveTo>
                  <a:pt x="173" y="138"/>
                </a:moveTo>
                <a:lnTo>
                  <a:pt x="116" y="138"/>
                </a:lnTo>
                <a:lnTo>
                  <a:pt x="116" y="127"/>
                </a:lnTo>
                <a:lnTo>
                  <a:pt x="173" y="127"/>
                </a:lnTo>
                <a:lnTo>
                  <a:pt x="173" y="138"/>
                </a:lnTo>
                <a:close/>
              </a:path>
            </a:pathLst>
          </a:custGeom>
          <a:solidFill>
            <a:srgbClr val="00B050"/>
          </a:solidFill>
          <a:ln>
            <a:noFill/>
          </a:ln>
        </p:spPr>
        <p:txBody>
          <a:bodyPr/>
          <a:lstStyle/>
          <a:p>
            <a:endParaRPr lang="en-US"/>
          </a:p>
        </p:txBody>
      </p:sp>
      <p:grpSp>
        <p:nvGrpSpPr>
          <p:cNvPr id="147" name="Group 78"/>
          <p:cNvGrpSpPr/>
          <p:nvPr/>
        </p:nvGrpSpPr>
        <p:grpSpPr>
          <a:xfrm>
            <a:off x="2269866" y="2149524"/>
            <a:ext cx="371435" cy="371437"/>
            <a:chOff x="1497013" y="1254125"/>
            <a:chExt cx="295275" cy="295276"/>
          </a:xfrm>
          <a:solidFill>
            <a:srgbClr val="00B050"/>
          </a:solidFill>
        </p:grpSpPr>
        <p:sp>
          <p:nvSpPr>
            <p:cNvPr id="184" name="Freeform 179"/>
            <p:cNvSpPr/>
            <p:nvPr/>
          </p:nvSpPr>
          <p:spPr bwMode="auto">
            <a:xfrm>
              <a:off x="1497013" y="1254125"/>
              <a:ext cx="295275" cy="73025"/>
            </a:xfrm>
            <a:custGeom>
              <a:avLst/>
              <a:gdLst/>
              <a:ahLst/>
              <a:cxnLst>
                <a:cxn ang="0">
                  <a:pos x="113" y="0"/>
                </a:cxn>
                <a:cxn ang="0">
                  <a:pos x="4" y="0"/>
                </a:cxn>
                <a:cxn ang="0">
                  <a:pos x="0" y="4"/>
                </a:cxn>
                <a:cxn ang="0">
                  <a:pos x="0" y="26"/>
                </a:cxn>
                <a:cxn ang="0">
                  <a:pos x="4" y="29"/>
                </a:cxn>
                <a:cxn ang="0">
                  <a:pos x="113" y="29"/>
                </a:cxn>
                <a:cxn ang="0">
                  <a:pos x="117" y="26"/>
                </a:cxn>
                <a:cxn ang="0">
                  <a:pos x="117" y="4"/>
                </a:cxn>
                <a:cxn ang="0">
                  <a:pos x="113" y="0"/>
                </a:cxn>
              </a:cxnLst>
              <a:rect l="0" t="0" r="r" b="b"/>
              <a:pathLst>
                <a:path w="117" h="29">
                  <a:moveTo>
                    <a:pt x="113" y="0"/>
                  </a:moveTo>
                  <a:cubicBezTo>
                    <a:pt x="4" y="0"/>
                    <a:pt x="4" y="0"/>
                    <a:pt x="4" y="0"/>
                  </a:cubicBezTo>
                  <a:cubicBezTo>
                    <a:pt x="2" y="0"/>
                    <a:pt x="0" y="2"/>
                    <a:pt x="0" y="4"/>
                  </a:cubicBezTo>
                  <a:cubicBezTo>
                    <a:pt x="0" y="26"/>
                    <a:pt x="0" y="26"/>
                    <a:pt x="0" y="26"/>
                  </a:cubicBezTo>
                  <a:cubicBezTo>
                    <a:pt x="0" y="28"/>
                    <a:pt x="2" y="29"/>
                    <a:pt x="4" y="29"/>
                  </a:cubicBezTo>
                  <a:cubicBezTo>
                    <a:pt x="113" y="29"/>
                    <a:pt x="113" y="29"/>
                    <a:pt x="113" y="29"/>
                  </a:cubicBezTo>
                  <a:cubicBezTo>
                    <a:pt x="115" y="29"/>
                    <a:pt x="117" y="28"/>
                    <a:pt x="117" y="26"/>
                  </a:cubicBezTo>
                  <a:cubicBezTo>
                    <a:pt x="117" y="4"/>
                    <a:pt x="117" y="4"/>
                    <a:pt x="117" y="4"/>
                  </a:cubicBezTo>
                  <a:cubicBezTo>
                    <a:pt x="117" y="2"/>
                    <a:pt x="115" y="0"/>
                    <a:pt x="113"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85" name="Freeform 180"/>
            <p:cNvSpPr/>
            <p:nvPr/>
          </p:nvSpPr>
          <p:spPr bwMode="auto">
            <a:xfrm>
              <a:off x="1497013" y="1365250"/>
              <a:ext cx="295275" cy="73025"/>
            </a:xfrm>
            <a:custGeom>
              <a:avLst/>
              <a:gdLst/>
              <a:ahLst/>
              <a:cxnLst>
                <a:cxn ang="0">
                  <a:pos x="113" y="0"/>
                </a:cxn>
                <a:cxn ang="0">
                  <a:pos x="4" y="0"/>
                </a:cxn>
                <a:cxn ang="0">
                  <a:pos x="0" y="4"/>
                </a:cxn>
                <a:cxn ang="0">
                  <a:pos x="0" y="25"/>
                </a:cxn>
                <a:cxn ang="0">
                  <a:pos x="4" y="29"/>
                </a:cxn>
                <a:cxn ang="0">
                  <a:pos x="113" y="29"/>
                </a:cxn>
                <a:cxn ang="0">
                  <a:pos x="117" y="25"/>
                </a:cxn>
                <a:cxn ang="0">
                  <a:pos x="117" y="4"/>
                </a:cxn>
                <a:cxn ang="0">
                  <a:pos x="113" y="0"/>
                </a:cxn>
              </a:cxnLst>
              <a:rect l="0" t="0" r="r" b="b"/>
              <a:pathLst>
                <a:path w="117" h="29">
                  <a:moveTo>
                    <a:pt x="113" y="0"/>
                  </a:moveTo>
                  <a:cubicBezTo>
                    <a:pt x="4" y="0"/>
                    <a:pt x="4" y="0"/>
                    <a:pt x="4" y="0"/>
                  </a:cubicBezTo>
                  <a:cubicBezTo>
                    <a:pt x="2" y="0"/>
                    <a:pt x="0" y="2"/>
                    <a:pt x="0" y="4"/>
                  </a:cubicBezTo>
                  <a:cubicBezTo>
                    <a:pt x="0" y="25"/>
                    <a:pt x="0" y="25"/>
                    <a:pt x="0" y="25"/>
                  </a:cubicBezTo>
                  <a:cubicBezTo>
                    <a:pt x="0" y="27"/>
                    <a:pt x="2" y="29"/>
                    <a:pt x="4" y="29"/>
                  </a:cubicBezTo>
                  <a:cubicBezTo>
                    <a:pt x="113" y="29"/>
                    <a:pt x="113" y="29"/>
                    <a:pt x="113" y="29"/>
                  </a:cubicBezTo>
                  <a:cubicBezTo>
                    <a:pt x="115" y="29"/>
                    <a:pt x="117" y="27"/>
                    <a:pt x="117" y="25"/>
                  </a:cubicBezTo>
                  <a:cubicBezTo>
                    <a:pt x="117" y="4"/>
                    <a:pt x="117" y="4"/>
                    <a:pt x="117" y="4"/>
                  </a:cubicBezTo>
                  <a:cubicBezTo>
                    <a:pt x="117" y="2"/>
                    <a:pt x="115" y="0"/>
                    <a:pt x="113"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86" name="Freeform 181"/>
            <p:cNvSpPr/>
            <p:nvPr/>
          </p:nvSpPr>
          <p:spPr bwMode="auto">
            <a:xfrm>
              <a:off x="1497013" y="1474788"/>
              <a:ext cx="295275" cy="74613"/>
            </a:xfrm>
            <a:custGeom>
              <a:avLst/>
              <a:gdLst/>
              <a:ahLst/>
              <a:cxnLst>
                <a:cxn ang="0">
                  <a:pos x="113" y="0"/>
                </a:cxn>
                <a:cxn ang="0">
                  <a:pos x="4" y="0"/>
                </a:cxn>
                <a:cxn ang="0">
                  <a:pos x="0" y="4"/>
                </a:cxn>
                <a:cxn ang="0">
                  <a:pos x="0" y="26"/>
                </a:cxn>
                <a:cxn ang="0">
                  <a:pos x="4" y="30"/>
                </a:cxn>
                <a:cxn ang="0">
                  <a:pos x="113" y="30"/>
                </a:cxn>
                <a:cxn ang="0">
                  <a:pos x="117" y="26"/>
                </a:cxn>
                <a:cxn ang="0">
                  <a:pos x="117" y="4"/>
                </a:cxn>
                <a:cxn ang="0">
                  <a:pos x="113" y="0"/>
                </a:cxn>
              </a:cxnLst>
              <a:rect l="0" t="0" r="r" b="b"/>
              <a:pathLst>
                <a:path w="117" h="30">
                  <a:moveTo>
                    <a:pt x="113" y="0"/>
                  </a:moveTo>
                  <a:cubicBezTo>
                    <a:pt x="4" y="0"/>
                    <a:pt x="4" y="0"/>
                    <a:pt x="4" y="0"/>
                  </a:cubicBezTo>
                  <a:cubicBezTo>
                    <a:pt x="2" y="0"/>
                    <a:pt x="0" y="2"/>
                    <a:pt x="0" y="4"/>
                  </a:cubicBezTo>
                  <a:cubicBezTo>
                    <a:pt x="0" y="26"/>
                    <a:pt x="0" y="26"/>
                    <a:pt x="0" y="26"/>
                  </a:cubicBezTo>
                  <a:cubicBezTo>
                    <a:pt x="0" y="28"/>
                    <a:pt x="2" y="30"/>
                    <a:pt x="4" y="30"/>
                  </a:cubicBezTo>
                  <a:cubicBezTo>
                    <a:pt x="113" y="30"/>
                    <a:pt x="113" y="30"/>
                    <a:pt x="113" y="30"/>
                  </a:cubicBezTo>
                  <a:cubicBezTo>
                    <a:pt x="115" y="30"/>
                    <a:pt x="117" y="28"/>
                    <a:pt x="117" y="26"/>
                  </a:cubicBezTo>
                  <a:cubicBezTo>
                    <a:pt x="117" y="4"/>
                    <a:pt x="117" y="4"/>
                    <a:pt x="117" y="4"/>
                  </a:cubicBezTo>
                  <a:cubicBezTo>
                    <a:pt x="117" y="2"/>
                    <a:pt x="115" y="0"/>
                    <a:pt x="113"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48" name="Group 79"/>
          <p:cNvGrpSpPr/>
          <p:nvPr/>
        </p:nvGrpSpPr>
        <p:grpSpPr>
          <a:xfrm>
            <a:off x="800100" y="2149524"/>
            <a:ext cx="367441" cy="371437"/>
            <a:chOff x="328613" y="1254125"/>
            <a:chExt cx="292100" cy="295276"/>
          </a:xfrm>
          <a:solidFill>
            <a:srgbClr val="00B050"/>
          </a:solidFill>
        </p:grpSpPr>
        <p:sp>
          <p:nvSpPr>
            <p:cNvPr id="175" name="Freeform 182"/>
            <p:cNvSpPr/>
            <p:nvPr/>
          </p:nvSpPr>
          <p:spPr bwMode="auto">
            <a:xfrm>
              <a:off x="328613" y="1254125"/>
              <a:ext cx="73025" cy="73025"/>
            </a:xfrm>
            <a:custGeom>
              <a:avLst/>
              <a:gdLst/>
              <a:ahLst/>
              <a:cxnLst>
                <a:cxn ang="0">
                  <a:pos x="25" y="0"/>
                </a:cxn>
                <a:cxn ang="0">
                  <a:pos x="3" y="0"/>
                </a:cxn>
                <a:cxn ang="0">
                  <a:pos x="0" y="4"/>
                </a:cxn>
                <a:cxn ang="0">
                  <a:pos x="0" y="26"/>
                </a:cxn>
                <a:cxn ang="0">
                  <a:pos x="3" y="29"/>
                </a:cxn>
                <a:cxn ang="0">
                  <a:pos x="25" y="29"/>
                </a:cxn>
                <a:cxn ang="0">
                  <a:pos x="29" y="26"/>
                </a:cxn>
                <a:cxn ang="0">
                  <a:pos x="29" y="4"/>
                </a:cxn>
                <a:cxn ang="0">
                  <a:pos x="25" y="0"/>
                </a:cxn>
              </a:cxnLst>
              <a:rect l="0" t="0" r="r" b="b"/>
              <a:pathLst>
                <a:path w="29" h="29">
                  <a:moveTo>
                    <a:pt x="25" y="0"/>
                  </a:moveTo>
                  <a:cubicBezTo>
                    <a:pt x="3" y="0"/>
                    <a:pt x="3" y="0"/>
                    <a:pt x="3" y="0"/>
                  </a:cubicBezTo>
                  <a:cubicBezTo>
                    <a:pt x="1" y="0"/>
                    <a:pt x="0" y="2"/>
                    <a:pt x="0" y="4"/>
                  </a:cubicBezTo>
                  <a:cubicBezTo>
                    <a:pt x="0" y="26"/>
                    <a:pt x="0" y="26"/>
                    <a:pt x="0" y="26"/>
                  </a:cubicBezTo>
                  <a:cubicBezTo>
                    <a:pt x="0" y="28"/>
                    <a:pt x="1" y="29"/>
                    <a:pt x="3" y="29"/>
                  </a:cubicBezTo>
                  <a:cubicBezTo>
                    <a:pt x="25" y="29"/>
                    <a:pt x="25" y="29"/>
                    <a:pt x="25" y="29"/>
                  </a:cubicBezTo>
                  <a:cubicBezTo>
                    <a:pt x="27" y="29"/>
                    <a:pt x="29" y="28"/>
                    <a:pt x="29" y="26"/>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6" name="Freeform 183"/>
            <p:cNvSpPr/>
            <p:nvPr/>
          </p:nvSpPr>
          <p:spPr bwMode="auto">
            <a:xfrm>
              <a:off x="328613" y="1365250"/>
              <a:ext cx="73025" cy="73025"/>
            </a:xfrm>
            <a:custGeom>
              <a:avLst/>
              <a:gdLst/>
              <a:ahLst/>
              <a:cxnLst>
                <a:cxn ang="0">
                  <a:pos x="25" y="0"/>
                </a:cxn>
                <a:cxn ang="0">
                  <a:pos x="3" y="0"/>
                </a:cxn>
                <a:cxn ang="0">
                  <a:pos x="0" y="4"/>
                </a:cxn>
                <a:cxn ang="0">
                  <a:pos x="0" y="25"/>
                </a:cxn>
                <a:cxn ang="0">
                  <a:pos x="3" y="29"/>
                </a:cxn>
                <a:cxn ang="0">
                  <a:pos x="25" y="29"/>
                </a:cxn>
                <a:cxn ang="0">
                  <a:pos x="29" y="25"/>
                </a:cxn>
                <a:cxn ang="0">
                  <a:pos x="29" y="4"/>
                </a:cxn>
                <a:cxn ang="0">
                  <a:pos x="25" y="0"/>
                </a:cxn>
              </a:cxnLst>
              <a:rect l="0" t="0" r="r" b="b"/>
              <a:pathLst>
                <a:path w="29" h="29">
                  <a:moveTo>
                    <a:pt x="25" y="0"/>
                  </a:moveTo>
                  <a:cubicBezTo>
                    <a:pt x="3" y="0"/>
                    <a:pt x="3" y="0"/>
                    <a:pt x="3" y="0"/>
                  </a:cubicBezTo>
                  <a:cubicBezTo>
                    <a:pt x="1" y="0"/>
                    <a:pt x="0" y="2"/>
                    <a:pt x="0" y="4"/>
                  </a:cubicBezTo>
                  <a:cubicBezTo>
                    <a:pt x="0" y="25"/>
                    <a:pt x="0" y="25"/>
                    <a:pt x="0" y="25"/>
                  </a:cubicBezTo>
                  <a:cubicBezTo>
                    <a:pt x="0" y="27"/>
                    <a:pt x="1" y="29"/>
                    <a:pt x="3" y="29"/>
                  </a:cubicBezTo>
                  <a:cubicBezTo>
                    <a:pt x="25" y="29"/>
                    <a:pt x="25" y="29"/>
                    <a:pt x="25" y="29"/>
                  </a:cubicBezTo>
                  <a:cubicBezTo>
                    <a:pt x="27" y="29"/>
                    <a:pt x="29" y="27"/>
                    <a:pt x="29" y="25"/>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7" name="Freeform 184"/>
            <p:cNvSpPr/>
            <p:nvPr/>
          </p:nvSpPr>
          <p:spPr bwMode="auto">
            <a:xfrm>
              <a:off x="328613" y="1474788"/>
              <a:ext cx="73025" cy="74613"/>
            </a:xfrm>
            <a:custGeom>
              <a:avLst/>
              <a:gdLst/>
              <a:ahLst/>
              <a:cxnLst>
                <a:cxn ang="0">
                  <a:pos x="25" y="0"/>
                </a:cxn>
                <a:cxn ang="0">
                  <a:pos x="3" y="0"/>
                </a:cxn>
                <a:cxn ang="0">
                  <a:pos x="0" y="4"/>
                </a:cxn>
                <a:cxn ang="0">
                  <a:pos x="0" y="26"/>
                </a:cxn>
                <a:cxn ang="0">
                  <a:pos x="3" y="30"/>
                </a:cxn>
                <a:cxn ang="0">
                  <a:pos x="25" y="30"/>
                </a:cxn>
                <a:cxn ang="0">
                  <a:pos x="29" y="26"/>
                </a:cxn>
                <a:cxn ang="0">
                  <a:pos x="29" y="4"/>
                </a:cxn>
                <a:cxn ang="0">
                  <a:pos x="25" y="0"/>
                </a:cxn>
              </a:cxnLst>
              <a:rect l="0" t="0" r="r" b="b"/>
              <a:pathLst>
                <a:path w="29" h="30">
                  <a:moveTo>
                    <a:pt x="25" y="0"/>
                  </a:moveTo>
                  <a:cubicBezTo>
                    <a:pt x="3" y="0"/>
                    <a:pt x="3" y="0"/>
                    <a:pt x="3" y="0"/>
                  </a:cubicBezTo>
                  <a:cubicBezTo>
                    <a:pt x="1" y="0"/>
                    <a:pt x="0" y="2"/>
                    <a:pt x="0" y="4"/>
                  </a:cubicBezTo>
                  <a:cubicBezTo>
                    <a:pt x="0" y="26"/>
                    <a:pt x="0" y="26"/>
                    <a:pt x="0" y="26"/>
                  </a:cubicBezTo>
                  <a:cubicBezTo>
                    <a:pt x="0" y="28"/>
                    <a:pt x="1" y="30"/>
                    <a:pt x="3" y="30"/>
                  </a:cubicBezTo>
                  <a:cubicBezTo>
                    <a:pt x="25" y="30"/>
                    <a:pt x="25" y="30"/>
                    <a:pt x="25" y="30"/>
                  </a:cubicBezTo>
                  <a:cubicBezTo>
                    <a:pt x="27" y="30"/>
                    <a:pt x="29" y="28"/>
                    <a:pt x="29" y="26"/>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8" name="Freeform 185"/>
            <p:cNvSpPr/>
            <p:nvPr/>
          </p:nvSpPr>
          <p:spPr bwMode="auto">
            <a:xfrm>
              <a:off x="436563" y="1254125"/>
              <a:ext cx="73025" cy="73025"/>
            </a:xfrm>
            <a:custGeom>
              <a:avLst/>
              <a:gdLst/>
              <a:ahLst/>
              <a:cxnLst>
                <a:cxn ang="0">
                  <a:pos x="26" y="0"/>
                </a:cxn>
                <a:cxn ang="0">
                  <a:pos x="4" y="0"/>
                </a:cxn>
                <a:cxn ang="0">
                  <a:pos x="0" y="4"/>
                </a:cxn>
                <a:cxn ang="0">
                  <a:pos x="0" y="26"/>
                </a:cxn>
                <a:cxn ang="0">
                  <a:pos x="4" y="29"/>
                </a:cxn>
                <a:cxn ang="0">
                  <a:pos x="26" y="29"/>
                </a:cxn>
                <a:cxn ang="0">
                  <a:pos x="29" y="26"/>
                </a:cxn>
                <a:cxn ang="0">
                  <a:pos x="29" y="4"/>
                </a:cxn>
                <a:cxn ang="0">
                  <a:pos x="26" y="0"/>
                </a:cxn>
              </a:cxnLst>
              <a:rect l="0" t="0" r="r" b="b"/>
              <a:pathLst>
                <a:path w="29" h="29">
                  <a:moveTo>
                    <a:pt x="26" y="0"/>
                  </a:moveTo>
                  <a:cubicBezTo>
                    <a:pt x="4" y="0"/>
                    <a:pt x="4" y="0"/>
                    <a:pt x="4" y="0"/>
                  </a:cubicBezTo>
                  <a:cubicBezTo>
                    <a:pt x="2" y="0"/>
                    <a:pt x="0" y="2"/>
                    <a:pt x="0" y="4"/>
                  </a:cubicBezTo>
                  <a:cubicBezTo>
                    <a:pt x="0" y="26"/>
                    <a:pt x="0" y="26"/>
                    <a:pt x="0" y="26"/>
                  </a:cubicBezTo>
                  <a:cubicBezTo>
                    <a:pt x="0" y="28"/>
                    <a:pt x="2" y="29"/>
                    <a:pt x="4" y="29"/>
                  </a:cubicBezTo>
                  <a:cubicBezTo>
                    <a:pt x="26" y="29"/>
                    <a:pt x="26" y="29"/>
                    <a:pt x="26" y="29"/>
                  </a:cubicBezTo>
                  <a:cubicBezTo>
                    <a:pt x="28" y="29"/>
                    <a:pt x="29" y="28"/>
                    <a:pt x="29" y="26"/>
                  </a:cubicBezTo>
                  <a:cubicBezTo>
                    <a:pt x="29" y="4"/>
                    <a:pt x="29" y="4"/>
                    <a:pt x="29" y="4"/>
                  </a:cubicBezTo>
                  <a:cubicBezTo>
                    <a:pt x="29" y="2"/>
                    <a:pt x="28" y="0"/>
                    <a:pt x="26"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9" name="Freeform 186"/>
            <p:cNvSpPr/>
            <p:nvPr/>
          </p:nvSpPr>
          <p:spPr bwMode="auto">
            <a:xfrm>
              <a:off x="436563" y="1365250"/>
              <a:ext cx="73025" cy="73025"/>
            </a:xfrm>
            <a:custGeom>
              <a:avLst/>
              <a:gdLst/>
              <a:ahLst/>
              <a:cxnLst>
                <a:cxn ang="0">
                  <a:pos x="26" y="0"/>
                </a:cxn>
                <a:cxn ang="0">
                  <a:pos x="4" y="0"/>
                </a:cxn>
                <a:cxn ang="0">
                  <a:pos x="0" y="4"/>
                </a:cxn>
                <a:cxn ang="0">
                  <a:pos x="0" y="25"/>
                </a:cxn>
                <a:cxn ang="0">
                  <a:pos x="4" y="29"/>
                </a:cxn>
                <a:cxn ang="0">
                  <a:pos x="26" y="29"/>
                </a:cxn>
                <a:cxn ang="0">
                  <a:pos x="29" y="25"/>
                </a:cxn>
                <a:cxn ang="0">
                  <a:pos x="29" y="4"/>
                </a:cxn>
                <a:cxn ang="0">
                  <a:pos x="26" y="0"/>
                </a:cxn>
              </a:cxnLst>
              <a:rect l="0" t="0" r="r" b="b"/>
              <a:pathLst>
                <a:path w="29" h="29">
                  <a:moveTo>
                    <a:pt x="26" y="0"/>
                  </a:moveTo>
                  <a:cubicBezTo>
                    <a:pt x="4" y="0"/>
                    <a:pt x="4" y="0"/>
                    <a:pt x="4" y="0"/>
                  </a:cubicBezTo>
                  <a:cubicBezTo>
                    <a:pt x="2" y="0"/>
                    <a:pt x="0" y="2"/>
                    <a:pt x="0" y="4"/>
                  </a:cubicBezTo>
                  <a:cubicBezTo>
                    <a:pt x="0" y="25"/>
                    <a:pt x="0" y="25"/>
                    <a:pt x="0" y="25"/>
                  </a:cubicBezTo>
                  <a:cubicBezTo>
                    <a:pt x="0" y="27"/>
                    <a:pt x="2" y="29"/>
                    <a:pt x="4" y="29"/>
                  </a:cubicBezTo>
                  <a:cubicBezTo>
                    <a:pt x="26" y="29"/>
                    <a:pt x="26" y="29"/>
                    <a:pt x="26" y="29"/>
                  </a:cubicBezTo>
                  <a:cubicBezTo>
                    <a:pt x="28" y="29"/>
                    <a:pt x="29" y="27"/>
                    <a:pt x="29" y="25"/>
                  </a:cubicBezTo>
                  <a:cubicBezTo>
                    <a:pt x="29" y="4"/>
                    <a:pt x="29" y="4"/>
                    <a:pt x="29" y="4"/>
                  </a:cubicBezTo>
                  <a:cubicBezTo>
                    <a:pt x="29" y="2"/>
                    <a:pt x="28" y="0"/>
                    <a:pt x="26"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80" name="Freeform 187"/>
            <p:cNvSpPr/>
            <p:nvPr/>
          </p:nvSpPr>
          <p:spPr bwMode="auto">
            <a:xfrm>
              <a:off x="436563" y="1474788"/>
              <a:ext cx="73025" cy="74613"/>
            </a:xfrm>
            <a:custGeom>
              <a:avLst/>
              <a:gdLst/>
              <a:ahLst/>
              <a:cxnLst>
                <a:cxn ang="0">
                  <a:pos x="26" y="0"/>
                </a:cxn>
                <a:cxn ang="0">
                  <a:pos x="4" y="0"/>
                </a:cxn>
                <a:cxn ang="0">
                  <a:pos x="0" y="4"/>
                </a:cxn>
                <a:cxn ang="0">
                  <a:pos x="0" y="26"/>
                </a:cxn>
                <a:cxn ang="0">
                  <a:pos x="4" y="30"/>
                </a:cxn>
                <a:cxn ang="0">
                  <a:pos x="26" y="30"/>
                </a:cxn>
                <a:cxn ang="0">
                  <a:pos x="29" y="26"/>
                </a:cxn>
                <a:cxn ang="0">
                  <a:pos x="29" y="4"/>
                </a:cxn>
                <a:cxn ang="0">
                  <a:pos x="26" y="0"/>
                </a:cxn>
              </a:cxnLst>
              <a:rect l="0" t="0" r="r" b="b"/>
              <a:pathLst>
                <a:path w="29" h="30">
                  <a:moveTo>
                    <a:pt x="26" y="0"/>
                  </a:moveTo>
                  <a:cubicBezTo>
                    <a:pt x="4" y="0"/>
                    <a:pt x="4" y="0"/>
                    <a:pt x="4" y="0"/>
                  </a:cubicBezTo>
                  <a:cubicBezTo>
                    <a:pt x="2" y="0"/>
                    <a:pt x="0" y="2"/>
                    <a:pt x="0" y="4"/>
                  </a:cubicBezTo>
                  <a:cubicBezTo>
                    <a:pt x="0" y="26"/>
                    <a:pt x="0" y="26"/>
                    <a:pt x="0" y="26"/>
                  </a:cubicBezTo>
                  <a:cubicBezTo>
                    <a:pt x="0" y="28"/>
                    <a:pt x="2" y="30"/>
                    <a:pt x="4" y="30"/>
                  </a:cubicBezTo>
                  <a:cubicBezTo>
                    <a:pt x="26" y="30"/>
                    <a:pt x="26" y="30"/>
                    <a:pt x="26" y="30"/>
                  </a:cubicBezTo>
                  <a:cubicBezTo>
                    <a:pt x="28" y="30"/>
                    <a:pt x="29" y="28"/>
                    <a:pt x="29" y="26"/>
                  </a:cubicBezTo>
                  <a:cubicBezTo>
                    <a:pt x="29" y="4"/>
                    <a:pt x="29" y="4"/>
                    <a:pt x="29" y="4"/>
                  </a:cubicBezTo>
                  <a:cubicBezTo>
                    <a:pt x="29" y="2"/>
                    <a:pt x="28" y="0"/>
                    <a:pt x="26"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81" name="Freeform 188"/>
            <p:cNvSpPr/>
            <p:nvPr/>
          </p:nvSpPr>
          <p:spPr bwMode="auto">
            <a:xfrm>
              <a:off x="547688" y="1254125"/>
              <a:ext cx="73025" cy="73025"/>
            </a:xfrm>
            <a:custGeom>
              <a:avLst/>
              <a:gdLst/>
              <a:ahLst/>
              <a:cxnLst>
                <a:cxn ang="0">
                  <a:pos x="25" y="0"/>
                </a:cxn>
                <a:cxn ang="0">
                  <a:pos x="4" y="0"/>
                </a:cxn>
                <a:cxn ang="0">
                  <a:pos x="0" y="4"/>
                </a:cxn>
                <a:cxn ang="0">
                  <a:pos x="0" y="26"/>
                </a:cxn>
                <a:cxn ang="0">
                  <a:pos x="4" y="29"/>
                </a:cxn>
                <a:cxn ang="0">
                  <a:pos x="25" y="29"/>
                </a:cxn>
                <a:cxn ang="0">
                  <a:pos x="29" y="26"/>
                </a:cxn>
                <a:cxn ang="0">
                  <a:pos x="29" y="4"/>
                </a:cxn>
                <a:cxn ang="0">
                  <a:pos x="25" y="0"/>
                </a:cxn>
              </a:cxnLst>
              <a:rect l="0" t="0" r="r" b="b"/>
              <a:pathLst>
                <a:path w="29" h="29">
                  <a:moveTo>
                    <a:pt x="25" y="0"/>
                  </a:moveTo>
                  <a:cubicBezTo>
                    <a:pt x="4" y="0"/>
                    <a:pt x="4" y="0"/>
                    <a:pt x="4" y="0"/>
                  </a:cubicBezTo>
                  <a:cubicBezTo>
                    <a:pt x="2" y="0"/>
                    <a:pt x="0" y="2"/>
                    <a:pt x="0" y="4"/>
                  </a:cubicBezTo>
                  <a:cubicBezTo>
                    <a:pt x="0" y="26"/>
                    <a:pt x="0" y="26"/>
                    <a:pt x="0" y="26"/>
                  </a:cubicBezTo>
                  <a:cubicBezTo>
                    <a:pt x="0" y="28"/>
                    <a:pt x="2" y="29"/>
                    <a:pt x="4" y="29"/>
                  </a:cubicBezTo>
                  <a:cubicBezTo>
                    <a:pt x="25" y="29"/>
                    <a:pt x="25" y="29"/>
                    <a:pt x="25" y="29"/>
                  </a:cubicBezTo>
                  <a:cubicBezTo>
                    <a:pt x="27" y="29"/>
                    <a:pt x="29" y="28"/>
                    <a:pt x="29" y="26"/>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82" name="Freeform 189"/>
            <p:cNvSpPr/>
            <p:nvPr/>
          </p:nvSpPr>
          <p:spPr bwMode="auto">
            <a:xfrm>
              <a:off x="547688" y="1365250"/>
              <a:ext cx="73025" cy="73025"/>
            </a:xfrm>
            <a:custGeom>
              <a:avLst/>
              <a:gdLst/>
              <a:ahLst/>
              <a:cxnLst>
                <a:cxn ang="0">
                  <a:pos x="25" y="0"/>
                </a:cxn>
                <a:cxn ang="0">
                  <a:pos x="4" y="0"/>
                </a:cxn>
                <a:cxn ang="0">
                  <a:pos x="0" y="4"/>
                </a:cxn>
                <a:cxn ang="0">
                  <a:pos x="0" y="25"/>
                </a:cxn>
                <a:cxn ang="0">
                  <a:pos x="4" y="29"/>
                </a:cxn>
                <a:cxn ang="0">
                  <a:pos x="25" y="29"/>
                </a:cxn>
                <a:cxn ang="0">
                  <a:pos x="29" y="25"/>
                </a:cxn>
                <a:cxn ang="0">
                  <a:pos x="29" y="4"/>
                </a:cxn>
                <a:cxn ang="0">
                  <a:pos x="25" y="0"/>
                </a:cxn>
              </a:cxnLst>
              <a:rect l="0" t="0" r="r" b="b"/>
              <a:pathLst>
                <a:path w="29" h="29">
                  <a:moveTo>
                    <a:pt x="25" y="0"/>
                  </a:moveTo>
                  <a:cubicBezTo>
                    <a:pt x="4" y="0"/>
                    <a:pt x="4" y="0"/>
                    <a:pt x="4" y="0"/>
                  </a:cubicBezTo>
                  <a:cubicBezTo>
                    <a:pt x="2" y="0"/>
                    <a:pt x="0" y="2"/>
                    <a:pt x="0" y="4"/>
                  </a:cubicBezTo>
                  <a:cubicBezTo>
                    <a:pt x="0" y="25"/>
                    <a:pt x="0" y="25"/>
                    <a:pt x="0" y="25"/>
                  </a:cubicBezTo>
                  <a:cubicBezTo>
                    <a:pt x="0" y="27"/>
                    <a:pt x="2" y="29"/>
                    <a:pt x="4" y="29"/>
                  </a:cubicBezTo>
                  <a:cubicBezTo>
                    <a:pt x="25" y="29"/>
                    <a:pt x="25" y="29"/>
                    <a:pt x="25" y="29"/>
                  </a:cubicBezTo>
                  <a:cubicBezTo>
                    <a:pt x="27" y="29"/>
                    <a:pt x="29" y="27"/>
                    <a:pt x="29" y="25"/>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83" name="Freeform 190"/>
            <p:cNvSpPr/>
            <p:nvPr/>
          </p:nvSpPr>
          <p:spPr bwMode="auto">
            <a:xfrm>
              <a:off x="547688" y="1474788"/>
              <a:ext cx="73025" cy="74613"/>
            </a:xfrm>
            <a:custGeom>
              <a:avLst/>
              <a:gdLst/>
              <a:ahLst/>
              <a:cxnLst>
                <a:cxn ang="0">
                  <a:pos x="25" y="0"/>
                </a:cxn>
                <a:cxn ang="0">
                  <a:pos x="4" y="0"/>
                </a:cxn>
                <a:cxn ang="0">
                  <a:pos x="0" y="4"/>
                </a:cxn>
                <a:cxn ang="0">
                  <a:pos x="0" y="26"/>
                </a:cxn>
                <a:cxn ang="0">
                  <a:pos x="4" y="30"/>
                </a:cxn>
                <a:cxn ang="0">
                  <a:pos x="25" y="30"/>
                </a:cxn>
                <a:cxn ang="0">
                  <a:pos x="29" y="26"/>
                </a:cxn>
                <a:cxn ang="0">
                  <a:pos x="29" y="4"/>
                </a:cxn>
                <a:cxn ang="0">
                  <a:pos x="25" y="0"/>
                </a:cxn>
              </a:cxnLst>
              <a:rect l="0" t="0" r="r" b="b"/>
              <a:pathLst>
                <a:path w="29" h="30">
                  <a:moveTo>
                    <a:pt x="25" y="0"/>
                  </a:moveTo>
                  <a:cubicBezTo>
                    <a:pt x="4" y="0"/>
                    <a:pt x="4" y="0"/>
                    <a:pt x="4" y="0"/>
                  </a:cubicBezTo>
                  <a:cubicBezTo>
                    <a:pt x="2" y="0"/>
                    <a:pt x="0" y="2"/>
                    <a:pt x="0" y="4"/>
                  </a:cubicBezTo>
                  <a:cubicBezTo>
                    <a:pt x="0" y="26"/>
                    <a:pt x="0" y="26"/>
                    <a:pt x="0" y="26"/>
                  </a:cubicBezTo>
                  <a:cubicBezTo>
                    <a:pt x="0" y="28"/>
                    <a:pt x="2" y="30"/>
                    <a:pt x="4" y="30"/>
                  </a:cubicBezTo>
                  <a:cubicBezTo>
                    <a:pt x="25" y="30"/>
                    <a:pt x="25" y="30"/>
                    <a:pt x="25" y="30"/>
                  </a:cubicBezTo>
                  <a:cubicBezTo>
                    <a:pt x="27" y="30"/>
                    <a:pt x="29" y="28"/>
                    <a:pt x="29" y="26"/>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49" name="Group 80"/>
          <p:cNvGrpSpPr/>
          <p:nvPr/>
        </p:nvGrpSpPr>
        <p:grpSpPr>
          <a:xfrm>
            <a:off x="3008742" y="2149524"/>
            <a:ext cx="369439" cy="371437"/>
            <a:chOff x="2084388" y="1254125"/>
            <a:chExt cx="293688" cy="295276"/>
          </a:xfrm>
          <a:solidFill>
            <a:srgbClr val="00B050"/>
          </a:solidFill>
        </p:grpSpPr>
        <p:sp>
          <p:nvSpPr>
            <p:cNvPr id="169" name="Freeform 191"/>
            <p:cNvSpPr/>
            <p:nvPr/>
          </p:nvSpPr>
          <p:spPr bwMode="auto">
            <a:xfrm>
              <a:off x="2084388" y="1254125"/>
              <a:ext cx="74613" cy="73025"/>
            </a:xfrm>
            <a:custGeom>
              <a:avLst/>
              <a:gdLst/>
              <a:ahLst/>
              <a:cxnLst>
                <a:cxn ang="0">
                  <a:pos x="25" y="0"/>
                </a:cxn>
                <a:cxn ang="0">
                  <a:pos x="3" y="0"/>
                </a:cxn>
                <a:cxn ang="0">
                  <a:pos x="0" y="4"/>
                </a:cxn>
                <a:cxn ang="0">
                  <a:pos x="0" y="26"/>
                </a:cxn>
                <a:cxn ang="0">
                  <a:pos x="3" y="29"/>
                </a:cxn>
                <a:cxn ang="0">
                  <a:pos x="25" y="29"/>
                </a:cxn>
                <a:cxn ang="0">
                  <a:pos x="29" y="26"/>
                </a:cxn>
                <a:cxn ang="0">
                  <a:pos x="29" y="4"/>
                </a:cxn>
                <a:cxn ang="0">
                  <a:pos x="25" y="0"/>
                </a:cxn>
              </a:cxnLst>
              <a:rect l="0" t="0" r="r" b="b"/>
              <a:pathLst>
                <a:path w="29" h="29">
                  <a:moveTo>
                    <a:pt x="25" y="0"/>
                  </a:moveTo>
                  <a:cubicBezTo>
                    <a:pt x="3" y="0"/>
                    <a:pt x="3" y="0"/>
                    <a:pt x="3" y="0"/>
                  </a:cubicBezTo>
                  <a:cubicBezTo>
                    <a:pt x="1" y="0"/>
                    <a:pt x="0" y="2"/>
                    <a:pt x="0" y="4"/>
                  </a:cubicBezTo>
                  <a:cubicBezTo>
                    <a:pt x="0" y="26"/>
                    <a:pt x="0" y="26"/>
                    <a:pt x="0" y="26"/>
                  </a:cubicBezTo>
                  <a:cubicBezTo>
                    <a:pt x="0" y="28"/>
                    <a:pt x="1" y="29"/>
                    <a:pt x="3" y="29"/>
                  </a:cubicBezTo>
                  <a:cubicBezTo>
                    <a:pt x="25" y="29"/>
                    <a:pt x="25" y="29"/>
                    <a:pt x="25" y="29"/>
                  </a:cubicBezTo>
                  <a:cubicBezTo>
                    <a:pt x="27" y="29"/>
                    <a:pt x="29" y="28"/>
                    <a:pt x="29" y="26"/>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0" name="Freeform 192"/>
            <p:cNvSpPr/>
            <p:nvPr/>
          </p:nvSpPr>
          <p:spPr bwMode="auto">
            <a:xfrm>
              <a:off x="2084388" y="1365250"/>
              <a:ext cx="74613" cy="73025"/>
            </a:xfrm>
            <a:custGeom>
              <a:avLst/>
              <a:gdLst/>
              <a:ahLst/>
              <a:cxnLst>
                <a:cxn ang="0">
                  <a:pos x="25" y="0"/>
                </a:cxn>
                <a:cxn ang="0">
                  <a:pos x="3" y="0"/>
                </a:cxn>
                <a:cxn ang="0">
                  <a:pos x="0" y="4"/>
                </a:cxn>
                <a:cxn ang="0">
                  <a:pos x="0" y="25"/>
                </a:cxn>
                <a:cxn ang="0">
                  <a:pos x="3" y="29"/>
                </a:cxn>
                <a:cxn ang="0">
                  <a:pos x="25" y="29"/>
                </a:cxn>
                <a:cxn ang="0">
                  <a:pos x="29" y="25"/>
                </a:cxn>
                <a:cxn ang="0">
                  <a:pos x="29" y="4"/>
                </a:cxn>
                <a:cxn ang="0">
                  <a:pos x="25" y="0"/>
                </a:cxn>
              </a:cxnLst>
              <a:rect l="0" t="0" r="r" b="b"/>
              <a:pathLst>
                <a:path w="29" h="29">
                  <a:moveTo>
                    <a:pt x="25" y="0"/>
                  </a:moveTo>
                  <a:cubicBezTo>
                    <a:pt x="3" y="0"/>
                    <a:pt x="3" y="0"/>
                    <a:pt x="3" y="0"/>
                  </a:cubicBezTo>
                  <a:cubicBezTo>
                    <a:pt x="1" y="0"/>
                    <a:pt x="0" y="2"/>
                    <a:pt x="0" y="4"/>
                  </a:cubicBezTo>
                  <a:cubicBezTo>
                    <a:pt x="0" y="25"/>
                    <a:pt x="0" y="25"/>
                    <a:pt x="0" y="25"/>
                  </a:cubicBezTo>
                  <a:cubicBezTo>
                    <a:pt x="0" y="27"/>
                    <a:pt x="1" y="29"/>
                    <a:pt x="3" y="29"/>
                  </a:cubicBezTo>
                  <a:cubicBezTo>
                    <a:pt x="25" y="29"/>
                    <a:pt x="25" y="29"/>
                    <a:pt x="25" y="29"/>
                  </a:cubicBezTo>
                  <a:cubicBezTo>
                    <a:pt x="27" y="29"/>
                    <a:pt x="29" y="27"/>
                    <a:pt x="29" y="25"/>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1" name="Freeform 193"/>
            <p:cNvSpPr/>
            <p:nvPr/>
          </p:nvSpPr>
          <p:spPr bwMode="auto">
            <a:xfrm>
              <a:off x="2084388" y="1474788"/>
              <a:ext cx="74613" cy="74613"/>
            </a:xfrm>
            <a:custGeom>
              <a:avLst/>
              <a:gdLst/>
              <a:ahLst/>
              <a:cxnLst>
                <a:cxn ang="0">
                  <a:pos x="25" y="0"/>
                </a:cxn>
                <a:cxn ang="0">
                  <a:pos x="3" y="0"/>
                </a:cxn>
                <a:cxn ang="0">
                  <a:pos x="0" y="4"/>
                </a:cxn>
                <a:cxn ang="0">
                  <a:pos x="0" y="26"/>
                </a:cxn>
                <a:cxn ang="0">
                  <a:pos x="3" y="30"/>
                </a:cxn>
                <a:cxn ang="0">
                  <a:pos x="25" y="30"/>
                </a:cxn>
                <a:cxn ang="0">
                  <a:pos x="29" y="26"/>
                </a:cxn>
                <a:cxn ang="0">
                  <a:pos x="29" y="4"/>
                </a:cxn>
                <a:cxn ang="0">
                  <a:pos x="25" y="0"/>
                </a:cxn>
              </a:cxnLst>
              <a:rect l="0" t="0" r="r" b="b"/>
              <a:pathLst>
                <a:path w="29" h="30">
                  <a:moveTo>
                    <a:pt x="25" y="0"/>
                  </a:moveTo>
                  <a:cubicBezTo>
                    <a:pt x="3" y="0"/>
                    <a:pt x="3" y="0"/>
                    <a:pt x="3" y="0"/>
                  </a:cubicBezTo>
                  <a:cubicBezTo>
                    <a:pt x="1" y="0"/>
                    <a:pt x="0" y="2"/>
                    <a:pt x="0" y="4"/>
                  </a:cubicBezTo>
                  <a:cubicBezTo>
                    <a:pt x="0" y="26"/>
                    <a:pt x="0" y="26"/>
                    <a:pt x="0" y="26"/>
                  </a:cubicBezTo>
                  <a:cubicBezTo>
                    <a:pt x="0" y="28"/>
                    <a:pt x="1" y="30"/>
                    <a:pt x="3" y="30"/>
                  </a:cubicBezTo>
                  <a:cubicBezTo>
                    <a:pt x="25" y="30"/>
                    <a:pt x="25" y="30"/>
                    <a:pt x="25" y="30"/>
                  </a:cubicBezTo>
                  <a:cubicBezTo>
                    <a:pt x="27" y="30"/>
                    <a:pt x="29" y="28"/>
                    <a:pt x="29" y="26"/>
                  </a:cubicBezTo>
                  <a:cubicBezTo>
                    <a:pt x="29" y="4"/>
                    <a:pt x="29" y="4"/>
                    <a:pt x="29" y="4"/>
                  </a:cubicBezTo>
                  <a:cubicBezTo>
                    <a:pt x="29" y="2"/>
                    <a:pt x="27" y="0"/>
                    <a:pt x="25"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2" name="Freeform 194"/>
            <p:cNvSpPr/>
            <p:nvPr/>
          </p:nvSpPr>
          <p:spPr bwMode="auto">
            <a:xfrm>
              <a:off x="2193926" y="1254125"/>
              <a:ext cx="184150" cy="73025"/>
            </a:xfrm>
            <a:custGeom>
              <a:avLst/>
              <a:gdLst/>
              <a:ahLst/>
              <a:cxnLst>
                <a:cxn ang="0">
                  <a:pos x="69" y="0"/>
                </a:cxn>
                <a:cxn ang="0">
                  <a:pos x="4" y="0"/>
                </a:cxn>
                <a:cxn ang="0">
                  <a:pos x="0" y="4"/>
                </a:cxn>
                <a:cxn ang="0">
                  <a:pos x="0" y="26"/>
                </a:cxn>
                <a:cxn ang="0">
                  <a:pos x="4" y="29"/>
                </a:cxn>
                <a:cxn ang="0">
                  <a:pos x="69" y="29"/>
                </a:cxn>
                <a:cxn ang="0">
                  <a:pos x="73" y="26"/>
                </a:cxn>
                <a:cxn ang="0">
                  <a:pos x="73" y="4"/>
                </a:cxn>
                <a:cxn ang="0">
                  <a:pos x="69" y="0"/>
                </a:cxn>
              </a:cxnLst>
              <a:rect l="0" t="0" r="r" b="b"/>
              <a:pathLst>
                <a:path w="73" h="29">
                  <a:moveTo>
                    <a:pt x="69" y="0"/>
                  </a:moveTo>
                  <a:cubicBezTo>
                    <a:pt x="4" y="0"/>
                    <a:pt x="4" y="0"/>
                    <a:pt x="4" y="0"/>
                  </a:cubicBezTo>
                  <a:cubicBezTo>
                    <a:pt x="2" y="0"/>
                    <a:pt x="0" y="2"/>
                    <a:pt x="0" y="4"/>
                  </a:cubicBezTo>
                  <a:cubicBezTo>
                    <a:pt x="0" y="26"/>
                    <a:pt x="0" y="26"/>
                    <a:pt x="0" y="26"/>
                  </a:cubicBezTo>
                  <a:cubicBezTo>
                    <a:pt x="0" y="28"/>
                    <a:pt x="2" y="29"/>
                    <a:pt x="4" y="29"/>
                  </a:cubicBezTo>
                  <a:cubicBezTo>
                    <a:pt x="69" y="29"/>
                    <a:pt x="69" y="29"/>
                    <a:pt x="69" y="29"/>
                  </a:cubicBezTo>
                  <a:cubicBezTo>
                    <a:pt x="71" y="29"/>
                    <a:pt x="73" y="28"/>
                    <a:pt x="73" y="26"/>
                  </a:cubicBezTo>
                  <a:cubicBezTo>
                    <a:pt x="73" y="4"/>
                    <a:pt x="73" y="4"/>
                    <a:pt x="73" y="4"/>
                  </a:cubicBezTo>
                  <a:cubicBezTo>
                    <a:pt x="73" y="2"/>
                    <a:pt x="71" y="0"/>
                    <a:pt x="69"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3" name="Freeform 195"/>
            <p:cNvSpPr/>
            <p:nvPr/>
          </p:nvSpPr>
          <p:spPr bwMode="auto">
            <a:xfrm>
              <a:off x="2193926" y="1365250"/>
              <a:ext cx="184150" cy="73025"/>
            </a:xfrm>
            <a:custGeom>
              <a:avLst/>
              <a:gdLst/>
              <a:ahLst/>
              <a:cxnLst>
                <a:cxn ang="0">
                  <a:pos x="69" y="0"/>
                </a:cxn>
                <a:cxn ang="0">
                  <a:pos x="4" y="0"/>
                </a:cxn>
                <a:cxn ang="0">
                  <a:pos x="0" y="4"/>
                </a:cxn>
                <a:cxn ang="0">
                  <a:pos x="0" y="25"/>
                </a:cxn>
                <a:cxn ang="0">
                  <a:pos x="4" y="29"/>
                </a:cxn>
                <a:cxn ang="0">
                  <a:pos x="69" y="29"/>
                </a:cxn>
                <a:cxn ang="0">
                  <a:pos x="73" y="25"/>
                </a:cxn>
                <a:cxn ang="0">
                  <a:pos x="73" y="4"/>
                </a:cxn>
                <a:cxn ang="0">
                  <a:pos x="69" y="0"/>
                </a:cxn>
              </a:cxnLst>
              <a:rect l="0" t="0" r="r" b="b"/>
              <a:pathLst>
                <a:path w="73" h="29">
                  <a:moveTo>
                    <a:pt x="69" y="0"/>
                  </a:moveTo>
                  <a:cubicBezTo>
                    <a:pt x="4" y="0"/>
                    <a:pt x="4" y="0"/>
                    <a:pt x="4" y="0"/>
                  </a:cubicBezTo>
                  <a:cubicBezTo>
                    <a:pt x="2" y="0"/>
                    <a:pt x="0" y="2"/>
                    <a:pt x="0" y="4"/>
                  </a:cubicBezTo>
                  <a:cubicBezTo>
                    <a:pt x="0" y="25"/>
                    <a:pt x="0" y="25"/>
                    <a:pt x="0" y="25"/>
                  </a:cubicBezTo>
                  <a:cubicBezTo>
                    <a:pt x="0" y="27"/>
                    <a:pt x="2" y="29"/>
                    <a:pt x="4" y="29"/>
                  </a:cubicBezTo>
                  <a:cubicBezTo>
                    <a:pt x="69" y="29"/>
                    <a:pt x="69" y="29"/>
                    <a:pt x="69" y="29"/>
                  </a:cubicBezTo>
                  <a:cubicBezTo>
                    <a:pt x="71" y="29"/>
                    <a:pt x="73" y="27"/>
                    <a:pt x="73" y="25"/>
                  </a:cubicBezTo>
                  <a:cubicBezTo>
                    <a:pt x="73" y="4"/>
                    <a:pt x="73" y="4"/>
                    <a:pt x="73" y="4"/>
                  </a:cubicBezTo>
                  <a:cubicBezTo>
                    <a:pt x="73" y="2"/>
                    <a:pt x="71" y="0"/>
                    <a:pt x="69"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74" name="Freeform 196"/>
            <p:cNvSpPr/>
            <p:nvPr/>
          </p:nvSpPr>
          <p:spPr bwMode="auto">
            <a:xfrm>
              <a:off x="2193926" y="1474788"/>
              <a:ext cx="184150" cy="74613"/>
            </a:xfrm>
            <a:custGeom>
              <a:avLst/>
              <a:gdLst/>
              <a:ahLst/>
              <a:cxnLst>
                <a:cxn ang="0">
                  <a:pos x="69" y="0"/>
                </a:cxn>
                <a:cxn ang="0">
                  <a:pos x="4" y="0"/>
                </a:cxn>
                <a:cxn ang="0">
                  <a:pos x="0" y="4"/>
                </a:cxn>
                <a:cxn ang="0">
                  <a:pos x="0" y="26"/>
                </a:cxn>
                <a:cxn ang="0">
                  <a:pos x="4" y="30"/>
                </a:cxn>
                <a:cxn ang="0">
                  <a:pos x="69" y="30"/>
                </a:cxn>
                <a:cxn ang="0">
                  <a:pos x="73" y="26"/>
                </a:cxn>
                <a:cxn ang="0">
                  <a:pos x="73" y="4"/>
                </a:cxn>
                <a:cxn ang="0">
                  <a:pos x="69" y="0"/>
                </a:cxn>
              </a:cxnLst>
              <a:rect l="0" t="0" r="r" b="b"/>
              <a:pathLst>
                <a:path w="73" h="30">
                  <a:moveTo>
                    <a:pt x="69" y="0"/>
                  </a:moveTo>
                  <a:cubicBezTo>
                    <a:pt x="4" y="0"/>
                    <a:pt x="4" y="0"/>
                    <a:pt x="4" y="0"/>
                  </a:cubicBezTo>
                  <a:cubicBezTo>
                    <a:pt x="2" y="0"/>
                    <a:pt x="0" y="2"/>
                    <a:pt x="0" y="4"/>
                  </a:cubicBezTo>
                  <a:cubicBezTo>
                    <a:pt x="0" y="26"/>
                    <a:pt x="0" y="26"/>
                    <a:pt x="0" y="26"/>
                  </a:cubicBezTo>
                  <a:cubicBezTo>
                    <a:pt x="0" y="28"/>
                    <a:pt x="2" y="30"/>
                    <a:pt x="4" y="30"/>
                  </a:cubicBezTo>
                  <a:cubicBezTo>
                    <a:pt x="69" y="30"/>
                    <a:pt x="69" y="30"/>
                    <a:pt x="69" y="30"/>
                  </a:cubicBezTo>
                  <a:cubicBezTo>
                    <a:pt x="71" y="30"/>
                    <a:pt x="73" y="28"/>
                    <a:pt x="73" y="26"/>
                  </a:cubicBezTo>
                  <a:cubicBezTo>
                    <a:pt x="73" y="4"/>
                    <a:pt x="73" y="4"/>
                    <a:pt x="73" y="4"/>
                  </a:cubicBezTo>
                  <a:cubicBezTo>
                    <a:pt x="73" y="2"/>
                    <a:pt x="71" y="0"/>
                    <a:pt x="69"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50" name="Group 81"/>
          <p:cNvGrpSpPr/>
          <p:nvPr/>
        </p:nvGrpSpPr>
        <p:grpSpPr>
          <a:xfrm>
            <a:off x="1534983" y="2149524"/>
            <a:ext cx="367443" cy="371437"/>
            <a:chOff x="912813" y="1254125"/>
            <a:chExt cx="292101" cy="295276"/>
          </a:xfrm>
          <a:solidFill>
            <a:srgbClr val="00B050"/>
          </a:solidFill>
        </p:grpSpPr>
        <p:sp>
          <p:nvSpPr>
            <p:cNvPr id="165" name="Freeform 197"/>
            <p:cNvSpPr/>
            <p:nvPr/>
          </p:nvSpPr>
          <p:spPr bwMode="auto">
            <a:xfrm>
              <a:off x="912813" y="1254125"/>
              <a:ext cx="128588" cy="128588"/>
            </a:xfrm>
            <a:custGeom>
              <a:avLst/>
              <a:gdLst/>
              <a:ahLst/>
              <a:cxnLst>
                <a:cxn ang="0">
                  <a:pos x="47" y="0"/>
                </a:cxn>
                <a:cxn ang="0">
                  <a:pos x="4" y="0"/>
                </a:cxn>
                <a:cxn ang="0">
                  <a:pos x="0" y="4"/>
                </a:cxn>
                <a:cxn ang="0">
                  <a:pos x="0" y="48"/>
                </a:cxn>
                <a:cxn ang="0">
                  <a:pos x="4" y="51"/>
                </a:cxn>
                <a:cxn ang="0">
                  <a:pos x="47" y="51"/>
                </a:cxn>
                <a:cxn ang="0">
                  <a:pos x="51" y="48"/>
                </a:cxn>
                <a:cxn ang="0">
                  <a:pos x="51" y="4"/>
                </a:cxn>
                <a:cxn ang="0">
                  <a:pos x="47" y="0"/>
                </a:cxn>
              </a:cxnLst>
              <a:rect l="0" t="0" r="r" b="b"/>
              <a:pathLst>
                <a:path w="51" h="51">
                  <a:moveTo>
                    <a:pt x="47" y="0"/>
                  </a:moveTo>
                  <a:cubicBezTo>
                    <a:pt x="4" y="0"/>
                    <a:pt x="4" y="0"/>
                    <a:pt x="4" y="0"/>
                  </a:cubicBezTo>
                  <a:cubicBezTo>
                    <a:pt x="2" y="0"/>
                    <a:pt x="0" y="2"/>
                    <a:pt x="0" y="4"/>
                  </a:cubicBezTo>
                  <a:cubicBezTo>
                    <a:pt x="0" y="48"/>
                    <a:pt x="0" y="48"/>
                    <a:pt x="0" y="48"/>
                  </a:cubicBezTo>
                  <a:cubicBezTo>
                    <a:pt x="0" y="50"/>
                    <a:pt x="2" y="51"/>
                    <a:pt x="4" y="51"/>
                  </a:cubicBezTo>
                  <a:cubicBezTo>
                    <a:pt x="47" y="51"/>
                    <a:pt x="47" y="51"/>
                    <a:pt x="47" y="51"/>
                  </a:cubicBezTo>
                  <a:cubicBezTo>
                    <a:pt x="49" y="51"/>
                    <a:pt x="51" y="50"/>
                    <a:pt x="51" y="48"/>
                  </a:cubicBezTo>
                  <a:cubicBezTo>
                    <a:pt x="51" y="4"/>
                    <a:pt x="51" y="4"/>
                    <a:pt x="51" y="4"/>
                  </a:cubicBezTo>
                  <a:cubicBezTo>
                    <a:pt x="51" y="2"/>
                    <a:pt x="49" y="0"/>
                    <a:pt x="47"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66" name="Freeform 198"/>
            <p:cNvSpPr/>
            <p:nvPr/>
          </p:nvSpPr>
          <p:spPr bwMode="auto">
            <a:xfrm>
              <a:off x="1076326" y="1254125"/>
              <a:ext cx="128588" cy="128588"/>
            </a:xfrm>
            <a:custGeom>
              <a:avLst/>
              <a:gdLst/>
              <a:ahLst/>
              <a:cxnLst>
                <a:cxn ang="0">
                  <a:pos x="48" y="0"/>
                </a:cxn>
                <a:cxn ang="0">
                  <a:pos x="4" y="0"/>
                </a:cxn>
                <a:cxn ang="0">
                  <a:pos x="0" y="4"/>
                </a:cxn>
                <a:cxn ang="0">
                  <a:pos x="0" y="48"/>
                </a:cxn>
                <a:cxn ang="0">
                  <a:pos x="4" y="51"/>
                </a:cxn>
                <a:cxn ang="0">
                  <a:pos x="48" y="51"/>
                </a:cxn>
                <a:cxn ang="0">
                  <a:pos x="51" y="48"/>
                </a:cxn>
                <a:cxn ang="0">
                  <a:pos x="51" y="4"/>
                </a:cxn>
                <a:cxn ang="0">
                  <a:pos x="48" y="0"/>
                </a:cxn>
              </a:cxnLst>
              <a:rect l="0" t="0" r="r" b="b"/>
              <a:pathLst>
                <a:path w="51" h="51">
                  <a:moveTo>
                    <a:pt x="48" y="0"/>
                  </a:moveTo>
                  <a:cubicBezTo>
                    <a:pt x="4" y="0"/>
                    <a:pt x="4" y="0"/>
                    <a:pt x="4" y="0"/>
                  </a:cubicBezTo>
                  <a:cubicBezTo>
                    <a:pt x="2" y="0"/>
                    <a:pt x="0" y="2"/>
                    <a:pt x="0" y="4"/>
                  </a:cubicBezTo>
                  <a:cubicBezTo>
                    <a:pt x="0" y="48"/>
                    <a:pt x="0" y="48"/>
                    <a:pt x="0" y="48"/>
                  </a:cubicBezTo>
                  <a:cubicBezTo>
                    <a:pt x="0" y="50"/>
                    <a:pt x="2" y="51"/>
                    <a:pt x="4" y="51"/>
                  </a:cubicBezTo>
                  <a:cubicBezTo>
                    <a:pt x="48" y="51"/>
                    <a:pt x="48" y="51"/>
                    <a:pt x="48" y="51"/>
                  </a:cubicBezTo>
                  <a:cubicBezTo>
                    <a:pt x="50" y="51"/>
                    <a:pt x="51" y="50"/>
                    <a:pt x="51" y="48"/>
                  </a:cubicBezTo>
                  <a:cubicBezTo>
                    <a:pt x="51" y="4"/>
                    <a:pt x="51" y="4"/>
                    <a:pt x="51" y="4"/>
                  </a:cubicBezTo>
                  <a:cubicBezTo>
                    <a:pt x="51" y="2"/>
                    <a:pt x="50" y="0"/>
                    <a:pt x="48"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67" name="Freeform 199"/>
            <p:cNvSpPr/>
            <p:nvPr/>
          </p:nvSpPr>
          <p:spPr bwMode="auto">
            <a:xfrm>
              <a:off x="912813" y="1420813"/>
              <a:ext cx="128588" cy="128588"/>
            </a:xfrm>
            <a:custGeom>
              <a:avLst/>
              <a:gdLst/>
              <a:ahLst/>
              <a:cxnLst>
                <a:cxn ang="0">
                  <a:pos x="47" y="0"/>
                </a:cxn>
                <a:cxn ang="0">
                  <a:pos x="4" y="0"/>
                </a:cxn>
                <a:cxn ang="0">
                  <a:pos x="0" y="3"/>
                </a:cxn>
                <a:cxn ang="0">
                  <a:pos x="0" y="47"/>
                </a:cxn>
                <a:cxn ang="0">
                  <a:pos x="4" y="51"/>
                </a:cxn>
                <a:cxn ang="0">
                  <a:pos x="47" y="51"/>
                </a:cxn>
                <a:cxn ang="0">
                  <a:pos x="51" y="47"/>
                </a:cxn>
                <a:cxn ang="0">
                  <a:pos x="51" y="3"/>
                </a:cxn>
                <a:cxn ang="0">
                  <a:pos x="47" y="0"/>
                </a:cxn>
              </a:cxnLst>
              <a:rect l="0" t="0" r="r" b="b"/>
              <a:pathLst>
                <a:path w="51" h="51">
                  <a:moveTo>
                    <a:pt x="47" y="0"/>
                  </a:moveTo>
                  <a:cubicBezTo>
                    <a:pt x="4" y="0"/>
                    <a:pt x="4" y="0"/>
                    <a:pt x="4" y="0"/>
                  </a:cubicBezTo>
                  <a:cubicBezTo>
                    <a:pt x="2" y="0"/>
                    <a:pt x="0" y="1"/>
                    <a:pt x="0" y="3"/>
                  </a:cubicBezTo>
                  <a:cubicBezTo>
                    <a:pt x="0" y="47"/>
                    <a:pt x="0" y="47"/>
                    <a:pt x="0" y="47"/>
                  </a:cubicBezTo>
                  <a:cubicBezTo>
                    <a:pt x="0" y="49"/>
                    <a:pt x="2" y="51"/>
                    <a:pt x="4" y="51"/>
                  </a:cubicBezTo>
                  <a:cubicBezTo>
                    <a:pt x="47" y="51"/>
                    <a:pt x="47" y="51"/>
                    <a:pt x="47" y="51"/>
                  </a:cubicBezTo>
                  <a:cubicBezTo>
                    <a:pt x="49" y="51"/>
                    <a:pt x="51" y="49"/>
                    <a:pt x="51" y="47"/>
                  </a:cubicBezTo>
                  <a:cubicBezTo>
                    <a:pt x="51" y="3"/>
                    <a:pt x="51" y="3"/>
                    <a:pt x="51" y="3"/>
                  </a:cubicBezTo>
                  <a:cubicBezTo>
                    <a:pt x="51" y="1"/>
                    <a:pt x="49" y="0"/>
                    <a:pt x="47"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68" name="Freeform 200"/>
            <p:cNvSpPr/>
            <p:nvPr/>
          </p:nvSpPr>
          <p:spPr bwMode="auto">
            <a:xfrm>
              <a:off x="1076326" y="1420813"/>
              <a:ext cx="128588" cy="128588"/>
            </a:xfrm>
            <a:custGeom>
              <a:avLst/>
              <a:gdLst/>
              <a:ahLst/>
              <a:cxnLst>
                <a:cxn ang="0">
                  <a:pos x="48" y="0"/>
                </a:cxn>
                <a:cxn ang="0">
                  <a:pos x="4" y="0"/>
                </a:cxn>
                <a:cxn ang="0">
                  <a:pos x="0" y="3"/>
                </a:cxn>
                <a:cxn ang="0">
                  <a:pos x="0" y="47"/>
                </a:cxn>
                <a:cxn ang="0">
                  <a:pos x="4" y="51"/>
                </a:cxn>
                <a:cxn ang="0">
                  <a:pos x="48" y="51"/>
                </a:cxn>
                <a:cxn ang="0">
                  <a:pos x="51" y="47"/>
                </a:cxn>
                <a:cxn ang="0">
                  <a:pos x="51" y="3"/>
                </a:cxn>
                <a:cxn ang="0">
                  <a:pos x="48" y="0"/>
                </a:cxn>
              </a:cxnLst>
              <a:rect l="0" t="0" r="r" b="b"/>
              <a:pathLst>
                <a:path w="51" h="51">
                  <a:moveTo>
                    <a:pt x="48" y="0"/>
                  </a:moveTo>
                  <a:cubicBezTo>
                    <a:pt x="4" y="0"/>
                    <a:pt x="4" y="0"/>
                    <a:pt x="4" y="0"/>
                  </a:cubicBezTo>
                  <a:cubicBezTo>
                    <a:pt x="2" y="0"/>
                    <a:pt x="0" y="1"/>
                    <a:pt x="0" y="3"/>
                  </a:cubicBezTo>
                  <a:cubicBezTo>
                    <a:pt x="0" y="47"/>
                    <a:pt x="0" y="47"/>
                    <a:pt x="0" y="47"/>
                  </a:cubicBezTo>
                  <a:cubicBezTo>
                    <a:pt x="0" y="49"/>
                    <a:pt x="2" y="51"/>
                    <a:pt x="4" y="51"/>
                  </a:cubicBezTo>
                  <a:cubicBezTo>
                    <a:pt x="48" y="51"/>
                    <a:pt x="48" y="51"/>
                    <a:pt x="48" y="51"/>
                  </a:cubicBezTo>
                  <a:cubicBezTo>
                    <a:pt x="50" y="51"/>
                    <a:pt x="51" y="49"/>
                    <a:pt x="51" y="47"/>
                  </a:cubicBezTo>
                  <a:cubicBezTo>
                    <a:pt x="51" y="3"/>
                    <a:pt x="51" y="3"/>
                    <a:pt x="51" y="3"/>
                  </a:cubicBezTo>
                  <a:cubicBezTo>
                    <a:pt x="51" y="1"/>
                    <a:pt x="50" y="0"/>
                    <a:pt x="48"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151" name="Freeform 201"/>
          <p:cNvSpPr>
            <a:spLocks noEditPoints="1"/>
          </p:cNvSpPr>
          <p:nvPr/>
        </p:nvSpPr>
        <p:spPr bwMode="auto">
          <a:xfrm>
            <a:off x="6691145" y="2149524"/>
            <a:ext cx="367441" cy="323508"/>
          </a:xfrm>
          <a:custGeom>
            <a:avLst/>
            <a:gdLst>
              <a:gd name="T0" fmla="*/ 269437 w 116"/>
              <a:gd name="T1" fmla="*/ 176493 h 102"/>
              <a:gd name="T2" fmla="*/ 166195 w 116"/>
              <a:gd name="T3" fmla="*/ 118502 h 102"/>
              <a:gd name="T4" fmla="*/ 173749 w 116"/>
              <a:gd name="T5" fmla="*/ 103374 h 102"/>
              <a:gd name="T6" fmla="*/ 201448 w 116"/>
              <a:gd name="T7" fmla="*/ 55469 h 102"/>
              <a:gd name="T8" fmla="*/ 146050 w 116"/>
              <a:gd name="T9" fmla="*/ 0 h 102"/>
              <a:gd name="T10" fmla="*/ 93170 w 116"/>
              <a:gd name="T11" fmla="*/ 55469 h 102"/>
              <a:gd name="T12" fmla="*/ 110797 w 116"/>
              <a:gd name="T13" fmla="*/ 73118 h 102"/>
              <a:gd name="T14" fmla="*/ 128423 w 116"/>
              <a:gd name="T15" fmla="*/ 55469 h 102"/>
              <a:gd name="T16" fmla="*/ 146050 w 116"/>
              <a:gd name="T17" fmla="*/ 37820 h 102"/>
              <a:gd name="T18" fmla="*/ 166195 w 116"/>
              <a:gd name="T19" fmla="*/ 55469 h 102"/>
              <a:gd name="T20" fmla="*/ 156122 w 116"/>
              <a:gd name="T21" fmla="*/ 70597 h 102"/>
              <a:gd name="T22" fmla="*/ 128423 w 116"/>
              <a:gd name="T23" fmla="*/ 118502 h 102"/>
              <a:gd name="T24" fmla="*/ 25181 w 116"/>
              <a:gd name="T25" fmla="*/ 176493 h 102"/>
              <a:gd name="T26" fmla="*/ 0 w 116"/>
              <a:gd name="T27" fmla="*/ 219355 h 102"/>
              <a:gd name="T28" fmla="*/ 37772 w 116"/>
              <a:gd name="T29" fmla="*/ 257175 h 102"/>
              <a:gd name="T30" fmla="*/ 256847 w 116"/>
              <a:gd name="T31" fmla="*/ 257175 h 102"/>
              <a:gd name="T32" fmla="*/ 292100 w 116"/>
              <a:gd name="T33" fmla="*/ 219355 h 102"/>
              <a:gd name="T34" fmla="*/ 269437 w 116"/>
              <a:gd name="T35" fmla="*/ 176493 h 102"/>
              <a:gd name="T36" fmla="*/ 37772 w 116"/>
              <a:gd name="T37" fmla="*/ 219355 h 102"/>
              <a:gd name="T38" fmla="*/ 42808 w 116"/>
              <a:gd name="T39" fmla="*/ 209270 h 102"/>
              <a:gd name="T40" fmla="*/ 146050 w 116"/>
              <a:gd name="T41" fmla="*/ 151279 h 102"/>
              <a:gd name="T42" fmla="*/ 249292 w 116"/>
              <a:gd name="T43" fmla="*/ 206749 h 102"/>
              <a:gd name="T44" fmla="*/ 256847 w 116"/>
              <a:gd name="T45" fmla="*/ 219355 h 102"/>
              <a:gd name="T46" fmla="*/ 37772 w 116"/>
              <a:gd name="T47" fmla="*/ 219355 h 10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6" h="102">
                <a:moveTo>
                  <a:pt x="107" y="70"/>
                </a:moveTo>
                <a:cubicBezTo>
                  <a:pt x="66" y="47"/>
                  <a:pt x="66" y="47"/>
                  <a:pt x="66" y="47"/>
                </a:cubicBezTo>
                <a:cubicBezTo>
                  <a:pt x="66" y="45"/>
                  <a:pt x="67" y="42"/>
                  <a:pt x="69" y="41"/>
                </a:cubicBezTo>
                <a:cubicBezTo>
                  <a:pt x="76" y="37"/>
                  <a:pt x="80" y="30"/>
                  <a:pt x="80" y="22"/>
                </a:cubicBezTo>
                <a:cubicBezTo>
                  <a:pt x="80" y="10"/>
                  <a:pt x="70" y="0"/>
                  <a:pt x="58" y="0"/>
                </a:cubicBezTo>
                <a:cubicBezTo>
                  <a:pt x="46" y="0"/>
                  <a:pt x="37" y="10"/>
                  <a:pt x="37" y="22"/>
                </a:cubicBezTo>
                <a:cubicBezTo>
                  <a:pt x="37" y="26"/>
                  <a:pt x="40" y="29"/>
                  <a:pt x="44" y="29"/>
                </a:cubicBezTo>
                <a:cubicBezTo>
                  <a:pt x="48" y="29"/>
                  <a:pt x="51" y="26"/>
                  <a:pt x="51" y="22"/>
                </a:cubicBezTo>
                <a:cubicBezTo>
                  <a:pt x="51" y="18"/>
                  <a:pt x="54" y="15"/>
                  <a:pt x="58" y="15"/>
                </a:cubicBezTo>
                <a:cubicBezTo>
                  <a:pt x="62" y="15"/>
                  <a:pt x="66" y="18"/>
                  <a:pt x="66" y="22"/>
                </a:cubicBezTo>
                <a:cubicBezTo>
                  <a:pt x="66" y="25"/>
                  <a:pt x="64" y="27"/>
                  <a:pt x="62" y="28"/>
                </a:cubicBezTo>
                <a:cubicBezTo>
                  <a:pt x="55" y="32"/>
                  <a:pt x="51" y="39"/>
                  <a:pt x="51" y="47"/>
                </a:cubicBezTo>
                <a:cubicBezTo>
                  <a:pt x="10" y="70"/>
                  <a:pt x="10" y="70"/>
                  <a:pt x="10" y="70"/>
                </a:cubicBezTo>
                <a:cubicBezTo>
                  <a:pt x="4" y="74"/>
                  <a:pt x="0" y="81"/>
                  <a:pt x="0" y="87"/>
                </a:cubicBezTo>
                <a:cubicBezTo>
                  <a:pt x="0" y="95"/>
                  <a:pt x="7" y="102"/>
                  <a:pt x="15" y="102"/>
                </a:cubicBezTo>
                <a:cubicBezTo>
                  <a:pt x="102" y="102"/>
                  <a:pt x="102" y="102"/>
                  <a:pt x="102" y="102"/>
                </a:cubicBezTo>
                <a:cubicBezTo>
                  <a:pt x="110" y="102"/>
                  <a:pt x="116" y="95"/>
                  <a:pt x="116" y="87"/>
                </a:cubicBezTo>
                <a:cubicBezTo>
                  <a:pt x="116" y="81"/>
                  <a:pt x="112" y="74"/>
                  <a:pt x="107" y="70"/>
                </a:cubicBezTo>
                <a:close/>
                <a:moveTo>
                  <a:pt x="15" y="87"/>
                </a:moveTo>
                <a:cubicBezTo>
                  <a:pt x="15" y="86"/>
                  <a:pt x="16" y="83"/>
                  <a:pt x="17" y="83"/>
                </a:cubicBezTo>
                <a:cubicBezTo>
                  <a:pt x="58" y="60"/>
                  <a:pt x="58" y="60"/>
                  <a:pt x="58" y="60"/>
                </a:cubicBezTo>
                <a:cubicBezTo>
                  <a:pt x="99" y="82"/>
                  <a:pt x="99" y="82"/>
                  <a:pt x="99" y="82"/>
                </a:cubicBezTo>
                <a:cubicBezTo>
                  <a:pt x="100" y="83"/>
                  <a:pt x="102" y="86"/>
                  <a:pt x="102" y="87"/>
                </a:cubicBezTo>
                <a:lnTo>
                  <a:pt x="15" y="87"/>
                </a:lnTo>
                <a:close/>
              </a:path>
            </a:pathLst>
          </a:custGeom>
          <a:solidFill>
            <a:srgbClr val="00B050"/>
          </a:solidFill>
          <a:ln>
            <a:noFill/>
          </a:ln>
        </p:spPr>
        <p:txBody>
          <a:bodyPr/>
          <a:lstStyle/>
          <a:p>
            <a:endParaRPr lang="en-US"/>
          </a:p>
        </p:txBody>
      </p:sp>
      <p:sp>
        <p:nvSpPr>
          <p:cNvPr id="152" name="Freeform 202"/>
          <p:cNvSpPr>
            <a:spLocks noEditPoints="1"/>
          </p:cNvSpPr>
          <p:nvPr/>
        </p:nvSpPr>
        <p:spPr bwMode="auto">
          <a:xfrm>
            <a:off x="7430021" y="2175485"/>
            <a:ext cx="367441" cy="321511"/>
          </a:xfrm>
          <a:custGeom>
            <a:avLst/>
            <a:gdLst>
              <a:gd name="T0" fmla="*/ 219075 w 116"/>
              <a:gd name="T1" fmla="*/ 174609 h 101"/>
              <a:gd name="T2" fmla="*/ 234184 w 116"/>
              <a:gd name="T3" fmla="*/ 25306 h 101"/>
              <a:gd name="T4" fmla="*/ 229147 w 116"/>
              <a:gd name="T5" fmla="*/ 15183 h 101"/>
              <a:gd name="T6" fmla="*/ 146050 w 116"/>
              <a:gd name="T7" fmla="*/ 0 h 101"/>
              <a:gd name="T8" fmla="*/ 60434 w 116"/>
              <a:gd name="T9" fmla="*/ 15183 h 101"/>
              <a:gd name="T10" fmla="*/ 55398 w 116"/>
              <a:gd name="T11" fmla="*/ 25306 h 101"/>
              <a:gd name="T12" fmla="*/ 73025 w 116"/>
              <a:gd name="T13" fmla="*/ 174609 h 101"/>
              <a:gd name="T14" fmla="*/ 0 w 116"/>
              <a:gd name="T15" fmla="*/ 182201 h 101"/>
              <a:gd name="T16" fmla="*/ 52880 w 116"/>
              <a:gd name="T17" fmla="*/ 237873 h 101"/>
              <a:gd name="T18" fmla="*/ 146050 w 116"/>
              <a:gd name="T19" fmla="*/ 255587 h 101"/>
              <a:gd name="T20" fmla="*/ 236702 w 116"/>
              <a:gd name="T21" fmla="*/ 237873 h 101"/>
              <a:gd name="T22" fmla="*/ 292100 w 116"/>
              <a:gd name="T23" fmla="*/ 182201 h 101"/>
              <a:gd name="T24" fmla="*/ 219075 w 116"/>
              <a:gd name="T25" fmla="*/ 174609 h 101"/>
              <a:gd name="T26" fmla="*/ 108278 w 116"/>
              <a:gd name="T27" fmla="*/ 32897 h 101"/>
              <a:gd name="T28" fmla="*/ 108278 w 116"/>
              <a:gd name="T29" fmla="*/ 32897 h 101"/>
              <a:gd name="T30" fmla="*/ 120869 w 116"/>
              <a:gd name="T31" fmla="*/ 149303 h 101"/>
              <a:gd name="T32" fmla="*/ 120869 w 116"/>
              <a:gd name="T33" fmla="*/ 179670 h 101"/>
              <a:gd name="T34" fmla="*/ 85616 w 116"/>
              <a:gd name="T35" fmla="*/ 177140 h 101"/>
              <a:gd name="T36" fmla="*/ 85616 w 116"/>
              <a:gd name="T37" fmla="*/ 149303 h 101"/>
              <a:gd name="T38" fmla="*/ 73025 w 116"/>
              <a:gd name="T39" fmla="*/ 32897 h 101"/>
              <a:gd name="T40" fmla="*/ 73025 w 116"/>
              <a:gd name="T41" fmla="*/ 27836 h 101"/>
              <a:gd name="T42" fmla="*/ 108278 w 116"/>
              <a:gd name="T43" fmla="*/ 32897 h 101"/>
              <a:gd name="T44" fmla="*/ 276991 w 116"/>
              <a:gd name="T45" fmla="*/ 192323 h 101"/>
              <a:gd name="T46" fmla="*/ 274473 w 116"/>
              <a:gd name="T47" fmla="*/ 194853 h 101"/>
              <a:gd name="T48" fmla="*/ 236702 w 116"/>
              <a:gd name="T49" fmla="*/ 220159 h 101"/>
              <a:gd name="T50" fmla="*/ 146050 w 116"/>
              <a:gd name="T51" fmla="*/ 237873 h 101"/>
              <a:gd name="T52" fmla="*/ 52880 w 116"/>
              <a:gd name="T53" fmla="*/ 220159 h 101"/>
              <a:gd name="T54" fmla="*/ 15109 w 116"/>
              <a:gd name="T55" fmla="*/ 194853 h 101"/>
              <a:gd name="T56" fmla="*/ 15109 w 116"/>
              <a:gd name="T57" fmla="*/ 192323 h 101"/>
              <a:gd name="T58" fmla="*/ 15109 w 116"/>
              <a:gd name="T59" fmla="*/ 192323 h 101"/>
              <a:gd name="T60" fmla="*/ 20145 w 116"/>
              <a:gd name="T61" fmla="*/ 182201 h 101"/>
              <a:gd name="T62" fmla="*/ 32735 w 116"/>
              <a:gd name="T63" fmla="*/ 182201 h 101"/>
              <a:gd name="T64" fmla="*/ 55398 w 116"/>
              <a:gd name="T65" fmla="*/ 197384 h 101"/>
              <a:gd name="T66" fmla="*/ 146050 w 116"/>
              <a:gd name="T67" fmla="*/ 215098 h 101"/>
              <a:gd name="T68" fmla="*/ 234184 w 116"/>
              <a:gd name="T69" fmla="*/ 197384 h 101"/>
              <a:gd name="T70" fmla="*/ 259365 w 116"/>
              <a:gd name="T71" fmla="*/ 182201 h 101"/>
              <a:gd name="T72" fmla="*/ 269437 w 116"/>
              <a:gd name="T73" fmla="*/ 182201 h 101"/>
              <a:gd name="T74" fmla="*/ 276991 w 116"/>
              <a:gd name="T75" fmla="*/ 189792 h 101"/>
              <a:gd name="T76" fmla="*/ 276991 w 116"/>
              <a:gd name="T77" fmla="*/ 192323 h 1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6" h="101">
                <a:moveTo>
                  <a:pt x="87" y="69"/>
                </a:moveTo>
                <a:cubicBezTo>
                  <a:pt x="87" y="46"/>
                  <a:pt x="87" y="28"/>
                  <a:pt x="93" y="10"/>
                </a:cubicBezTo>
                <a:cubicBezTo>
                  <a:pt x="93" y="8"/>
                  <a:pt x="93" y="6"/>
                  <a:pt x="91" y="6"/>
                </a:cubicBezTo>
                <a:cubicBezTo>
                  <a:pt x="86" y="4"/>
                  <a:pt x="74" y="0"/>
                  <a:pt x="58" y="0"/>
                </a:cubicBezTo>
                <a:cubicBezTo>
                  <a:pt x="42" y="0"/>
                  <a:pt x="30" y="4"/>
                  <a:pt x="24" y="6"/>
                </a:cubicBezTo>
                <a:cubicBezTo>
                  <a:pt x="23" y="6"/>
                  <a:pt x="22" y="8"/>
                  <a:pt x="22" y="10"/>
                </a:cubicBezTo>
                <a:cubicBezTo>
                  <a:pt x="28" y="28"/>
                  <a:pt x="28" y="46"/>
                  <a:pt x="29" y="69"/>
                </a:cubicBezTo>
                <a:cubicBezTo>
                  <a:pt x="11" y="66"/>
                  <a:pt x="0" y="63"/>
                  <a:pt x="0" y="72"/>
                </a:cubicBezTo>
                <a:cubicBezTo>
                  <a:pt x="0" y="78"/>
                  <a:pt x="7" y="87"/>
                  <a:pt x="21" y="94"/>
                </a:cubicBezTo>
                <a:cubicBezTo>
                  <a:pt x="30" y="98"/>
                  <a:pt x="43" y="101"/>
                  <a:pt x="58" y="101"/>
                </a:cubicBezTo>
                <a:cubicBezTo>
                  <a:pt x="72" y="101"/>
                  <a:pt x="85" y="98"/>
                  <a:pt x="94" y="94"/>
                </a:cubicBezTo>
                <a:cubicBezTo>
                  <a:pt x="108" y="87"/>
                  <a:pt x="116" y="77"/>
                  <a:pt x="116" y="72"/>
                </a:cubicBezTo>
                <a:cubicBezTo>
                  <a:pt x="116" y="63"/>
                  <a:pt x="104" y="66"/>
                  <a:pt x="87" y="69"/>
                </a:cubicBezTo>
                <a:close/>
                <a:moveTo>
                  <a:pt x="43" y="13"/>
                </a:moveTo>
                <a:cubicBezTo>
                  <a:pt x="43" y="13"/>
                  <a:pt x="43" y="13"/>
                  <a:pt x="43" y="13"/>
                </a:cubicBezTo>
                <a:cubicBezTo>
                  <a:pt x="47" y="27"/>
                  <a:pt x="48" y="42"/>
                  <a:pt x="48" y="59"/>
                </a:cubicBezTo>
                <a:cubicBezTo>
                  <a:pt x="48" y="63"/>
                  <a:pt x="48" y="67"/>
                  <a:pt x="48" y="71"/>
                </a:cubicBezTo>
                <a:cubicBezTo>
                  <a:pt x="46" y="71"/>
                  <a:pt x="36" y="71"/>
                  <a:pt x="34" y="70"/>
                </a:cubicBezTo>
                <a:cubicBezTo>
                  <a:pt x="34" y="67"/>
                  <a:pt x="34" y="63"/>
                  <a:pt x="34" y="59"/>
                </a:cubicBezTo>
                <a:cubicBezTo>
                  <a:pt x="34" y="42"/>
                  <a:pt x="33" y="28"/>
                  <a:pt x="29" y="13"/>
                </a:cubicBezTo>
                <a:cubicBezTo>
                  <a:pt x="29" y="11"/>
                  <a:pt x="29" y="11"/>
                  <a:pt x="29" y="11"/>
                </a:cubicBezTo>
                <a:cubicBezTo>
                  <a:pt x="31" y="12"/>
                  <a:pt x="40" y="12"/>
                  <a:pt x="43" y="13"/>
                </a:cubicBezTo>
                <a:close/>
                <a:moveTo>
                  <a:pt x="110" y="76"/>
                </a:moveTo>
                <a:cubicBezTo>
                  <a:pt x="109" y="77"/>
                  <a:pt x="109" y="77"/>
                  <a:pt x="109" y="77"/>
                </a:cubicBezTo>
                <a:cubicBezTo>
                  <a:pt x="105" y="80"/>
                  <a:pt x="100" y="84"/>
                  <a:pt x="94" y="87"/>
                </a:cubicBezTo>
                <a:cubicBezTo>
                  <a:pt x="85" y="91"/>
                  <a:pt x="71" y="94"/>
                  <a:pt x="58" y="94"/>
                </a:cubicBezTo>
                <a:cubicBezTo>
                  <a:pt x="44" y="94"/>
                  <a:pt x="30" y="91"/>
                  <a:pt x="21" y="87"/>
                </a:cubicBezTo>
                <a:cubicBezTo>
                  <a:pt x="15" y="84"/>
                  <a:pt x="10" y="80"/>
                  <a:pt x="6" y="77"/>
                </a:cubicBezTo>
                <a:cubicBezTo>
                  <a:pt x="6" y="76"/>
                  <a:pt x="6" y="76"/>
                  <a:pt x="6" y="76"/>
                </a:cubicBezTo>
                <a:cubicBezTo>
                  <a:pt x="6" y="76"/>
                  <a:pt x="6" y="76"/>
                  <a:pt x="6" y="76"/>
                </a:cubicBezTo>
                <a:cubicBezTo>
                  <a:pt x="6" y="74"/>
                  <a:pt x="7" y="73"/>
                  <a:pt x="8" y="72"/>
                </a:cubicBezTo>
                <a:cubicBezTo>
                  <a:pt x="10" y="71"/>
                  <a:pt x="12" y="71"/>
                  <a:pt x="13" y="72"/>
                </a:cubicBezTo>
                <a:cubicBezTo>
                  <a:pt x="16" y="74"/>
                  <a:pt x="19" y="76"/>
                  <a:pt x="22" y="78"/>
                </a:cubicBezTo>
                <a:cubicBezTo>
                  <a:pt x="31" y="82"/>
                  <a:pt x="44" y="85"/>
                  <a:pt x="58" y="85"/>
                </a:cubicBezTo>
                <a:cubicBezTo>
                  <a:pt x="71" y="85"/>
                  <a:pt x="84" y="82"/>
                  <a:pt x="93" y="78"/>
                </a:cubicBezTo>
                <a:cubicBezTo>
                  <a:pt x="97" y="76"/>
                  <a:pt x="100" y="74"/>
                  <a:pt x="103" y="72"/>
                </a:cubicBezTo>
                <a:cubicBezTo>
                  <a:pt x="104" y="71"/>
                  <a:pt x="106" y="71"/>
                  <a:pt x="107" y="72"/>
                </a:cubicBezTo>
                <a:cubicBezTo>
                  <a:pt x="109" y="72"/>
                  <a:pt x="110" y="74"/>
                  <a:pt x="110" y="75"/>
                </a:cubicBezTo>
                <a:lnTo>
                  <a:pt x="110" y="76"/>
                </a:lnTo>
                <a:close/>
              </a:path>
            </a:pathLst>
          </a:custGeom>
          <a:solidFill>
            <a:srgbClr val="00B050"/>
          </a:solidFill>
          <a:ln>
            <a:noFill/>
          </a:ln>
        </p:spPr>
        <p:txBody>
          <a:bodyPr/>
          <a:lstStyle/>
          <a:p>
            <a:endParaRPr lang="en-US"/>
          </a:p>
        </p:txBody>
      </p:sp>
      <p:grpSp>
        <p:nvGrpSpPr>
          <p:cNvPr id="153" name="Group 84"/>
          <p:cNvGrpSpPr/>
          <p:nvPr/>
        </p:nvGrpSpPr>
        <p:grpSpPr>
          <a:xfrm>
            <a:off x="8188868" y="2175485"/>
            <a:ext cx="345475" cy="345475"/>
            <a:chOff x="6202363" y="1274763"/>
            <a:chExt cx="274638" cy="274638"/>
          </a:xfrm>
          <a:solidFill>
            <a:srgbClr val="00B050"/>
          </a:solidFill>
        </p:grpSpPr>
        <p:sp>
          <p:nvSpPr>
            <p:cNvPr id="162" name="Freeform 203"/>
            <p:cNvSpPr>
              <a:spLocks noEditPoints="1"/>
            </p:cNvSpPr>
            <p:nvPr/>
          </p:nvSpPr>
          <p:spPr bwMode="auto">
            <a:xfrm>
              <a:off x="6202363" y="1274763"/>
              <a:ext cx="219075" cy="107950"/>
            </a:xfrm>
            <a:custGeom>
              <a:avLst/>
              <a:gdLst/>
              <a:ahLst/>
              <a:cxnLst>
                <a:cxn ang="0">
                  <a:pos x="7" y="0"/>
                </a:cxn>
                <a:cxn ang="0">
                  <a:pos x="0" y="7"/>
                </a:cxn>
                <a:cxn ang="0">
                  <a:pos x="0" y="36"/>
                </a:cxn>
                <a:cxn ang="0">
                  <a:pos x="7" y="43"/>
                </a:cxn>
                <a:cxn ang="0">
                  <a:pos x="73" y="43"/>
                </a:cxn>
                <a:cxn ang="0">
                  <a:pos x="87" y="0"/>
                </a:cxn>
                <a:cxn ang="0">
                  <a:pos x="7" y="0"/>
                </a:cxn>
                <a:cxn ang="0">
                  <a:pos x="65" y="21"/>
                </a:cxn>
                <a:cxn ang="0">
                  <a:pos x="58" y="21"/>
                </a:cxn>
                <a:cxn ang="0">
                  <a:pos x="58" y="14"/>
                </a:cxn>
                <a:cxn ang="0">
                  <a:pos x="65" y="14"/>
                </a:cxn>
                <a:cxn ang="0">
                  <a:pos x="65" y="21"/>
                </a:cxn>
              </a:cxnLst>
              <a:rect l="0" t="0" r="r" b="b"/>
              <a:pathLst>
                <a:path w="87" h="43">
                  <a:moveTo>
                    <a:pt x="7" y="0"/>
                  </a:moveTo>
                  <a:cubicBezTo>
                    <a:pt x="3" y="0"/>
                    <a:pt x="0" y="3"/>
                    <a:pt x="0" y="7"/>
                  </a:cubicBezTo>
                  <a:cubicBezTo>
                    <a:pt x="0" y="36"/>
                    <a:pt x="0" y="36"/>
                    <a:pt x="0" y="36"/>
                  </a:cubicBezTo>
                  <a:cubicBezTo>
                    <a:pt x="0" y="40"/>
                    <a:pt x="3" y="43"/>
                    <a:pt x="7" y="43"/>
                  </a:cubicBezTo>
                  <a:cubicBezTo>
                    <a:pt x="73" y="43"/>
                    <a:pt x="73" y="43"/>
                    <a:pt x="73" y="43"/>
                  </a:cubicBezTo>
                  <a:cubicBezTo>
                    <a:pt x="87" y="0"/>
                    <a:pt x="87" y="0"/>
                    <a:pt x="87" y="0"/>
                  </a:cubicBezTo>
                  <a:lnTo>
                    <a:pt x="7" y="0"/>
                  </a:lnTo>
                  <a:close/>
                  <a:moveTo>
                    <a:pt x="65" y="21"/>
                  </a:moveTo>
                  <a:cubicBezTo>
                    <a:pt x="58" y="21"/>
                    <a:pt x="58" y="21"/>
                    <a:pt x="58" y="21"/>
                  </a:cubicBezTo>
                  <a:cubicBezTo>
                    <a:pt x="58" y="14"/>
                    <a:pt x="58" y="14"/>
                    <a:pt x="58" y="14"/>
                  </a:cubicBezTo>
                  <a:cubicBezTo>
                    <a:pt x="65" y="14"/>
                    <a:pt x="65" y="14"/>
                    <a:pt x="65" y="14"/>
                  </a:cubicBezTo>
                  <a:lnTo>
                    <a:pt x="65" y="2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63" name="Freeform 204"/>
            <p:cNvSpPr/>
            <p:nvPr/>
          </p:nvSpPr>
          <p:spPr bwMode="auto">
            <a:xfrm>
              <a:off x="6418263" y="1292225"/>
              <a:ext cx="58738" cy="73025"/>
            </a:xfrm>
            <a:custGeom>
              <a:avLst/>
              <a:gdLst/>
              <a:ahLst/>
              <a:cxnLst>
                <a:cxn ang="0">
                  <a:pos x="13" y="0"/>
                </a:cxn>
                <a:cxn ang="0">
                  <a:pos x="0" y="46"/>
                </a:cxn>
                <a:cxn ang="0">
                  <a:pos x="22" y="46"/>
                </a:cxn>
                <a:cxn ang="0">
                  <a:pos x="37" y="0"/>
                </a:cxn>
                <a:cxn ang="0">
                  <a:pos x="13" y="0"/>
                </a:cxn>
              </a:cxnLst>
              <a:rect l="0" t="0" r="r" b="b"/>
              <a:pathLst>
                <a:path w="37" h="46">
                  <a:moveTo>
                    <a:pt x="13" y="0"/>
                  </a:moveTo>
                  <a:lnTo>
                    <a:pt x="0" y="46"/>
                  </a:lnTo>
                  <a:lnTo>
                    <a:pt x="22" y="46"/>
                  </a:lnTo>
                  <a:lnTo>
                    <a:pt x="37" y="0"/>
                  </a:lnTo>
                  <a:lnTo>
                    <a:pt x="13"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64" name="Freeform 206"/>
            <p:cNvSpPr/>
            <p:nvPr/>
          </p:nvSpPr>
          <p:spPr bwMode="auto">
            <a:xfrm>
              <a:off x="6202363" y="1401763"/>
              <a:ext cx="128588" cy="147638"/>
            </a:xfrm>
            <a:custGeom>
              <a:avLst/>
              <a:gdLst/>
              <a:ahLst/>
              <a:cxnLst>
                <a:cxn ang="0">
                  <a:pos x="36" y="0"/>
                </a:cxn>
                <a:cxn ang="0">
                  <a:pos x="36" y="37"/>
                </a:cxn>
                <a:cxn ang="0">
                  <a:pos x="15" y="37"/>
                </a:cxn>
                <a:cxn ang="0">
                  <a:pos x="7" y="29"/>
                </a:cxn>
                <a:cxn ang="0">
                  <a:pos x="0" y="37"/>
                </a:cxn>
                <a:cxn ang="0">
                  <a:pos x="0" y="44"/>
                </a:cxn>
                <a:cxn ang="0">
                  <a:pos x="0" y="51"/>
                </a:cxn>
                <a:cxn ang="0">
                  <a:pos x="0" y="51"/>
                </a:cxn>
                <a:cxn ang="0">
                  <a:pos x="7" y="59"/>
                </a:cxn>
                <a:cxn ang="0">
                  <a:pos x="15" y="51"/>
                </a:cxn>
                <a:cxn ang="0">
                  <a:pos x="15" y="51"/>
                </a:cxn>
                <a:cxn ang="0">
                  <a:pos x="36" y="51"/>
                </a:cxn>
                <a:cxn ang="0">
                  <a:pos x="44" y="51"/>
                </a:cxn>
                <a:cxn ang="0">
                  <a:pos x="51" y="51"/>
                </a:cxn>
                <a:cxn ang="0">
                  <a:pos x="51" y="0"/>
                </a:cxn>
                <a:cxn ang="0">
                  <a:pos x="44" y="0"/>
                </a:cxn>
                <a:cxn ang="0">
                  <a:pos x="36" y="0"/>
                </a:cxn>
              </a:cxnLst>
              <a:rect l="0" t="0" r="r" b="b"/>
              <a:pathLst>
                <a:path w="51" h="59">
                  <a:moveTo>
                    <a:pt x="36" y="0"/>
                  </a:moveTo>
                  <a:cubicBezTo>
                    <a:pt x="36" y="37"/>
                    <a:pt x="36" y="37"/>
                    <a:pt x="36" y="37"/>
                  </a:cubicBezTo>
                  <a:cubicBezTo>
                    <a:pt x="15" y="37"/>
                    <a:pt x="15" y="37"/>
                    <a:pt x="15" y="37"/>
                  </a:cubicBezTo>
                  <a:cubicBezTo>
                    <a:pt x="15" y="33"/>
                    <a:pt x="11" y="29"/>
                    <a:pt x="7" y="29"/>
                  </a:cubicBezTo>
                  <a:cubicBezTo>
                    <a:pt x="3" y="29"/>
                    <a:pt x="0" y="33"/>
                    <a:pt x="0" y="37"/>
                  </a:cubicBezTo>
                  <a:cubicBezTo>
                    <a:pt x="0" y="44"/>
                    <a:pt x="0" y="44"/>
                    <a:pt x="0" y="44"/>
                  </a:cubicBezTo>
                  <a:cubicBezTo>
                    <a:pt x="0" y="51"/>
                    <a:pt x="0" y="51"/>
                    <a:pt x="0" y="51"/>
                  </a:cubicBezTo>
                  <a:cubicBezTo>
                    <a:pt x="0" y="51"/>
                    <a:pt x="0" y="51"/>
                    <a:pt x="0" y="51"/>
                  </a:cubicBezTo>
                  <a:cubicBezTo>
                    <a:pt x="0" y="55"/>
                    <a:pt x="3" y="59"/>
                    <a:pt x="7" y="59"/>
                  </a:cubicBezTo>
                  <a:cubicBezTo>
                    <a:pt x="11" y="59"/>
                    <a:pt x="15" y="55"/>
                    <a:pt x="15" y="51"/>
                  </a:cubicBezTo>
                  <a:cubicBezTo>
                    <a:pt x="15" y="51"/>
                    <a:pt x="15" y="51"/>
                    <a:pt x="15" y="51"/>
                  </a:cubicBezTo>
                  <a:cubicBezTo>
                    <a:pt x="36" y="51"/>
                    <a:pt x="36" y="51"/>
                    <a:pt x="36" y="51"/>
                  </a:cubicBezTo>
                  <a:cubicBezTo>
                    <a:pt x="44" y="51"/>
                    <a:pt x="44" y="51"/>
                    <a:pt x="44" y="51"/>
                  </a:cubicBezTo>
                  <a:cubicBezTo>
                    <a:pt x="51" y="51"/>
                    <a:pt x="51" y="51"/>
                    <a:pt x="51" y="51"/>
                  </a:cubicBezTo>
                  <a:cubicBezTo>
                    <a:pt x="51" y="0"/>
                    <a:pt x="51" y="0"/>
                    <a:pt x="51" y="0"/>
                  </a:cubicBezTo>
                  <a:cubicBezTo>
                    <a:pt x="44" y="0"/>
                    <a:pt x="44" y="0"/>
                    <a:pt x="44" y="0"/>
                  </a:cubicBezTo>
                  <a:lnTo>
                    <a:pt x="36"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54" name="Group 85"/>
          <p:cNvGrpSpPr/>
          <p:nvPr/>
        </p:nvGrpSpPr>
        <p:grpSpPr>
          <a:xfrm>
            <a:off x="5219382" y="2149524"/>
            <a:ext cx="369439" cy="371435"/>
            <a:chOff x="3841751" y="1254125"/>
            <a:chExt cx="293688" cy="295275"/>
          </a:xfrm>
          <a:solidFill>
            <a:srgbClr val="00B050"/>
          </a:solidFill>
        </p:grpSpPr>
        <p:sp>
          <p:nvSpPr>
            <p:cNvPr id="158" name="Freeform 207"/>
            <p:cNvSpPr/>
            <p:nvPr/>
          </p:nvSpPr>
          <p:spPr bwMode="auto">
            <a:xfrm>
              <a:off x="3841751" y="1420813"/>
              <a:ext cx="127000" cy="55563"/>
            </a:xfrm>
            <a:custGeom>
              <a:avLst/>
              <a:gdLst/>
              <a:ahLst/>
              <a:cxnLst>
                <a:cxn ang="0">
                  <a:pos x="5" y="18"/>
                </a:cxn>
                <a:cxn ang="0">
                  <a:pos x="19" y="22"/>
                </a:cxn>
                <a:cxn ang="0">
                  <a:pos x="50" y="14"/>
                </a:cxn>
                <a:cxn ang="0">
                  <a:pos x="9" y="1"/>
                </a:cxn>
                <a:cxn ang="0">
                  <a:pos x="3" y="2"/>
                </a:cxn>
                <a:cxn ang="0">
                  <a:pos x="0" y="8"/>
                </a:cxn>
                <a:cxn ang="0">
                  <a:pos x="0" y="11"/>
                </a:cxn>
                <a:cxn ang="0">
                  <a:pos x="5" y="18"/>
                </a:cxn>
              </a:cxnLst>
              <a:rect l="0" t="0" r="r" b="b"/>
              <a:pathLst>
                <a:path w="50" h="22">
                  <a:moveTo>
                    <a:pt x="5" y="18"/>
                  </a:moveTo>
                  <a:cubicBezTo>
                    <a:pt x="19" y="22"/>
                    <a:pt x="19" y="22"/>
                    <a:pt x="19" y="22"/>
                  </a:cubicBezTo>
                  <a:cubicBezTo>
                    <a:pt x="50" y="14"/>
                    <a:pt x="50" y="14"/>
                    <a:pt x="50" y="14"/>
                  </a:cubicBezTo>
                  <a:cubicBezTo>
                    <a:pt x="9" y="1"/>
                    <a:pt x="9" y="1"/>
                    <a:pt x="9" y="1"/>
                  </a:cubicBezTo>
                  <a:cubicBezTo>
                    <a:pt x="7" y="0"/>
                    <a:pt x="4" y="1"/>
                    <a:pt x="3" y="2"/>
                  </a:cubicBezTo>
                  <a:cubicBezTo>
                    <a:pt x="1" y="4"/>
                    <a:pt x="0" y="6"/>
                    <a:pt x="0" y="8"/>
                  </a:cubicBezTo>
                  <a:cubicBezTo>
                    <a:pt x="0" y="11"/>
                    <a:pt x="0" y="11"/>
                    <a:pt x="0" y="11"/>
                  </a:cubicBezTo>
                  <a:cubicBezTo>
                    <a:pt x="0" y="14"/>
                    <a:pt x="2" y="17"/>
                    <a:pt x="5" y="18"/>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59" name="Freeform 208"/>
            <p:cNvSpPr/>
            <p:nvPr/>
          </p:nvSpPr>
          <p:spPr bwMode="auto">
            <a:xfrm>
              <a:off x="4037013" y="1504950"/>
              <a:ext cx="98425" cy="42863"/>
            </a:xfrm>
            <a:custGeom>
              <a:avLst/>
              <a:gdLst/>
              <a:ahLst/>
              <a:cxnLst>
                <a:cxn ang="0">
                  <a:pos x="34" y="0"/>
                </a:cxn>
                <a:cxn ang="0">
                  <a:pos x="33" y="0"/>
                </a:cxn>
                <a:cxn ang="0">
                  <a:pos x="0" y="8"/>
                </a:cxn>
                <a:cxn ang="0">
                  <a:pos x="29" y="17"/>
                </a:cxn>
                <a:cxn ang="0">
                  <a:pos x="36" y="16"/>
                </a:cxn>
                <a:cxn ang="0">
                  <a:pos x="39" y="10"/>
                </a:cxn>
                <a:cxn ang="0">
                  <a:pos x="39" y="7"/>
                </a:cxn>
                <a:cxn ang="0">
                  <a:pos x="34" y="0"/>
                </a:cxn>
              </a:cxnLst>
              <a:rect l="0" t="0" r="r" b="b"/>
              <a:pathLst>
                <a:path w="39" h="17">
                  <a:moveTo>
                    <a:pt x="34" y="0"/>
                  </a:moveTo>
                  <a:cubicBezTo>
                    <a:pt x="33" y="0"/>
                    <a:pt x="33" y="0"/>
                    <a:pt x="33" y="0"/>
                  </a:cubicBezTo>
                  <a:cubicBezTo>
                    <a:pt x="0" y="8"/>
                    <a:pt x="0" y="8"/>
                    <a:pt x="0" y="8"/>
                  </a:cubicBezTo>
                  <a:cubicBezTo>
                    <a:pt x="29" y="17"/>
                    <a:pt x="29" y="17"/>
                    <a:pt x="29" y="17"/>
                  </a:cubicBezTo>
                  <a:cubicBezTo>
                    <a:pt x="32" y="17"/>
                    <a:pt x="34" y="17"/>
                    <a:pt x="36" y="16"/>
                  </a:cubicBezTo>
                  <a:cubicBezTo>
                    <a:pt x="38" y="14"/>
                    <a:pt x="39" y="12"/>
                    <a:pt x="39" y="10"/>
                  </a:cubicBezTo>
                  <a:cubicBezTo>
                    <a:pt x="39" y="7"/>
                    <a:pt x="39" y="7"/>
                    <a:pt x="39" y="7"/>
                  </a:cubicBezTo>
                  <a:cubicBezTo>
                    <a:pt x="39" y="4"/>
                    <a:pt x="37" y="1"/>
                    <a:pt x="34"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60" name="Freeform 209"/>
            <p:cNvSpPr/>
            <p:nvPr/>
          </p:nvSpPr>
          <p:spPr bwMode="auto">
            <a:xfrm>
              <a:off x="3841751" y="1438275"/>
              <a:ext cx="293688" cy="111125"/>
            </a:xfrm>
            <a:custGeom>
              <a:avLst/>
              <a:gdLst/>
              <a:ahLst/>
              <a:cxnLst>
                <a:cxn ang="0">
                  <a:pos x="113" y="2"/>
                </a:cxn>
                <a:cxn ang="0">
                  <a:pos x="109" y="0"/>
                </a:cxn>
                <a:cxn ang="0">
                  <a:pos x="107" y="1"/>
                </a:cxn>
                <a:cxn ang="0">
                  <a:pos x="5" y="26"/>
                </a:cxn>
                <a:cxn ang="0">
                  <a:pos x="0" y="33"/>
                </a:cxn>
                <a:cxn ang="0">
                  <a:pos x="0" y="36"/>
                </a:cxn>
                <a:cxn ang="0">
                  <a:pos x="2" y="42"/>
                </a:cxn>
                <a:cxn ang="0">
                  <a:pos x="7" y="44"/>
                </a:cxn>
                <a:cxn ang="0">
                  <a:pos x="9" y="43"/>
                </a:cxn>
                <a:cxn ang="0">
                  <a:pos x="110" y="18"/>
                </a:cxn>
                <a:cxn ang="0">
                  <a:pos x="116" y="11"/>
                </a:cxn>
                <a:cxn ang="0">
                  <a:pos x="116" y="8"/>
                </a:cxn>
                <a:cxn ang="0">
                  <a:pos x="113" y="2"/>
                </a:cxn>
              </a:cxnLst>
              <a:rect l="0" t="0" r="r" b="b"/>
              <a:pathLst>
                <a:path w="116" h="44">
                  <a:moveTo>
                    <a:pt x="113" y="2"/>
                  </a:moveTo>
                  <a:cubicBezTo>
                    <a:pt x="112" y="1"/>
                    <a:pt x="110" y="0"/>
                    <a:pt x="109" y="0"/>
                  </a:cubicBezTo>
                  <a:cubicBezTo>
                    <a:pt x="107" y="1"/>
                    <a:pt x="107" y="1"/>
                    <a:pt x="107" y="1"/>
                  </a:cubicBezTo>
                  <a:cubicBezTo>
                    <a:pt x="5" y="26"/>
                    <a:pt x="5" y="26"/>
                    <a:pt x="5" y="26"/>
                  </a:cubicBezTo>
                  <a:cubicBezTo>
                    <a:pt x="2" y="27"/>
                    <a:pt x="0" y="30"/>
                    <a:pt x="0" y="33"/>
                  </a:cubicBezTo>
                  <a:cubicBezTo>
                    <a:pt x="0" y="36"/>
                    <a:pt x="0" y="36"/>
                    <a:pt x="0" y="36"/>
                  </a:cubicBezTo>
                  <a:cubicBezTo>
                    <a:pt x="0" y="38"/>
                    <a:pt x="1" y="41"/>
                    <a:pt x="2" y="42"/>
                  </a:cubicBezTo>
                  <a:cubicBezTo>
                    <a:pt x="4" y="43"/>
                    <a:pt x="5" y="44"/>
                    <a:pt x="7" y="44"/>
                  </a:cubicBezTo>
                  <a:cubicBezTo>
                    <a:pt x="9" y="43"/>
                    <a:pt x="9" y="43"/>
                    <a:pt x="9" y="43"/>
                  </a:cubicBezTo>
                  <a:cubicBezTo>
                    <a:pt x="110" y="18"/>
                    <a:pt x="110" y="18"/>
                    <a:pt x="110" y="18"/>
                  </a:cubicBezTo>
                  <a:cubicBezTo>
                    <a:pt x="114" y="17"/>
                    <a:pt x="116" y="14"/>
                    <a:pt x="116" y="11"/>
                  </a:cubicBezTo>
                  <a:cubicBezTo>
                    <a:pt x="116" y="8"/>
                    <a:pt x="116" y="8"/>
                    <a:pt x="116" y="8"/>
                  </a:cubicBezTo>
                  <a:cubicBezTo>
                    <a:pt x="116" y="5"/>
                    <a:pt x="115" y="3"/>
                    <a:pt x="113" y="2"/>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61" name="Freeform 210"/>
            <p:cNvSpPr>
              <a:spLocks noEditPoints="1"/>
            </p:cNvSpPr>
            <p:nvPr/>
          </p:nvSpPr>
          <p:spPr bwMode="auto">
            <a:xfrm>
              <a:off x="3908426" y="1254125"/>
              <a:ext cx="165100" cy="201613"/>
            </a:xfrm>
            <a:custGeom>
              <a:avLst/>
              <a:gdLst/>
              <a:ahLst/>
              <a:cxnLst>
                <a:cxn ang="0">
                  <a:pos x="14" y="59"/>
                </a:cxn>
                <a:cxn ang="0">
                  <a:pos x="54" y="63"/>
                </a:cxn>
                <a:cxn ang="0">
                  <a:pos x="35" y="0"/>
                </a:cxn>
                <a:cxn ang="0">
                  <a:pos x="14" y="59"/>
                </a:cxn>
                <a:cxn ang="0">
                  <a:pos x="26" y="51"/>
                </a:cxn>
                <a:cxn ang="0">
                  <a:pos x="38" y="29"/>
                </a:cxn>
                <a:cxn ang="0">
                  <a:pos x="35" y="66"/>
                </a:cxn>
                <a:cxn ang="0">
                  <a:pos x="26" y="51"/>
                </a:cxn>
              </a:cxnLst>
              <a:rect l="0" t="0" r="r" b="b"/>
              <a:pathLst>
                <a:path w="66" h="80">
                  <a:moveTo>
                    <a:pt x="14" y="59"/>
                  </a:moveTo>
                  <a:cubicBezTo>
                    <a:pt x="20" y="72"/>
                    <a:pt x="43" y="80"/>
                    <a:pt x="54" y="63"/>
                  </a:cubicBezTo>
                  <a:cubicBezTo>
                    <a:pt x="66" y="46"/>
                    <a:pt x="56" y="19"/>
                    <a:pt x="35" y="0"/>
                  </a:cubicBezTo>
                  <a:cubicBezTo>
                    <a:pt x="39" y="20"/>
                    <a:pt x="0" y="28"/>
                    <a:pt x="14" y="59"/>
                  </a:cubicBezTo>
                  <a:close/>
                  <a:moveTo>
                    <a:pt x="26" y="51"/>
                  </a:moveTo>
                  <a:cubicBezTo>
                    <a:pt x="29" y="48"/>
                    <a:pt x="37" y="44"/>
                    <a:pt x="38" y="29"/>
                  </a:cubicBezTo>
                  <a:cubicBezTo>
                    <a:pt x="55" y="41"/>
                    <a:pt x="47" y="69"/>
                    <a:pt x="35" y="66"/>
                  </a:cubicBezTo>
                  <a:cubicBezTo>
                    <a:pt x="22" y="64"/>
                    <a:pt x="23" y="55"/>
                    <a:pt x="26" y="51"/>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155" name="Group 86"/>
          <p:cNvGrpSpPr/>
          <p:nvPr/>
        </p:nvGrpSpPr>
        <p:grpSpPr>
          <a:xfrm>
            <a:off x="5956262" y="2149524"/>
            <a:ext cx="367441" cy="371435"/>
            <a:chOff x="4427538" y="1254125"/>
            <a:chExt cx="292100" cy="295275"/>
          </a:xfrm>
          <a:solidFill>
            <a:srgbClr val="00B050"/>
          </a:solidFill>
        </p:grpSpPr>
        <p:sp>
          <p:nvSpPr>
            <p:cNvPr id="156" name="Freeform 211"/>
            <p:cNvSpPr/>
            <p:nvPr/>
          </p:nvSpPr>
          <p:spPr bwMode="auto">
            <a:xfrm>
              <a:off x="4471988" y="1287463"/>
              <a:ext cx="33338" cy="33338"/>
            </a:xfrm>
            <a:custGeom>
              <a:avLst/>
              <a:gdLst/>
              <a:ahLst/>
              <a:cxnLst>
                <a:cxn ang="0">
                  <a:pos x="12" y="7"/>
                </a:cxn>
                <a:cxn ang="0">
                  <a:pos x="7" y="2"/>
                </a:cxn>
                <a:cxn ang="0">
                  <a:pos x="2" y="2"/>
                </a:cxn>
                <a:cxn ang="0">
                  <a:pos x="2" y="7"/>
                </a:cxn>
                <a:cxn ang="0">
                  <a:pos x="7" y="12"/>
                </a:cxn>
                <a:cxn ang="0">
                  <a:pos x="12" y="12"/>
                </a:cxn>
                <a:cxn ang="0">
                  <a:pos x="12" y="7"/>
                </a:cxn>
              </a:cxnLst>
              <a:rect l="0" t="0" r="r" b="b"/>
              <a:pathLst>
                <a:path w="13" h="13">
                  <a:moveTo>
                    <a:pt x="12" y="7"/>
                  </a:moveTo>
                  <a:cubicBezTo>
                    <a:pt x="7" y="2"/>
                    <a:pt x="7" y="2"/>
                    <a:pt x="7" y="2"/>
                  </a:cubicBezTo>
                  <a:cubicBezTo>
                    <a:pt x="5" y="0"/>
                    <a:pt x="3" y="0"/>
                    <a:pt x="2" y="2"/>
                  </a:cubicBezTo>
                  <a:cubicBezTo>
                    <a:pt x="0" y="3"/>
                    <a:pt x="0" y="6"/>
                    <a:pt x="2" y="7"/>
                  </a:cubicBezTo>
                  <a:cubicBezTo>
                    <a:pt x="7" y="12"/>
                    <a:pt x="7" y="12"/>
                    <a:pt x="7" y="12"/>
                  </a:cubicBezTo>
                  <a:cubicBezTo>
                    <a:pt x="8" y="13"/>
                    <a:pt x="10" y="13"/>
                    <a:pt x="12" y="12"/>
                  </a:cubicBezTo>
                  <a:cubicBezTo>
                    <a:pt x="13" y="11"/>
                    <a:pt x="13" y="8"/>
                    <a:pt x="12" y="7"/>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157" name="Freeform 212"/>
            <p:cNvSpPr/>
            <p:nvPr/>
          </p:nvSpPr>
          <p:spPr bwMode="auto">
            <a:xfrm>
              <a:off x="4427538" y="1382713"/>
              <a:ext cx="34925" cy="19050"/>
            </a:xfrm>
            <a:custGeom>
              <a:avLst/>
              <a:gdLst/>
              <a:ahLst/>
              <a:cxnLst>
                <a:cxn ang="0">
                  <a:pos x="11" y="0"/>
                </a:cxn>
                <a:cxn ang="0">
                  <a:pos x="4" y="0"/>
                </a:cxn>
                <a:cxn ang="0">
                  <a:pos x="0" y="4"/>
                </a:cxn>
                <a:cxn ang="0">
                  <a:pos x="4" y="7"/>
                </a:cxn>
                <a:cxn ang="0">
                  <a:pos x="11" y="7"/>
                </a:cxn>
                <a:cxn ang="0">
                  <a:pos x="14" y="4"/>
                </a:cxn>
                <a:cxn ang="0">
                  <a:pos x="11" y="0"/>
                </a:cxn>
              </a:cxnLst>
              <a:rect l="0" t="0" r="r" b="b"/>
              <a:pathLst>
                <a:path w="14" h="7">
                  <a:moveTo>
                    <a:pt x="11" y="0"/>
                  </a:moveTo>
                  <a:cubicBezTo>
                    <a:pt x="4" y="0"/>
                    <a:pt x="4" y="0"/>
                    <a:pt x="4" y="0"/>
                  </a:cubicBezTo>
                  <a:cubicBezTo>
                    <a:pt x="2" y="0"/>
                    <a:pt x="0" y="2"/>
                    <a:pt x="0" y="4"/>
                  </a:cubicBezTo>
                  <a:cubicBezTo>
                    <a:pt x="0" y="6"/>
                    <a:pt x="2" y="7"/>
                    <a:pt x="4" y="7"/>
                  </a:cubicBezTo>
                  <a:cubicBezTo>
                    <a:pt x="11" y="7"/>
                    <a:pt x="11" y="7"/>
                    <a:pt x="11" y="7"/>
                  </a:cubicBezTo>
                  <a:cubicBezTo>
                    <a:pt x="13" y="7"/>
                    <a:pt x="14" y="6"/>
                    <a:pt x="14" y="4"/>
                  </a:cubicBezTo>
                  <a:cubicBezTo>
                    <a:pt x="14" y="2"/>
                    <a:pt x="13" y="0"/>
                    <a:pt x="11"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29" name="Freeform 213"/>
            <p:cNvSpPr/>
            <p:nvPr/>
          </p:nvSpPr>
          <p:spPr bwMode="auto">
            <a:xfrm>
              <a:off x="4684713" y="1401763"/>
              <a:ext cx="34925" cy="19050"/>
            </a:xfrm>
            <a:custGeom>
              <a:avLst/>
              <a:gdLst/>
              <a:ahLst/>
              <a:cxnLst>
                <a:cxn ang="0">
                  <a:pos x="10" y="0"/>
                </a:cxn>
                <a:cxn ang="0">
                  <a:pos x="3" y="0"/>
                </a:cxn>
                <a:cxn ang="0">
                  <a:pos x="0" y="4"/>
                </a:cxn>
                <a:cxn ang="0">
                  <a:pos x="3" y="8"/>
                </a:cxn>
                <a:cxn ang="0">
                  <a:pos x="10" y="8"/>
                </a:cxn>
                <a:cxn ang="0">
                  <a:pos x="14" y="4"/>
                </a:cxn>
                <a:cxn ang="0">
                  <a:pos x="10" y="0"/>
                </a:cxn>
              </a:cxnLst>
              <a:rect l="0" t="0" r="r" b="b"/>
              <a:pathLst>
                <a:path w="14" h="8">
                  <a:moveTo>
                    <a:pt x="10" y="0"/>
                  </a:moveTo>
                  <a:cubicBezTo>
                    <a:pt x="3" y="0"/>
                    <a:pt x="3" y="0"/>
                    <a:pt x="3" y="0"/>
                  </a:cubicBezTo>
                  <a:cubicBezTo>
                    <a:pt x="1" y="0"/>
                    <a:pt x="0" y="2"/>
                    <a:pt x="0" y="4"/>
                  </a:cubicBezTo>
                  <a:cubicBezTo>
                    <a:pt x="0" y="6"/>
                    <a:pt x="1" y="8"/>
                    <a:pt x="3" y="8"/>
                  </a:cubicBezTo>
                  <a:cubicBezTo>
                    <a:pt x="10" y="8"/>
                    <a:pt x="10" y="8"/>
                    <a:pt x="10" y="8"/>
                  </a:cubicBezTo>
                  <a:cubicBezTo>
                    <a:pt x="12" y="8"/>
                    <a:pt x="14" y="6"/>
                    <a:pt x="14" y="4"/>
                  </a:cubicBezTo>
                  <a:cubicBezTo>
                    <a:pt x="14" y="2"/>
                    <a:pt x="12" y="0"/>
                    <a:pt x="10"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30" name="Freeform 214"/>
            <p:cNvSpPr/>
            <p:nvPr/>
          </p:nvSpPr>
          <p:spPr bwMode="auto">
            <a:xfrm>
              <a:off x="4654551" y="1303338"/>
              <a:ext cx="31750" cy="31750"/>
            </a:xfrm>
            <a:custGeom>
              <a:avLst/>
              <a:gdLst/>
              <a:ahLst/>
              <a:cxnLst>
                <a:cxn ang="0">
                  <a:pos x="12" y="1"/>
                </a:cxn>
                <a:cxn ang="0">
                  <a:pos x="6" y="1"/>
                </a:cxn>
                <a:cxn ang="0">
                  <a:pos x="1" y="6"/>
                </a:cxn>
                <a:cxn ang="0">
                  <a:pos x="1" y="11"/>
                </a:cxn>
                <a:cxn ang="0">
                  <a:pos x="6" y="11"/>
                </a:cxn>
                <a:cxn ang="0">
                  <a:pos x="12" y="6"/>
                </a:cxn>
                <a:cxn ang="0">
                  <a:pos x="12" y="1"/>
                </a:cxn>
              </a:cxnLst>
              <a:rect l="0" t="0" r="r" b="b"/>
              <a:pathLst>
                <a:path w="13" h="13">
                  <a:moveTo>
                    <a:pt x="12" y="1"/>
                  </a:moveTo>
                  <a:cubicBezTo>
                    <a:pt x="10" y="0"/>
                    <a:pt x="8" y="0"/>
                    <a:pt x="6" y="1"/>
                  </a:cubicBezTo>
                  <a:cubicBezTo>
                    <a:pt x="1" y="6"/>
                    <a:pt x="1" y="6"/>
                    <a:pt x="1" y="6"/>
                  </a:cubicBezTo>
                  <a:cubicBezTo>
                    <a:pt x="0" y="7"/>
                    <a:pt x="0" y="10"/>
                    <a:pt x="1" y="11"/>
                  </a:cubicBezTo>
                  <a:cubicBezTo>
                    <a:pt x="3" y="13"/>
                    <a:pt x="5" y="13"/>
                    <a:pt x="6" y="11"/>
                  </a:cubicBezTo>
                  <a:cubicBezTo>
                    <a:pt x="12" y="6"/>
                    <a:pt x="12" y="6"/>
                    <a:pt x="12" y="6"/>
                  </a:cubicBezTo>
                  <a:cubicBezTo>
                    <a:pt x="13" y="5"/>
                    <a:pt x="13" y="2"/>
                    <a:pt x="12" y="1"/>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31" name="Freeform 215"/>
            <p:cNvSpPr/>
            <p:nvPr/>
          </p:nvSpPr>
          <p:spPr bwMode="auto">
            <a:xfrm>
              <a:off x="4573588" y="1254125"/>
              <a:ext cx="17463" cy="38100"/>
            </a:xfrm>
            <a:custGeom>
              <a:avLst/>
              <a:gdLst/>
              <a:ahLst/>
              <a:cxnLst>
                <a:cxn ang="0">
                  <a:pos x="4" y="15"/>
                </a:cxn>
                <a:cxn ang="0">
                  <a:pos x="6" y="14"/>
                </a:cxn>
                <a:cxn ang="0">
                  <a:pos x="7" y="11"/>
                </a:cxn>
                <a:cxn ang="0">
                  <a:pos x="7" y="4"/>
                </a:cxn>
                <a:cxn ang="0">
                  <a:pos x="4" y="0"/>
                </a:cxn>
                <a:cxn ang="0">
                  <a:pos x="0" y="3"/>
                </a:cxn>
                <a:cxn ang="0">
                  <a:pos x="0" y="4"/>
                </a:cxn>
                <a:cxn ang="0">
                  <a:pos x="0" y="11"/>
                </a:cxn>
                <a:cxn ang="0">
                  <a:pos x="4" y="15"/>
                </a:cxn>
              </a:cxnLst>
              <a:rect l="0" t="0" r="r" b="b"/>
              <a:pathLst>
                <a:path w="7" h="15">
                  <a:moveTo>
                    <a:pt x="4" y="15"/>
                  </a:moveTo>
                  <a:cubicBezTo>
                    <a:pt x="5" y="15"/>
                    <a:pt x="6" y="14"/>
                    <a:pt x="6" y="14"/>
                  </a:cubicBezTo>
                  <a:cubicBezTo>
                    <a:pt x="7" y="13"/>
                    <a:pt x="7" y="12"/>
                    <a:pt x="7" y="11"/>
                  </a:cubicBezTo>
                  <a:cubicBezTo>
                    <a:pt x="7" y="4"/>
                    <a:pt x="7" y="4"/>
                    <a:pt x="7" y="4"/>
                  </a:cubicBezTo>
                  <a:cubicBezTo>
                    <a:pt x="7" y="2"/>
                    <a:pt x="6" y="0"/>
                    <a:pt x="4" y="0"/>
                  </a:cubicBezTo>
                  <a:cubicBezTo>
                    <a:pt x="2" y="0"/>
                    <a:pt x="1" y="1"/>
                    <a:pt x="0" y="3"/>
                  </a:cubicBezTo>
                  <a:cubicBezTo>
                    <a:pt x="0" y="4"/>
                    <a:pt x="0" y="4"/>
                    <a:pt x="0" y="4"/>
                  </a:cubicBezTo>
                  <a:cubicBezTo>
                    <a:pt x="0" y="11"/>
                    <a:pt x="0" y="11"/>
                    <a:pt x="0" y="11"/>
                  </a:cubicBezTo>
                  <a:cubicBezTo>
                    <a:pt x="0" y="13"/>
                    <a:pt x="2" y="15"/>
                    <a:pt x="4" y="15"/>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32" name="Freeform 216"/>
            <p:cNvSpPr>
              <a:spLocks noEditPoints="1"/>
            </p:cNvSpPr>
            <p:nvPr/>
          </p:nvSpPr>
          <p:spPr bwMode="auto">
            <a:xfrm>
              <a:off x="4500563" y="1327150"/>
              <a:ext cx="146050" cy="166688"/>
            </a:xfrm>
            <a:custGeom>
              <a:avLst/>
              <a:gdLst/>
              <a:ahLst/>
              <a:cxnLst>
                <a:cxn ang="0">
                  <a:pos x="29" y="0"/>
                </a:cxn>
                <a:cxn ang="0">
                  <a:pos x="0" y="29"/>
                </a:cxn>
                <a:cxn ang="0">
                  <a:pos x="14" y="54"/>
                </a:cxn>
                <a:cxn ang="0">
                  <a:pos x="14" y="66"/>
                </a:cxn>
                <a:cxn ang="0">
                  <a:pos x="44" y="66"/>
                </a:cxn>
                <a:cxn ang="0">
                  <a:pos x="44" y="54"/>
                </a:cxn>
                <a:cxn ang="0">
                  <a:pos x="58" y="29"/>
                </a:cxn>
                <a:cxn ang="0">
                  <a:pos x="29" y="0"/>
                </a:cxn>
                <a:cxn ang="0">
                  <a:pos x="40" y="48"/>
                </a:cxn>
                <a:cxn ang="0">
                  <a:pos x="36" y="50"/>
                </a:cxn>
                <a:cxn ang="0">
                  <a:pos x="36" y="54"/>
                </a:cxn>
                <a:cxn ang="0">
                  <a:pos x="36" y="58"/>
                </a:cxn>
                <a:cxn ang="0">
                  <a:pos x="22" y="58"/>
                </a:cxn>
                <a:cxn ang="0">
                  <a:pos x="22" y="54"/>
                </a:cxn>
                <a:cxn ang="0">
                  <a:pos x="22" y="50"/>
                </a:cxn>
                <a:cxn ang="0">
                  <a:pos x="18" y="48"/>
                </a:cxn>
                <a:cxn ang="0">
                  <a:pos x="7" y="29"/>
                </a:cxn>
                <a:cxn ang="0">
                  <a:pos x="29" y="8"/>
                </a:cxn>
                <a:cxn ang="0">
                  <a:pos x="51" y="29"/>
                </a:cxn>
                <a:cxn ang="0">
                  <a:pos x="40" y="48"/>
                </a:cxn>
              </a:cxnLst>
              <a:rect l="0" t="0" r="r" b="b"/>
              <a:pathLst>
                <a:path w="58" h="66">
                  <a:moveTo>
                    <a:pt x="29" y="0"/>
                  </a:moveTo>
                  <a:cubicBezTo>
                    <a:pt x="13" y="0"/>
                    <a:pt x="0" y="13"/>
                    <a:pt x="0" y="29"/>
                  </a:cubicBezTo>
                  <a:cubicBezTo>
                    <a:pt x="0" y="40"/>
                    <a:pt x="6" y="49"/>
                    <a:pt x="14" y="54"/>
                  </a:cubicBezTo>
                  <a:cubicBezTo>
                    <a:pt x="14" y="66"/>
                    <a:pt x="14" y="66"/>
                    <a:pt x="14" y="66"/>
                  </a:cubicBezTo>
                  <a:cubicBezTo>
                    <a:pt x="44" y="66"/>
                    <a:pt x="44" y="66"/>
                    <a:pt x="44" y="66"/>
                  </a:cubicBezTo>
                  <a:cubicBezTo>
                    <a:pt x="44" y="54"/>
                    <a:pt x="44" y="54"/>
                    <a:pt x="44" y="54"/>
                  </a:cubicBezTo>
                  <a:cubicBezTo>
                    <a:pt x="52" y="49"/>
                    <a:pt x="58" y="40"/>
                    <a:pt x="58" y="29"/>
                  </a:cubicBezTo>
                  <a:cubicBezTo>
                    <a:pt x="58" y="13"/>
                    <a:pt x="45" y="0"/>
                    <a:pt x="29" y="0"/>
                  </a:cubicBezTo>
                  <a:close/>
                  <a:moveTo>
                    <a:pt x="40" y="48"/>
                  </a:moveTo>
                  <a:cubicBezTo>
                    <a:pt x="36" y="50"/>
                    <a:pt x="36" y="50"/>
                    <a:pt x="36" y="50"/>
                  </a:cubicBezTo>
                  <a:cubicBezTo>
                    <a:pt x="36" y="54"/>
                    <a:pt x="36" y="54"/>
                    <a:pt x="36" y="54"/>
                  </a:cubicBezTo>
                  <a:cubicBezTo>
                    <a:pt x="36" y="58"/>
                    <a:pt x="36" y="58"/>
                    <a:pt x="36" y="58"/>
                  </a:cubicBezTo>
                  <a:cubicBezTo>
                    <a:pt x="22" y="58"/>
                    <a:pt x="22" y="58"/>
                    <a:pt x="22" y="58"/>
                  </a:cubicBezTo>
                  <a:cubicBezTo>
                    <a:pt x="22" y="54"/>
                    <a:pt x="22" y="54"/>
                    <a:pt x="22" y="54"/>
                  </a:cubicBezTo>
                  <a:cubicBezTo>
                    <a:pt x="22" y="50"/>
                    <a:pt x="22" y="50"/>
                    <a:pt x="22" y="50"/>
                  </a:cubicBezTo>
                  <a:cubicBezTo>
                    <a:pt x="18" y="48"/>
                    <a:pt x="18" y="48"/>
                    <a:pt x="18" y="48"/>
                  </a:cubicBezTo>
                  <a:cubicBezTo>
                    <a:pt x="11" y="44"/>
                    <a:pt x="7" y="37"/>
                    <a:pt x="7" y="29"/>
                  </a:cubicBezTo>
                  <a:cubicBezTo>
                    <a:pt x="7" y="17"/>
                    <a:pt x="17" y="8"/>
                    <a:pt x="29" y="8"/>
                  </a:cubicBezTo>
                  <a:cubicBezTo>
                    <a:pt x="41" y="8"/>
                    <a:pt x="51" y="17"/>
                    <a:pt x="51" y="29"/>
                  </a:cubicBezTo>
                  <a:cubicBezTo>
                    <a:pt x="51" y="37"/>
                    <a:pt x="47" y="44"/>
                    <a:pt x="40" y="48"/>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33" name="Freeform 217"/>
            <p:cNvSpPr/>
            <p:nvPr/>
          </p:nvSpPr>
          <p:spPr bwMode="auto">
            <a:xfrm>
              <a:off x="4535488" y="1511300"/>
              <a:ext cx="76200" cy="38100"/>
            </a:xfrm>
            <a:custGeom>
              <a:avLst/>
              <a:gdLst/>
              <a:ahLst/>
              <a:cxnLst>
                <a:cxn ang="0">
                  <a:pos x="0" y="7"/>
                </a:cxn>
                <a:cxn ang="0">
                  <a:pos x="8" y="7"/>
                </a:cxn>
                <a:cxn ang="0">
                  <a:pos x="8" y="8"/>
                </a:cxn>
                <a:cxn ang="0">
                  <a:pos x="15" y="15"/>
                </a:cxn>
                <a:cxn ang="0">
                  <a:pos x="22" y="8"/>
                </a:cxn>
                <a:cxn ang="0">
                  <a:pos x="22" y="7"/>
                </a:cxn>
                <a:cxn ang="0">
                  <a:pos x="30" y="7"/>
                </a:cxn>
                <a:cxn ang="0">
                  <a:pos x="30" y="0"/>
                </a:cxn>
                <a:cxn ang="0">
                  <a:pos x="0" y="0"/>
                </a:cxn>
                <a:cxn ang="0">
                  <a:pos x="0" y="7"/>
                </a:cxn>
              </a:cxnLst>
              <a:rect l="0" t="0" r="r" b="b"/>
              <a:pathLst>
                <a:path w="30" h="15">
                  <a:moveTo>
                    <a:pt x="0" y="7"/>
                  </a:moveTo>
                  <a:cubicBezTo>
                    <a:pt x="8" y="7"/>
                    <a:pt x="8" y="7"/>
                    <a:pt x="8" y="7"/>
                  </a:cubicBezTo>
                  <a:cubicBezTo>
                    <a:pt x="8" y="8"/>
                    <a:pt x="8" y="8"/>
                    <a:pt x="8" y="8"/>
                  </a:cubicBezTo>
                  <a:cubicBezTo>
                    <a:pt x="8" y="12"/>
                    <a:pt x="11" y="15"/>
                    <a:pt x="15" y="15"/>
                  </a:cubicBezTo>
                  <a:cubicBezTo>
                    <a:pt x="19" y="15"/>
                    <a:pt x="22" y="12"/>
                    <a:pt x="22" y="8"/>
                  </a:cubicBezTo>
                  <a:cubicBezTo>
                    <a:pt x="22" y="7"/>
                    <a:pt x="22" y="7"/>
                    <a:pt x="22" y="7"/>
                  </a:cubicBezTo>
                  <a:cubicBezTo>
                    <a:pt x="30" y="7"/>
                    <a:pt x="30" y="7"/>
                    <a:pt x="30" y="7"/>
                  </a:cubicBezTo>
                  <a:cubicBezTo>
                    <a:pt x="30" y="0"/>
                    <a:pt x="30" y="0"/>
                    <a:pt x="30" y="0"/>
                  </a:cubicBezTo>
                  <a:cubicBezTo>
                    <a:pt x="0" y="0"/>
                    <a:pt x="0" y="0"/>
                    <a:pt x="0" y="0"/>
                  </a:cubicBezTo>
                  <a:lnTo>
                    <a:pt x="0" y="7"/>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334" name="Group 87"/>
          <p:cNvGrpSpPr/>
          <p:nvPr/>
        </p:nvGrpSpPr>
        <p:grpSpPr>
          <a:xfrm>
            <a:off x="3745623" y="2149524"/>
            <a:ext cx="345475" cy="371435"/>
            <a:chOff x="2670176" y="1254125"/>
            <a:chExt cx="274638" cy="295275"/>
          </a:xfrm>
          <a:solidFill>
            <a:srgbClr val="00B050"/>
          </a:solidFill>
        </p:grpSpPr>
        <p:sp>
          <p:nvSpPr>
            <p:cNvPr id="335" name="Rectangle 218"/>
            <p:cNvSpPr>
              <a:spLocks noChangeArrowheads="1"/>
            </p:cNvSpPr>
            <p:nvPr/>
          </p:nvSpPr>
          <p:spPr bwMode="auto">
            <a:xfrm>
              <a:off x="2687638" y="1438275"/>
              <a:ext cx="111125" cy="111125"/>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36" name="Rectangle 219"/>
            <p:cNvSpPr>
              <a:spLocks noChangeArrowheads="1"/>
            </p:cNvSpPr>
            <p:nvPr/>
          </p:nvSpPr>
          <p:spPr bwMode="auto">
            <a:xfrm>
              <a:off x="2816226" y="1438275"/>
              <a:ext cx="111125" cy="111125"/>
            </a:xfrm>
            <a:prstGeom prst="rect">
              <a:avLst/>
            </a:prstGeom>
            <a:grpFill/>
            <a:ln w="9525">
              <a:noFill/>
              <a:miter lim="800000"/>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37" name="Freeform 220"/>
            <p:cNvSpPr>
              <a:spLocks noEditPoints="1"/>
            </p:cNvSpPr>
            <p:nvPr/>
          </p:nvSpPr>
          <p:spPr bwMode="auto">
            <a:xfrm>
              <a:off x="2670176" y="1254125"/>
              <a:ext cx="274638" cy="166688"/>
            </a:xfrm>
            <a:custGeom>
              <a:avLst/>
              <a:gdLst/>
              <a:ahLst/>
              <a:cxnLst>
                <a:cxn ang="0">
                  <a:pos x="65" y="37"/>
                </a:cxn>
                <a:cxn ang="0">
                  <a:pos x="65" y="36"/>
                </a:cxn>
                <a:cxn ang="0">
                  <a:pos x="94" y="19"/>
                </a:cxn>
                <a:cxn ang="0">
                  <a:pos x="76" y="0"/>
                </a:cxn>
                <a:cxn ang="0">
                  <a:pos x="58" y="29"/>
                </a:cxn>
                <a:cxn ang="0">
                  <a:pos x="58" y="29"/>
                </a:cxn>
                <a:cxn ang="0">
                  <a:pos x="51" y="29"/>
                </a:cxn>
                <a:cxn ang="0">
                  <a:pos x="51" y="29"/>
                </a:cxn>
                <a:cxn ang="0">
                  <a:pos x="33" y="0"/>
                </a:cxn>
                <a:cxn ang="0">
                  <a:pos x="15" y="19"/>
                </a:cxn>
                <a:cxn ang="0">
                  <a:pos x="44" y="36"/>
                </a:cxn>
                <a:cxn ang="0">
                  <a:pos x="44" y="37"/>
                </a:cxn>
                <a:cxn ang="0">
                  <a:pos x="0" y="37"/>
                </a:cxn>
                <a:cxn ang="0">
                  <a:pos x="0" y="66"/>
                </a:cxn>
                <a:cxn ang="0">
                  <a:pos x="51" y="66"/>
                </a:cxn>
                <a:cxn ang="0">
                  <a:pos x="51" y="37"/>
                </a:cxn>
                <a:cxn ang="0">
                  <a:pos x="58" y="37"/>
                </a:cxn>
                <a:cxn ang="0">
                  <a:pos x="58" y="66"/>
                </a:cxn>
                <a:cxn ang="0">
                  <a:pos x="109" y="66"/>
                </a:cxn>
                <a:cxn ang="0">
                  <a:pos x="109" y="37"/>
                </a:cxn>
                <a:cxn ang="0">
                  <a:pos x="65" y="37"/>
                </a:cxn>
                <a:cxn ang="0">
                  <a:pos x="22" y="19"/>
                </a:cxn>
                <a:cxn ang="0">
                  <a:pos x="33" y="8"/>
                </a:cxn>
                <a:cxn ang="0">
                  <a:pos x="43" y="29"/>
                </a:cxn>
                <a:cxn ang="0">
                  <a:pos x="22" y="19"/>
                </a:cxn>
                <a:cxn ang="0">
                  <a:pos x="76" y="8"/>
                </a:cxn>
                <a:cxn ang="0">
                  <a:pos x="87" y="19"/>
                </a:cxn>
                <a:cxn ang="0">
                  <a:pos x="66" y="29"/>
                </a:cxn>
                <a:cxn ang="0">
                  <a:pos x="76" y="8"/>
                </a:cxn>
              </a:cxnLst>
              <a:rect l="0" t="0" r="r" b="b"/>
              <a:pathLst>
                <a:path w="109" h="66">
                  <a:moveTo>
                    <a:pt x="65" y="37"/>
                  </a:moveTo>
                  <a:cubicBezTo>
                    <a:pt x="65" y="36"/>
                    <a:pt x="65" y="36"/>
                    <a:pt x="65" y="36"/>
                  </a:cubicBezTo>
                  <a:cubicBezTo>
                    <a:pt x="76" y="35"/>
                    <a:pt x="94" y="31"/>
                    <a:pt x="94" y="19"/>
                  </a:cubicBezTo>
                  <a:cubicBezTo>
                    <a:pt x="94" y="9"/>
                    <a:pt x="85" y="0"/>
                    <a:pt x="76" y="0"/>
                  </a:cubicBezTo>
                  <a:cubicBezTo>
                    <a:pt x="68" y="0"/>
                    <a:pt x="60" y="8"/>
                    <a:pt x="58" y="29"/>
                  </a:cubicBezTo>
                  <a:cubicBezTo>
                    <a:pt x="58" y="29"/>
                    <a:pt x="58" y="29"/>
                    <a:pt x="58" y="29"/>
                  </a:cubicBezTo>
                  <a:cubicBezTo>
                    <a:pt x="51" y="29"/>
                    <a:pt x="51" y="29"/>
                    <a:pt x="51" y="29"/>
                  </a:cubicBezTo>
                  <a:cubicBezTo>
                    <a:pt x="51" y="29"/>
                    <a:pt x="51" y="29"/>
                    <a:pt x="51" y="29"/>
                  </a:cubicBezTo>
                  <a:cubicBezTo>
                    <a:pt x="49" y="8"/>
                    <a:pt x="41" y="0"/>
                    <a:pt x="33" y="0"/>
                  </a:cubicBezTo>
                  <a:cubicBezTo>
                    <a:pt x="24" y="0"/>
                    <a:pt x="15" y="9"/>
                    <a:pt x="15" y="19"/>
                  </a:cubicBezTo>
                  <a:cubicBezTo>
                    <a:pt x="15" y="31"/>
                    <a:pt x="33" y="35"/>
                    <a:pt x="44" y="36"/>
                  </a:cubicBezTo>
                  <a:cubicBezTo>
                    <a:pt x="44" y="37"/>
                    <a:pt x="44" y="37"/>
                    <a:pt x="44" y="37"/>
                  </a:cubicBezTo>
                  <a:cubicBezTo>
                    <a:pt x="0" y="37"/>
                    <a:pt x="0" y="37"/>
                    <a:pt x="0" y="37"/>
                  </a:cubicBezTo>
                  <a:cubicBezTo>
                    <a:pt x="0" y="66"/>
                    <a:pt x="0" y="66"/>
                    <a:pt x="0" y="66"/>
                  </a:cubicBezTo>
                  <a:cubicBezTo>
                    <a:pt x="51" y="66"/>
                    <a:pt x="51" y="66"/>
                    <a:pt x="51" y="66"/>
                  </a:cubicBezTo>
                  <a:cubicBezTo>
                    <a:pt x="51" y="37"/>
                    <a:pt x="51" y="37"/>
                    <a:pt x="51" y="37"/>
                  </a:cubicBezTo>
                  <a:cubicBezTo>
                    <a:pt x="58" y="37"/>
                    <a:pt x="58" y="37"/>
                    <a:pt x="58" y="37"/>
                  </a:cubicBezTo>
                  <a:cubicBezTo>
                    <a:pt x="58" y="66"/>
                    <a:pt x="58" y="66"/>
                    <a:pt x="58" y="66"/>
                  </a:cubicBezTo>
                  <a:cubicBezTo>
                    <a:pt x="109" y="66"/>
                    <a:pt x="109" y="66"/>
                    <a:pt x="109" y="66"/>
                  </a:cubicBezTo>
                  <a:cubicBezTo>
                    <a:pt x="109" y="37"/>
                    <a:pt x="109" y="37"/>
                    <a:pt x="109" y="37"/>
                  </a:cubicBezTo>
                  <a:lnTo>
                    <a:pt x="65" y="37"/>
                  </a:lnTo>
                  <a:close/>
                  <a:moveTo>
                    <a:pt x="22" y="19"/>
                  </a:moveTo>
                  <a:cubicBezTo>
                    <a:pt x="22" y="13"/>
                    <a:pt x="28" y="8"/>
                    <a:pt x="33" y="8"/>
                  </a:cubicBezTo>
                  <a:cubicBezTo>
                    <a:pt x="38" y="8"/>
                    <a:pt x="42" y="16"/>
                    <a:pt x="43" y="29"/>
                  </a:cubicBezTo>
                  <a:cubicBezTo>
                    <a:pt x="33" y="28"/>
                    <a:pt x="22" y="25"/>
                    <a:pt x="22" y="19"/>
                  </a:cubicBezTo>
                  <a:close/>
                  <a:moveTo>
                    <a:pt x="76" y="8"/>
                  </a:moveTo>
                  <a:cubicBezTo>
                    <a:pt x="81" y="8"/>
                    <a:pt x="87" y="13"/>
                    <a:pt x="87" y="19"/>
                  </a:cubicBezTo>
                  <a:cubicBezTo>
                    <a:pt x="87" y="24"/>
                    <a:pt x="76" y="28"/>
                    <a:pt x="66" y="29"/>
                  </a:cubicBezTo>
                  <a:cubicBezTo>
                    <a:pt x="67" y="16"/>
                    <a:pt x="71" y="8"/>
                    <a:pt x="76" y="8"/>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338" name="Group 88"/>
          <p:cNvGrpSpPr/>
          <p:nvPr/>
        </p:nvGrpSpPr>
        <p:grpSpPr>
          <a:xfrm>
            <a:off x="4484500" y="2149524"/>
            <a:ext cx="373433" cy="375431"/>
            <a:chOff x="3257551" y="1254125"/>
            <a:chExt cx="296863" cy="298451"/>
          </a:xfrm>
          <a:solidFill>
            <a:srgbClr val="00B050"/>
          </a:solidFill>
        </p:grpSpPr>
        <p:sp>
          <p:nvSpPr>
            <p:cNvPr id="339" name="Freeform 221"/>
            <p:cNvSpPr/>
            <p:nvPr/>
          </p:nvSpPr>
          <p:spPr bwMode="auto">
            <a:xfrm>
              <a:off x="3257551" y="1254125"/>
              <a:ext cx="244475" cy="247650"/>
            </a:xfrm>
            <a:custGeom>
              <a:avLst/>
              <a:gdLst/>
              <a:ahLst/>
              <a:cxnLst>
                <a:cxn ang="0">
                  <a:pos x="66" y="41"/>
                </a:cxn>
                <a:cxn ang="0">
                  <a:pos x="56" y="41"/>
                </a:cxn>
                <a:cxn ang="0">
                  <a:pos x="51" y="16"/>
                </a:cxn>
                <a:cxn ang="0">
                  <a:pos x="36" y="0"/>
                </a:cxn>
                <a:cxn ang="0">
                  <a:pos x="30" y="26"/>
                </a:cxn>
                <a:cxn ang="0">
                  <a:pos x="46" y="41"/>
                </a:cxn>
                <a:cxn ang="0">
                  <a:pos x="41" y="47"/>
                </a:cxn>
                <a:cxn ang="0">
                  <a:pos x="25" y="31"/>
                </a:cxn>
                <a:cxn ang="0">
                  <a:pos x="0" y="36"/>
                </a:cxn>
                <a:cxn ang="0">
                  <a:pos x="15" y="52"/>
                </a:cxn>
                <a:cxn ang="0">
                  <a:pos x="41" y="57"/>
                </a:cxn>
                <a:cxn ang="0">
                  <a:pos x="41" y="67"/>
                </a:cxn>
                <a:cxn ang="0">
                  <a:pos x="72" y="98"/>
                </a:cxn>
                <a:cxn ang="0">
                  <a:pos x="97" y="72"/>
                </a:cxn>
                <a:cxn ang="0">
                  <a:pos x="66" y="41"/>
                </a:cxn>
              </a:cxnLst>
              <a:rect l="0" t="0" r="r" b="b"/>
              <a:pathLst>
                <a:path w="97" h="98">
                  <a:moveTo>
                    <a:pt x="66" y="41"/>
                  </a:moveTo>
                  <a:cubicBezTo>
                    <a:pt x="64" y="39"/>
                    <a:pt x="59" y="39"/>
                    <a:pt x="56" y="41"/>
                  </a:cubicBezTo>
                  <a:cubicBezTo>
                    <a:pt x="56" y="41"/>
                    <a:pt x="66" y="31"/>
                    <a:pt x="51" y="16"/>
                  </a:cubicBezTo>
                  <a:cubicBezTo>
                    <a:pt x="46" y="11"/>
                    <a:pt x="36" y="0"/>
                    <a:pt x="36" y="0"/>
                  </a:cubicBezTo>
                  <a:cubicBezTo>
                    <a:pt x="30" y="26"/>
                    <a:pt x="30" y="26"/>
                    <a:pt x="30" y="26"/>
                  </a:cubicBezTo>
                  <a:cubicBezTo>
                    <a:pt x="46" y="41"/>
                    <a:pt x="46" y="41"/>
                    <a:pt x="46" y="41"/>
                  </a:cubicBezTo>
                  <a:cubicBezTo>
                    <a:pt x="41" y="47"/>
                    <a:pt x="41" y="47"/>
                    <a:pt x="41" y="47"/>
                  </a:cubicBezTo>
                  <a:cubicBezTo>
                    <a:pt x="25" y="31"/>
                    <a:pt x="25" y="31"/>
                    <a:pt x="25" y="31"/>
                  </a:cubicBezTo>
                  <a:cubicBezTo>
                    <a:pt x="0" y="36"/>
                    <a:pt x="0" y="36"/>
                    <a:pt x="0" y="36"/>
                  </a:cubicBezTo>
                  <a:cubicBezTo>
                    <a:pt x="0" y="36"/>
                    <a:pt x="10" y="47"/>
                    <a:pt x="15" y="52"/>
                  </a:cubicBezTo>
                  <a:cubicBezTo>
                    <a:pt x="30" y="67"/>
                    <a:pt x="41" y="57"/>
                    <a:pt x="41" y="57"/>
                  </a:cubicBezTo>
                  <a:cubicBezTo>
                    <a:pt x="38" y="60"/>
                    <a:pt x="38" y="64"/>
                    <a:pt x="41" y="67"/>
                  </a:cubicBezTo>
                  <a:cubicBezTo>
                    <a:pt x="72" y="98"/>
                    <a:pt x="72" y="98"/>
                    <a:pt x="72" y="98"/>
                  </a:cubicBezTo>
                  <a:cubicBezTo>
                    <a:pt x="97" y="72"/>
                    <a:pt x="97" y="72"/>
                    <a:pt x="97" y="72"/>
                  </a:cubicBezTo>
                  <a:lnTo>
                    <a:pt x="66" y="41"/>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40" name="Freeform 222"/>
            <p:cNvSpPr/>
            <p:nvPr/>
          </p:nvSpPr>
          <p:spPr bwMode="auto">
            <a:xfrm>
              <a:off x="3451226" y="1449388"/>
              <a:ext cx="103188" cy="103188"/>
            </a:xfrm>
            <a:custGeom>
              <a:avLst/>
              <a:gdLst/>
              <a:ahLst/>
              <a:cxnLst>
                <a:cxn ang="0">
                  <a:pos x="30" y="6"/>
                </a:cxn>
                <a:cxn ang="0">
                  <a:pos x="25" y="0"/>
                </a:cxn>
                <a:cxn ang="0">
                  <a:pos x="0" y="26"/>
                </a:cxn>
                <a:cxn ang="0">
                  <a:pos x="5" y="31"/>
                </a:cxn>
                <a:cxn ang="0">
                  <a:pos x="38" y="39"/>
                </a:cxn>
                <a:cxn ang="0">
                  <a:pos x="30" y="6"/>
                </a:cxn>
              </a:cxnLst>
              <a:rect l="0" t="0" r="r" b="b"/>
              <a:pathLst>
                <a:path w="41" h="41">
                  <a:moveTo>
                    <a:pt x="30" y="6"/>
                  </a:moveTo>
                  <a:cubicBezTo>
                    <a:pt x="25" y="0"/>
                    <a:pt x="25" y="0"/>
                    <a:pt x="25" y="0"/>
                  </a:cubicBezTo>
                  <a:cubicBezTo>
                    <a:pt x="0" y="26"/>
                    <a:pt x="0" y="26"/>
                    <a:pt x="0" y="26"/>
                  </a:cubicBezTo>
                  <a:cubicBezTo>
                    <a:pt x="0" y="26"/>
                    <a:pt x="0" y="26"/>
                    <a:pt x="5" y="31"/>
                  </a:cubicBezTo>
                  <a:cubicBezTo>
                    <a:pt x="15" y="41"/>
                    <a:pt x="38" y="39"/>
                    <a:pt x="38" y="39"/>
                  </a:cubicBezTo>
                  <a:cubicBezTo>
                    <a:pt x="38" y="39"/>
                    <a:pt x="41" y="16"/>
                    <a:pt x="30" y="6"/>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341" name="Freeform 223"/>
          <p:cNvSpPr/>
          <p:nvPr/>
        </p:nvSpPr>
        <p:spPr bwMode="auto">
          <a:xfrm>
            <a:off x="5956262" y="4362160"/>
            <a:ext cx="367441" cy="367441"/>
          </a:xfrm>
          <a:custGeom>
            <a:avLst/>
            <a:gdLst>
              <a:gd name="T0" fmla="*/ 292100 w 116"/>
              <a:gd name="T1" fmla="*/ 183822 h 116"/>
              <a:gd name="T2" fmla="*/ 161159 w 116"/>
              <a:gd name="T3" fmla="*/ 224111 h 116"/>
              <a:gd name="T4" fmla="*/ 279509 w 116"/>
              <a:gd name="T5" fmla="*/ 60434 h 116"/>
              <a:gd name="T6" fmla="*/ 161159 w 116"/>
              <a:gd name="T7" fmla="*/ 191376 h 116"/>
              <a:gd name="T8" fmla="*/ 146050 w 116"/>
              <a:gd name="T9" fmla="*/ 0 h 116"/>
              <a:gd name="T10" fmla="*/ 128423 w 116"/>
              <a:gd name="T11" fmla="*/ 188858 h 116"/>
              <a:gd name="T12" fmla="*/ 12591 w 116"/>
              <a:gd name="T13" fmla="*/ 60434 h 116"/>
              <a:gd name="T14" fmla="*/ 130941 w 116"/>
              <a:gd name="T15" fmla="*/ 224111 h 116"/>
              <a:gd name="T16" fmla="*/ 0 w 116"/>
              <a:gd name="T17" fmla="*/ 183822 h 116"/>
              <a:gd name="T18" fmla="*/ 120869 w 116"/>
              <a:gd name="T19" fmla="*/ 234184 h 116"/>
              <a:gd name="T20" fmla="*/ 25181 w 116"/>
              <a:gd name="T21" fmla="*/ 261883 h 116"/>
              <a:gd name="T22" fmla="*/ 135978 w 116"/>
              <a:gd name="T23" fmla="*/ 236702 h 116"/>
              <a:gd name="T24" fmla="*/ 128423 w 116"/>
              <a:gd name="T25" fmla="*/ 292100 h 116"/>
              <a:gd name="T26" fmla="*/ 163677 w 116"/>
              <a:gd name="T27" fmla="*/ 292100 h 116"/>
              <a:gd name="T28" fmla="*/ 156122 w 116"/>
              <a:gd name="T29" fmla="*/ 236702 h 116"/>
              <a:gd name="T30" fmla="*/ 266919 w 116"/>
              <a:gd name="T31" fmla="*/ 261883 h 116"/>
              <a:gd name="T32" fmla="*/ 171231 w 116"/>
              <a:gd name="T33" fmla="*/ 234184 h 116"/>
              <a:gd name="T34" fmla="*/ 292100 w 116"/>
              <a:gd name="T35" fmla="*/ 183822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6" h="116">
                <a:moveTo>
                  <a:pt x="116" y="73"/>
                </a:moveTo>
                <a:cubicBezTo>
                  <a:pt x="102" y="70"/>
                  <a:pt x="79" y="78"/>
                  <a:pt x="64" y="89"/>
                </a:cubicBezTo>
                <a:cubicBezTo>
                  <a:pt x="90" y="64"/>
                  <a:pt x="107" y="55"/>
                  <a:pt x="111" y="24"/>
                </a:cubicBezTo>
                <a:cubicBezTo>
                  <a:pt x="87" y="34"/>
                  <a:pt x="73" y="56"/>
                  <a:pt x="64" y="76"/>
                </a:cubicBezTo>
                <a:cubicBezTo>
                  <a:pt x="72" y="48"/>
                  <a:pt x="69" y="19"/>
                  <a:pt x="58" y="0"/>
                </a:cubicBezTo>
                <a:cubicBezTo>
                  <a:pt x="48" y="19"/>
                  <a:pt x="44" y="47"/>
                  <a:pt x="51" y="75"/>
                </a:cubicBezTo>
                <a:cubicBezTo>
                  <a:pt x="43" y="55"/>
                  <a:pt x="28" y="34"/>
                  <a:pt x="5" y="24"/>
                </a:cubicBezTo>
                <a:cubicBezTo>
                  <a:pt x="9" y="55"/>
                  <a:pt x="26" y="64"/>
                  <a:pt x="52" y="89"/>
                </a:cubicBezTo>
                <a:cubicBezTo>
                  <a:pt x="37" y="78"/>
                  <a:pt x="14" y="70"/>
                  <a:pt x="0" y="73"/>
                </a:cubicBezTo>
                <a:cubicBezTo>
                  <a:pt x="6" y="86"/>
                  <a:pt x="26" y="91"/>
                  <a:pt x="48" y="93"/>
                </a:cubicBezTo>
                <a:cubicBezTo>
                  <a:pt x="32" y="97"/>
                  <a:pt x="21" y="97"/>
                  <a:pt x="10" y="104"/>
                </a:cubicBezTo>
                <a:cubicBezTo>
                  <a:pt x="27" y="110"/>
                  <a:pt x="43" y="106"/>
                  <a:pt x="54" y="94"/>
                </a:cubicBezTo>
                <a:cubicBezTo>
                  <a:pt x="51" y="116"/>
                  <a:pt x="51" y="116"/>
                  <a:pt x="51" y="116"/>
                </a:cubicBezTo>
                <a:cubicBezTo>
                  <a:pt x="65" y="116"/>
                  <a:pt x="65" y="116"/>
                  <a:pt x="65" y="116"/>
                </a:cubicBezTo>
                <a:cubicBezTo>
                  <a:pt x="62" y="94"/>
                  <a:pt x="62" y="94"/>
                  <a:pt x="62" y="94"/>
                </a:cubicBezTo>
                <a:cubicBezTo>
                  <a:pt x="73" y="106"/>
                  <a:pt x="89" y="110"/>
                  <a:pt x="106" y="104"/>
                </a:cubicBezTo>
                <a:cubicBezTo>
                  <a:pt x="95" y="97"/>
                  <a:pt x="84" y="97"/>
                  <a:pt x="68" y="93"/>
                </a:cubicBezTo>
                <a:cubicBezTo>
                  <a:pt x="90" y="91"/>
                  <a:pt x="110" y="86"/>
                  <a:pt x="116" y="73"/>
                </a:cubicBezTo>
                <a:close/>
              </a:path>
            </a:pathLst>
          </a:custGeom>
          <a:solidFill>
            <a:srgbClr val="00B050"/>
          </a:solidFill>
          <a:ln>
            <a:noFill/>
          </a:ln>
        </p:spPr>
        <p:txBody>
          <a:bodyPr/>
          <a:lstStyle/>
          <a:p>
            <a:endParaRPr lang="en-US"/>
          </a:p>
        </p:txBody>
      </p:sp>
      <p:grpSp>
        <p:nvGrpSpPr>
          <p:cNvPr id="342" name="Group 90"/>
          <p:cNvGrpSpPr/>
          <p:nvPr/>
        </p:nvGrpSpPr>
        <p:grpSpPr>
          <a:xfrm>
            <a:off x="6685154" y="4362160"/>
            <a:ext cx="383417" cy="367441"/>
            <a:chOff x="5006976" y="3013075"/>
            <a:chExt cx="304800" cy="292100"/>
          </a:xfrm>
          <a:solidFill>
            <a:srgbClr val="00B050"/>
          </a:solidFill>
        </p:grpSpPr>
        <p:sp>
          <p:nvSpPr>
            <p:cNvPr id="343" name="Oval 224"/>
            <p:cNvSpPr>
              <a:spLocks noChangeArrowheads="1"/>
            </p:cNvSpPr>
            <p:nvPr/>
          </p:nvSpPr>
          <p:spPr bwMode="auto">
            <a:xfrm>
              <a:off x="5102226" y="3179763"/>
              <a:ext cx="33338" cy="301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44" name="Oval 225"/>
            <p:cNvSpPr>
              <a:spLocks noChangeArrowheads="1"/>
            </p:cNvSpPr>
            <p:nvPr/>
          </p:nvSpPr>
          <p:spPr bwMode="auto">
            <a:xfrm>
              <a:off x="5181601" y="3179763"/>
              <a:ext cx="31750" cy="301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45" name="Freeform 226"/>
            <p:cNvSpPr/>
            <p:nvPr/>
          </p:nvSpPr>
          <p:spPr bwMode="auto">
            <a:xfrm>
              <a:off x="5122863" y="3051175"/>
              <a:ext cx="73025" cy="55563"/>
            </a:xfrm>
            <a:custGeom>
              <a:avLst/>
              <a:gdLst/>
              <a:ahLst/>
              <a:cxnLst>
                <a:cxn ang="0">
                  <a:pos x="13" y="35"/>
                </a:cxn>
                <a:cxn ang="0">
                  <a:pos x="33" y="35"/>
                </a:cxn>
                <a:cxn ang="0">
                  <a:pos x="33" y="22"/>
                </a:cxn>
                <a:cxn ang="0">
                  <a:pos x="46" y="22"/>
                </a:cxn>
                <a:cxn ang="0">
                  <a:pos x="46" y="11"/>
                </a:cxn>
                <a:cxn ang="0">
                  <a:pos x="33" y="11"/>
                </a:cxn>
                <a:cxn ang="0">
                  <a:pos x="33" y="0"/>
                </a:cxn>
                <a:cxn ang="0">
                  <a:pos x="13" y="0"/>
                </a:cxn>
                <a:cxn ang="0">
                  <a:pos x="13" y="11"/>
                </a:cxn>
                <a:cxn ang="0">
                  <a:pos x="0" y="11"/>
                </a:cxn>
                <a:cxn ang="0">
                  <a:pos x="0" y="22"/>
                </a:cxn>
                <a:cxn ang="0">
                  <a:pos x="13" y="22"/>
                </a:cxn>
                <a:cxn ang="0">
                  <a:pos x="13" y="35"/>
                </a:cxn>
              </a:cxnLst>
              <a:rect l="0" t="0" r="r" b="b"/>
              <a:pathLst>
                <a:path w="46" h="35">
                  <a:moveTo>
                    <a:pt x="13" y="35"/>
                  </a:moveTo>
                  <a:lnTo>
                    <a:pt x="33" y="35"/>
                  </a:lnTo>
                  <a:lnTo>
                    <a:pt x="33" y="22"/>
                  </a:lnTo>
                  <a:lnTo>
                    <a:pt x="46" y="22"/>
                  </a:lnTo>
                  <a:lnTo>
                    <a:pt x="46" y="11"/>
                  </a:lnTo>
                  <a:lnTo>
                    <a:pt x="33" y="11"/>
                  </a:lnTo>
                  <a:lnTo>
                    <a:pt x="33" y="0"/>
                  </a:lnTo>
                  <a:lnTo>
                    <a:pt x="13" y="0"/>
                  </a:lnTo>
                  <a:lnTo>
                    <a:pt x="13" y="11"/>
                  </a:lnTo>
                  <a:lnTo>
                    <a:pt x="0" y="11"/>
                  </a:lnTo>
                  <a:lnTo>
                    <a:pt x="0" y="22"/>
                  </a:lnTo>
                  <a:lnTo>
                    <a:pt x="13" y="22"/>
                  </a:lnTo>
                  <a:lnTo>
                    <a:pt x="13" y="35"/>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46" name="Freeform 227"/>
            <p:cNvSpPr>
              <a:spLocks noEditPoints="1"/>
            </p:cNvSpPr>
            <p:nvPr/>
          </p:nvSpPr>
          <p:spPr bwMode="auto">
            <a:xfrm>
              <a:off x="5006976" y="3013075"/>
              <a:ext cx="304800" cy="292100"/>
            </a:xfrm>
            <a:custGeom>
              <a:avLst/>
              <a:gdLst/>
              <a:ahLst/>
              <a:cxnLst>
                <a:cxn ang="0">
                  <a:pos x="106" y="56"/>
                </a:cxn>
                <a:cxn ang="0">
                  <a:pos x="106" y="56"/>
                </a:cxn>
                <a:cxn ang="0">
                  <a:pos x="92" y="32"/>
                </a:cxn>
                <a:cxn ang="0">
                  <a:pos x="97" y="0"/>
                </a:cxn>
                <a:cxn ang="0">
                  <a:pos x="24" y="0"/>
                </a:cxn>
                <a:cxn ang="0">
                  <a:pos x="29" y="34"/>
                </a:cxn>
                <a:cxn ang="0">
                  <a:pos x="18" y="54"/>
                </a:cxn>
                <a:cxn ang="0">
                  <a:pos x="18" y="54"/>
                </a:cxn>
                <a:cxn ang="0">
                  <a:pos x="3" y="87"/>
                </a:cxn>
                <a:cxn ang="0">
                  <a:pos x="10" y="85"/>
                </a:cxn>
                <a:cxn ang="0">
                  <a:pos x="19" y="76"/>
                </a:cxn>
                <a:cxn ang="0">
                  <a:pos x="62" y="116"/>
                </a:cxn>
                <a:cxn ang="0">
                  <a:pos x="103" y="79"/>
                </a:cxn>
                <a:cxn ang="0">
                  <a:pos x="111" y="85"/>
                </a:cxn>
                <a:cxn ang="0">
                  <a:pos x="117" y="87"/>
                </a:cxn>
                <a:cxn ang="0">
                  <a:pos x="106" y="56"/>
                </a:cxn>
                <a:cxn ang="0">
                  <a:pos x="88" y="8"/>
                </a:cxn>
                <a:cxn ang="0">
                  <a:pos x="83" y="44"/>
                </a:cxn>
                <a:cxn ang="0">
                  <a:pos x="38" y="44"/>
                </a:cxn>
                <a:cxn ang="0">
                  <a:pos x="32" y="8"/>
                </a:cxn>
                <a:cxn ang="0">
                  <a:pos x="88" y="8"/>
                </a:cxn>
                <a:cxn ang="0">
                  <a:pos x="98" y="71"/>
                </a:cxn>
                <a:cxn ang="0">
                  <a:pos x="62" y="109"/>
                </a:cxn>
                <a:cxn ang="0">
                  <a:pos x="25" y="71"/>
                </a:cxn>
                <a:cxn ang="0">
                  <a:pos x="24" y="65"/>
                </a:cxn>
                <a:cxn ang="0">
                  <a:pos x="53" y="51"/>
                </a:cxn>
                <a:cxn ang="0">
                  <a:pos x="71" y="51"/>
                </a:cxn>
                <a:cxn ang="0">
                  <a:pos x="99" y="65"/>
                </a:cxn>
                <a:cxn ang="0">
                  <a:pos x="98" y="71"/>
                </a:cxn>
              </a:cxnLst>
              <a:rect l="0" t="0" r="r" b="b"/>
              <a:pathLst>
                <a:path w="121" h="116">
                  <a:moveTo>
                    <a:pt x="106" y="56"/>
                  </a:moveTo>
                  <a:cubicBezTo>
                    <a:pt x="106" y="56"/>
                    <a:pt x="106" y="56"/>
                    <a:pt x="106" y="56"/>
                  </a:cubicBezTo>
                  <a:cubicBezTo>
                    <a:pt x="105" y="46"/>
                    <a:pt x="100" y="38"/>
                    <a:pt x="92" y="32"/>
                  </a:cubicBezTo>
                  <a:cubicBezTo>
                    <a:pt x="97" y="0"/>
                    <a:pt x="97" y="0"/>
                    <a:pt x="97" y="0"/>
                  </a:cubicBezTo>
                  <a:cubicBezTo>
                    <a:pt x="24" y="0"/>
                    <a:pt x="24" y="0"/>
                    <a:pt x="24" y="0"/>
                  </a:cubicBezTo>
                  <a:cubicBezTo>
                    <a:pt x="29" y="34"/>
                    <a:pt x="29" y="34"/>
                    <a:pt x="29" y="34"/>
                  </a:cubicBezTo>
                  <a:cubicBezTo>
                    <a:pt x="23" y="39"/>
                    <a:pt x="19" y="46"/>
                    <a:pt x="18" y="54"/>
                  </a:cubicBezTo>
                  <a:cubicBezTo>
                    <a:pt x="18" y="54"/>
                    <a:pt x="18" y="54"/>
                    <a:pt x="18" y="54"/>
                  </a:cubicBezTo>
                  <a:cubicBezTo>
                    <a:pt x="5" y="60"/>
                    <a:pt x="0" y="74"/>
                    <a:pt x="3" y="87"/>
                  </a:cubicBezTo>
                  <a:cubicBezTo>
                    <a:pt x="5" y="87"/>
                    <a:pt x="8" y="86"/>
                    <a:pt x="10" y="85"/>
                  </a:cubicBezTo>
                  <a:cubicBezTo>
                    <a:pt x="14" y="83"/>
                    <a:pt x="17" y="80"/>
                    <a:pt x="19" y="76"/>
                  </a:cubicBezTo>
                  <a:cubicBezTo>
                    <a:pt x="25" y="97"/>
                    <a:pt x="41" y="116"/>
                    <a:pt x="62" y="116"/>
                  </a:cubicBezTo>
                  <a:cubicBezTo>
                    <a:pt x="81" y="116"/>
                    <a:pt x="97" y="98"/>
                    <a:pt x="103" y="79"/>
                  </a:cubicBezTo>
                  <a:cubicBezTo>
                    <a:pt x="105" y="81"/>
                    <a:pt x="108" y="84"/>
                    <a:pt x="111" y="85"/>
                  </a:cubicBezTo>
                  <a:cubicBezTo>
                    <a:pt x="113" y="86"/>
                    <a:pt x="115" y="87"/>
                    <a:pt x="117" y="87"/>
                  </a:cubicBezTo>
                  <a:cubicBezTo>
                    <a:pt x="121" y="76"/>
                    <a:pt x="116" y="63"/>
                    <a:pt x="106" y="56"/>
                  </a:cubicBezTo>
                  <a:close/>
                  <a:moveTo>
                    <a:pt x="88" y="8"/>
                  </a:moveTo>
                  <a:cubicBezTo>
                    <a:pt x="83" y="44"/>
                    <a:pt x="83" y="44"/>
                    <a:pt x="83" y="44"/>
                  </a:cubicBezTo>
                  <a:cubicBezTo>
                    <a:pt x="38" y="44"/>
                    <a:pt x="38" y="44"/>
                    <a:pt x="38" y="44"/>
                  </a:cubicBezTo>
                  <a:cubicBezTo>
                    <a:pt x="32" y="8"/>
                    <a:pt x="32" y="8"/>
                    <a:pt x="32" y="8"/>
                  </a:cubicBezTo>
                  <a:lnTo>
                    <a:pt x="88" y="8"/>
                  </a:lnTo>
                  <a:close/>
                  <a:moveTo>
                    <a:pt x="98" y="71"/>
                  </a:moveTo>
                  <a:cubicBezTo>
                    <a:pt x="93" y="90"/>
                    <a:pt x="79" y="109"/>
                    <a:pt x="62" y="109"/>
                  </a:cubicBezTo>
                  <a:cubicBezTo>
                    <a:pt x="43" y="109"/>
                    <a:pt x="30" y="89"/>
                    <a:pt x="25" y="71"/>
                  </a:cubicBezTo>
                  <a:cubicBezTo>
                    <a:pt x="25" y="69"/>
                    <a:pt x="24" y="67"/>
                    <a:pt x="24" y="65"/>
                  </a:cubicBezTo>
                  <a:cubicBezTo>
                    <a:pt x="36" y="65"/>
                    <a:pt x="46" y="59"/>
                    <a:pt x="53" y="51"/>
                  </a:cubicBezTo>
                  <a:cubicBezTo>
                    <a:pt x="71" y="51"/>
                    <a:pt x="71" y="51"/>
                    <a:pt x="71" y="51"/>
                  </a:cubicBezTo>
                  <a:cubicBezTo>
                    <a:pt x="78" y="59"/>
                    <a:pt x="88" y="65"/>
                    <a:pt x="99" y="65"/>
                  </a:cubicBezTo>
                  <a:cubicBezTo>
                    <a:pt x="99" y="67"/>
                    <a:pt x="99" y="69"/>
                    <a:pt x="98" y="71"/>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347" name="Group 91"/>
          <p:cNvGrpSpPr/>
          <p:nvPr/>
        </p:nvGrpSpPr>
        <p:grpSpPr>
          <a:xfrm>
            <a:off x="7430021" y="4362160"/>
            <a:ext cx="367441" cy="367441"/>
            <a:chOff x="5599113" y="3013075"/>
            <a:chExt cx="292100" cy="292100"/>
          </a:xfrm>
          <a:solidFill>
            <a:srgbClr val="00B050"/>
          </a:solidFill>
        </p:grpSpPr>
        <p:sp>
          <p:nvSpPr>
            <p:cNvPr id="348" name="Freeform 228"/>
            <p:cNvSpPr>
              <a:spLocks noEditPoints="1"/>
            </p:cNvSpPr>
            <p:nvPr/>
          </p:nvSpPr>
          <p:spPr bwMode="auto">
            <a:xfrm>
              <a:off x="5599113" y="3013075"/>
              <a:ext cx="292100" cy="292100"/>
            </a:xfrm>
            <a:custGeom>
              <a:avLst/>
              <a:gdLst/>
              <a:ahLst/>
              <a:cxnLst>
                <a:cxn ang="0">
                  <a:pos x="94" y="66"/>
                </a:cxn>
                <a:cxn ang="0">
                  <a:pos x="84" y="66"/>
                </a:cxn>
                <a:cxn ang="0">
                  <a:pos x="94" y="40"/>
                </a:cxn>
                <a:cxn ang="0">
                  <a:pos x="58" y="0"/>
                </a:cxn>
                <a:cxn ang="0">
                  <a:pos x="25" y="23"/>
                </a:cxn>
                <a:cxn ang="0">
                  <a:pos x="22" y="36"/>
                </a:cxn>
                <a:cxn ang="0">
                  <a:pos x="22" y="40"/>
                </a:cxn>
                <a:cxn ang="0">
                  <a:pos x="32" y="66"/>
                </a:cxn>
                <a:cxn ang="0">
                  <a:pos x="21" y="66"/>
                </a:cxn>
                <a:cxn ang="0">
                  <a:pos x="0" y="87"/>
                </a:cxn>
                <a:cxn ang="0">
                  <a:pos x="0" y="116"/>
                </a:cxn>
                <a:cxn ang="0">
                  <a:pos x="116" y="116"/>
                </a:cxn>
                <a:cxn ang="0">
                  <a:pos x="116" y="87"/>
                </a:cxn>
                <a:cxn ang="0">
                  <a:pos x="94" y="66"/>
                </a:cxn>
                <a:cxn ang="0">
                  <a:pos x="29" y="40"/>
                </a:cxn>
                <a:cxn ang="0">
                  <a:pos x="30" y="34"/>
                </a:cxn>
                <a:cxn ang="0">
                  <a:pos x="43" y="19"/>
                </a:cxn>
                <a:cxn ang="0">
                  <a:pos x="78" y="31"/>
                </a:cxn>
                <a:cxn ang="0">
                  <a:pos x="85" y="30"/>
                </a:cxn>
                <a:cxn ang="0">
                  <a:pos x="87" y="40"/>
                </a:cxn>
                <a:cxn ang="0">
                  <a:pos x="58" y="73"/>
                </a:cxn>
                <a:cxn ang="0">
                  <a:pos x="29" y="40"/>
                </a:cxn>
                <a:cxn ang="0">
                  <a:pos x="7" y="109"/>
                </a:cxn>
                <a:cxn ang="0">
                  <a:pos x="7" y="87"/>
                </a:cxn>
                <a:cxn ang="0">
                  <a:pos x="21" y="73"/>
                </a:cxn>
                <a:cxn ang="0">
                  <a:pos x="39" y="73"/>
                </a:cxn>
                <a:cxn ang="0">
                  <a:pos x="58" y="80"/>
                </a:cxn>
                <a:cxn ang="0">
                  <a:pos x="58" y="109"/>
                </a:cxn>
                <a:cxn ang="0">
                  <a:pos x="7" y="109"/>
                </a:cxn>
                <a:cxn ang="0">
                  <a:pos x="108" y="109"/>
                </a:cxn>
                <a:cxn ang="0">
                  <a:pos x="65" y="109"/>
                </a:cxn>
                <a:cxn ang="0">
                  <a:pos x="65" y="79"/>
                </a:cxn>
                <a:cxn ang="0">
                  <a:pos x="77" y="73"/>
                </a:cxn>
                <a:cxn ang="0">
                  <a:pos x="94" y="73"/>
                </a:cxn>
                <a:cxn ang="0">
                  <a:pos x="108" y="87"/>
                </a:cxn>
                <a:cxn ang="0">
                  <a:pos x="108" y="109"/>
                </a:cxn>
              </a:cxnLst>
              <a:rect l="0" t="0" r="r" b="b"/>
              <a:pathLst>
                <a:path w="116" h="116">
                  <a:moveTo>
                    <a:pt x="94" y="66"/>
                  </a:moveTo>
                  <a:cubicBezTo>
                    <a:pt x="84" y="66"/>
                    <a:pt x="84" y="66"/>
                    <a:pt x="84" y="66"/>
                  </a:cubicBezTo>
                  <a:cubicBezTo>
                    <a:pt x="90" y="59"/>
                    <a:pt x="94" y="50"/>
                    <a:pt x="94" y="40"/>
                  </a:cubicBezTo>
                  <a:cubicBezTo>
                    <a:pt x="94" y="13"/>
                    <a:pt x="76" y="0"/>
                    <a:pt x="58" y="0"/>
                  </a:cubicBezTo>
                  <a:cubicBezTo>
                    <a:pt x="44" y="0"/>
                    <a:pt x="31" y="8"/>
                    <a:pt x="25" y="23"/>
                  </a:cubicBezTo>
                  <a:cubicBezTo>
                    <a:pt x="23" y="27"/>
                    <a:pt x="22" y="36"/>
                    <a:pt x="22" y="36"/>
                  </a:cubicBezTo>
                  <a:cubicBezTo>
                    <a:pt x="22" y="38"/>
                    <a:pt x="22" y="39"/>
                    <a:pt x="22" y="40"/>
                  </a:cubicBezTo>
                  <a:cubicBezTo>
                    <a:pt x="22" y="50"/>
                    <a:pt x="26" y="59"/>
                    <a:pt x="32" y="66"/>
                  </a:cubicBezTo>
                  <a:cubicBezTo>
                    <a:pt x="21" y="66"/>
                    <a:pt x="21" y="66"/>
                    <a:pt x="21" y="66"/>
                  </a:cubicBezTo>
                  <a:cubicBezTo>
                    <a:pt x="9" y="66"/>
                    <a:pt x="0" y="75"/>
                    <a:pt x="0" y="87"/>
                  </a:cubicBezTo>
                  <a:cubicBezTo>
                    <a:pt x="0" y="116"/>
                    <a:pt x="0" y="116"/>
                    <a:pt x="0" y="116"/>
                  </a:cubicBezTo>
                  <a:cubicBezTo>
                    <a:pt x="116" y="116"/>
                    <a:pt x="116" y="116"/>
                    <a:pt x="116" y="116"/>
                  </a:cubicBezTo>
                  <a:cubicBezTo>
                    <a:pt x="116" y="87"/>
                    <a:pt x="116" y="87"/>
                    <a:pt x="116" y="87"/>
                  </a:cubicBezTo>
                  <a:cubicBezTo>
                    <a:pt x="116" y="75"/>
                    <a:pt x="106" y="66"/>
                    <a:pt x="94" y="66"/>
                  </a:cubicBezTo>
                  <a:close/>
                  <a:moveTo>
                    <a:pt x="29" y="40"/>
                  </a:moveTo>
                  <a:cubicBezTo>
                    <a:pt x="29" y="38"/>
                    <a:pt x="30" y="36"/>
                    <a:pt x="30" y="34"/>
                  </a:cubicBezTo>
                  <a:cubicBezTo>
                    <a:pt x="36" y="31"/>
                    <a:pt x="40" y="26"/>
                    <a:pt x="43" y="19"/>
                  </a:cubicBezTo>
                  <a:cubicBezTo>
                    <a:pt x="49" y="26"/>
                    <a:pt x="63" y="31"/>
                    <a:pt x="78" y="31"/>
                  </a:cubicBezTo>
                  <a:cubicBezTo>
                    <a:pt x="81" y="31"/>
                    <a:pt x="83" y="30"/>
                    <a:pt x="85" y="30"/>
                  </a:cubicBezTo>
                  <a:cubicBezTo>
                    <a:pt x="86" y="33"/>
                    <a:pt x="87" y="36"/>
                    <a:pt x="87" y="40"/>
                  </a:cubicBezTo>
                  <a:cubicBezTo>
                    <a:pt x="87" y="58"/>
                    <a:pt x="69" y="73"/>
                    <a:pt x="58" y="73"/>
                  </a:cubicBezTo>
                  <a:cubicBezTo>
                    <a:pt x="47" y="73"/>
                    <a:pt x="29" y="58"/>
                    <a:pt x="29" y="40"/>
                  </a:cubicBezTo>
                  <a:close/>
                  <a:moveTo>
                    <a:pt x="7" y="109"/>
                  </a:moveTo>
                  <a:cubicBezTo>
                    <a:pt x="7" y="87"/>
                    <a:pt x="7" y="87"/>
                    <a:pt x="7" y="87"/>
                  </a:cubicBezTo>
                  <a:cubicBezTo>
                    <a:pt x="7" y="79"/>
                    <a:pt x="13" y="73"/>
                    <a:pt x="21" y="73"/>
                  </a:cubicBezTo>
                  <a:cubicBezTo>
                    <a:pt x="39" y="73"/>
                    <a:pt x="39" y="73"/>
                    <a:pt x="39" y="73"/>
                  </a:cubicBezTo>
                  <a:cubicBezTo>
                    <a:pt x="45" y="77"/>
                    <a:pt x="52" y="80"/>
                    <a:pt x="58" y="80"/>
                  </a:cubicBezTo>
                  <a:cubicBezTo>
                    <a:pt x="58" y="109"/>
                    <a:pt x="58" y="109"/>
                    <a:pt x="58" y="109"/>
                  </a:cubicBezTo>
                  <a:lnTo>
                    <a:pt x="7" y="109"/>
                  </a:lnTo>
                  <a:close/>
                  <a:moveTo>
                    <a:pt x="108" y="109"/>
                  </a:moveTo>
                  <a:cubicBezTo>
                    <a:pt x="65" y="109"/>
                    <a:pt x="65" y="109"/>
                    <a:pt x="65" y="109"/>
                  </a:cubicBezTo>
                  <a:cubicBezTo>
                    <a:pt x="65" y="79"/>
                    <a:pt x="65" y="79"/>
                    <a:pt x="65" y="79"/>
                  </a:cubicBezTo>
                  <a:cubicBezTo>
                    <a:pt x="69" y="78"/>
                    <a:pt x="73" y="76"/>
                    <a:pt x="77" y="73"/>
                  </a:cubicBezTo>
                  <a:cubicBezTo>
                    <a:pt x="94" y="73"/>
                    <a:pt x="94" y="73"/>
                    <a:pt x="94" y="73"/>
                  </a:cubicBezTo>
                  <a:cubicBezTo>
                    <a:pt x="102" y="73"/>
                    <a:pt x="108" y="79"/>
                    <a:pt x="108" y="87"/>
                  </a:cubicBezTo>
                  <a:lnTo>
                    <a:pt x="108" y="109"/>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49" name="Oval 229"/>
            <p:cNvSpPr>
              <a:spLocks noChangeArrowheads="1"/>
            </p:cNvSpPr>
            <p:nvPr/>
          </p:nvSpPr>
          <p:spPr bwMode="auto">
            <a:xfrm>
              <a:off x="5707063" y="3106738"/>
              <a:ext cx="19050" cy="174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50" name="Oval 230"/>
            <p:cNvSpPr>
              <a:spLocks noChangeArrowheads="1"/>
            </p:cNvSpPr>
            <p:nvPr/>
          </p:nvSpPr>
          <p:spPr bwMode="auto">
            <a:xfrm>
              <a:off x="5762626" y="3106738"/>
              <a:ext cx="17463" cy="17463"/>
            </a:xfrm>
            <a:prstGeom prst="ellipse">
              <a:avLst/>
            </a:pr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51" name="Freeform 231"/>
            <p:cNvSpPr/>
            <p:nvPr/>
          </p:nvSpPr>
          <p:spPr bwMode="auto">
            <a:xfrm>
              <a:off x="5651501" y="3214688"/>
              <a:ext cx="55563" cy="55563"/>
            </a:xfrm>
            <a:custGeom>
              <a:avLst/>
              <a:gdLst/>
              <a:ahLst/>
              <a:cxnLst>
                <a:cxn ang="0">
                  <a:pos x="24" y="0"/>
                </a:cxn>
                <a:cxn ang="0">
                  <a:pos x="13" y="0"/>
                </a:cxn>
                <a:cxn ang="0">
                  <a:pos x="13" y="11"/>
                </a:cxn>
                <a:cxn ang="0">
                  <a:pos x="0" y="11"/>
                </a:cxn>
                <a:cxn ang="0">
                  <a:pos x="0" y="24"/>
                </a:cxn>
                <a:cxn ang="0">
                  <a:pos x="13" y="24"/>
                </a:cxn>
                <a:cxn ang="0">
                  <a:pos x="13" y="35"/>
                </a:cxn>
                <a:cxn ang="0">
                  <a:pos x="24" y="35"/>
                </a:cxn>
                <a:cxn ang="0">
                  <a:pos x="24" y="24"/>
                </a:cxn>
                <a:cxn ang="0">
                  <a:pos x="35" y="24"/>
                </a:cxn>
                <a:cxn ang="0">
                  <a:pos x="35" y="11"/>
                </a:cxn>
                <a:cxn ang="0">
                  <a:pos x="24" y="11"/>
                </a:cxn>
                <a:cxn ang="0">
                  <a:pos x="24" y="0"/>
                </a:cxn>
              </a:cxnLst>
              <a:rect l="0" t="0" r="r" b="b"/>
              <a:pathLst>
                <a:path w="35" h="35">
                  <a:moveTo>
                    <a:pt x="24" y="0"/>
                  </a:moveTo>
                  <a:lnTo>
                    <a:pt x="13" y="0"/>
                  </a:lnTo>
                  <a:lnTo>
                    <a:pt x="13" y="11"/>
                  </a:lnTo>
                  <a:lnTo>
                    <a:pt x="0" y="11"/>
                  </a:lnTo>
                  <a:lnTo>
                    <a:pt x="0" y="24"/>
                  </a:lnTo>
                  <a:lnTo>
                    <a:pt x="13" y="24"/>
                  </a:lnTo>
                  <a:lnTo>
                    <a:pt x="13" y="35"/>
                  </a:lnTo>
                  <a:lnTo>
                    <a:pt x="24" y="35"/>
                  </a:lnTo>
                  <a:lnTo>
                    <a:pt x="24" y="24"/>
                  </a:lnTo>
                  <a:lnTo>
                    <a:pt x="35" y="24"/>
                  </a:lnTo>
                  <a:lnTo>
                    <a:pt x="35" y="11"/>
                  </a:lnTo>
                  <a:lnTo>
                    <a:pt x="24" y="11"/>
                  </a:lnTo>
                  <a:lnTo>
                    <a:pt x="24"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352" name="Group 92"/>
          <p:cNvGrpSpPr/>
          <p:nvPr/>
        </p:nvGrpSpPr>
        <p:grpSpPr>
          <a:xfrm>
            <a:off x="1582910" y="4362160"/>
            <a:ext cx="319514" cy="367441"/>
            <a:chOff x="950913" y="3013075"/>
            <a:chExt cx="254000" cy="292100"/>
          </a:xfrm>
          <a:solidFill>
            <a:srgbClr val="00B050"/>
          </a:solidFill>
        </p:grpSpPr>
        <p:sp>
          <p:nvSpPr>
            <p:cNvPr id="353" name="Freeform 232"/>
            <p:cNvSpPr>
              <a:spLocks noEditPoints="1"/>
            </p:cNvSpPr>
            <p:nvPr/>
          </p:nvSpPr>
          <p:spPr bwMode="auto">
            <a:xfrm>
              <a:off x="950913" y="3013075"/>
              <a:ext cx="254000" cy="292100"/>
            </a:xfrm>
            <a:custGeom>
              <a:avLst/>
              <a:gdLst/>
              <a:ahLst/>
              <a:cxnLst>
                <a:cxn ang="0">
                  <a:pos x="98" y="42"/>
                </a:cxn>
                <a:cxn ang="0">
                  <a:pos x="86" y="31"/>
                </a:cxn>
                <a:cxn ang="0">
                  <a:pos x="83" y="28"/>
                </a:cxn>
                <a:cxn ang="0">
                  <a:pos x="80" y="25"/>
                </a:cxn>
                <a:cxn ang="0">
                  <a:pos x="80" y="20"/>
                </a:cxn>
                <a:cxn ang="0">
                  <a:pos x="79" y="6"/>
                </a:cxn>
                <a:cxn ang="0">
                  <a:pos x="70" y="0"/>
                </a:cxn>
                <a:cxn ang="0">
                  <a:pos x="27" y="1"/>
                </a:cxn>
                <a:cxn ang="0">
                  <a:pos x="21" y="10"/>
                </a:cxn>
                <a:cxn ang="0">
                  <a:pos x="21" y="22"/>
                </a:cxn>
                <a:cxn ang="0">
                  <a:pos x="15" y="28"/>
                </a:cxn>
                <a:cxn ang="0">
                  <a:pos x="1" y="42"/>
                </a:cxn>
                <a:cxn ang="0">
                  <a:pos x="0" y="46"/>
                </a:cxn>
                <a:cxn ang="0">
                  <a:pos x="0" y="52"/>
                </a:cxn>
                <a:cxn ang="0">
                  <a:pos x="0" y="85"/>
                </a:cxn>
                <a:cxn ang="0">
                  <a:pos x="0" y="107"/>
                </a:cxn>
                <a:cxn ang="0">
                  <a:pos x="0" y="114"/>
                </a:cxn>
                <a:cxn ang="0">
                  <a:pos x="5" y="116"/>
                </a:cxn>
                <a:cxn ang="0">
                  <a:pos x="51" y="116"/>
                </a:cxn>
                <a:cxn ang="0">
                  <a:pos x="56" y="116"/>
                </a:cxn>
                <a:cxn ang="0">
                  <a:pos x="62" y="116"/>
                </a:cxn>
                <a:cxn ang="0">
                  <a:pos x="67" y="116"/>
                </a:cxn>
                <a:cxn ang="0">
                  <a:pos x="95" y="116"/>
                </a:cxn>
                <a:cxn ang="0">
                  <a:pos x="99" y="116"/>
                </a:cxn>
                <a:cxn ang="0">
                  <a:pos x="101" y="57"/>
                </a:cxn>
                <a:cxn ang="0">
                  <a:pos x="101" y="48"/>
                </a:cxn>
                <a:cxn ang="0">
                  <a:pos x="29" y="17"/>
                </a:cxn>
                <a:cxn ang="0">
                  <a:pos x="29" y="10"/>
                </a:cxn>
                <a:cxn ang="0">
                  <a:pos x="70" y="8"/>
                </a:cxn>
                <a:cxn ang="0">
                  <a:pos x="72" y="20"/>
                </a:cxn>
                <a:cxn ang="0">
                  <a:pos x="69" y="22"/>
                </a:cxn>
                <a:cxn ang="0">
                  <a:pos x="33" y="22"/>
                </a:cxn>
                <a:cxn ang="0">
                  <a:pos x="29" y="20"/>
                </a:cxn>
                <a:cxn ang="0">
                  <a:pos x="58" y="56"/>
                </a:cxn>
                <a:cxn ang="0">
                  <a:pos x="58" y="107"/>
                </a:cxn>
                <a:cxn ang="0">
                  <a:pos x="55" y="109"/>
                </a:cxn>
                <a:cxn ang="0">
                  <a:pos x="9" y="109"/>
                </a:cxn>
                <a:cxn ang="0">
                  <a:pos x="7" y="53"/>
                </a:cxn>
                <a:cxn ang="0">
                  <a:pos x="53" y="51"/>
                </a:cxn>
                <a:cxn ang="0">
                  <a:pos x="58" y="53"/>
                </a:cxn>
                <a:cxn ang="0">
                  <a:pos x="64" y="42"/>
                </a:cxn>
                <a:cxn ang="0">
                  <a:pos x="59" y="44"/>
                </a:cxn>
                <a:cxn ang="0">
                  <a:pos x="12" y="44"/>
                </a:cxn>
                <a:cxn ang="0">
                  <a:pos x="23" y="31"/>
                </a:cxn>
                <a:cxn ang="0">
                  <a:pos x="27" y="29"/>
                </a:cxn>
                <a:cxn ang="0">
                  <a:pos x="70" y="29"/>
                </a:cxn>
                <a:cxn ang="0">
                  <a:pos x="76" y="29"/>
                </a:cxn>
                <a:cxn ang="0">
                  <a:pos x="74" y="32"/>
                </a:cxn>
                <a:cxn ang="0">
                  <a:pos x="94" y="107"/>
                </a:cxn>
                <a:cxn ang="0">
                  <a:pos x="67" y="109"/>
                </a:cxn>
                <a:cxn ang="0">
                  <a:pos x="65" y="53"/>
                </a:cxn>
                <a:cxn ang="0">
                  <a:pos x="78" y="38"/>
                </a:cxn>
                <a:cxn ang="0">
                  <a:pos x="82" y="37"/>
                </a:cxn>
                <a:cxn ang="0">
                  <a:pos x="88" y="43"/>
                </a:cxn>
                <a:cxn ang="0">
                  <a:pos x="94" y="51"/>
                </a:cxn>
              </a:cxnLst>
              <a:rect l="0" t="0" r="r" b="b"/>
              <a:pathLst>
                <a:path w="101" h="116">
                  <a:moveTo>
                    <a:pt x="100" y="45"/>
                  </a:moveTo>
                  <a:cubicBezTo>
                    <a:pt x="100" y="44"/>
                    <a:pt x="99" y="43"/>
                    <a:pt x="98" y="42"/>
                  </a:cubicBezTo>
                  <a:cubicBezTo>
                    <a:pt x="88" y="33"/>
                    <a:pt x="88" y="33"/>
                    <a:pt x="88" y="33"/>
                  </a:cubicBezTo>
                  <a:cubicBezTo>
                    <a:pt x="87" y="32"/>
                    <a:pt x="87" y="31"/>
                    <a:pt x="86" y="31"/>
                  </a:cubicBezTo>
                  <a:cubicBezTo>
                    <a:pt x="86" y="31"/>
                    <a:pt x="85" y="30"/>
                    <a:pt x="84" y="29"/>
                  </a:cubicBezTo>
                  <a:cubicBezTo>
                    <a:pt x="83" y="28"/>
                    <a:pt x="83" y="28"/>
                    <a:pt x="83" y="28"/>
                  </a:cubicBezTo>
                  <a:cubicBezTo>
                    <a:pt x="83" y="27"/>
                    <a:pt x="82" y="26"/>
                    <a:pt x="81" y="26"/>
                  </a:cubicBezTo>
                  <a:cubicBezTo>
                    <a:pt x="81" y="26"/>
                    <a:pt x="80" y="25"/>
                    <a:pt x="80" y="25"/>
                  </a:cubicBezTo>
                  <a:cubicBezTo>
                    <a:pt x="80" y="24"/>
                    <a:pt x="80" y="24"/>
                    <a:pt x="80" y="23"/>
                  </a:cubicBezTo>
                  <a:cubicBezTo>
                    <a:pt x="80" y="23"/>
                    <a:pt x="80" y="21"/>
                    <a:pt x="80" y="20"/>
                  </a:cubicBezTo>
                  <a:cubicBezTo>
                    <a:pt x="80" y="10"/>
                    <a:pt x="80" y="10"/>
                    <a:pt x="80" y="10"/>
                  </a:cubicBezTo>
                  <a:cubicBezTo>
                    <a:pt x="80" y="8"/>
                    <a:pt x="79" y="7"/>
                    <a:pt x="79" y="6"/>
                  </a:cubicBezTo>
                  <a:cubicBezTo>
                    <a:pt x="74" y="1"/>
                    <a:pt x="74" y="1"/>
                    <a:pt x="74" y="1"/>
                  </a:cubicBezTo>
                  <a:cubicBezTo>
                    <a:pt x="73" y="1"/>
                    <a:pt x="71" y="0"/>
                    <a:pt x="70" y="0"/>
                  </a:cubicBezTo>
                  <a:cubicBezTo>
                    <a:pt x="31" y="0"/>
                    <a:pt x="31" y="0"/>
                    <a:pt x="31" y="0"/>
                  </a:cubicBezTo>
                  <a:cubicBezTo>
                    <a:pt x="30" y="0"/>
                    <a:pt x="28" y="1"/>
                    <a:pt x="27" y="1"/>
                  </a:cubicBezTo>
                  <a:cubicBezTo>
                    <a:pt x="22" y="6"/>
                    <a:pt x="22" y="6"/>
                    <a:pt x="22" y="6"/>
                  </a:cubicBezTo>
                  <a:cubicBezTo>
                    <a:pt x="22" y="7"/>
                    <a:pt x="21" y="8"/>
                    <a:pt x="21" y="10"/>
                  </a:cubicBezTo>
                  <a:cubicBezTo>
                    <a:pt x="21" y="20"/>
                    <a:pt x="21" y="20"/>
                    <a:pt x="21" y="20"/>
                  </a:cubicBezTo>
                  <a:cubicBezTo>
                    <a:pt x="21" y="21"/>
                    <a:pt x="21" y="22"/>
                    <a:pt x="21" y="22"/>
                  </a:cubicBezTo>
                  <a:cubicBezTo>
                    <a:pt x="21" y="22"/>
                    <a:pt x="20" y="23"/>
                    <a:pt x="20" y="23"/>
                  </a:cubicBezTo>
                  <a:cubicBezTo>
                    <a:pt x="15" y="28"/>
                    <a:pt x="15" y="28"/>
                    <a:pt x="15" y="28"/>
                  </a:cubicBezTo>
                  <a:cubicBezTo>
                    <a:pt x="14" y="29"/>
                    <a:pt x="13" y="30"/>
                    <a:pt x="12" y="31"/>
                  </a:cubicBezTo>
                  <a:cubicBezTo>
                    <a:pt x="1" y="42"/>
                    <a:pt x="1" y="42"/>
                    <a:pt x="1" y="42"/>
                  </a:cubicBezTo>
                  <a:cubicBezTo>
                    <a:pt x="0" y="43"/>
                    <a:pt x="0" y="44"/>
                    <a:pt x="0" y="44"/>
                  </a:cubicBezTo>
                  <a:cubicBezTo>
                    <a:pt x="0" y="44"/>
                    <a:pt x="0" y="45"/>
                    <a:pt x="0" y="46"/>
                  </a:cubicBezTo>
                  <a:cubicBezTo>
                    <a:pt x="0" y="49"/>
                    <a:pt x="0" y="49"/>
                    <a:pt x="0" y="49"/>
                  </a:cubicBezTo>
                  <a:cubicBezTo>
                    <a:pt x="0" y="50"/>
                    <a:pt x="0" y="52"/>
                    <a:pt x="0" y="52"/>
                  </a:cubicBezTo>
                  <a:cubicBezTo>
                    <a:pt x="0" y="53"/>
                    <a:pt x="0" y="55"/>
                    <a:pt x="0" y="56"/>
                  </a:cubicBezTo>
                  <a:cubicBezTo>
                    <a:pt x="0" y="85"/>
                    <a:pt x="0" y="85"/>
                    <a:pt x="0" y="85"/>
                  </a:cubicBezTo>
                  <a:cubicBezTo>
                    <a:pt x="0" y="86"/>
                    <a:pt x="0" y="88"/>
                    <a:pt x="0" y="89"/>
                  </a:cubicBezTo>
                  <a:cubicBezTo>
                    <a:pt x="0" y="107"/>
                    <a:pt x="0" y="107"/>
                    <a:pt x="0" y="107"/>
                  </a:cubicBezTo>
                  <a:cubicBezTo>
                    <a:pt x="0" y="108"/>
                    <a:pt x="0" y="110"/>
                    <a:pt x="0" y="111"/>
                  </a:cubicBezTo>
                  <a:cubicBezTo>
                    <a:pt x="0" y="114"/>
                    <a:pt x="0" y="114"/>
                    <a:pt x="0" y="114"/>
                  </a:cubicBezTo>
                  <a:cubicBezTo>
                    <a:pt x="0" y="116"/>
                    <a:pt x="1" y="116"/>
                    <a:pt x="2" y="116"/>
                  </a:cubicBezTo>
                  <a:cubicBezTo>
                    <a:pt x="5" y="116"/>
                    <a:pt x="5" y="116"/>
                    <a:pt x="5" y="116"/>
                  </a:cubicBezTo>
                  <a:cubicBezTo>
                    <a:pt x="6" y="116"/>
                    <a:pt x="8" y="116"/>
                    <a:pt x="9" y="116"/>
                  </a:cubicBezTo>
                  <a:cubicBezTo>
                    <a:pt x="51" y="116"/>
                    <a:pt x="51" y="116"/>
                    <a:pt x="51" y="116"/>
                  </a:cubicBezTo>
                  <a:cubicBezTo>
                    <a:pt x="52" y="116"/>
                    <a:pt x="54" y="116"/>
                    <a:pt x="55" y="116"/>
                  </a:cubicBezTo>
                  <a:cubicBezTo>
                    <a:pt x="56" y="116"/>
                    <a:pt x="56" y="116"/>
                    <a:pt x="56" y="116"/>
                  </a:cubicBezTo>
                  <a:cubicBezTo>
                    <a:pt x="57" y="116"/>
                    <a:pt x="58" y="116"/>
                    <a:pt x="59" y="116"/>
                  </a:cubicBezTo>
                  <a:cubicBezTo>
                    <a:pt x="60" y="116"/>
                    <a:pt x="61" y="116"/>
                    <a:pt x="62" y="116"/>
                  </a:cubicBezTo>
                  <a:cubicBezTo>
                    <a:pt x="63" y="116"/>
                    <a:pt x="63" y="116"/>
                    <a:pt x="63" y="116"/>
                  </a:cubicBezTo>
                  <a:cubicBezTo>
                    <a:pt x="64" y="116"/>
                    <a:pt x="66" y="116"/>
                    <a:pt x="67" y="116"/>
                  </a:cubicBezTo>
                  <a:cubicBezTo>
                    <a:pt x="92" y="116"/>
                    <a:pt x="92" y="116"/>
                    <a:pt x="92" y="116"/>
                  </a:cubicBezTo>
                  <a:cubicBezTo>
                    <a:pt x="93" y="116"/>
                    <a:pt x="95" y="116"/>
                    <a:pt x="95" y="116"/>
                  </a:cubicBezTo>
                  <a:cubicBezTo>
                    <a:pt x="96" y="116"/>
                    <a:pt x="97" y="116"/>
                    <a:pt x="99" y="116"/>
                  </a:cubicBezTo>
                  <a:cubicBezTo>
                    <a:pt x="99" y="116"/>
                    <a:pt x="99" y="116"/>
                    <a:pt x="99" y="116"/>
                  </a:cubicBezTo>
                  <a:cubicBezTo>
                    <a:pt x="100" y="116"/>
                    <a:pt x="101" y="116"/>
                    <a:pt x="101" y="114"/>
                  </a:cubicBezTo>
                  <a:cubicBezTo>
                    <a:pt x="101" y="57"/>
                    <a:pt x="101" y="57"/>
                    <a:pt x="101" y="57"/>
                  </a:cubicBezTo>
                  <a:cubicBezTo>
                    <a:pt x="101" y="56"/>
                    <a:pt x="101" y="55"/>
                    <a:pt x="101" y="53"/>
                  </a:cubicBezTo>
                  <a:cubicBezTo>
                    <a:pt x="101" y="48"/>
                    <a:pt x="101" y="48"/>
                    <a:pt x="101" y="48"/>
                  </a:cubicBezTo>
                  <a:cubicBezTo>
                    <a:pt x="101" y="47"/>
                    <a:pt x="101" y="45"/>
                    <a:pt x="100" y="45"/>
                  </a:cubicBezTo>
                  <a:close/>
                  <a:moveTo>
                    <a:pt x="29" y="17"/>
                  </a:moveTo>
                  <a:cubicBezTo>
                    <a:pt x="29" y="16"/>
                    <a:pt x="29" y="14"/>
                    <a:pt x="29" y="13"/>
                  </a:cubicBezTo>
                  <a:cubicBezTo>
                    <a:pt x="29" y="10"/>
                    <a:pt x="29" y="10"/>
                    <a:pt x="29" y="10"/>
                  </a:cubicBezTo>
                  <a:cubicBezTo>
                    <a:pt x="29" y="8"/>
                    <a:pt x="30" y="8"/>
                    <a:pt x="31" y="8"/>
                  </a:cubicBezTo>
                  <a:cubicBezTo>
                    <a:pt x="70" y="8"/>
                    <a:pt x="70" y="8"/>
                    <a:pt x="70" y="8"/>
                  </a:cubicBezTo>
                  <a:cubicBezTo>
                    <a:pt x="71" y="8"/>
                    <a:pt x="72" y="8"/>
                    <a:pt x="72" y="10"/>
                  </a:cubicBezTo>
                  <a:cubicBezTo>
                    <a:pt x="72" y="20"/>
                    <a:pt x="72" y="20"/>
                    <a:pt x="72" y="20"/>
                  </a:cubicBezTo>
                  <a:cubicBezTo>
                    <a:pt x="72" y="21"/>
                    <a:pt x="71" y="22"/>
                    <a:pt x="70" y="22"/>
                  </a:cubicBezTo>
                  <a:cubicBezTo>
                    <a:pt x="69" y="22"/>
                    <a:pt x="69" y="22"/>
                    <a:pt x="69" y="22"/>
                  </a:cubicBezTo>
                  <a:cubicBezTo>
                    <a:pt x="68" y="22"/>
                    <a:pt x="66" y="22"/>
                    <a:pt x="65" y="22"/>
                  </a:cubicBezTo>
                  <a:cubicBezTo>
                    <a:pt x="33" y="22"/>
                    <a:pt x="33" y="22"/>
                    <a:pt x="33" y="22"/>
                  </a:cubicBezTo>
                  <a:cubicBezTo>
                    <a:pt x="32" y="22"/>
                    <a:pt x="31" y="22"/>
                    <a:pt x="30" y="22"/>
                  </a:cubicBezTo>
                  <a:cubicBezTo>
                    <a:pt x="29" y="22"/>
                    <a:pt x="29" y="21"/>
                    <a:pt x="29" y="20"/>
                  </a:cubicBezTo>
                  <a:lnTo>
                    <a:pt x="29" y="17"/>
                  </a:lnTo>
                  <a:close/>
                  <a:moveTo>
                    <a:pt x="58" y="56"/>
                  </a:moveTo>
                  <a:cubicBezTo>
                    <a:pt x="58" y="57"/>
                    <a:pt x="58" y="59"/>
                    <a:pt x="58" y="60"/>
                  </a:cubicBezTo>
                  <a:cubicBezTo>
                    <a:pt x="58" y="107"/>
                    <a:pt x="58" y="107"/>
                    <a:pt x="58" y="107"/>
                  </a:cubicBezTo>
                  <a:cubicBezTo>
                    <a:pt x="58" y="108"/>
                    <a:pt x="57" y="109"/>
                    <a:pt x="56" y="109"/>
                  </a:cubicBezTo>
                  <a:cubicBezTo>
                    <a:pt x="55" y="109"/>
                    <a:pt x="55" y="109"/>
                    <a:pt x="55" y="109"/>
                  </a:cubicBezTo>
                  <a:cubicBezTo>
                    <a:pt x="54" y="109"/>
                    <a:pt x="52" y="109"/>
                    <a:pt x="51" y="109"/>
                  </a:cubicBezTo>
                  <a:cubicBezTo>
                    <a:pt x="9" y="109"/>
                    <a:pt x="9" y="109"/>
                    <a:pt x="9" y="109"/>
                  </a:cubicBezTo>
                  <a:cubicBezTo>
                    <a:pt x="8" y="109"/>
                    <a:pt x="7" y="108"/>
                    <a:pt x="7" y="107"/>
                  </a:cubicBezTo>
                  <a:cubicBezTo>
                    <a:pt x="7" y="53"/>
                    <a:pt x="7" y="53"/>
                    <a:pt x="7" y="53"/>
                  </a:cubicBezTo>
                  <a:cubicBezTo>
                    <a:pt x="7" y="52"/>
                    <a:pt x="8" y="51"/>
                    <a:pt x="9" y="51"/>
                  </a:cubicBezTo>
                  <a:cubicBezTo>
                    <a:pt x="53" y="51"/>
                    <a:pt x="53" y="51"/>
                    <a:pt x="53" y="51"/>
                  </a:cubicBezTo>
                  <a:cubicBezTo>
                    <a:pt x="54" y="51"/>
                    <a:pt x="56" y="51"/>
                    <a:pt x="56" y="51"/>
                  </a:cubicBezTo>
                  <a:cubicBezTo>
                    <a:pt x="57" y="51"/>
                    <a:pt x="58" y="52"/>
                    <a:pt x="58" y="53"/>
                  </a:cubicBezTo>
                  <a:lnTo>
                    <a:pt x="58" y="56"/>
                  </a:lnTo>
                  <a:close/>
                  <a:moveTo>
                    <a:pt x="64" y="42"/>
                  </a:moveTo>
                  <a:cubicBezTo>
                    <a:pt x="63" y="43"/>
                    <a:pt x="62" y="44"/>
                    <a:pt x="61" y="44"/>
                  </a:cubicBezTo>
                  <a:cubicBezTo>
                    <a:pt x="61" y="44"/>
                    <a:pt x="60" y="44"/>
                    <a:pt x="59" y="44"/>
                  </a:cubicBezTo>
                  <a:cubicBezTo>
                    <a:pt x="58" y="44"/>
                    <a:pt x="57" y="44"/>
                    <a:pt x="56" y="44"/>
                  </a:cubicBezTo>
                  <a:cubicBezTo>
                    <a:pt x="12" y="44"/>
                    <a:pt x="12" y="44"/>
                    <a:pt x="12" y="44"/>
                  </a:cubicBezTo>
                  <a:cubicBezTo>
                    <a:pt x="10" y="44"/>
                    <a:pt x="10" y="43"/>
                    <a:pt x="11" y="42"/>
                  </a:cubicBezTo>
                  <a:cubicBezTo>
                    <a:pt x="23" y="31"/>
                    <a:pt x="23" y="31"/>
                    <a:pt x="23" y="31"/>
                  </a:cubicBezTo>
                  <a:cubicBezTo>
                    <a:pt x="23" y="30"/>
                    <a:pt x="25" y="29"/>
                    <a:pt x="26" y="29"/>
                  </a:cubicBezTo>
                  <a:cubicBezTo>
                    <a:pt x="27" y="29"/>
                    <a:pt x="27" y="29"/>
                    <a:pt x="27" y="29"/>
                  </a:cubicBezTo>
                  <a:cubicBezTo>
                    <a:pt x="28" y="29"/>
                    <a:pt x="30" y="29"/>
                    <a:pt x="31" y="29"/>
                  </a:cubicBezTo>
                  <a:cubicBezTo>
                    <a:pt x="70" y="29"/>
                    <a:pt x="70" y="29"/>
                    <a:pt x="70" y="29"/>
                  </a:cubicBezTo>
                  <a:cubicBezTo>
                    <a:pt x="71" y="29"/>
                    <a:pt x="73" y="29"/>
                    <a:pt x="73" y="29"/>
                  </a:cubicBezTo>
                  <a:cubicBezTo>
                    <a:pt x="74" y="29"/>
                    <a:pt x="75" y="29"/>
                    <a:pt x="76" y="29"/>
                  </a:cubicBezTo>
                  <a:cubicBezTo>
                    <a:pt x="76" y="29"/>
                    <a:pt x="77" y="30"/>
                    <a:pt x="76" y="30"/>
                  </a:cubicBezTo>
                  <a:cubicBezTo>
                    <a:pt x="76" y="30"/>
                    <a:pt x="75" y="31"/>
                    <a:pt x="74" y="32"/>
                  </a:cubicBezTo>
                  <a:lnTo>
                    <a:pt x="64" y="42"/>
                  </a:lnTo>
                  <a:close/>
                  <a:moveTo>
                    <a:pt x="94" y="107"/>
                  </a:moveTo>
                  <a:cubicBezTo>
                    <a:pt x="94" y="108"/>
                    <a:pt x="93" y="109"/>
                    <a:pt x="92" y="109"/>
                  </a:cubicBezTo>
                  <a:cubicBezTo>
                    <a:pt x="67" y="109"/>
                    <a:pt x="67" y="109"/>
                    <a:pt x="67" y="109"/>
                  </a:cubicBezTo>
                  <a:cubicBezTo>
                    <a:pt x="66" y="109"/>
                    <a:pt x="65" y="108"/>
                    <a:pt x="65" y="107"/>
                  </a:cubicBezTo>
                  <a:cubicBezTo>
                    <a:pt x="65" y="53"/>
                    <a:pt x="65" y="53"/>
                    <a:pt x="65" y="53"/>
                  </a:cubicBezTo>
                  <a:cubicBezTo>
                    <a:pt x="65" y="52"/>
                    <a:pt x="66" y="51"/>
                    <a:pt x="66" y="50"/>
                  </a:cubicBezTo>
                  <a:cubicBezTo>
                    <a:pt x="78" y="38"/>
                    <a:pt x="78" y="38"/>
                    <a:pt x="78" y="38"/>
                  </a:cubicBezTo>
                  <a:cubicBezTo>
                    <a:pt x="79" y="38"/>
                    <a:pt x="80" y="37"/>
                    <a:pt x="80" y="36"/>
                  </a:cubicBezTo>
                  <a:cubicBezTo>
                    <a:pt x="80" y="36"/>
                    <a:pt x="81" y="36"/>
                    <a:pt x="82" y="37"/>
                  </a:cubicBezTo>
                  <a:cubicBezTo>
                    <a:pt x="85" y="40"/>
                    <a:pt x="85" y="40"/>
                    <a:pt x="85" y="40"/>
                  </a:cubicBezTo>
                  <a:cubicBezTo>
                    <a:pt x="86" y="41"/>
                    <a:pt x="87" y="42"/>
                    <a:pt x="88" y="43"/>
                  </a:cubicBezTo>
                  <a:cubicBezTo>
                    <a:pt x="93" y="48"/>
                    <a:pt x="93" y="48"/>
                    <a:pt x="93" y="48"/>
                  </a:cubicBezTo>
                  <a:cubicBezTo>
                    <a:pt x="93" y="48"/>
                    <a:pt x="94" y="50"/>
                    <a:pt x="94" y="51"/>
                  </a:cubicBezTo>
                  <a:lnTo>
                    <a:pt x="94" y="107"/>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354" name="Freeform 233"/>
            <p:cNvSpPr/>
            <p:nvPr/>
          </p:nvSpPr>
          <p:spPr bwMode="auto">
            <a:xfrm>
              <a:off x="1003301" y="3179763"/>
              <a:ext cx="55563" cy="90488"/>
            </a:xfrm>
            <a:custGeom>
              <a:avLst/>
              <a:gdLst/>
              <a:ahLst/>
              <a:cxnLst>
                <a:cxn ang="0">
                  <a:pos x="0" y="34"/>
                </a:cxn>
                <a:cxn ang="0">
                  <a:pos x="2" y="36"/>
                </a:cxn>
                <a:cxn ang="0">
                  <a:pos x="20" y="36"/>
                </a:cxn>
                <a:cxn ang="0">
                  <a:pos x="22" y="34"/>
                </a:cxn>
                <a:cxn ang="0">
                  <a:pos x="22" y="2"/>
                </a:cxn>
                <a:cxn ang="0">
                  <a:pos x="20" y="0"/>
                </a:cxn>
                <a:cxn ang="0">
                  <a:pos x="2" y="0"/>
                </a:cxn>
                <a:cxn ang="0">
                  <a:pos x="0" y="2"/>
                </a:cxn>
                <a:cxn ang="0">
                  <a:pos x="0" y="34"/>
                </a:cxn>
              </a:cxnLst>
              <a:rect l="0" t="0" r="r" b="b"/>
              <a:pathLst>
                <a:path w="22" h="36">
                  <a:moveTo>
                    <a:pt x="0" y="34"/>
                  </a:moveTo>
                  <a:cubicBezTo>
                    <a:pt x="0" y="35"/>
                    <a:pt x="1" y="36"/>
                    <a:pt x="2" y="36"/>
                  </a:cubicBezTo>
                  <a:cubicBezTo>
                    <a:pt x="20" y="36"/>
                    <a:pt x="20" y="36"/>
                    <a:pt x="20" y="36"/>
                  </a:cubicBezTo>
                  <a:cubicBezTo>
                    <a:pt x="21" y="36"/>
                    <a:pt x="22" y="35"/>
                    <a:pt x="22" y="34"/>
                  </a:cubicBezTo>
                  <a:cubicBezTo>
                    <a:pt x="22" y="2"/>
                    <a:pt x="22" y="2"/>
                    <a:pt x="22" y="2"/>
                  </a:cubicBezTo>
                  <a:cubicBezTo>
                    <a:pt x="22" y="0"/>
                    <a:pt x="21" y="0"/>
                    <a:pt x="20" y="0"/>
                  </a:cubicBezTo>
                  <a:cubicBezTo>
                    <a:pt x="2" y="0"/>
                    <a:pt x="2" y="0"/>
                    <a:pt x="2" y="0"/>
                  </a:cubicBezTo>
                  <a:cubicBezTo>
                    <a:pt x="1" y="0"/>
                    <a:pt x="0" y="0"/>
                    <a:pt x="0" y="2"/>
                  </a:cubicBezTo>
                  <a:lnTo>
                    <a:pt x="0" y="34"/>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
        <p:nvSpPr>
          <p:cNvPr id="438" name="Freeform 234"/>
          <p:cNvSpPr/>
          <p:nvPr/>
        </p:nvSpPr>
        <p:spPr bwMode="auto">
          <a:xfrm>
            <a:off x="5341197" y="5889839"/>
            <a:ext cx="211678" cy="309529"/>
          </a:xfrm>
          <a:custGeom>
            <a:avLst/>
            <a:gdLst>
              <a:gd name="T0" fmla="*/ 25400 w 106"/>
              <a:gd name="T1" fmla="*/ 246062 h 155"/>
              <a:gd name="T2" fmla="*/ 168275 w 106"/>
              <a:gd name="T3" fmla="*/ 122237 h 155"/>
              <a:gd name="T4" fmla="*/ 25400 w 106"/>
              <a:gd name="T5" fmla="*/ 0 h 155"/>
              <a:gd name="T6" fmla="*/ 0 w 106"/>
              <a:gd name="T7" fmla="*/ 26987 h 155"/>
              <a:gd name="T8" fmla="*/ 112713 w 106"/>
              <a:gd name="T9" fmla="*/ 122237 h 155"/>
              <a:gd name="T10" fmla="*/ 0 w 106"/>
              <a:gd name="T11" fmla="*/ 219075 h 155"/>
              <a:gd name="T12" fmla="*/ 25400 w 106"/>
              <a:gd name="T13" fmla="*/ 246062 h 155"/>
              <a:gd name="T14" fmla="*/ 25400 w 106"/>
              <a:gd name="T15" fmla="*/ 246062 h 1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 h="155">
                <a:moveTo>
                  <a:pt x="16" y="155"/>
                </a:moveTo>
                <a:lnTo>
                  <a:pt x="106" y="77"/>
                </a:lnTo>
                <a:lnTo>
                  <a:pt x="16" y="0"/>
                </a:lnTo>
                <a:lnTo>
                  <a:pt x="0" y="17"/>
                </a:lnTo>
                <a:lnTo>
                  <a:pt x="71" y="77"/>
                </a:lnTo>
                <a:lnTo>
                  <a:pt x="0" y="138"/>
                </a:lnTo>
                <a:lnTo>
                  <a:pt x="16" y="155"/>
                </a:lnTo>
                <a:close/>
              </a:path>
            </a:pathLst>
          </a:custGeom>
          <a:solidFill>
            <a:srgbClr val="00B050"/>
          </a:solidFill>
          <a:ln>
            <a:noFill/>
          </a:ln>
        </p:spPr>
        <p:txBody>
          <a:bodyPr/>
          <a:lstStyle/>
          <a:p>
            <a:endParaRPr lang="en-US"/>
          </a:p>
        </p:txBody>
      </p:sp>
      <p:sp>
        <p:nvSpPr>
          <p:cNvPr id="439" name="Freeform 235"/>
          <p:cNvSpPr/>
          <p:nvPr/>
        </p:nvSpPr>
        <p:spPr bwMode="auto">
          <a:xfrm>
            <a:off x="4538417" y="5889839"/>
            <a:ext cx="211678" cy="309529"/>
          </a:xfrm>
          <a:custGeom>
            <a:avLst/>
            <a:gdLst>
              <a:gd name="T0" fmla="*/ 142875 w 106"/>
              <a:gd name="T1" fmla="*/ 246062 h 155"/>
              <a:gd name="T2" fmla="*/ 168275 w 106"/>
              <a:gd name="T3" fmla="*/ 219075 h 155"/>
              <a:gd name="T4" fmla="*/ 57150 w 106"/>
              <a:gd name="T5" fmla="*/ 122237 h 155"/>
              <a:gd name="T6" fmla="*/ 168275 w 106"/>
              <a:gd name="T7" fmla="*/ 26987 h 155"/>
              <a:gd name="T8" fmla="*/ 142875 w 106"/>
              <a:gd name="T9" fmla="*/ 0 h 155"/>
              <a:gd name="T10" fmla="*/ 0 w 106"/>
              <a:gd name="T11" fmla="*/ 122237 h 155"/>
              <a:gd name="T12" fmla="*/ 142875 w 106"/>
              <a:gd name="T13" fmla="*/ 246062 h 155"/>
              <a:gd name="T14" fmla="*/ 142875 w 106"/>
              <a:gd name="T15" fmla="*/ 246062 h 1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 h="155">
                <a:moveTo>
                  <a:pt x="90" y="155"/>
                </a:moveTo>
                <a:lnTo>
                  <a:pt x="106" y="138"/>
                </a:lnTo>
                <a:lnTo>
                  <a:pt x="36" y="77"/>
                </a:lnTo>
                <a:lnTo>
                  <a:pt x="106" y="17"/>
                </a:lnTo>
                <a:lnTo>
                  <a:pt x="90" y="0"/>
                </a:lnTo>
                <a:lnTo>
                  <a:pt x="0" y="77"/>
                </a:lnTo>
                <a:lnTo>
                  <a:pt x="90" y="155"/>
                </a:lnTo>
                <a:close/>
              </a:path>
            </a:pathLst>
          </a:custGeom>
          <a:solidFill>
            <a:srgbClr val="00B050"/>
          </a:solidFill>
          <a:ln>
            <a:noFill/>
          </a:ln>
        </p:spPr>
        <p:txBody>
          <a:bodyPr/>
          <a:lstStyle/>
          <a:p>
            <a:endParaRPr lang="en-US"/>
          </a:p>
        </p:txBody>
      </p:sp>
      <p:sp>
        <p:nvSpPr>
          <p:cNvPr id="440" name="Freeform 236"/>
          <p:cNvSpPr/>
          <p:nvPr/>
        </p:nvSpPr>
        <p:spPr bwMode="auto">
          <a:xfrm>
            <a:off x="3773579" y="5929778"/>
            <a:ext cx="311526" cy="209681"/>
          </a:xfrm>
          <a:custGeom>
            <a:avLst/>
            <a:gdLst>
              <a:gd name="T0" fmla="*/ 28575 w 156"/>
              <a:gd name="T1" fmla="*/ 166687 h 105"/>
              <a:gd name="T2" fmla="*/ 123825 w 156"/>
              <a:gd name="T3" fmla="*/ 55562 h 105"/>
              <a:gd name="T4" fmla="*/ 219075 w 156"/>
              <a:gd name="T5" fmla="*/ 166687 h 105"/>
              <a:gd name="T6" fmla="*/ 247650 w 156"/>
              <a:gd name="T7" fmla="*/ 144462 h 105"/>
              <a:gd name="T8" fmla="*/ 123825 w 156"/>
              <a:gd name="T9" fmla="*/ 0 h 105"/>
              <a:gd name="T10" fmla="*/ 0 w 156"/>
              <a:gd name="T11" fmla="*/ 144462 h 105"/>
              <a:gd name="T12" fmla="*/ 28575 w 156"/>
              <a:gd name="T13" fmla="*/ 166687 h 105"/>
              <a:gd name="T14" fmla="*/ 28575 w 156"/>
              <a:gd name="T15" fmla="*/ 166687 h 1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6" h="105">
                <a:moveTo>
                  <a:pt x="18" y="105"/>
                </a:moveTo>
                <a:lnTo>
                  <a:pt x="78" y="35"/>
                </a:lnTo>
                <a:lnTo>
                  <a:pt x="138" y="105"/>
                </a:lnTo>
                <a:lnTo>
                  <a:pt x="156" y="91"/>
                </a:lnTo>
                <a:lnTo>
                  <a:pt x="78" y="0"/>
                </a:lnTo>
                <a:lnTo>
                  <a:pt x="0" y="91"/>
                </a:lnTo>
                <a:lnTo>
                  <a:pt x="18" y="105"/>
                </a:lnTo>
                <a:close/>
              </a:path>
            </a:pathLst>
          </a:custGeom>
          <a:solidFill>
            <a:srgbClr val="00B050"/>
          </a:solidFill>
          <a:ln>
            <a:noFill/>
          </a:ln>
        </p:spPr>
        <p:txBody>
          <a:bodyPr/>
          <a:lstStyle/>
          <a:p>
            <a:endParaRPr lang="en-US"/>
          </a:p>
        </p:txBody>
      </p:sp>
      <p:sp>
        <p:nvSpPr>
          <p:cNvPr id="441" name="Freeform 237"/>
          <p:cNvSpPr/>
          <p:nvPr/>
        </p:nvSpPr>
        <p:spPr bwMode="auto">
          <a:xfrm>
            <a:off x="3038696" y="5949748"/>
            <a:ext cx="309530" cy="211678"/>
          </a:xfrm>
          <a:custGeom>
            <a:avLst/>
            <a:gdLst>
              <a:gd name="T0" fmla="*/ 123825 w 155"/>
              <a:gd name="T1" fmla="*/ 168275 h 106"/>
              <a:gd name="T2" fmla="*/ 246063 w 155"/>
              <a:gd name="T3" fmla="*/ 22225 h 106"/>
              <a:gd name="T4" fmla="*/ 219075 w 155"/>
              <a:gd name="T5" fmla="*/ 0 h 106"/>
              <a:gd name="T6" fmla="*/ 123825 w 155"/>
              <a:gd name="T7" fmla="*/ 111125 h 106"/>
              <a:gd name="T8" fmla="*/ 26988 w 155"/>
              <a:gd name="T9" fmla="*/ 0 h 106"/>
              <a:gd name="T10" fmla="*/ 0 w 155"/>
              <a:gd name="T11" fmla="*/ 22225 h 106"/>
              <a:gd name="T12" fmla="*/ 123825 w 155"/>
              <a:gd name="T13" fmla="*/ 168275 h 106"/>
              <a:gd name="T14" fmla="*/ 123825 w 155"/>
              <a:gd name="T15" fmla="*/ 168275 h 1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5" h="106">
                <a:moveTo>
                  <a:pt x="78" y="106"/>
                </a:moveTo>
                <a:lnTo>
                  <a:pt x="155" y="14"/>
                </a:lnTo>
                <a:lnTo>
                  <a:pt x="138" y="0"/>
                </a:lnTo>
                <a:lnTo>
                  <a:pt x="78" y="70"/>
                </a:lnTo>
                <a:lnTo>
                  <a:pt x="17" y="0"/>
                </a:lnTo>
                <a:lnTo>
                  <a:pt x="0" y="14"/>
                </a:lnTo>
                <a:lnTo>
                  <a:pt x="78" y="106"/>
                </a:lnTo>
                <a:close/>
              </a:path>
            </a:pathLst>
          </a:custGeom>
          <a:solidFill>
            <a:srgbClr val="00B050"/>
          </a:solidFill>
          <a:ln>
            <a:noFill/>
          </a:ln>
        </p:spPr>
        <p:txBody>
          <a:bodyPr/>
          <a:lstStyle/>
          <a:p>
            <a:endParaRPr lang="en-US"/>
          </a:p>
        </p:txBody>
      </p:sp>
      <p:grpSp>
        <p:nvGrpSpPr>
          <p:cNvPr id="442" name="Group 97"/>
          <p:cNvGrpSpPr/>
          <p:nvPr/>
        </p:nvGrpSpPr>
        <p:grpSpPr>
          <a:xfrm>
            <a:off x="8166902" y="5859884"/>
            <a:ext cx="319514" cy="323508"/>
            <a:chOff x="6184901" y="4203700"/>
            <a:chExt cx="254000" cy="257175"/>
          </a:xfrm>
          <a:solidFill>
            <a:srgbClr val="00B050"/>
          </a:solidFill>
        </p:grpSpPr>
        <p:sp>
          <p:nvSpPr>
            <p:cNvPr id="443" name="Freeform 238"/>
            <p:cNvSpPr>
              <a:spLocks noEditPoints="1"/>
            </p:cNvSpPr>
            <p:nvPr/>
          </p:nvSpPr>
          <p:spPr bwMode="auto">
            <a:xfrm>
              <a:off x="6184901" y="4203700"/>
              <a:ext cx="254000" cy="257175"/>
            </a:xfrm>
            <a:custGeom>
              <a:avLst/>
              <a:gdLst/>
              <a:ahLst/>
              <a:cxnLst>
                <a:cxn ang="0">
                  <a:pos x="51" y="7"/>
                </a:cxn>
                <a:cxn ang="0">
                  <a:pos x="94" y="51"/>
                </a:cxn>
                <a:cxn ang="0">
                  <a:pos x="51" y="94"/>
                </a:cxn>
                <a:cxn ang="0">
                  <a:pos x="7" y="51"/>
                </a:cxn>
                <a:cxn ang="0">
                  <a:pos x="51" y="7"/>
                </a:cxn>
                <a:cxn ang="0">
                  <a:pos x="51" y="0"/>
                </a:cxn>
                <a:cxn ang="0">
                  <a:pos x="0" y="51"/>
                </a:cxn>
                <a:cxn ang="0">
                  <a:pos x="51" y="102"/>
                </a:cxn>
                <a:cxn ang="0">
                  <a:pos x="101" y="51"/>
                </a:cxn>
                <a:cxn ang="0">
                  <a:pos x="51" y="0"/>
                </a:cxn>
              </a:cxnLst>
              <a:rect l="0" t="0" r="r" b="b"/>
              <a:pathLst>
                <a:path w="101" h="102">
                  <a:moveTo>
                    <a:pt x="51" y="7"/>
                  </a:moveTo>
                  <a:cubicBezTo>
                    <a:pt x="75" y="7"/>
                    <a:pt x="94" y="27"/>
                    <a:pt x="94" y="51"/>
                  </a:cubicBezTo>
                  <a:cubicBezTo>
                    <a:pt x="94" y="75"/>
                    <a:pt x="75" y="94"/>
                    <a:pt x="51" y="94"/>
                  </a:cubicBezTo>
                  <a:cubicBezTo>
                    <a:pt x="27" y="94"/>
                    <a:pt x="7" y="75"/>
                    <a:pt x="7" y="51"/>
                  </a:cubicBezTo>
                  <a:cubicBezTo>
                    <a:pt x="7" y="27"/>
                    <a:pt x="27" y="7"/>
                    <a:pt x="51" y="7"/>
                  </a:cubicBezTo>
                  <a:moveTo>
                    <a:pt x="51" y="0"/>
                  </a:moveTo>
                  <a:cubicBezTo>
                    <a:pt x="23" y="0"/>
                    <a:pt x="0" y="23"/>
                    <a:pt x="0" y="51"/>
                  </a:cubicBezTo>
                  <a:cubicBezTo>
                    <a:pt x="0" y="79"/>
                    <a:pt x="23" y="102"/>
                    <a:pt x="51" y="102"/>
                  </a:cubicBezTo>
                  <a:cubicBezTo>
                    <a:pt x="79" y="102"/>
                    <a:pt x="101" y="79"/>
                    <a:pt x="101" y="51"/>
                  </a:cubicBezTo>
                  <a:cubicBezTo>
                    <a:pt x="101" y="23"/>
                    <a:pt x="79" y="0"/>
                    <a:pt x="51"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44" name="Freeform 239"/>
            <p:cNvSpPr/>
            <p:nvPr/>
          </p:nvSpPr>
          <p:spPr bwMode="auto">
            <a:xfrm>
              <a:off x="6275388" y="4251325"/>
              <a:ext cx="90488" cy="153988"/>
            </a:xfrm>
            <a:custGeom>
              <a:avLst/>
              <a:gdLst/>
              <a:ahLst/>
              <a:cxnLst>
                <a:cxn ang="0">
                  <a:pos x="0" y="83"/>
                </a:cxn>
                <a:cxn ang="0">
                  <a:pos x="39" y="50"/>
                </a:cxn>
                <a:cxn ang="0">
                  <a:pos x="0" y="16"/>
                </a:cxn>
                <a:cxn ang="0">
                  <a:pos x="0" y="0"/>
                </a:cxn>
                <a:cxn ang="0">
                  <a:pos x="57" y="50"/>
                </a:cxn>
                <a:cxn ang="0">
                  <a:pos x="0" y="97"/>
                </a:cxn>
                <a:cxn ang="0">
                  <a:pos x="0" y="83"/>
                </a:cxn>
              </a:cxnLst>
              <a:rect l="0" t="0" r="r" b="b"/>
              <a:pathLst>
                <a:path w="57" h="97">
                  <a:moveTo>
                    <a:pt x="0" y="83"/>
                  </a:moveTo>
                  <a:lnTo>
                    <a:pt x="39" y="50"/>
                  </a:lnTo>
                  <a:lnTo>
                    <a:pt x="0" y="16"/>
                  </a:lnTo>
                  <a:lnTo>
                    <a:pt x="0" y="0"/>
                  </a:lnTo>
                  <a:lnTo>
                    <a:pt x="57" y="50"/>
                  </a:lnTo>
                  <a:lnTo>
                    <a:pt x="0" y="97"/>
                  </a:lnTo>
                  <a:lnTo>
                    <a:pt x="0" y="83"/>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45" name="Group 98"/>
          <p:cNvGrpSpPr/>
          <p:nvPr/>
        </p:nvGrpSpPr>
        <p:grpSpPr>
          <a:xfrm>
            <a:off x="7430021" y="5859884"/>
            <a:ext cx="321512" cy="323508"/>
            <a:chOff x="5599113" y="4203700"/>
            <a:chExt cx="255588" cy="257175"/>
          </a:xfrm>
          <a:solidFill>
            <a:srgbClr val="00B050"/>
          </a:solidFill>
        </p:grpSpPr>
        <p:sp>
          <p:nvSpPr>
            <p:cNvPr id="446" name="Freeform 240"/>
            <p:cNvSpPr>
              <a:spLocks noEditPoints="1"/>
            </p:cNvSpPr>
            <p:nvPr/>
          </p:nvSpPr>
          <p:spPr bwMode="auto">
            <a:xfrm>
              <a:off x="5599113" y="4203700"/>
              <a:ext cx="255588" cy="257175"/>
            </a:xfrm>
            <a:custGeom>
              <a:avLst/>
              <a:gdLst/>
              <a:ahLst/>
              <a:cxnLst>
                <a:cxn ang="0">
                  <a:pos x="50" y="7"/>
                </a:cxn>
                <a:cxn ang="0">
                  <a:pos x="94" y="51"/>
                </a:cxn>
                <a:cxn ang="0">
                  <a:pos x="50" y="94"/>
                </a:cxn>
                <a:cxn ang="0">
                  <a:pos x="7" y="51"/>
                </a:cxn>
                <a:cxn ang="0">
                  <a:pos x="50" y="7"/>
                </a:cxn>
                <a:cxn ang="0">
                  <a:pos x="50" y="0"/>
                </a:cxn>
                <a:cxn ang="0">
                  <a:pos x="0" y="51"/>
                </a:cxn>
                <a:cxn ang="0">
                  <a:pos x="50" y="102"/>
                </a:cxn>
                <a:cxn ang="0">
                  <a:pos x="101" y="51"/>
                </a:cxn>
                <a:cxn ang="0">
                  <a:pos x="50" y="0"/>
                </a:cxn>
              </a:cxnLst>
              <a:rect l="0" t="0" r="r" b="b"/>
              <a:pathLst>
                <a:path w="101" h="102">
                  <a:moveTo>
                    <a:pt x="50" y="7"/>
                  </a:moveTo>
                  <a:cubicBezTo>
                    <a:pt x="74" y="7"/>
                    <a:pt x="94" y="27"/>
                    <a:pt x="94" y="51"/>
                  </a:cubicBezTo>
                  <a:cubicBezTo>
                    <a:pt x="94" y="75"/>
                    <a:pt x="74" y="94"/>
                    <a:pt x="50" y="94"/>
                  </a:cubicBezTo>
                  <a:cubicBezTo>
                    <a:pt x="26" y="94"/>
                    <a:pt x="7" y="75"/>
                    <a:pt x="7" y="51"/>
                  </a:cubicBezTo>
                  <a:cubicBezTo>
                    <a:pt x="7" y="27"/>
                    <a:pt x="26" y="7"/>
                    <a:pt x="50" y="7"/>
                  </a:cubicBezTo>
                  <a:moveTo>
                    <a:pt x="50" y="0"/>
                  </a:moveTo>
                  <a:cubicBezTo>
                    <a:pt x="22" y="0"/>
                    <a:pt x="0" y="23"/>
                    <a:pt x="0" y="51"/>
                  </a:cubicBezTo>
                  <a:cubicBezTo>
                    <a:pt x="0" y="79"/>
                    <a:pt x="22" y="102"/>
                    <a:pt x="50" y="102"/>
                  </a:cubicBezTo>
                  <a:cubicBezTo>
                    <a:pt x="78" y="102"/>
                    <a:pt x="101" y="79"/>
                    <a:pt x="101" y="51"/>
                  </a:cubicBezTo>
                  <a:cubicBezTo>
                    <a:pt x="101" y="23"/>
                    <a:pt x="78" y="0"/>
                    <a:pt x="50"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47" name="Freeform 241"/>
            <p:cNvSpPr/>
            <p:nvPr/>
          </p:nvSpPr>
          <p:spPr bwMode="auto">
            <a:xfrm>
              <a:off x="5672138" y="4259263"/>
              <a:ext cx="90488" cy="152400"/>
            </a:xfrm>
            <a:custGeom>
              <a:avLst/>
              <a:gdLst/>
              <a:ahLst/>
              <a:cxnLst>
                <a:cxn ang="0">
                  <a:pos x="57" y="14"/>
                </a:cxn>
                <a:cxn ang="0">
                  <a:pos x="18" y="48"/>
                </a:cxn>
                <a:cxn ang="0">
                  <a:pos x="57" y="81"/>
                </a:cxn>
                <a:cxn ang="0">
                  <a:pos x="57" y="96"/>
                </a:cxn>
                <a:cxn ang="0">
                  <a:pos x="0" y="48"/>
                </a:cxn>
                <a:cxn ang="0">
                  <a:pos x="57" y="0"/>
                </a:cxn>
                <a:cxn ang="0">
                  <a:pos x="57" y="14"/>
                </a:cxn>
              </a:cxnLst>
              <a:rect l="0" t="0" r="r" b="b"/>
              <a:pathLst>
                <a:path w="57" h="96">
                  <a:moveTo>
                    <a:pt x="57" y="14"/>
                  </a:moveTo>
                  <a:lnTo>
                    <a:pt x="18" y="48"/>
                  </a:lnTo>
                  <a:lnTo>
                    <a:pt x="57" y="81"/>
                  </a:lnTo>
                  <a:lnTo>
                    <a:pt x="57" y="96"/>
                  </a:lnTo>
                  <a:lnTo>
                    <a:pt x="0" y="48"/>
                  </a:lnTo>
                  <a:lnTo>
                    <a:pt x="57" y="0"/>
                  </a:lnTo>
                  <a:lnTo>
                    <a:pt x="57" y="14"/>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48" name="Group 99"/>
          <p:cNvGrpSpPr/>
          <p:nvPr/>
        </p:nvGrpSpPr>
        <p:grpSpPr>
          <a:xfrm>
            <a:off x="6691145" y="5859884"/>
            <a:ext cx="323508" cy="323508"/>
            <a:chOff x="5011738" y="4203700"/>
            <a:chExt cx="257175" cy="257175"/>
          </a:xfrm>
          <a:solidFill>
            <a:srgbClr val="00B050"/>
          </a:solidFill>
        </p:grpSpPr>
        <p:sp>
          <p:nvSpPr>
            <p:cNvPr id="449" name="Freeform 242"/>
            <p:cNvSpPr>
              <a:spLocks noEditPoints="1"/>
            </p:cNvSpPr>
            <p:nvPr/>
          </p:nvSpPr>
          <p:spPr bwMode="auto">
            <a:xfrm>
              <a:off x="5011738" y="4203700"/>
              <a:ext cx="257175" cy="257175"/>
            </a:xfrm>
            <a:custGeom>
              <a:avLst/>
              <a:gdLst/>
              <a:ahLst/>
              <a:cxnLst>
                <a:cxn ang="0">
                  <a:pos x="51" y="7"/>
                </a:cxn>
                <a:cxn ang="0">
                  <a:pos x="95" y="51"/>
                </a:cxn>
                <a:cxn ang="0">
                  <a:pos x="51" y="94"/>
                </a:cxn>
                <a:cxn ang="0">
                  <a:pos x="7" y="51"/>
                </a:cxn>
                <a:cxn ang="0">
                  <a:pos x="51" y="7"/>
                </a:cxn>
                <a:cxn ang="0">
                  <a:pos x="51" y="0"/>
                </a:cxn>
                <a:cxn ang="0">
                  <a:pos x="0" y="51"/>
                </a:cxn>
                <a:cxn ang="0">
                  <a:pos x="51" y="102"/>
                </a:cxn>
                <a:cxn ang="0">
                  <a:pos x="102" y="51"/>
                </a:cxn>
                <a:cxn ang="0">
                  <a:pos x="51" y="0"/>
                </a:cxn>
              </a:cxnLst>
              <a:rect l="0" t="0" r="r" b="b"/>
              <a:pathLst>
                <a:path w="102" h="102">
                  <a:moveTo>
                    <a:pt x="51" y="7"/>
                  </a:moveTo>
                  <a:cubicBezTo>
                    <a:pt x="75" y="7"/>
                    <a:pt x="95" y="27"/>
                    <a:pt x="95" y="51"/>
                  </a:cubicBezTo>
                  <a:cubicBezTo>
                    <a:pt x="95" y="75"/>
                    <a:pt x="75" y="94"/>
                    <a:pt x="51" y="94"/>
                  </a:cubicBezTo>
                  <a:cubicBezTo>
                    <a:pt x="27" y="94"/>
                    <a:pt x="7" y="75"/>
                    <a:pt x="7" y="51"/>
                  </a:cubicBezTo>
                  <a:cubicBezTo>
                    <a:pt x="7" y="27"/>
                    <a:pt x="27" y="7"/>
                    <a:pt x="51" y="7"/>
                  </a:cubicBezTo>
                  <a:moveTo>
                    <a:pt x="51" y="0"/>
                  </a:moveTo>
                  <a:cubicBezTo>
                    <a:pt x="23" y="0"/>
                    <a:pt x="0" y="23"/>
                    <a:pt x="0" y="51"/>
                  </a:cubicBezTo>
                  <a:cubicBezTo>
                    <a:pt x="0" y="79"/>
                    <a:pt x="23" y="102"/>
                    <a:pt x="51" y="102"/>
                  </a:cubicBezTo>
                  <a:cubicBezTo>
                    <a:pt x="79" y="102"/>
                    <a:pt x="102" y="79"/>
                    <a:pt x="102" y="51"/>
                  </a:cubicBezTo>
                  <a:cubicBezTo>
                    <a:pt x="102" y="23"/>
                    <a:pt x="79" y="0"/>
                    <a:pt x="51"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50" name="Freeform 243"/>
            <p:cNvSpPr/>
            <p:nvPr/>
          </p:nvSpPr>
          <p:spPr bwMode="auto">
            <a:xfrm>
              <a:off x="5062538" y="4276725"/>
              <a:ext cx="150813" cy="92075"/>
            </a:xfrm>
            <a:custGeom>
              <a:avLst/>
              <a:gdLst/>
              <a:ahLst/>
              <a:cxnLst>
                <a:cxn ang="0">
                  <a:pos x="81" y="58"/>
                </a:cxn>
                <a:cxn ang="0">
                  <a:pos x="48" y="18"/>
                </a:cxn>
                <a:cxn ang="0">
                  <a:pos x="14" y="58"/>
                </a:cxn>
                <a:cxn ang="0">
                  <a:pos x="0" y="58"/>
                </a:cxn>
                <a:cxn ang="0">
                  <a:pos x="48" y="0"/>
                </a:cxn>
                <a:cxn ang="0">
                  <a:pos x="95" y="58"/>
                </a:cxn>
                <a:cxn ang="0">
                  <a:pos x="81" y="58"/>
                </a:cxn>
              </a:cxnLst>
              <a:rect l="0" t="0" r="r" b="b"/>
              <a:pathLst>
                <a:path w="95" h="58">
                  <a:moveTo>
                    <a:pt x="81" y="58"/>
                  </a:moveTo>
                  <a:lnTo>
                    <a:pt x="48" y="18"/>
                  </a:lnTo>
                  <a:lnTo>
                    <a:pt x="14" y="58"/>
                  </a:lnTo>
                  <a:lnTo>
                    <a:pt x="0" y="58"/>
                  </a:lnTo>
                  <a:lnTo>
                    <a:pt x="48" y="0"/>
                  </a:lnTo>
                  <a:lnTo>
                    <a:pt x="95" y="58"/>
                  </a:lnTo>
                  <a:lnTo>
                    <a:pt x="81" y="58"/>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51" name="Group 100"/>
          <p:cNvGrpSpPr/>
          <p:nvPr/>
        </p:nvGrpSpPr>
        <p:grpSpPr>
          <a:xfrm>
            <a:off x="5956262" y="5859884"/>
            <a:ext cx="323508" cy="323508"/>
            <a:chOff x="4427538" y="4203700"/>
            <a:chExt cx="257175" cy="257175"/>
          </a:xfrm>
          <a:solidFill>
            <a:srgbClr val="00B050"/>
          </a:solidFill>
        </p:grpSpPr>
        <p:sp>
          <p:nvSpPr>
            <p:cNvPr id="452" name="Freeform 244"/>
            <p:cNvSpPr>
              <a:spLocks noEditPoints="1"/>
            </p:cNvSpPr>
            <p:nvPr/>
          </p:nvSpPr>
          <p:spPr bwMode="auto">
            <a:xfrm>
              <a:off x="4427538" y="4203700"/>
              <a:ext cx="257175" cy="257175"/>
            </a:xfrm>
            <a:custGeom>
              <a:avLst/>
              <a:gdLst/>
              <a:ahLst/>
              <a:cxnLst>
                <a:cxn ang="0">
                  <a:pos x="51" y="7"/>
                </a:cxn>
                <a:cxn ang="0">
                  <a:pos x="94" y="51"/>
                </a:cxn>
                <a:cxn ang="0">
                  <a:pos x="51" y="94"/>
                </a:cxn>
                <a:cxn ang="0">
                  <a:pos x="7" y="51"/>
                </a:cxn>
                <a:cxn ang="0">
                  <a:pos x="51" y="7"/>
                </a:cxn>
                <a:cxn ang="0">
                  <a:pos x="51" y="0"/>
                </a:cxn>
                <a:cxn ang="0">
                  <a:pos x="0" y="51"/>
                </a:cxn>
                <a:cxn ang="0">
                  <a:pos x="51" y="102"/>
                </a:cxn>
                <a:cxn ang="0">
                  <a:pos x="102" y="51"/>
                </a:cxn>
                <a:cxn ang="0">
                  <a:pos x="51" y="0"/>
                </a:cxn>
              </a:cxnLst>
              <a:rect l="0" t="0" r="r" b="b"/>
              <a:pathLst>
                <a:path w="102" h="102">
                  <a:moveTo>
                    <a:pt x="51" y="7"/>
                  </a:moveTo>
                  <a:cubicBezTo>
                    <a:pt x="75" y="7"/>
                    <a:pt x="94" y="27"/>
                    <a:pt x="94" y="51"/>
                  </a:cubicBezTo>
                  <a:cubicBezTo>
                    <a:pt x="94" y="75"/>
                    <a:pt x="75" y="94"/>
                    <a:pt x="51" y="94"/>
                  </a:cubicBezTo>
                  <a:cubicBezTo>
                    <a:pt x="27" y="94"/>
                    <a:pt x="7" y="75"/>
                    <a:pt x="7" y="51"/>
                  </a:cubicBezTo>
                  <a:cubicBezTo>
                    <a:pt x="7" y="27"/>
                    <a:pt x="27" y="7"/>
                    <a:pt x="51" y="7"/>
                  </a:cubicBezTo>
                  <a:moveTo>
                    <a:pt x="51" y="0"/>
                  </a:moveTo>
                  <a:cubicBezTo>
                    <a:pt x="23" y="0"/>
                    <a:pt x="0" y="23"/>
                    <a:pt x="0" y="51"/>
                  </a:cubicBezTo>
                  <a:cubicBezTo>
                    <a:pt x="0" y="79"/>
                    <a:pt x="23" y="102"/>
                    <a:pt x="51" y="102"/>
                  </a:cubicBezTo>
                  <a:cubicBezTo>
                    <a:pt x="79" y="102"/>
                    <a:pt x="102" y="79"/>
                    <a:pt x="102" y="51"/>
                  </a:cubicBezTo>
                  <a:cubicBezTo>
                    <a:pt x="102" y="23"/>
                    <a:pt x="79" y="0"/>
                    <a:pt x="51"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53" name="Freeform 245"/>
            <p:cNvSpPr/>
            <p:nvPr/>
          </p:nvSpPr>
          <p:spPr bwMode="auto">
            <a:xfrm>
              <a:off x="4483101" y="4294188"/>
              <a:ext cx="150813" cy="93663"/>
            </a:xfrm>
            <a:custGeom>
              <a:avLst/>
              <a:gdLst/>
              <a:ahLst/>
              <a:cxnLst>
                <a:cxn ang="0">
                  <a:pos x="14" y="0"/>
                </a:cxn>
                <a:cxn ang="0">
                  <a:pos x="47" y="40"/>
                </a:cxn>
                <a:cxn ang="0">
                  <a:pos x="81" y="0"/>
                </a:cxn>
                <a:cxn ang="0">
                  <a:pos x="95" y="0"/>
                </a:cxn>
                <a:cxn ang="0">
                  <a:pos x="47" y="59"/>
                </a:cxn>
                <a:cxn ang="0">
                  <a:pos x="0" y="0"/>
                </a:cxn>
                <a:cxn ang="0">
                  <a:pos x="14" y="0"/>
                </a:cxn>
              </a:cxnLst>
              <a:rect l="0" t="0" r="r" b="b"/>
              <a:pathLst>
                <a:path w="95" h="59">
                  <a:moveTo>
                    <a:pt x="14" y="0"/>
                  </a:moveTo>
                  <a:lnTo>
                    <a:pt x="47" y="40"/>
                  </a:lnTo>
                  <a:lnTo>
                    <a:pt x="81" y="0"/>
                  </a:lnTo>
                  <a:lnTo>
                    <a:pt x="95" y="0"/>
                  </a:lnTo>
                  <a:lnTo>
                    <a:pt x="47" y="59"/>
                  </a:lnTo>
                  <a:lnTo>
                    <a:pt x="0" y="0"/>
                  </a:lnTo>
                  <a:lnTo>
                    <a:pt x="14"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54" name="Group 101"/>
          <p:cNvGrpSpPr/>
          <p:nvPr/>
        </p:nvGrpSpPr>
        <p:grpSpPr>
          <a:xfrm>
            <a:off x="2289835" y="5837918"/>
            <a:ext cx="371435" cy="367441"/>
            <a:chOff x="1512888" y="4186238"/>
            <a:chExt cx="295275" cy="292100"/>
          </a:xfrm>
          <a:solidFill>
            <a:srgbClr val="00B050"/>
          </a:solidFill>
        </p:grpSpPr>
        <p:sp>
          <p:nvSpPr>
            <p:cNvPr id="455" name="Freeform 246"/>
            <p:cNvSpPr>
              <a:spLocks noEditPoints="1"/>
            </p:cNvSpPr>
            <p:nvPr/>
          </p:nvSpPr>
          <p:spPr bwMode="auto">
            <a:xfrm>
              <a:off x="1512888" y="4186238"/>
              <a:ext cx="295275" cy="292100"/>
            </a:xfrm>
            <a:custGeom>
              <a:avLst/>
              <a:gdLst/>
              <a:ahLst/>
              <a:cxnLst>
                <a:cxn ang="0">
                  <a:pos x="59" y="7"/>
                </a:cxn>
                <a:cxn ang="0">
                  <a:pos x="109" y="58"/>
                </a:cxn>
                <a:cxn ang="0">
                  <a:pos x="59" y="109"/>
                </a:cxn>
                <a:cxn ang="0">
                  <a:pos x="8" y="58"/>
                </a:cxn>
                <a:cxn ang="0">
                  <a:pos x="59" y="7"/>
                </a:cxn>
                <a:cxn ang="0">
                  <a:pos x="59" y="0"/>
                </a:cxn>
                <a:cxn ang="0">
                  <a:pos x="0" y="58"/>
                </a:cxn>
                <a:cxn ang="0">
                  <a:pos x="59" y="116"/>
                </a:cxn>
                <a:cxn ang="0">
                  <a:pos x="117" y="58"/>
                </a:cxn>
                <a:cxn ang="0">
                  <a:pos x="59" y="0"/>
                </a:cxn>
              </a:cxnLst>
              <a:rect l="0" t="0" r="r" b="b"/>
              <a:pathLst>
                <a:path w="117" h="116">
                  <a:moveTo>
                    <a:pt x="59" y="7"/>
                  </a:moveTo>
                  <a:cubicBezTo>
                    <a:pt x="87" y="7"/>
                    <a:pt x="109" y="30"/>
                    <a:pt x="109" y="58"/>
                  </a:cubicBezTo>
                  <a:cubicBezTo>
                    <a:pt x="109" y="86"/>
                    <a:pt x="87" y="109"/>
                    <a:pt x="59" y="109"/>
                  </a:cubicBezTo>
                  <a:cubicBezTo>
                    <a:pt x="31" y="109"/>
                    <a:pt x="8" y="86"/>
                    <a:pt x="8" y="58"/>
                  </a:cubicBezTo>
                  <a:cubicBezTo>
                    <a:pt x="8" y="30"/>
                    <a:pt x="31" y="7"/>
                    <a:pt x="59" y="7"/>
                  </a:cubicBezTo>
                  <a:moveTo>
                    <a:pt x="59" y="0"/>
                  </a:moveTo>
                  <a:cubicBezTo>
                    <a:pt x="27" y="0"/>
                    <a:pt x="0" y="26"/>
                    <a:pt x="0" y="58"/>
                  </a:cubicBezTo>
                  <a:cubicBezTo>
                    <a:pt x="0" y="90"/>
                    <a:pt x="27" y="116"/>
                    <a:pt x="59" y="116"/>
                  </a:cubicBezTo>
                  <a:cubicBezTo>
                    <a:pt x="91" y="116"/>
                    <a:pt x="117" y="90"/>
                    <a:pt x="117" y="58"/>
                  </a:cubicBezTo>
                  <a:cubicBezTo>
                    <a:pt x="117" y="26"/>
                    <a:pt x="91" y="0"/>
                    <a:pt x="59"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56" name="Freeform 247"/>
            <p:cNvSpPr/>
            <p:nvPr/>
          </p:nvSpPr>
          <p:spPr bwMode="auto">
            <a:xfrm>
              <a:off x="1624013" y="4237038"/>
              <a:ext cx="111125" cy="185738"/>
            </a:xfrm>
            <a:custGeom>
              <a:avLst/>
              <a:gdLst/>
              <a:ahLst/>
              <a:cxnLst>
                <a:cxn ang="0">
                  <a:pos x="0" y="87"/>
                </a:cxn>
                <a:cxn ang="0">
                  <a:pos x="33" y="59"/>
                </a:cxn>
                <a:cxn ang="0">
                  <a:pos x="0" y="30"/>
                </a:cxn>
                <a:cxn ang="0">
                  <a:pos x="0" y="0"/>
                </a:cxn>
                <a:cxn ang="0">
                  <a:pos x="70" y="59"/>
                </a:cxn>
                <a:cxn ang="0">
                  <a:pos x="0" y="117"/>
                </a:cxn>
                <a:cxn ang="0">
                  <a:pos x="0" y="87"/>
                </a:cxn>
              </a:cxnLst>
              <a:rect l="0" t="0" r="r" b="b"/>
              <a:pathLst>
                <a:path w="70" h="117">
                  <a:moveTo>
                    <a:pt x="0" y="87"/>
                  </a:moveTo>
                  <a:lnTo>
                    <a:pt x="33" y="59"/>
                  </a:lnTo>
                  <a:lnTo>
                    <a:pt x="0" y="30"/>
                  </a:lnTo>
                  <a:lnTo>
                    <a:pt x="0" y="0"/>
                  </a:lnTo>
                  <a:lnTo>
                    <a:pt x="70" y="59"/>
                  </a:lnTo>
                  <a:lnTo>
                    <a:pt x="0" y="117"/>
                  </a:lnTo>
                  <a:lnTo>
                    <a:pt x="0" y="87"/>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57" name="Group 102"/>
          <p:cNvGrpSpPr/>
          <p:nvPr/>
        </p:nvGrpSpPr>
        <p:grpSpPr>
          <a:xfrm>
            <a:off x="1554952" y="5837918"/>
            <a:ext cx="367441" cy="367441"/>
            <a:chOff x="928688" y="4186238"/>
            <a:chExt cx="292100" cy="292100"/>
          </a:xfrm>
          <a:solidFill>
            <a:srgbClr val="00B050"/>
          </a:solidFill>
        </p:grpSpPr>
        <p:sp>
          <p:nvSpPr>
            <p:cNvPr id="458" name="Freeform 248"/>
            <p:cNvSpPr>
              <a:spLocks noEditPoints="1"/>
            </p:cNvSpPr>
            <p:nvPr/>
          </p:nvSpPr>
          <p:spPr bwMode="auto">
            <a:xfrm>
              <a:off x="928688" y="4186238"/>
              <a:ext cx="292100" cy="292100"/>
            </a:xfrm>
            <a:custGeom>
              <a:avLst/>
              <a:gdLst/>
              <a:ahLst/>
              <a:cxnLst>
                <a:cxn ang="0">
                  <a:pos x="58" y="7"/>
                </a:cxn>
                <a:cxn ang="0">
                  <a:pos x="109" y="58"/>
                </a:cxn>
                <a:cxn ang="0">
                  <a:pos x="58" y="109"/>
                </a:cxn>
                <a:cxn ang="0">
                  <a:pos x="7" y="58"/>
                </a:cxn>
                <a:cxn ang="0">
                  <a:pos x="58" y="7"/>
                </a:cxn>
                <a:cxn ang="0">
                  <a:pos x="58" y="0"/>
                </a:cxn>
                <a:cxn ang="0">
                  <a:pos x="0" y="58"/>
                </a:cxn>
                <a:cxn ang="0">
                  <a:pos x="58" y="116"/>
                </a:cxn>
                <a:cxn ang="0">
                  <a:pos x="116" y="58"/>
                </a:cxn>
                <a:cxn ang="0">
                  <a:pos x="58" y="0"/>
                </a:cxn>
              </a:cxnLst>
              <a:rect l="0" t="0" r="r" b="b"/>
              <a:pathLst>
                <a:path w="116" h="116">
                  <a:moveTo>
                    <a:pt x="58" y="7"/>
                  </a:moveTo>
                  <a:cubicBezTo>
                    <a:pt x="86" y="7"/>
                    <a:pt x="109" y="30"/>
                    <a:pt x="109" y="58"/>
                  </a:cubicBezTo>
                  <a:cubicBezTo>
                    <a:pt x="109" y="86"/>
                    <a:pt x="86" y="109"/>
                    <a:pt x="58" y="109"/>
                  </a:cubicBezTo>
                  <a:cubicBezTo>
                    <a:pt x="30" y="109"/>
                    <a:pt x="7" y="86"/>
                    <a:pt x="7" y="58"/>
                  </a:cubicBezTo>
                  <a:cubicBezTo>
                    <a:pt x="7" y="30"/>
                    <a:pt x="30" y="7"/>
                    <a:pt x="58" y="7"/>
                  </a:cubicBezTo>
                  <a:moveTo>
                    <a:pt x="58" y="0"/>
                  </a:moveTo>
                  <a:cubicBezTo>
                    <a:pt x="26" y="0"/>
                    <a:pt x="0" y="26"/>
                    <a:pt x="0" y="58"/>
                  </a:cubicBezTo>
                  <a:cubicBezTo>
                    <a:pt x="0" y="90"/>
                    <a:pt x="26" y="116"/>
                    <a:pt x="58" y="116"/>
                  </a:cubicBezTo>
                  <a:cubicBezTo>
                    <a:pt x="90" y="116"/>
                    <a:pt x="116" y="90"/>
                    <a:pt x="116" y="58"/>
                  </a:cubicBezTo>
                  <a:cubicBezTo>
                    <a:pt x="116" y="26"/>
                    <a:pt x="90" y="0"/>
                    <a:pt x="58" y="0"/>
                  </a:cubicBez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59" name="Freeform 249"/>
            <p:cNvSpPr/>
            <p:nvPr/>
          </p:nvSpPr>
          <p:spPr bwMode="auto">
            <a:xfrm>
              <a:off x="1001713" y="4241800"/>
              <a:ext cx="111125" cy="187325"/>
            </a:xfrm>
            <a:custGeom>
              <a:avLst/>
              <a:gdLst/>
              <a:ahLst/>
              <a:cxnLst>
                <a:cxn ang="0">
                  <a:pos x="70" y="30"/>
                </a:cxn>
                <a:cxn ang="0">
                  <a:pos x="36" y="59"/>
                </a:cxn>
                <a:cxn ang="0">
                  <a:pos x="70" y="87"/>
                </a:cxn>
                <a:cxn ang="0">
                  <a:pos x="70" y="118"/>
                </a:cxn>
                <a:cxn ang="0">
                  <a:pos x="0" y="59"/>
                </a:cxn>
                <a:cxn ang="0">
                  <a:pos x="70" y="0"/>
                </a:cxn>
                <a:cxn ang="0">
                  <a:pos x="70" y="30"/>
                </a:cxn>
              </a:cxnLst>
              <a:rect l="0" t="0" r="r" b="b"/>
              <a:pathLst>
                <a:path w="70" h="118">
                  <a:moveTo>
                    <a:pt x="70" y="30"/>
                  </a:moveTo>
                  <a:lnTo>
                    <a:pt x="36" y="59"/>
                  </a:lnTo>
                  <a:lnTo>
                    <a:pt x="70" y="87"/>
                  </a:lnTo>
                  <a:lnTo>
                    <a:pt x="70" y="118"/>
                  </a:lnTo>
                  <a:lnTo>
                    <a:pt x="0" y="59"/>
                  </a:lnTo>
                  <a:lnTo>
                    <a:pt x="70" y="0"/>
                  </a:lnTo>
                  <a:lnTo>
                    <a:pt x="70" y="3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60" name="Group 103"/>
          <p:cNvGrpSpPr/>
          <p:nvPr/>
        </p:nvGrpSpPr>
        <p:grpSpPr>
          <a:xfrm>
            <a:off x="8901785" y="5881851"/>
            <a:ext cx="323508" cy="323508"/>
            <a:chOff x="6769101" y="4221163"/>
            <a:chExt cx="257175" cy="257175"/>
          </a:xfrm>
          <a:solidFill>
            <a:srgbClr val="00B050"/>
          </a:solidFill>
        </p:grpSpPr>
        <p:sp>
          <p:nvSpPr>
            <p:cNvPr id="461" name="Freeform 250"/>
            <p:cNvSpPr/>
            <p:nvPr/>
          </p:nvSpPr>
          <p:spPr bwMode="auto">
            <a:xfrm>
              <a:off x="6842126" y="4276725"/>
              <a:ext cx="90488" cy="73025"/>
            </a:xfrm>
            <a:custGeom>
              <a:avLst/>
              <a:gdLst/>
              <a:ahLst/>
              <a:cxnLst>
                <a:cxn ang="0">
                  <a:pos x="57" y="0"/>
                </a:cxn>
                <a:cxn ang="0">
                  <a:pos x="46" y="0"/>
                </a:cxn>
                <a:cxn ang="0">
                  <a:pos x="0" y="46"/>
                </a:cxn>
                <a:cxn ang="0">
                  <a:pos x="11" y="46"/>
                </a:cxn>
                <a:cxn ang="0">
                  <a:pos x="57" y="0"/>
                </a:cxn>
              </a:cxnLst>
              <a:rect l="0" t="0" r="r" b="b"/>
              <a:pathLst>
                <a:path w="57" h="46">
                  <a:moveTo>
                    <a:pt x="57" y="0"/>
                  </a:moveTo>
                  <a:lnTo>
                    <a:pt x="46" y="0"/>
                  </a:lnTo>
                  <a:lnTo>
                    <a:pt x="0" y="46"/>
                  </a:lnTo>
                  <a:lnTo>
                    <a:pt x="11" y="46"/>
                  </a:lnTo>
                  <a:lnTo>
                    <a:pt x="57"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62" name="Freeform 251"/>
            <p:cNvSpPr/>
            <p:nvPr/>
          </p:nvSpPr>
          <p:spPr bwMode="auto">
            <a:xfrm>
              <a:off x="6842126" y="4349750"/>
              <a:ext cx="90488" cy="73025"/>
            </a:xfrm>
            <a:custGeom>
              <a:avLst/>
              <a:gdLst/>
              <a:ahLst/>
              <a:cxnLst>
                <a:cxn ang="0">
                  <a:pos x="0" y="0"/>
                </a:cxn>
                <a:cxn ang="0">
                  <a:pos x="11" y="0"/>
                </a:cxn>
                <a:cxn ang="0">
                  <a:pos x="57" y="46"/>
                </a:cxn>
                <a:cxn ang="0">
                  <a:pos x="46" y="46"/>
                </a:cxn>
                <a:cxn ang="0">
                  <a:pos x="0" y="0"/>
                </a:cxn>
              </a:cxnLst>
              <a:rect l="0" t="0" r="r" b="b"/>
              <a:pathLst>
                <a:path w="57" h="46">
                  <a:moveTo>
                    <a:pt x="0" y="0"/>
                  </a:moveTo>
                  <a:lnTo>
                    <a:pt x="11" y="0"/>
                  </a:lnTo>
                  <a:lnTo>
                    <a:pt x="57" y="46"/>
                  </a:lnTo>
                  <a:lnTo>
                    <a:pt x="46" y="46"/>
                  </a:lnTo>
                  <a:lnTo>
                    <a:pt x="0"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63" name="Freeform 252"/>
            <p:cNvSpPr>
              <a:spLocks noEditPoints="1"/>
            </p:cNvSpPr>
            <p:nvPr/>
          </p:nvSpPr>
          <p:spPr bwMode="auto">
            <a:xfrm>
              <a:off x="6769101" y="4221163"/>
              <a:ext cx="257175" cy="257175"/>
            </a:xfrm>
            <a:custGeom>
              <a:avLst/>
              <a:gdLst/>
              <a:ahLst/>
              <a:cxnLst>
                <a:cxn ang="0">
                  <a:pos x="149" y="13"/>
                </a:cxn>
                <a:cxn ang="0">
                  <a:pos x="149" y="151"/>
                </a:cxn>
                <a:cxn ang="0">
                  <a:pos x="11" y="151"/>
                </a:cxn>
                <a:cxn ang="0">
                  <a:pos x="11" y="13"/>
                </a:cxn>
                <a:cxn ang="0">
                  <a:pos x="149" y="13"/>
                </a:cxn>
                <a:cxn ang="0">
                  <a:pos x="162" y="0"/>
                </a:cxn>
                <a:cxn ang="0">
                  <a:pos x="0" y="0"/>
                </a:cxn>
                <a:cxn ang="0">
                  <a:pos x="0" y="162"/>
                </a:cxn>
                <a:cxn ang="0">
                  <a:pos x="162" y="162"/>
                </a:cxn>
                <a:cxn ang="0">
                  <a:pos x="162" y="0"/>
                </a:cxn>
                <a:cxn ang="0">
                  <a:pos x="162" y="0"/>
                </a:cxn>
              </a:cxnLst>
              <a:rect l="0" t="0" r="r" b="b"/>
              <a:pathLst>
                <a:path w="162" h="162">
                  <a:moveTo>
                    <a:pt x="149" y="13"/>
                  </a:moveTo>
                  <a:lnTo>
                    <a:pt x="149" y="151"/>
                  </a:lnTo>
                  <a:lnTo>
                    <a:pt x="11" y="151"/>
                  </a:lnTo>
                  <a:lnTo>
                    <a:pt x="11" y="13"/>
                  </a:lnTo>
                  <a:lnTo>
                    <a:pt x="149" y="13"/>
                  </a:lnTo>
                  <a:close/>
                  <a:moveTo>
                    <a:pt x="162" y="0"/>
                  </a:moveTo>
                  <a:lnTo>
                    <a:pt x="0" y="0"/>
                  </a:lnTo>
                  <a:lnTo>
                    <a:pt x="0" y="162"/>
                  </a:lnTo>
                  <a:lnTo>
                    <a:pt x="162" y="162"/>
                  </a:lnTo>
                  <a:lnTo>
                    <a:pt x="162" y="0"/>
                  </a:lnTo>
                  <a:lnTo>
                    <a:pt x="162"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64" name="Freeform 253"/>
            <p:cNvSpPr>
              <a:spLocks noEditPoints="1"/>
            </p:cNvSpPr>
            <p:nvPr/>
          </p:nvSpPr>
          <p:spPr bwMode="auto">
            <a:xfrm>
              <a:off x="6769101" y="4221163"/>
              <a:ext cx="257175" cy="257175"/>
            </a:xfrm>
            <a:custGeom>
              <a:avLst/>
              <a:gdLst/>
              <a:ahLst/>
              <a:cxnLst>
                <a:cxn ang="0">
                  <a:pos x="149" y="13"/>
                </a:cxn>
                <a:cxn ang="0">
                  <a:pos x="149" y="151"/>
                </a:cxn>
                <a:cxn ang="0">
                  <a:pos x="11" y="151"/>
                </a:cxn>
                <a:cxn ang="0">
                  <a:pos x="11" y="13"/>
                </a:cxn>
                <a:cxn ang="0">
                  <a:pos x="149" y="13"/>
                </a:cxn>
                <a:cxn ang="0">
                  <a:pos x="162" y="0"/>
                </a:cxn>
                <a:cxn ang="0">
                  <a:pos x="0" y="0"/>
                </a:cxn>
                <a:cxn ang="0">
                  <a:pos x="0" y="162"/>
                </a:cxn>
                <a:cxn ang="0">
                  <a:pos x="162" y="162"/>
                </a:cxn>
                <a:cxn ang="0">
                  <a:pos x="162" y="0"/>
                </a:cxn>
                <a:cxn ang="0">
                  <a:pos x="162" y="0"/>
                </a:cxn>
              </a:cxnLst>
              <a:rect l="0" t="0" r="r" b="b"/>
              <a:pathLst>
                <a:path w="162" h="162">
                  <a:moveTo>
                    <a:pt x="149" y="13"/>
                  </a:moveTo>
                  <a:lnTo>
                    <a:pt x="149" y="151"/>
                  </a:lnTo>
                  <a:lnTo>
                    <a:pt x="11" y="151"/>
                  </a:lnTo>
                  <a:lnTo>
                    <a:pt x="11" y="13"/>
                  </a:lnTo>
                  <a:lnTo>
                    <a:pt x="149" y="13"/>
                  </a:lnTo>
                  <a:moveTo>
                    <a:pt x="162" y="0"/>
                  </a:moveTo>
                  <a:lnTo>
                    <a:pt x="0" y="0"/>
                  </a:lnTo>
                  <a:lnTo>
                    <a:pt x="0" y="162"/>
                  </a:lnTo>
                  <a:lnTo>
                    <a:pt x="162" y="162"/>
                  </a:lnTo>
                  <a:lnTo>
                    <a:pt x="162" y="0"/>
                  </a:lnTo>
                  <a:lnTo>
                    <a:pt x="162" y="0"/>
                  </a:lnTo>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65" name="Group 104"/>
          <p:cNvGrpSpPr/>
          <p:nvPr/>
        </p:nvGrpSpPr>
        <p:grpSpPr>
          <a:xfrm>
            <a:off x="9614700" y="5881851"/>
            <a:ext cx="323508" cy="323508"/>
            <a:chOff x="7335838" y="4221163"/>
            <a:chExt cx="257175" cy="257175"/>
          </a:xfrm>
          <a:solidFill>
            <a:srgbClr val="00B050"/>
          </a:solidFill>
        </p:grpSpPr>
        <p:sp>
          <p:nvSpPr>
            <p:cNvPr id="466" name="Freeform 254"/>
            <p:cNvSpPr/>
            <p:nvPr/>
          </p:nvSpPr>
          <p:spPr bwMode="auto">
            <a:xfrm>
              <a:off x="7426326" y="4349750"/>
              <a:ext cx="93663" cy="73025"/>
            </a:xfrm>
            <a:custGeom>
              <a:avLst/>
              <a:gdLst/>
              <a:ahLst/>
              <a:cxnLst>
                <a:cxn ang="0">
                  <a:pos x="0" y="46"/>
                </a:cxn>
                <a:cxn ang="0">
                  <a:pos x="13" y="46"/>
                </a:cxn>
                <a:cxn ang="0">
                  <a:pos x="59" y="0"/>
                </a:cxn>
                <a:cxn ang="0">
                  <a:pos x="46" y="0"/>
                </a:cxn>
                <a:cxn ang="0">
                  <a:pos x="0" y="46"/>
                </a:cxn>
              </a:cxnLst>
              <a:rect l="0" t="0" r="r" b="b"/>
              <a:pathLst>
                <a:path w="59" h="46">
                  <a:moveTo>
                    <a:pt x="0" y="46"/>
                  </a:moveTo>
                  <a:lnTo>
                    <a:pt x="13" y="46"/>
                  </a:lnTo>
                  <a:lnTo>
                    <a:pt x="59" y="0"/>
                  </a:lnTo>
                  <a:lnTo>
                    <a:pt x="46" y="0"/>
                  </a:lnTo>
                  <a:lnTo>
                    <a:pt x="0" y="46"/>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67" name="Freeform 255"/>
            <p:cNvSpPr/>
            <p:nvPr/>
          </p:nvSpPr>
          <p:spPr bwMode="auto">
            <a:xfrm>
              <a:off x="7426326" y="4276725"/>
              <a:ext cx="93663" cy="73025"/>
            </a:xfrm>
            <a:custGeom>
              <a:avLst/>
              <a:gdLst/>
              <a:ahLst/>
              <a:cxnLst>
                <a:cxn ang="0">
                  <a:pos x="59" y="46"/>
                </a:cxn>
                <a:cxn ang="0">
                  <a:pos x="46" y="46"/>
                </a:cxn>
                <a:cxn ang="0">
                  <a:pos x="0" y="0"/>
                </a:cxn>
                <a:cxn ang="0">
                  <a:pos x="13" y="0"/>
                </a:cxn>
                <a:cxn ang="0">
                  <a:pos x="59" y="46"/>
                </a:cxn>
              </a:cxnLst>
              <a:rect l="0" t="0" r="r" b="b"/>
              <a:pathLst>
                <a:path w="59" h="46">
                  <a:moveTo>
                    <a:pt x="59" y="46"/>
                  </a:moveTo>
                  <a:lnTo>
                    <a:pt x="46" y="46"/>
                  </a:lnTo>
                  <a:lnTo>
                    <a:pt x="0" y="0"/>
                  </a:lnTo>
                  <a:lnTo>
                    <a:pt x="13" y="0"/>
                  </a:lnTo>
                  <a:lnTo>
                    <a:pt x="59" y="46"/>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68" name="Freeform 256"/>
            <p:cNvSpPr>
              <a:spLocks noEditPoints="1"/>
            </p:cNvSpPr>
            <p:nvPr/>
          </p:nvSpPr>
          <p:spPr bwMode="auto">
            <a:xfrm>
              <a:off x="7335838" y="4221163"/>
              <a:ext cx="257175" cy="257175"/>
            </a:xfrm>
            <a:custGeom>
              <a:avLst/>
              <a:gdLst/>
              <a:ahLst/>
              <a:cxnLst>
                <a:cxn ang="0">
                  <a:pos x="151" y="13"/>
                </a:cxn>
                <a:cxn ang="0">
                  <a:pos x="151" y="151"/>
                </a:cxn>
                <a:cxn ang="0">
                  <a:pos x="11" y="151"/>
                </a:cxn>
                <a:cxn ang="0">
                  <a:pos x="11" y="13"/>
                </a:cxn>
                <a:cxn ang="0">
                  <a:pos x="151" y="13"/>
                </a:cxn>
                <a:cxn ang="0">
                  <a:pos x="162" y="0"/>
                </a:cxn>
                <a:cxn ang="0">
                  <a:pos x="0" y="0"/>
                </a:cxn>
                <a:cxn ang="0">
                  <a:pos x="0" y="162"/>
                </a:cxn>
                <a:cxn ang="0">
                  <a:pos x="162" y="162"/>
                </a:cxn>
                <a:cxn ang="0">
                  <a:pos x="162" y="0"/>
                </a:cxn>
                <a:cxn ang="0">
                  <a:pos x="162" y="0"/>
                </a:cxn>
              </a:cxnLst>
              <a:rect l="0" t="0" r="r" b="b"/>
              <a:pathLst>
                <a:path w="162" h="162">
                  <a:moveTo>
                    <a:pt x="151" y="13"/>
                  </a:moveTo>
                  <a:lnTo>
                    <a:pt x="151" y="151"/>
                  </a:lnTo>
                  <a:lnTo>
                    <a:pt x="11" y="151"/>
                  </a:lnTo>
                  <a:lnTo>
                    <a:pt x="11" y="13"/>
                  </a:lnTo>
                  <a:lnTo>
                    <a:pt x="151" y="13"/>
                  </a:lnTo>
                  <a:close/>
                  <a:moveTo>
                    <a:pt x="162" y="0"/>
                  </a:moveTo>
                  <a:lnTo>
                    <a:pt x="0" y="0"/>
                  </a:lnTo>
                  <a:lnTo>
                    <a:pt x="0" y="162"/>
                  </a:lnTo>
                  <a:lnTo>
                    <a:pt x="162" y="162"/>
                  </a:lnTo>
                  <a:lnTo>
                    <a:pt x="162" y="0"/>
                  </a:lnTo>
                  <a:lnTo>
                    <a:pt x="162"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69" name="Freeform 257"/>
            <p:cNvSpPr>
              <a:spLocks noEditPoints="1"/>
            </p:cNvSpPr>
            <p:nvPr/>
          </p:nvSpPr>
          <p:spPr bwMode="auto">
            <a:xfrm>
              <a:off x="7335838" y="4221163"/>
              <a:ext cx="257175" cy="257175"/>
            </a:xfrm>
            <a:custGeom>
              <a:avLst/>
              <a:gdLst/>
              <a:ahLst/>
              <a:cxnLst>
                <a:cxn ang="0">
                  <a:pos x="151" y="13"/>
                </a:cxn>
                <a:cxn ang="0">
                  <a:pos x="151" y="151"/>
                </a:cxn>
                <a:cxn ang="0">
                  <a:pos x="11" y="151"/>
                </a:cxn>
                <a:cxn ang="0">
                  <a:pos x="11" y="13"/>
                </a:cxn>
                <a:cxn ang="0">
                  <a:pos x="151" y="13"/>
                </a:cxn>
                <a:cxn ang="0">
                  <a:pos x="162" y="0"/>
                </a:cxn>
                <a:cxn ang="0">
                  <a:pos x="0" y="0"/>
                </a:cxn>
                <a:cxn ang="0">
                  <a:pos x="0" y="162"/>
                </a:cxn>
                <a:cxn ang="0">
                  <a:pos x="162" y="162"/>
                </a:cxn>
                <a:cxn ang="0">
                  <a:pos x="162" y="0"/>
                </a:cxn>
                <a:cxn ang="0">
                  <a:pos x="162" y="0"/>
                </a:cxn>
              </a:cxnLst>
              <a:rect l="0" t="0" r="r" b="b"/>
              <a:pathLst>
                <a:path w="162" h="162">
                  <a:moveTo>
                    <a:pt x="151" y="13"/>
                  </a:moveTo>
                  <a:lnTo>
                    <a:pt x="151" y="151"/>
                  </a:lnTo>
                  <a:lnTo>
                    <a:pt x="11" y="151"/>
                  </a:lnTo>
                  <a:lnTo>
                    <a:pt x="11" y="13"/>
                  </a:lnTo>
                  <a:lnTo>
                    <a:pt x="151" y="13"/>
                  </a:lnTo>
                  <a:moveTo>
                    <a:pt x="162" y="0"/>
                  </a:moveTo>
                  <a:lnTo>
                    <a:pt x="0" y="0"/>
                  </a:lnTo>
                  <a:lnTo>
                    <a:pt x="0" y="162"/>
                  </a:lnTo>
                  <a:lnTo>
                    <a:pt x="162" y="162"/>
                  </a:lnTo>
                  <a:lnTo>
                    <a:pt x="162" y="0"/>
                  </a:lnTo>
                  <a:lnTo>
                    <a:pt x="162" y="0"/>
                  </a:lnTo>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70" name="Group 105"/>
          <p:cNvGrpSpPr/>
          <p:nvPr/>
        </p:nvGrpSpPr>
        <p:grpSpPr>
          <a:xfrm>
            <a:off x="10351581" y="5881851"/>
            <a:ext cx="323508" cy="323508"/>
            <a:chOff x="7921626" y="4221163"/>
            <a:chExt cx="257175" cy="257175"/>
          </a:xfrm>
          <a:solidFill>
            <a:srgbClr val="00B050"/>
          </a:solidFill>
        </p:grpSpPr>
        <p:sp>
          <p:nvSpPr>
            <p:cNvPr id="471" name="Freeform 258"/>
            <p:cNvSpPr/>
            <p:nvPr/>
          </p:nvSpPr>
          <p:spPr bwMode="auto">
            <a:xfrm>
              <a:off x="8050213" y="4294188"/>
              <a:ext cx="73025" cy="93663"/>
            </a:xfrm>
            <a:custGeom>
              <a:avLst/>
              <a:gdLst/>
              <a:ahLst/>
              <a:cxnLst>
                <a:cxn ang="0">
                  <a:pos x="46" y="59"/>
                </a:cxn>
                <a:cxn ang="0">
                  <a:pos x="46" y="47"/>
                </a:cxn>
                <a:cxn ang="0">
                  <a:pos x="0" y="0"/>
                </a:cxn>
                <a:cxn ang="0">
                  <a:pos x="0" y="13"/>
                </a:cxn>
                <a:cxn ang="0">
                  <a:pos x="46" y="59"/>
                </a:cxn>
              </a:cxnLst>
              <a:rect l="0" t="0" r="r" b="b"/>
              <a:pathLst>
                <a:path w="46" h="59">
                  <a:moveTo>
                    <a:pt x="46" y="59"/>
                  </a:moveTo>
                  <a:lnTo>
                    <a:pt x="46" y="47"/>
                  </a:lnTo>
                  <a:lnTo>
                    <a:pt x="0" y="0"/>
                  </a:lnTo>
                  <a:lnTo>
                    <a:pt x="0" y="13"/>
                  </a:lnTo>
                  <a:lnTo>
                    <a:pt x="46" y="59"/>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72" name="Freeform 259"/>
            <p:cNvSpPr/>
            <p:nvPr/>
          </p:nvSpPr>
          <p:spPr bwMode="auto">
            <a:xfrm>
              <a:off x="7977188" y="4294188"/>
              <a:ext cx="73025" cy="93663"/>
            </a:xfrm>
            <a:custGeom>
              <a:avLst/>
              <a:gdLst/>
              <a:ahLst/>
              <a:cxnLst>
                <a:cxn ang="0">
                  <a:pos x="46" y="0"/>
                </a:cxn>
                <a:cxn ang="0">
                  <a:pos x="46" y="13"/>
                </a:cxn>
                <a:cxn ang="0">
                  <a:pos x="0" y="59"/>
                </a:cxn>
                <a:cxn ang="0">
                  <a:pos x="0" y="47"/>
                </a:cxn>
                <a:cxn ang="0">
                  <a:pos x="46" y="0"/>
                </a:cxn>
              </a:cxnLst>
              <a:rect l="0" t="0" r="r" b="b"/>
              <a:pathLst>
                <a:path w="46" h="59">
                  <a:moveTo>
                    <a:pt x="46" y="0"/>
                  </a:moveTo>
                  <a:lnTo>
                    <a:pt x="46" y="13"/>
                  </a:lnTo>
                  <a:lnTo>
                    <a:pt x="0" y="59"/>
                  </a:lnTo>
                  <a:lnTo>
                    <a:pt x="0" y="47"/>
                  </a:lnTo>
                  <a:lnTo>
                    <a:pt x="46"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73" name="Freeform 260"/>
            <p:cNvSpPr>
              <a:spLocks noEditPoints="1"/>
            </p:cNvSpPr>
            <p:nvPr/>
          </p:nvSpPr>
          <p:spPr bwMode="auto">
            <a:xfrm>
              <a:off x="7921626" y="4221163"/>
              <a:ext cx="257175" cy="257175"/>
            </a:xfrm>
            <a:custGeom>
              <a:avLst/>
              <a:gdLst/>
              <a:ahLst/>
              <a:cxnLst>
                <a:cxn ang="0">
                  <a:pos x="151" y="13"/>
                </a:cxn>
                <a:cxn ang="0">
                  <a:pos x="151" y="151"/>
                </a:cxn>
                <a:cxn ang="0">
                  <a:pos x="12" y="151"/>
                </a:cxn>
                <a:cxn ang="0">
                  <a:pos x="12" y="13"/>
                </a:cxn>
                <a:cxn ang="0">
                  <a:pos x="151" y="13"/>
                </a:cxn>
                <a:cxn ang="0">
                  <a:pos x="162" y="0"/>
                </a:cxn>
                <a:cxn ang="0">
                  <a:pos x="0" y="0"/>
                </a:cxn>
                <a:cxn ang="0">
                  <a:pos x="0" y="162"/>
                </a:cxn>
                <a:cxn ang="0">
                  <a:pos x="162" y="162"/>
                </a:cxn>
                <a:cxn ang="0">
                  <a:pos x="162" y="0"/>
                </a:cxn>
                <a:cxn ang="0">
                  <a:pos x="162" y="0"/>
                </a:cxn>
              </a:cxnLst>
              <a:rect l="0" t="0" r="r" b="b"/>
              <a:pathLst>
                <a:path w="162" h="162">
                  <a:moveTo>
                    <a:pt x="151" y="13"/>
                  </a:moveTo>
                  <a:lnTo>
                    <a:pt x="151" y="151"/>
                  </a:lnTo>
                  <a:lnTo>
                    <a:pt x="12" y="151"/>
                  </a:lnTo>
                  <a:lnTo>
                    <a:pt x="12" y="13"/>
                  </a:lnTo>
                  <a:lnTo>
                    <a:pt x="151" y="13"/>
                  </a:lnTo>
                  <a:close/>
                  <a:moveTo>
                    <a:pt x="162" y="0"/>
                  </a:moveTo>
                  <a:lnTo>
                    <a:pt x="0" y="0"/>
                  </a:lnTo>
                  <a:lnTo>
                    <a:pt x="0" y="162"/>
                  </a:lnTo>
                  <a:lnTo>
                    <a:pt x="162" y="162"/>
                  </a:lnTo>
                  <a:lnTo>
                    <a:pt x="162" y="0"/>
                  </a:lnTo>
                  <a:lnTo>
                    <a:pt x="162"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74" name="Freeform 261"/>
            <p:cNvSpPr>
              <a:spLocks noEditPoints="1"/>
            </p:cNvSpPr>
            <p:nvPr/>
          </p:nvSpPr>
          <p:spPr bwMode="auto">
            <a:xfrm>
              <a:off x="7921626" y="4221163"/>
              <a:ext cx="257175" cy="257175"/>
            </a:xfrm>
            <a:custGeom>
              <a:avLst/>
              <a:gdLst/>
              <a:ahLst/>
              <a:cxnLst>
                <a:cxn ang="0">
                  <a:pos x="151" y="13"/>
                </a:cxn>
                <a:cxn ang="0">
                  <a:pos x="151" y="151"/>
                </a:cxn>
                <a:cxn ang="0">
                  <a:pos x="12" y="151"/>
                </a:cxn>
                <a:cxn ang="0">
                  <a:pos x="12" y="13"/>
                </a:cxn>
                <a:cxn ang="0">
                  <a:pos x="151" y="13"/>
                </a:cxn>
                <a:cxn ang="0">
                  <a:pos x="162" y="0"/>
                </a:cxn>
                <a:cxn ang="0">
                  <a:pos x="0" y="0"/>
                </a:cxn>
                <a:cxn ang="0">
                  <a:pos x="0" y="162"/>
                </a:cxn>
                <a:cxn ang="0">
                  <a:pos x="162" y="162"/>
                </a:cxn>
                <a:cxn ang="0">
                  <a:pos x="162" y="0"/>
                </a:cxn>
                <a:cxn ang="0">
                  <a:pos x="162" y="0"/>
                </a:cxn>
              </a:cxnLst>
              <a:rect l="0" t="0" r="r" b="b"/>
              <a:pathLst>
                <a:path w="162" h="162">
                  <a:moveTo>
                    <a:pt x="151" y="13"/>
                  </a:moveTo>
                  <a:lnTo>
                    <a:pt x="151" y="151"/>
                  </a:lnTo>
                  <a:lnTo>
                    <a:pt x="12" y="151"/>
                  </a:lnTo>
                  <a:lnTo>
                    <a:pt x="12" y="13"/>
                  </a:lnTo>
                  <a:lnTo>
                    <a:pt x="151" y="13"/>
                  </a:lnTo>
                  <a:moveTo>
                    <a:pt x="162" y="0"/>
                  </a:moveTo>
                  <a:lnTo>
                    <a:pt x="0" y="0"/>
                  </a:lnTo>
                  <a:lnTo>
                    <a:pt x="0" y="162"/>
                  </a:lnTo>
                  <a:lnTo>
                    <a:pt x="162" y="162"/>
                  </a:lnTo>
                  <a:lnTo>
                    <a:pt x="162" y="0"/>
                  </a:lnTo>
                  <a:lnTo>
                    <a:pt x="162" y="0"/>
                  </a:lnTo>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grpSp>
        <p:nvGrpSpPr>
          <p:cNvPr id="475" name="Group 106"/>
          <p:cNvGrpSpPr/>
          <p:nvPr/>
        </p:nvGrpSpPr>
        <p:grpSpPr>
          <a:xfrm>
            <a:off x="11112423" y="5881851"/>
            <a:ext cx="323508" cy="323508"/>
            <a:chOff x="8526463" y="4221163"/>
            <a:chExt cx="257175" cy="257175"/>
          </a:xfrm>
          <a:solidFill>
            <a:srgbClr val="00B050"/>
          </a:solidFill>
        </p:grpSpPr>
        <p:sp>
          <p:nvSpPr>
            <p:cNvPr id="476" name="Freeform 262"/>
            <p:cNvSpPr/>
            <p:nvPr/>
          </p:nvSpPr>
          <p:spPr bwMode="auto">
            <a:xfrm>
              <a:off x="8582026" y="4314825"/>
              <a:ext cx="73025" cy="90488"/>
            </a:xfrm>
            <a:custGeom>
              <a:avLst/>
              <a:gdLst/>
              <a:ahLst/>
              <a:cxnLst>
                <a:cxn ang="0">
                  <a:pos x="0" y="0"/>
                </a:cxn>
                <a:cxn ang="0">
                  <a:pos x="0" y="11"/>
                </a:cxn>
                <a:cxn ang="0">
                  <a:pos x="46" y="57"/>
                </a:cxn>
                <a:cxn ang="0">
                  <a:pos x="46" y="46"/>
                </a:cxn>
                <a:cxn ang="0">
                  <a:pos x="0" y="0"/>
                </a:cxn>
              </a:cxnLst>
              <a:rect l="0" t="0" r="r" b="b"/>
              <a:pathLst>
                <a:path w="46" h="57">
                  <a:moveTo>
                    <a:pt x="0" y="0"/>
                  </a:moveTo>
                  <a:lnTo>
                    <a:pt x="0" y="11"/>
                  </a:lnTo>
                  <a:lnTo>
                    <a:pt x="46" y="57"/>
                  </a:lnTo>
                  <a:lnTo>
                    <a:pt x="46" y="46"/>
                  </a:lnTo>
                  <a:lnTo>
                    <a:pt x="0"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77" name="Freeform 263"/>
            <p:cNvSpPr/>
            <p:nvPr/>
          </p:nvSpPr>
          <p:spPr bwMode="auto">
            <a:xfrm>
              <a:off x="8655051" y="4314825"/>
              <a:ext cx="73025" cy="90488"/>
            </a:xfrm>
            <a:custGeom>
              <a:avLst/>
              <a:gdLst/>
              <a:ahLst/>
              <a:cxnLst>
                <a:cxn ang="0">
                  <a:pos x="0" y="57"/>
                </a:cxn>
                <a:cxn ang="0">
                  <a:pos x="0" y="46"/>
                </a:cxn>
                <a:cxn ang="0">
                  <a:pos x="46" y="0"/>
                </a:cxn>
                <a:cxn ang="0">
                  <a:pos x="46" y="11"/>
                </a:cxn>
                <a:cxn ang="0">
                  <a:pos x="0" y="57"/>
                </a:cxn>
              </a:cxnLst>
              <a:rect l="0" t="0" r="r" b="b"/>
              <a:pathLst>
                <a:path w="46" h="57">
                  <a:moveTo>
                    <a:pt x="0" y="57"/>
                  </a:moveTo>
                  <a:lnTo>
                    <a:pt x="0" y="46"/>
                  </a:lnTo>
                  <a:lnTo>
                    <a:pt x="46" y="0"/>
                  </a:lnTo>
                  <a:lnTo>
                    <a:pt x="46" y="11"/>
                  </a:lnTo>
                  <a:lnTo>
                    <a:pt x="0" y="57"/>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78" name="Freeform 264"/>
            <p:cNvSpPr>
              <a:spLocks noEditPoints="1"/>
            </p:cNvSpPr>
            <p:nvPr/>
          </p:nvSpPr>
          <p:spPr bwMode="auto">
            <a:xfrm>
              <a:off x="8526463" y="4221163"/>
              <a:ext cx="257175" cy="257175"/>
            </a:xfrm>
            <a:custGeom>
              <a:avLst/>
              <a:gdLst/>
              <a:ahLst/>
              <a:cxnLst>
                <a:cxn ang="0">
                  <a:pos x="149" y="13"/>
                </a:cxn>
                <a:cxn ang="0">
                  <a:pos x="149" y="151"/>
                </a:cxn>
                <a:cxn ang="0">
                  <a:pos x="11" y="151"/>
                </a:cxn>
                <a:cxn ang="0">
                  <a:pos x="11" y="13"/>
                </a:cxn>
                <a:cxn ang="0">
                  <a:pos x="149" y="13"/>
                </a:cxn>
                <a:cxn ang="0">
                  <a:pos x="162" y="0"/>
                </a:cxn>
                <a:cxn ang="0">
                  <a:pos x="0" y="0"/>
                </a:cxn>
                <a:cxn ang="0">
                  <a:pos x="0" y="162"/>
                </a:cxn>
                <a:cxn ang="0">
                  <a:pos x="162" y="162"/>
                </a:cxn>
                <a:cxn ang="0">
                  <a:pos x="162" y="0"/>
                </a:cxn>
                <a:cxn ang="0">
                  <a:pos x="162" y="0"/>
                </a:cxn>
              </a:cxnLst>
              <a:rect l="0" t="0" r="r" b="b"/>
              <a:pathLst>
                <a:path w="162" h="162">
                  <a:moveTo>
                    <a:pt x="149" y="13"/>
                  </a:moveTo>
                  <a:lnTo>
                    <a:pt x="149" y="151"/>
                  </a:lnTo>
                  <a:lnTo>
                    <a:pt x="11" y="151"/>
                  </a:lnTo>
                  <a:lnTo>
                    <a:pt x="11" y="13"/>
                  </a:lnTo>
                  <a:lnTo>
                    <a:pt x="149" y="13"/>
                  </a:lnTo>
                  <a:close/>
                  <a:moveTo>
                    <a:pt x="162" y="0"/>
                  </a:moveTo>
                  <a:lnTo>
                    <a:pt x="0" y="0"/>
                  </a:lnTo>
                  <a:lnTo>
                    <a:pt x="0" y="162"/>
                  </a:lnTo>
                  <a:lnTo>
                    <a:pt x="162" y="162"/>
                  </a:lnTo>
                  <a:lnTo>
                    <a:pt x="162" y="0"/>
                  </a:lnTo>
                  <a:lnTo>
                    <a:pt x="162" y="0"/>
                  </a:lnTo>
                  <a:close/>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sp>
          <p:nvSpPr>
            <p:cNvPr id="479" name="Freeform 265"/>
            <p:cNvSpPr>
              <a:spLocks noEditPoints="1"/>
            </p:cNvSpPr>
            <p:nvPr/>
          </p:nvSpPr>
          <p:spPr bwMode="auto">
            <a:xfrm>
              <a:off x="8526463" y="4221163"/>
              <a:ext cx="257175" cy="257175"/>
            </a:xfrm>
            <a:custGeom>
              <a:avLst/>
              <a:gdLst/>
              <a:ahLst/>
              <a:cxnLst>
                <a:cxn ang="0">
                  <a:pos x="149" y="13"/>
                </a:cxn>
                <a:cxn ang="0">
                  <a:pos x="149" y="151"/>
                </a:cxn>
                <a:cxn ang="0">
                  <a:pos x="11" y="151"/>
                </a:cxn>
                <a:cxn ang="0">
                  <a:pos x="11" y="13"/>
                </a:cxn>
                <a:cxn ang="0">
                  <a:pos x="149" y="13"/>
                </a:cxn>
                <a:cxn ang="0">
                  <a:pos x="162" y="0"/>
                </a:cxn>
                <a:cxn ang="0">
                  <a:pos x="0" y="0"/>
                </a:cxn>
                <a:cxn ang="0">
                  <a:pos x="0" y="162"/>
                </a:cxn>
                <a:cxn ang="0">
                  <a:pos x="162" y="162"/>
                </a:cxn>
                <a:cxn ang="0">
                  <a:pos x="162" y="0"/>
                </a:cxn>
                <a:cxn ang="0">
                  <a:pos x="162" y="0"/>
                </a:cxn>
              </a:cxnLst>
              <a:rect l="0" t="0" r="r" b="b"/>
              <a:pathLst>
                <a:path w="162" h="162">
                  <a:moveTo>
                    <a:pt x="149" y="13"/>
                  </a:moveTo>
                  <a:lnTo>
                    <a:pt x="149" y="151"/>
                  </a:lnTo>
                  <a:lnTo>
                    <a:pt x="11" y="151"/>
                  </a:lnTo>
                  <a:lnTo>
                    <a:pt x="11" y="13"/>
                  </a:lnTo>
                  <a:lnTo>
                    <a:pt x="149" y="13"/>
                  </a:lnTo>
                  <a:moveTo>
                    <a:pt x="162" y="0"/>
                  </a:moveTo>
                  <a:lnTo>
                    <a:pt x="0" y="0"/>
                  </a:lnTo>
                  <a:lnTo>
                    <a:pt x="0" y="162"/>
                  </a:lnTo>
                  <a:lnTo>
                    <a:pt x="162" y="162"/>
                  </a:lnTo>
                  <a:lnTo>
                    <a:pt x="162" y="0"/>
                  </a:lnTo>
                  <a:lnTo>
                    <a:pt x="162" y="0"/>
                  </a:lnTo>
                </a:path>
              </a:pathLst>
            </a:custGeom>
            <a:grpFill/>
            <a:ln w="9525">
              <a:noFill/>
              <a:round/>
            </a:ln>
          </p:spPr>
          <p:txBody>
            <a:bodyPr/>
            <a:lstStyle/>
            <a:p>
              <a:pPr fontAlgn="auto">
                <a:spcBef>
                  <a:spcPts val="0"/>
                </a:spcBef>
                <a:spcAft>
                  <a:spcPts val="0"/>
                </a:spcAft>
                <a:defRPr/>
              </a:pPr>
              <a:endParaRPr lang="en-US">
                <a:latin typeface="Calibri" panose="020F0502020204030204" charset="0"/>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KSO_WM_TEMPLATE_TOPIC_ID" val="2869567"/>
  <p:tag name="KSO_WM_TEMPLATE_OUTLINE_ID" val="6"/>
  <p:tag name="KSO_WM_TEMPLATE_SCENE_ID" val="1"/>
  <p:tag name="KSO_WM_TEMPLATE_JOB_ID" val="6"/>
  <p:tag name="KSO_WM_TEMPLATE_TOPIC_DEFAULT" val="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4391</Words>
  <Application>WPS 演示</Application>
  <PresentationFormat>宽屏</PresentationFormat>
  <Paragraphs>590</Paragraphs>
  <Slides>28</Slides>
  <Notes>0</Notes>
  <HiddenSlides>1</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28</vt:i4>
      </vt:variant>
    </vt:vector>
  </HeadingPairs>
  <TitlesOfParts>
    <vt:vector size="53" baseType="lpstr">
      <vt:lpstr>Arial</vt:lpstr>
      <vt:lpstr>宋体</vt:lpstr>
      <vt:lpstr>Wingdings</vt:lpstr>
      <vt:lpstr>腾祥嘉丽细圆简</vt:lpstr>
      <vt:lpstr>文鼎习字体</vt:lpstr>
      <vt:lpstr>腾祥伯当行楷繁</vt:lpstr>
      <vt:lpstr>锐字逼格锐线体简4.0(原名张海山锐线体简）</vt:lpstr>
      <vt:lpstr>文鼎习字体_U</vt:lpstr>
      <vt:lpstr>华文行楷</vt:lpstr>
      <vt:lpstr>华文楷体</vt:lpstr>
      <vt:lpstr>Arial Unicode MS</vt:lpstr>
      <vt:lpstr>锐字云字库准圆体1.0</vt:lpstr>
      <vt:lpstr>张海山锐线体简</vt:lpstr>
      <vt:lpstr>微软雅黑</vt:lpstr>
      <vt:lpstr>Calibri</vt:lpstr>
      <vt:lpstr>FontAwesome</vt:lpstr>
      <vt:lpstr>Gill Sans</vt:lpstr>
      <vt:lpstr>微软雅黑 Light</vt:lpstr>
      <vt:lpstr>Calibri Light</vt:lpstr>
      <vt:lpstr>Open Sans</vt:lpstr>
      <vt:lpstr>FontAwesome</vt:lpstr>
      <vt:lpstr>方正姚体</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33</cp:revision>
  <dcterms:created xsi:type="dcterms:W3CDTF">2015-05-05T08:02:00Z</dcterms:created>
  <dcterms:modified xsi:type="dcterms:W3CDTF">2018-03-02T01:55:39Z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