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81" r:id="rId2"/>
    <p:sldId id="272" r:id="rId3"/>
    <p:sldId id="275" r:id="rId4"/>
    <p:sldId id="278" r:id="rId5"/>
    <p:sldId id="280" r:id="rId6"/>
    <p:sldId id="282" r:id="rId7"/>
    <p:sldId id="286" r:id="rId8"/>
    <p:sldId id="288" r:id="rId9"/>
    <p:sldId id="290" r:id="rId10"/>
    <p:sldId id="287" r:id="rId11"/>
    <p:sldId id="289" r:id="rId12"/>
    <p:sldId id="291" r:id="rId13"/>
    <p:sldId id="283" r:id="rId14"/>
  </p:sldIdLst>
  <p:sldSz cx="9601200" cy="5400675"/>
  <p:notesSz cx="6858000" cy="9144000"/>
  <p:custDataLst>
    <p:tags r:id="rId16"/>
  </p:custDataLst>
  <p:defaultTextStyle>
    <a:defPPr>
      <a:defRPr lang="zh-CN"/>
    </a:defPPr>
    <a:lvl1pPr marL="0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1pPr>
    <a:lvl2pPr marL="388803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2pPr>
    <a:lvl3pPr marL="777606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3pPr>
    <a:lvl4pPr marL="1166409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4pPr>
    <a:lvl5pPr marL="1555212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5pPr>
    <a:lvl6pPr marL="1944014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6pPr>
    <a:lvl7pPr marL="2332817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7pPr>
    <a:lvl8pPr marL="2721620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8pPr>
    <a:lvl9pPr marL="3110423" algn="l" defTabSz="777606" rtl="0" eaLnBrk="1" latinLnBrk="0" hangingPunct="1">
      <a:defRPr sz="153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01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2F2F2"/>
    <a:srgbClr val="F3F3F2"/>
    <a:srgbClr val="F4F4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78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-660" y="-78"/>
      </p:cViewPr>
      <p:guideLst>
        <p:guide orient="horz" pos="1701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90295-A4CA-4163-8A63-EF4B3DAB66A7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015B7-38AA-4B20-BB4D-7C35CD61FAE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236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1pPr>
    <a:lvl2pPr marL="388803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2pPr>
    <a:lvl3pPr marL="777606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3pPr>
    <a:lvl4pPr marL="1166409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4pPr>
    <a:lvl5pPr marL="1555212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5pPr>
    <a:lvl6pPr marL="1944014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6pPr>
    <a:lvl7pPr marL="2332817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7pPr>
    <a:lvl8pPr marL="2721620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8pPr>
    <a:lvl9pPr marL="3110423" algn="l" defTabSz="777606" rtl="0" eaLnBrk="1" latinLnBrk="0" hangingPunct="1">
      <a:defRPr sz="10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7288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2043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3221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4634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8161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4037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015B7-38AA-4B20-BB4D-7C35CD61FAE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435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883861"/>
            <a:ext cx="7200900" cy="1880235"/>
          </a:xfrm>
        </p:spPr>
        <p:txBody>
          <a:bodyPr anchor="b"/>
          <a:lstStyle>
            <a:lvl1pPr algn="ctr">
              <a:defRPr sz="472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2836605"/>
            <a:ext cx="7200900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60045" indent="0" algn="ctr">
              <a:buNone/>
              <a:defRPr sz="1575"/>
            </a:lvl2pPr>
            <a:lvl3pPr marL="720090" indent="0" algn="ctr">
              <a:buNone/>
              <a:defRPr sz="1418"/>
            </a:lvl3pPr>
            <a:lvl4pPr marL="1080135" indent="0" algn="ctr">
              <a:buNone/>
              <a:defRPr sz="1260"/>
            </a:lvl4pPr>
            <a:lvl5pPr marL="1440180" indent="0" algn="ctr">
              <a:buNone/>
              <a:defRPr sz="1260"/>
            </a:lvl5pPr>
            <a:lvl6pPr marL="1800225" indent="0" algn="ctr">
              <a:buNone/>
              <a:defRPr sz="1260"/>
            </a:lvl6pPr>
            <a:lvl7pPr marL="2160270" indent="0" algn="ctr">
              <a:buNone/>
              <a:defRPr sz="1260"/>
            </a:lvl7pPr>
            <a:lvl8pPr marL="2520315" indent="0" algn="ctr">
              <a:buNone/>
              <a:defRPr sz="1260"/>
            </a:lvl8pPr>
            <a:lvl9pPr marL="2880360" indent="0" algn="ctr">
              <a:buNone/>
              <a:defRPr sz="126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551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1789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1346419"/>
            <a:ext cx="8281035" cy="2246530"/>
          </a:xfrm>
        </p:spPr>
        <p:txBody>
          <a:bodyPr anchor="b"/>
          <a:lstStyle>
            <a:lvl1pPr>
              <a:defRPr sz="472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3614203"/>
            <a:ext cx="8281035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418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377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1437680"/>
            <a:ext cx="4080510" cy="34266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1437680"/>
            <a:ext cx="4080510" cy="34266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938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287536"/>
            <a:ext cx="8281035" cy="104388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1323916"/>
            <a:ext cx="4061757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1972747"/>
            <a:ext cx="4061757" cy="29016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7" y="1323916"/>
            <a:ext cx="4081761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7" y="1972747"/>
            <a:ext cx="4081761" cy="29016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674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614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531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60045"/>
            <a:ext cx="3096637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777597"/>
            <a:ext cx="4860608" cy="3837980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1620202"/>
            <a:ext cx="3096637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2269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360045"/>
            <a:ext cx="3096637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777597"/>
            <a:ext cx="4860608" cy="3837980"/>
          </a:xfrm>
        </p:spPr>
        <p:txBody>
          <a:bodyPr anchor="t"/>
          <a:lstStyle>
            <a:lvl1pPr marL="0" indent="0">
              <a:buNone/>
              <a:defRPr sz="2520"/>
            </a:lvl1pPr>
            <a:lvl2pPr marL="360045" indent="0">
              <a:buNone/>
              <a:defRPr sz="2205"/>
            </a:lvl2pPr>
            <a:lvl3pPr marL="720090" indent="0">
              <a:buNone/>
              <a:defRPr sz="1890"/>
            </a:lvl3pPr>
            <a:lvl4pPr marL="1080135" indent="0">
              <a:buNone/>
              <a:defRPr sz="1575"/>
            </a:lvl4pPr>
            <a:lvl5pPr marL="1440180" indent="0">
              <a:buNone/>
              <a:defRPr sz="1575"/>
            </a:lvl5pPr>
            <a:lvl6pPr marL="1800225" indent="0">
              <a:buNone/>
              <a:defRPr sz="1575"/>
            </a:lvl6pPr>
            <a:lvl7pPr marL="2160270" indent="0">
              <a:buNone/>
              <a:defRPr sz="1575"/>
            </a:lvl7pPr>
            <a:lvl8pPr marL="2520315" indent="0">
              <a:buNone/>
              <a:defRPr sz="1575"/>
            </a:lvl8pPr>
            <a:lvl9pPr marL="2880360" indent="0">
              <a:buNone/>
              <a:defRPr sz="157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1620202"/>
            <a:ext cx="3096637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154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719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287536"/>
            <a:ext cx="2070259" cy="457682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287536"/>
            <a:ext cx="6090761" cy="457682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544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287536"/>
            <a:ext cx="8281035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1437680"/>
            <a:ext cx="8281035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5005626"/>
            <a:ext cx="2160270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09789-FCD6-481A-9923-32E656DF23CB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5005626"/>
            <a:ext cx="3240405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5005626"/>
            <a:ext cx="2160270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288B-7458-47DA-BB60-683206BA41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85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20090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720090" rtl="0" eaLnBrk="1" latinLnBrk="0" hangingPunct="1">
        <a:lnSpc>
          <a:spcPct val="90000"/>
        </a:lnSpc>
        <a:spcBef>
          <a:spcPts val="788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06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0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261"/>
          <a:stretch/>
        </p:blipFill>
        <p:spPr>
          <a:xfrm flipH="1">
            <a:off x="4648277" y="0"/>
            <a:ext cx="4957805" cy="540067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261"/>
          <a:stretch/>
        </p:blipFill>
        <p:spPr>
          <a:xfrm>
            <a:off x="1" y="-1"/>
            <a:ext cx="5028057" cy="54006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602" b="96991" l="100" r="99700">
                        <a14:foregroundMark x1="53100" y1="602" x2="8900" y2="33200"/>
                        <a14:foregroundMark x1="11200" y1="32197" x2="100" y2="39920"/>
                        <a14:foregroundMark x1="3700" y1="67101" x2="8700" y2="71715"/>
                        <a14:foregroundMark x1="57800" y1="7322" x2="62000" y2="7523"/>
                        <a14:foregroundMark x1="93300" y1="38415" x2="99700" y2="42828"/>
                        <a14:foregroundMark x1="7200" y1="41825" x2="7600" y2="86760"/>
                        <a14:foregroundMark x1="28300" y1="48746" x2="500" y2="72919"/>
                        <a14:foregroundMark x1="11800" y1="78435" x2="34500" y2="94684"/>
                        <a14:foregroundMark x1="86600" y1="84654" x2="59100" y2="96991"/>
                        <a14:foregroundMark x1="92000" y1="76530" x2="98700" y2="6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2928" y="861703"/>
            <a:ext cx="3554538" cy="354387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97544" y="1456415"/>
            <a:ext cx="965289" cy="2500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823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古风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033100" y="1989520"/>
            <a:ext cx="731867" cy="1780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778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42060" y="2874818"/>
            <a:ext cx="369387" cy="420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xmlns="" val="1229249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a.hiphotos.baidu.com/zhidao/pic/item/58ee3d6d55fbb2fb73dc69d64d4a20a44723dc7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918"/>
          <a:stretch/>
        </p:blipFill>
        <p:spPr bwMode="auto">
          <a:xfrm>
            <a:off x="0" y="552347"/>
            <a:ext cx="4908378" cy="332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5780" y="2837311"/>
            <a:ext cx="946318" cy="80262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07661" y="292375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189606" y="3726378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6320" y="2837311"/>
            <a:ext cx="946318" cy="80262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498201" y="292375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980147" y="3726378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4332" y="2837311"/>
            <a:ext cx="946318" cy="80262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8246213" y="292375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728158" y="3726378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85201" y="1678065"/>
            <a:ext cx="369387" cy="3659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1778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4" name="文本框 23"/>
          <p:cNvSpPr txBox="1"/>
          <p:nvPr/>
        </p:nvSpPr>
        <p:spPr>
          <a:xfrm>
            <a:off x="8534343" y="805921"/>
            <a:ext cx="555241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扉</a:t>
            </a:r>
            <a:endParaRPr lang="en-US" altLang="zh-CN" sz="2845" dirty="0">
              <a:latin typeface="叶根友毛笔行书2.0版" panose="02010601030101010101" pitchFamily="2" charset="-122"/>
              <a:ea typeface="叶根友毛笔行书2.0版" panose="02010601030101010101" pitchFamily="2" charset="-122"/>
              <a:cs typeface="经典繁方篆" panose="02010609000101010101" pitchFamily="49" charset="-122"/>
            </a:endParaRPr>
          </a:p>
          <a:p>
            <a:r>
              <a:rPr lang="zh-CN" altLang="en-US" sz="2845" dirty="0"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60878" y="999659"/>
            <a:ext cx="2373470" cy="130079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万木冻欲折孤根暖独回 前村深雪里昨夜一枝开 </a:t>
            </a:r>
          </a:p>
          <a:p>
            <a:r>
              <a:rPr lang="zh-CN" altLang="en-US" sz="1778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风递幽香出禽窥素艳来 明年如应律先发映春台</a:t>
            </a:r>
            <a:endParaRPr lang="en-US" altLang="zh-CN" sz="1778" dirty="0">
              <a:solidFill>
                <a:schemeClr val="tx1">
                  <a:lumMod val="85000"/>
                  <a:lumOff val="15000"/>
                </a:schemeClr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  <a:cs typeface="经典繁方篆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734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8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4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uiExpand="1" build="p"/>
      <p:bldP spid="17" grpId="0"/>
      <p:bldP spid="18" grpId="0" uiExpand="1" build="p"/>
      <p:bldP spid="20" grpId="0"/>
      <p:bldP spid="21" grpId="0" uiExpand="1" build="p"/>
      <p:bldP spid="23" grpId="0" animBg="1"/>
      <p:bldP spid="24" grpId="0"/>
      <p:bldP spid="1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5618" y="2324757"/>
            <a:ext cx="1977543" cy="167725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84306" y="2324755"/>
            <a:ext cx="965289" cy="12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823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壹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484432" y="2875704"/>
            <a:ext cx="731867" cy="1780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778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87785" y="3610766"/>
            <a:ext cx="369387" cy="420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51" r="1919"/>
          <a:stretch/>
        </p:blipFill>
        <p:spPr>
          <a:xfrm flipH="1">
            <a:off x="-168919" y="1452963"/>
            <a:ext cx="5405385" cy="38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2744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0" y="1765434"/>
            <a:ext cx="3842986" cy="40858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9406" y="1765437"/>
            <a:ext cx="1393576" cy="1393576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718960" y="2120874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56861" y="3130844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1039" y="3008657"/>
            <a:ext cx="1393576" cy="139357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910593" y="3364094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348494" y="4374065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98799" y="2052737"/>
            <a:ext cx="1393576" cy="1393576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258353" y="2408174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696254" y="3418144"/>
            <a:ext cx="159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6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607689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build="p"/>
      <p:bldP spid="17" grpId="0"/>
      <p:bldP spid="18" grpId="0" uiExpand="1" build="p"/>
      <p:bldP spid="20" grpId="0"/>
      <p:bldP spid="2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752"/>
          <a:stretch/>
        </p:blipFill>
        <p:spPr>
          <a:xfrm>
            <a:off x="2" y="3072522"/>
            <a:ext cx="9601200" cy="202847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844" y="1353974"/>
            <a:ext cx="2688872" cy="2644058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1059254" y="1957033"/>
            <a:ext cx="1655553" cy="165555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  <p:sp>
        <p:nvSpPr>
          <p:cNvPr id="33" name="文本框 32"/>
          <p:cNvSpPr txBox="1"/>
          <p:nvPr/>
        </p:nvSpPr>
        <p:spPr>
          <a:xfrm>
            <a:off x="1146363" y="3998034"/>
            <a:ext cx="7989924" cy="74917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请输入文本内容请输入文本内请输入文本内容请输入文本内容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请输入文本内容请输入文本内请输入文本内容请输入文本内容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3727" y="1353974"/>
            <a:ext cx="2688872" cy="2644058"/>
          </a:xfrm>
          <a:prstGeom prst="rect">
            <a:avLst/>
          </a:prstGeom>
        </p:spPr>
      </p:pic>
      <p:sp>
        <p:nvSpPr>
          <p:cNvPr id="37" name="椭圆 36"/>
          <p:cNvSpPr/>
          <p:nvPr/>
        </p:nvSpPr>
        <p:spPr>
          <a:xfrm>
            <a:off x="4105137" y="1957033"/>
            <a:ext cx="1655553" cy="165555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47413" y="1353974"/>
            <a:ext cx="2688872" cy="2644058"/>
          </a:xfrm>
          <a:prstGeom prst="rect">
            <a:avLst/>
          </a:prstGeom>
        </p:spPr>
      </p:pic>
      <p:sp>
        <p:nvSpPr>
          <p:cNvPr id="39" name="椭圆 38"/>
          <p:cNvSpPr/>
          <p:nvPr/>
        </p:nvSpPr>
        <p:spPr>
          <a:xfrm>
            <a:off x="6948823" y="1957033"/>
            <a:ext cx="1655553" cy="165555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</p:spTree>
    <p:extLst>
      <p:ext uri="{BB962C8B-B14F-4D97-AF65-F5344CB8AC3E}">
        <p14:creationId xmlns:p14="http://schemas.microsoft.com/office/powerpoint/2010/main" xmlns="" val="12114620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3" grpId="0" uiExpand="1" build="p"/>
      <p:bldP spid="34" grpId="0"/>
      <p:bldP spid="37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752"/>
          <a:stretch/>
        </p:blipFill>
        <p:spPr>
          <a:xfrm>
            <a:off x="2" y="3072522"/>
            <a:ext cx="9601200" cy="20284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1887" b="96017" l="5000" r="96000">
                        <a14:foregroundMark x1="31800" y1="73585" x2="57600" y2="96436"/>
                        <a14:foregroundMark x1="53200" y1="10692" x2="53200" y2="10692"/>
                        <a14:backgroundMark x1="75200" y1="28302" x2="78200" y2="31866"/>
                        <a14:backgroundMark x1="69800" y1="71698" x2="66200" y2="73375"/>
                        <a14:backgroundMark x1="80000" y1="80084" x2="78200" y2="809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513" y="1446500"/>
            <a:ext cx="2241180" cy="213808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658" y="2899729"/>
            <a:ext cx="1723096" cy="164383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743" y="1675640"/>
            <a:ext cx="1042925" cy="994951"/>
          </a:xfrm>
          <a:prstGeom prst="rect">
            <a:avLst/>
          </a:prstGeom>
        </p:spPr>
      </p:pic>
      <p:sp>
        <p:nvSpPr>
          <p:cNvPr id="23" name="椭圆 22"/>
          <p:cNvSpPr/>
          <p:nvPr/>
        </p:nvSpPr>
        <p:spPr>
          <a:xfrm>
            <a:off x="2276249" y="1968609"/>
            <a:ext cx="1093862" cy="109386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  <p:sp>
        <p:nvSpPr>
          <p:cNvPr id="24" name="椭圆 23"/>
          <p:cNvSpPr/>
          <p:nvPr/>
        </p:nvSpPr>
        <p:spPr>
          <a:xfrm>
            <a:off x="801782" y="3276985"/>
            <a:ext cx="919886" cy="919886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  <p:sp>
        <p:nvSpPr>
          <p:cNvPr id="25" name="椭圆 24"/>
          <p:cNvSpPr/>
          <p:nvPr/>
        </p:nvSpPr>
        <p:spPr>
          <a:xfrm>
            <a:off x="945538" y="1918445"/>
            <a:ext cx="509340" cy="50934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1"/>
          </a:p>
        </p:txBody>
      </p:sp>
      <p:sp>
        <p:nvSpPr>
          <p:cNvPr id="35" name="文本框 34"/>
          <p:cNvSpPr txBox="1"/>
          <p:nvPr/>
        </p:nvSpPr>
        <p:spPr>
          <a:xfrm>
            <a:off x="5365677" y="1771089"/>
            <a:ext cx="4235525" cy="4207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1892" y="1362693"/>
            <a:ext cx="1275133" cy="1193742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4493241" y="1668522"/>
            <a:ext cx="872437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标题</a:t>
            </a:r>
            <a:endParaRPr lang="en-US" altLang="zh-CN" sz="2489" dirty="0">
              <a:solidFill>
                <a:schemeClr val="bg1"/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365677" y="2813279"/>
            <a:ext cx="4235525" cy="4207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1892" y="2404884"/>
            <a:ext cx="1275133" cy="1193742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493241" y="2710712"/>
            <a:ext cx="872437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标题</a:t>
            </a:r>
            <a:endParaRPr lang="en-US" altLang="zh-CN" sz="2489" dirty="0">
              <a:solidFill>
                <a:schemeClr val="bg1"/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365676" y="3862351"/>
            <a:ext cx="4114866" cy="4207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1892" y="3470069"/>
            <a:ext cx="1275133" cy="1193742"/>
          </a:xfrm>
          <a:prstGeom prst="rect">
            <a:avLst/>
          </a:prstGeom>
        </p:spPr>
      </p:pic>
      <p:sp>
        <p:nvSpPr>
          <p:cNvPr id="66" name="文本框 65"/>
          <p:cNvSpPr txBox="1"/>
          <p:nvPr/>
        </p:nvSpPr>
        <p:spPr>
          <a:xfrm>
            <a:off x="4493241" y="3775897"/>
            <a:ext cx="872437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标题</a:t>
            </a:r>
            <a:endParaRPr lang="en-US" altLang="zh-CN" sz="2489" dirty="0">
              <a:solidFill>
                <a:schemeClr val="bg1"/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42259295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35" grpId="0"/>
      <p:bldP spid="51" grpId="0"/>
      <p:bldP spid="61" grpId="0"/>
      <p:bldP spid="63" grpId="0"/>
      <p:bldP spid="64" grpId="0"/>
      <p:bldP spid="66" grpId="0"/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99685"/>
            <a:ext cx="4801306" cy="480130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5618" y="2324757"/>
            <a:ext cx="1977543" cy="167725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684306" y="2324755"/>
            <a:ext cx="965289" cy="12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823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484432" y="2875704"/>
            <a:ext cx="731867" cy="1780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778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087785" y="3610766"/>
            <a:ext cx="369387" cy="420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xmlns="" val="3403933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build="p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14" b="24139"/>
          <a:stretch/>
        </p:blipFill>
        <p:spPr>
          <a:xfrm>
            <a:off x="0" y="1539738"/>
            <a:ext cx="5672907" cy="327004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535353" y="169100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535353" y="265401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535353" y="361702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2288" y="1613610"/>
            <a:ext cx="928284" cy="928284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5909199" y="1748882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壹</a:t>
            </a: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2288" y="2541894"/>
            <a:ext cx="928284" cy="928284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5909199" y="2677166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贰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2288" y="3513514"/>
            <a:ext cx="928284" cy="92828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5909199" y="3648786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三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20868311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p"/>
      <p:bldP spid="38" grpId="0" uiExpand="1" build="p"/>
      <p:bldP spid="39" grpId="0" uiExpand="1" build="p"/>
      <p:bldP spid="41" grpId="0"/>
      <p:bldP spid="43" grpId="0"/>
      <p:bldP spid="45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7981" y="3871717"/>
            <a:ext cx="5193652" cy="151293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660" b="33695"/>
          <a:stretch/>
        </p:blipFill>
        <p:spPr>
          <a:xfrm>
            <a:off x="8020406" y="3325363"/>
            <a:ext cx="1319676" cy="10757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2106" y="3697715"/>
            <a:ext cx="1240986" cy="109454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3" name="文本框 22"/>
          <p:cNvSpPr txBox="1"/>
          <p:nvPr/>
        </p:nvSpPr>
        <p:spPr>
          <a:xfrm>
            <a:off x="1713609" y="1448737"/>
            <a:ext cx="841512" cy="224153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165" y="1275774"/>
            <a:ext cx="928284" cy="92828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059076" y="1411046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21096" y="1411319"/>
            <a:ext cx="841512" cy="23362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1501" y="1241855"/>
            <a:ext cx="928284" cy="92828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198412" y="137712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贰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930359" y="1411319"/>
            <a:ext cx="841512" cy="23362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0764" y="1241855"/>
            <a:ext cx="928284" cy="928284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5307675" y="137712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三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039622" y="1411319"/>
            <a:ext cx="841512" cy="23362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0027" y="1241855"/>
            <a:ext cx="928284" cy="928284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7416938" y="1377127"/>
            <a:ext cx="474467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xmlns="" val="9912660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uiExpand="1" build="p"/>
      <p:bldP spid="25" grpId="0"/>
      <p:bldP spid="26" grpId="0" build="p"/>
      <p:bldP spid="28" grpId="0"/>
      <p:bldP spid="29" grpId="0" build="p"/>
      <p:bldP spid="31" grpId="0"/>
      <p:bldP spid="32" grpId="0" build="p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0" b="100000" l="3846" r="90385">
                        <a14:foregroundMark x1="86538" y1="843" x2="86538" y2="95663"/>
                        <a14:foregroundMark x1="27692" y1="38916" x2="14038" y2="42410"/>
                        <a14:foregroundMark x1="49038" y1="47711" x2="35769" y2="49880"/>
                        <a14:foregroundMark x1="46538" y1="23735" x2="45192" y2="21807"/>
                        <a14:foregroundMark x1="63846" y1="11446" x2="56154" y2="15783"/>
                        <a14:foregroundMark x1="69038" y1="2169" x2="71538" y2="9036"/>
                        <a14:foregroundMark x1="72500" y1="26386" x2="71538" y2="34699"/>
                        <a14:foregroundMark x1="75769" y1="62892" x2="76154" y2="71205"/>
                        <a14:foregroundMark x1="32500" y1="10964" x2="29038" y2="13855"/>
                        <a14:foregroundMark x1="33654" y1="16506" x2="35385" y2="20723"/>
                        <a14:foregroundMark x1="40000" y1="21566" x2="31154" y2="21807"/>
                        <a14:foregroundMark x1="24808" y1="27952" x2="23077" y2="31687"/>
                        <a14:foregroundMark x1="30385" y1="27952" x2="45577" y2="35783"/>
                        <a14:foregroundMark x1="47692" y1="25904" x2="49038" y2="29518"/>
                        <a14:foregroundMark x1="69423" y1="6145" x2="77115" y2="91928"/>
                        <a14:foregroundMark x1="69423" y1="13012" x2="70192" y2="36988"/>
                        <a14:foregroundMark x1="60000" y1="9277" x2="53654" y2="4578"/>
                        <a14:foregroundMark x1="65577" y1="7711" x2="63846" y2="482"/>
                        <a14:foregroundMark x1="14038" y1="42169" x2="6923" y2="45904"/>
                        <a14:foregroundMark x1="45577" y1="42410" x2="37115" y2="437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90"/>
          <a:stretch/>
        </p:blipFill>
        <p:spPr>
          <a:xfrm>
            <a:off x="6401336" y="299684"/>
            <a:ext cx="3123295" cy="480130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61"/>
          <a:stretch/>
        </p:blipFill>
        <p:spPr>
          <a:xfrm>
            <a:off x="899424" y="2596041"/>
            <a:ext cx="2478945" cy="189493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33053" y="2959486"/>
            <a:ext cx="965289" cy="12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823" dirty="0">
                <a:solidFill>
                  <a:schemeClr val="bg1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三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164354" y="3176619"/>
            <a:ext cx="731867" cy="1780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778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8330" y="2900263"/>
            <a:ext cx="369387" cy="420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xmlns="" val="3825463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670" y="1411610"/>
            <a:ext cx="2815405" cy="28154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0075" y="1411610"/>
            <a:ext cx="2815405" cy="281540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9137" y="1411610"/>
            <a:ext cx="2815405" cy="281540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533051" y="2394453"/>
            <a:ext cx="965289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348456" y="2394453"/>
            <a:ext cx="965289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346756" y="2394453"/>
            <a:ext cx="965289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82915" y="404530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898320" y="404530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21040" y="4045305"/>
            <a:ext cx="2517158" cy="7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134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38043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build="p"/>
      <p:bldP spid="21" grpId="0" uiExpand="1" build="p"/>
      <p:bldP spid="22" grpId="0" uiExpand="1" build="p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9804" b="92157" l="3000" r="95800">
                        <a14:foregroundMark x1="33200" y1="49673" x2="3000" y2="49020"/>
                        <a14:foregroundMark x1="30600" y1="14379" x2="63000" y2="14379"/>
                        <a14:foregroundMark x1="92000" y1="32026" x2="95800" y2="33333"/>
                        <a14:foregroundMark x1="81000" y1="17647" x2="81800" y2="18954"/>
                        <a14:foregroundMark x1="72600" y1="13725" x2="69800" y2="11111"/>
                        <a14:foregroundMark x1="38400" y1="75163" x2="37400" y2="92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0046" y="1353976"/>
            <a:ext cx="2098879" cy="64225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75872" y="1415166"/>
            <a:ext cx="965289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559886" y="1524612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559886" y="2028173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559886" y="2531733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9804" b="92157" l="3000" r="95800">
                        <a14:foregroundMark x1="33200" y1="49673" x2="3000" y2="49020"/>
                        <a14:foregroundMark x1="30600" y1="14379" x2="63000" y2="14379"/>
                        <a14:foregroundMark x1="92000" y1="32026" x2="95800" y2="33333"/>
                        <a14:foregroundMark x1="81000" y1="17647" x2="81800" y2="18954"/>
                        <a14:foregroundMark x1="72600" y1="13725" x2="69800" y2="11111"/>
                        <a14:foregroundMark x1="38400" y1="75163" x2="37400" y2="92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0046" y="3035561"/>
            <a:ext cx="2098879" cy="642257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775872" y="3096751"/>
            <a:ext cx="965289" cy="5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45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经典繁方篆" panose="02010609000101010101" pitchFamily="49" charset="-122"/>
              </a:rPr>
              <a:t>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559886" y="3206197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559886" y="3709758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559886" y="4213318"/>
            <a:ext cx="4337046" cy="42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请输入文本内容请输入文本内容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75979" y="2931367"/>
            <a:ext cx="2139497" cy="2139497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6292601" y="632227"/>
            <a:ext cx="2759912" cy="4753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89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2489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297" b="28895"/>
          <a:stretch/>
        </p:blipFill>
        <p:spPr>
          <a:xfrm flipV="1">
            <a:off x="8652983" y="375633"/>
            <a:ext cx="966609" cy="81427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1331680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1" grpId="0"/>
      <p:bldP spid="22" grpId="0"/>
      <p:bldP spid="24" grpId="0"/>
      <p:bldP spid="25" grpId="0"/>
      <p:bldP spid="26" grpId="0"/>
      <p:bldP spid="27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578" y="2051650"/>
            <a:ext cx="1821862" cy="17914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105" y="475729"/>
            <a:ext cx="6542098" cy="462526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12267" y="2413843"/>
            <a:ext cx="1162599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谢谢收看</a:t>
            </a:r>
            <a:endParaRPr lang="en-US" altLang="zh-CN" sz="3200" dirty="0">
              <a:solidFill>
                <a:schemeClr val="bg1"/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01128" y="2208628"/>
            <a:ext cx="369387" cy="4207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134" dirty="0">
                <a:solidFill>
                  <a:srgbClr val="FF0000"/>
                </a:solidFill>
                <a:latin typeface="经典繁方篆" panose="02010609000101010101" pitchFamily="49" charset="-122"/>
                <a:ea typeface="经典繁方篆" panose="02010609000101010101" pitchFamily="49" charset="-122"/>
                <a:cs typeface="经典繁方篆" panose="02010609000101010101" pitchFamily="49" charset="-122"/>
              </a:rPr>
              <a:t>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72112" y="867080"/>
            <a:ext cx="731867" cy="1780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  <a:endParaRPr lang="en-US" altLang="zh-CN" sz="1778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  <a:p>
            <a:r>
              <a:rPr lang="zh-CN" altLang="en-US" sz="1778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请输入文本内容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0860" y="4827372"/>
            <a:ext cx="1453959" cy="2839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245" dirty="0" smtClean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BY:PPT</a:t>
            </a:r>
            <a:r>
              <a:rPr lang="zh-CN" altLang="en-US" sz="1245" dirty="0" smtClean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家园</a:t>
            </a:r>
            <a:endParaRPr lang="zh-CN" altLang="en-US" sz="1245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71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4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381</Words>
  <Application>Microsoft Office PowerPoint</Application>
  <PresentationFormat>自定义</PresentationFormat>
  <Paragraphs>104</Paragraphs>
  <Slides>13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Company>Sky123.Org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93</cp:revision>
  <dcterms:created xsi:type="dcterms:W3CDTF">2015-05-01T10:15:11Z</dcterms:created>
  <dcterms:modified xsi:type="dcterms:W3CDTF">2020-07-13T09:39:50Z</dcterms:modified>
</cp:coreProperties>
</file>