
<file path=[Content_Types].xml><?xml version="1.0" encoding="utf-8"?>
<Types xmlns="http://schemas.openxmlformats.org/package/2006/content-types">
  <Default Extension="png" ContentType="image/png"/>
  <Default Extension="mp3" ContentType="audio/mpe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3.xml" ContentType="application/vnd.openxmlformats-officedocument.drawingml.chart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handoutMasterIdLst>
    <p:handoutMasterId r:id="rId32"/>
  </p:handoutMasterIdLst>
  <p:sldIdLst>
    <p:sldId id="256" r:id="rId2"/>
    <p:sldId id="317" r:id="rId3"/>
    <p:sldId id="318" r:id="rId4"/>
    <p:sldId id="319" r:id="rId5"/>
    <p:sldId id="320" r:id="rId6"/>
    <p:sldId id="321" r:id="rId7"/>
    <p:sldId id="343" r:id="rId8"/>
    <p:sldId id="325" r:id="rId9"/>
    <p:sldId id="326" r:id="rId10"/>
    <p:sldId id="327" r:id="rId11"/>
    <p:sldId id="322" r:id="rId12"/>
    <p:sldId id="323" r:id="rId13"/>
    <p:sldId id="324" r:id="rId14"/>
    <p:sldId id="340" r:id="rId15"/>
    <p:sldId id="328" r:id="rId16"/>
    <p:sldId id="329" r:id="rId17"/>
    <p:sldId id="330" r:id="rId18"/>
    <p:sldId id="331" r:id="rId19"/>
    <p:sldId id="332" r:id="rId20"/>
    <p:sldId id="341" r:id="rId21"/>
    <p:sldId id="333" r:id="rId22"/>
    <p:sldId id="334" r:id="rId23"/>
    <p:sldId id="335" r:id="rId24"/>
    <p:sldId id="336" r:id="rId25"/>
    <p:sldId id="342" r:id="rId26"/>
    <p:sldId id="337" r:id="rId27"/>
    <p:sldId id="338" r:id="rId28"/>
    <p:sldId id="339" r:id="rId29"/>
    <p:sldId id="344" r:id="rId30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6153" userDrawn="1">
          <p15:clr>
            <a:srgbClr val="A4A3A4"/>
          </p15:clr>
        </p15:guide>
        <p15:guide id="3" pos="2706" userDrawn="1">
          <p15:clr>
            <a:srgbClr val="A4A3A4"/>
          </p15:clr>
        </p15:guide>
        <p15:guide id="5" orient="horz" pos="1638" userDrawn="1">
          <p15:clr>
            <a:srgbClr val="A4A3A4"/>
          </p15:clr>
        </p15:guide>
        <p15:guide id="6" pos="2275" userDrawn="1">
          <p15:clr>
            <a:srgbClr val="A4A3A4"/>
          </p15:clr>
        </p15:guide>
        <p15:guide id="7" pos="429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ACBE"/>
    <a:srgbClr val="00AF92"/>
    <a:srgbClr val="FFB850"/>
    <a:srgbClr val="E87071"/>
    <a:srgbClr val="663A77"/>
    <a:srgbClr val="FBFBFB"/>
    <a:srgbClr val="E4E4E4"/>
    <a:srgbClr val="D7D7D7"/>
    <a:srgbClr val="CDCDCD"/>
    <a:srgbClr val="DBDB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76" autoAdjust="0"/>
    <p:restoredTop sz="94173" autoAdjust="0"/>
  </p:normalViewPr>
  <p:slideViewPr>
    <p:cSldViewPr snapToGrid="0" showGuides="1">
      <p:cViewPr varScale="1">
        <p:scale>
          <a:sx n="62" d="100"/>
          <a:sy n="62" d="100"/>
        </p:scale>
        <p:origin x="66" y="396"/>
      </p:cViewPr>
      <p:guideLst>
        <p:guide orient="horz" pos="2183"/>
        <p:guide pos="6153"/>
        <p:guide pos="2706"/>
        <p:guide orient="horz" pos="1638"/>
        <p:guide pos="2275"/>
        <p:guide pos="4294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" d="1"/>
        <a:sy n="1" d="1"/>
      </p:scale>
      <p:origin x="0" y="47004"/>
    </p:cViewPr>
  </p:sorterViewPr>
  <p:notesViewPr>
    <p:cSldViewPr snapToGrid="0">
      <p:cViewPr varScale="1">
        <p:scale>
          <a:sx n="86" d="100"/>
          <a:sy n="86" d="100"/>
        </p:scale>
        <p:origin x="-384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0"/>
  <c:style val="18"/>
  <c:chart>
    <c:title>
      <c:tx>
        <c:rich>
          <a:bodyPr rot="0"/>
          <a:lstStyle/>
          <a:p>
            <a:pPr lvl="0"/>
            <a:endParaRPr lang="en-US"/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9.78546E-2"/>
          <c:y val="4.92089E-2"/>
          <c:w val="0.90214499999999997"/>
          <c:h val="0.872306000000000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April</c:v>
                </c:pt>
              </c:strCache>
            </c:strRef>
          </c:tx>
          <c:spPr>
            <a:solidFill>
              <a:schemeClr val="accent1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Sheet1!$A$2:$A$2</c:f>
              <c:strCache>
                <c:ptCount val="1"/>
                <c:pt idx="0">
                  <c:v>2016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62-4088-BEEC-5B74477BE0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May</c:v>
                </c:pt>
              </c:strCache>
            </c:strRef>
          </c:tx>
          <c:spPr>
            <a:solidFill>
              <a:schemeClr val="accent2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Sheet1!$A$2:$A$2</c:f>
              <c:strCache>
                <c:ptCount val="1"/>
                <c:pt idx="0">
                  <c:v>2016</c:v>
                </c:pt>
              </c:strCache>
            </c:strRef>
          </c:cat>
          <c:val>
            <c:numRef>
              <c:f>Sheet1!$C$2:$C$2</c:f>
              <c:numCache>
                <c:formatCode>General</c:formatCode>
                <c:ptCount val="1"/>
                <c:pt idx="0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62-4088-BEEC-5B74477BE0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June</c:v>
                </c:pt>
              </c:strCache>
            </c:strRef>
          </c:tx>
          <c:spPr>
            <a:solidFill>
              <a:schemeClr val="accent3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Sheet1!$A$2:$A$2</c:f>
              <c:strCache>
                <c:ptCount val="1"/>
                <c:pt idx="0">
                  <c:v>2016</c:v>
                </c:pt>
              </c:strCache>
            </c:strRef>
          </c:cat>
          <c:val>
            <c:numRef>
              <c:f>Sheet1!$D$2:$D$2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062-4088-BEEC-5B74477BE07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July</c:v>
                </c:pt>
              </c:strCache>
            </c:strRef>
          </c:tx>
          <c:spPr>
            <a:solidFill>
              <a:schemeClr val="accent4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Sheet1!$A$2:$A$2</c:f>
              <c:strCache>
                <c:ptCount val="1"/>
                <c:pt idx="0">
                  <c:v>2016</c:v>
                </c:pt>
              </c:strCache>
            </c:strRef>
          </c:cat>
          <c:val>
            <c:numRef>
              <c:f>Sheet1!$E$2:$E$2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062-4088-BEEC-5B74477BE0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10"/>
        <c:axId val="-1531532656"/>
        <c:axId val="-1531532096"/>
      </c:barChart>
      <c:catAx>
        <c:axId val="-153153265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 lvl="0">
              <a:defRPr sz="1100" b="0" i="0" u="none" strike="noStrike">
                <a:solidFill>
                  <a:srgbClr val="000000"/>
                </a:solidFill>
                <a:effectLst/>
                <a:latin typeface="Helvetica Light"/>
              </a:defRPr>
            </a:pPr>
            <a:endParaRPr lang="zh-CN"/>
          </a:p>
        </c:txPr>
        <c:crossAx val="-1531532096"/>
        <c:crosses val="autoZero"/>
        <c:auto val="1"/>
        <c:lblAlgn val="ctr"/>
        <c:lblOffset val="100"/>
        <c:noMultiLvlLbl val="1"/>
      </c:catAx>
      <c:valAx>
        <c:axId val="-1531532096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 lvl="0">
              <a:defRPr sz="700" b="0" i="0" u="none" strike="noStrike">
                <a:solidFill>
                  <a:srgbClr val="000000"/>
                </a:solidFill>
                <a:effectLst/>
                <a:latin typeface="Helvetica Light"/>
              </a:defRPr>
            </a:pPr>
            <a:endParaRPr lang="zh-CN"/>
          </a:p>
        </c:txPr>
        <c:crossAx val="-1531532656"/>
        <c:crosses val="autoZero"/>
        <c:crossBetween val="between"/>
        <c:majorUnit val="20"/>
        <c:minorUnit val="10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0"/>
  <c:style val="18"/>
  <c:chart>
    <c:title>
      <c:tx>
        <c:rich>
          <a:bodyPr rot="0"/>
          <a:lstStyle/>
          <a:p>
            <a:pPr lvl="0"/>
            <a:endParaRPr lang="en-US"/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9.78546E-2"/>
          <c:y val="4.92089E-2"/>
          <c:w val="0.90214499999999997"/>
          <c:h val="0.872306000000000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April</c:v>
                </c:pt>
              </c:strCache>
            </c:strRef>
          </c:tx>
          <c:spPr>
            <a:solidFill>
              <a:schemeClr val="accent1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Sheet1!$A$2:$A$2</c:f>
              <c:strCache>
                <c:ptCount val="1"/>
                <c:pt idx="0">
                  <c:v>2016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B5-444F-832C-0C2D2F2EAA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May</c:v>
                </c:pt>
              </c:strCache>
            </c:strRef>
          </c:tx>
          <c:spPr>
            <a:solidFill>
              <a:schemeClr val="accent2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Sheet1!$A$2:$A$2</c:f>
              <c:strCache>
                <c:ptCount val="1"/>
                <c:pt idx="0">
                  <c:v>2016</c:v>
                </c:pt>
              </c:strCache>
            </c:strRef>
          </c:cat>
          <c:val>
            <c:numRef>
              <c:f>Sheet1!$C$2:$C$2</c:f>
              <c:numCache>
                <c:formatCode>General</c:formatCode>
                <c:ptCount val="1"/>
                <c:pt idx="0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B5-444F-832C-0C2D2F2EAA1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June</c:v>
                </c:pt>
              </c:strCache>
            </c:strRef>
          </c:tx>
          <c:spPr>
            <a:solidFill>
              <a:schemeClr val="accent3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Sheet1!$A$2:$A$2</c:f>
              <c:strCache>
                <c:ptCount val="1"/>
                <c:pt idx="0">
                  <c:v>2016</c:v>
                </c:pt>
              </c:strCache>
            </c:strRef>
          </c:cat>
          <c:val>
            <c:numRef>
              <c:f>Sheet1!$D$2:$D$2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5B5-444F-832C-0C2D2F2EAA1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July</c:v>
                </c:pt>
              </c:strCache>
            </c:strRef>
          </c:tx>
          <c:spPr>
            <a:solidFill>
              <a:schemeClr val="accent4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Sheet1!$A$2:$A$2</c:f>
              <c:strCache>
                <c:ptCount val="1"/>
                <c:pt idx="0">
                  <c:v>2016</c:v>
                </c:pt>
              </c:strCache>
            </c:strRef>
          </c:cat>
          <c:val>
            <c:numRef>
              <c:f>Sheet1!$E$2:$E$2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5B5-444F-832C-0C2D2F2EAA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10"/>
        <c:axId val="-1531528176"/>
        <c:axId val="-1531527616"/>
      </c:barChart>
      <c:catAx>
        <c:axId val="-153152817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 lvl="0">
              <a:defRPr sz="1100" b="0" i="0" u="none" strike="noStrike">
                <a:solidFill>
                  <a:srgbClr val="000000"/>
                </a:solidFill>
                <a:effectLst/>
                <a:latin typeface="Helvetica Light"/>
              </a:defRPr>
            </a:pPr>
            <a:endParaRPr lang="zh-CN"/>
          </a:p>
        </c:txPr>
        <c:crossAx val="-1531527616"/>
        <c:crosses val="autoZero"/>
        <c:auto val="1"/>
        <c:lblAlgn val="ctr"/>
        <c:lblOffset val="100"/>
        <c:noMultiLvlLbl val="1"/>
      </c:catAx>
      <c:valAx>
        <c:axId val="-1531527616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929292"/>
              </a:solidFill>
              <a:custDash>
                <a:ds d="200000" sp="200000"/>
              </a:custDash>
              <a:miter lim="400000"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 lvl="0">
              <a:defRPr sz="700" b="0" i="0" u="none" strike="noStrike">
                <a:solidFill>
                  <a:srgbClr val="000000"/>
                </a:solidFill>
                <a:effectLst/>
                <a:latin typeface="Helvetica Light"/>
              </a:defRPr>
            </a:pPr>
            <a:endParaRPr lang="zh-CN"/>
          </a:p>
        </c:txPr>
        <c:crossAx val="-1531528176"/>
        <c:crosses val="autoZero"/>
        <c:crossBetween val="between"/>
        <c:majorUnit val="15"/>
        <c:minorUnit val="7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zh-CN"/>
  <c:roundedCorners val="0"/>
  <c:style val="18"/>
  <c:chart>
    <c:title>
      <c:tx>
        <c:rich>
          <a:bodyPr rot="0"/>
          <a:lstStyle/>
          <a:p>
            <a:endParaRPr lang="en-US"/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9.2071799999999995E-2"/>
          <c:y val="5.8378300000000001E-2"/>
          <c:w val="0.88319199999999998"/>
          <c:h val="0.84562199999999998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1</c:v>
                </c:pt>
              </c:strCache>
            </c:strRef>
          </c:tx>
          <c:spPr>
            <a:solidFill>
              <a:srgbClr val="212935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</c:strCache>
            </c:strRef>
          </c:cat>
          <c:val>
            <c:numRef>
              <c:f>Sheet1!$B$2:$E$2</c:f>
              <c:numCache>
                <c:formatCode>General</c:formatCode>
                <c:ptCount val="4"/>
                <c:pt idx="0">
                  <c:v>27</c:v>
                </c:pt>
                <c:pt idx="1">
                  <c:v>36</c:v>
                </c:pt>
                <c:pt idx="2">
                  <c:v>63</c:v>
                </c:pt>
                <c:pt idx="3">
                  <c:v>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4D-415C-B10B-09CCB4725717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Region 2</c:v>
                </c:pt>
              </c:strCache>
            </c:strRef>
          </c:tx>
          <c:spPr>
            <a:solidFill>
              <a:schemeClr val="accent2"/>
            </a:solidFill>
            <a:ln w="12700" cap="flat">
              <a:noFill/>
              <a:miter lim="400000"/>
            </a:ln>
            <a:effectLst/>
          </c:spPr>
          <c:invertIfNegative val="0"/>
          <c:cat>
            <c:strRef>
              <c:f>Sheet1!$B$1:$E$1</c:f>
              <c:strCache>
                <c:ptCount val="4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</c:strCache>
            </c:strRef>
          </c:cat>
          <c:val>
            <c:numRef>
              <c:f>Sheet1!$B$3:$E$3</c:f>
              <c:numCache>
                <c:formatCode>General</c:formatCode>
                <c:ptCount val="4"/>
                <c:pt idx="0">
                  <c:v>55</c:v>
                </c:pt>
                <c:pt idx="1">
                  <c:v>43</c:v>
                </c:pt>
                <c:pt idx="2">
                  <c:v>80</c:v>
                </c:pt>
                <c:pt idx="3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4D-415C-B10B-09CCB47257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-1531524256"/>
        <c:axId val="-1531523696"/>
      </c:barChart>
      <c:catAx>
        <c:axId val="-153152425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/>
            </a:pPr>
            <a:endParaRPr lang="zh-CN"/>
          </a:p>
        </c:txPr>
        <c:crossAx val="-1531523696"/>
        <c:crosses val="autoZero"/>
        <c:auto val="1"/>
        <c:lblAlgn val="ctr"/>
        <c:lblOffset val="100"/>
        <c:noMultiLvlLbl val="1"/>
      </c:catAx>
      <c:valAx>
        <c:axId val="-1531523696"/>
        <c:scaling>
          <c:orientation val="minMax"/>
        </c:scaling>
        <c:delete val="0"/>
        <c:axPos val="t"/>
        <c:majorGridlines>
          <c:spPr>
            <a:ln w="12700" cap="flat">
              <a:solidFill>
                <a:srgbClr val="E6E6E6"/>
              </a:solidFill>
              <a:prstDash val="solid"/>
              <a:bevel/>
            </a:ln>
          </c:spPr>
        </c:majorGridlines>
        <c:numFmt formatCode="0" sourceLinked="0"/>
        <c:majorTickMark val="none"/>
        <c:minorTickMark val="none"/>
        <c:tickLblPos val="high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/>
            </a:pPr>
            <a:endParaRPr lang="zh-CN"/>
          </a:p>
        </c:txPr>
        <c:crossAx val="-1531524256"/>
        <c:crosses val="autoZero"/>
        <c:crossBetween val="between"/>
        <c:majorUnit val="50"/>
        <c:minorUnit val="2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txPr>
    <a:bodyPr/>
    <a:lstStyle/>
    <a:p>
      <a:pPr>
        <a:defRPr sz="700">
          <a:latin typeface="Roboto Regular"/>
          <a:cs typeface="Roboto Regular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E7AE32-FE0A-499C-8586-C64F68E7A169}" type="datetimeFigureOut">
              <a:rPr lang="zh-CN" altLang="en-US" smtClean="0"/>
              <a:t>2018/2/25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F5E53-8514-4000-B462-339186561C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67405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B7388A-9CD3-4374-B6A7-100DA9D08128}" type="datetimeFigureOut">
              <a:rPr lang="zh-CN" altLang="en-US" smtClean="0"/>
              <a:t>2018/2/25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EE0B30-C635-4C7C-98E8-12E41BE490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0537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A9C3E-6D87-4C29-8288-8701A99FA87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92311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A9C3E-6D87-4C29-8288-8701A99FA87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8381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A9C3E-6D87-4C29-8288-8701A99FA87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41308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E0B30-C635-4C7C-98E8-12E41BE490B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39762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E0B30-C635-4C7C-98E8-12E41BE490B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94297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E0B30-C635-4C7C-98E8-12E41BE490B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05567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A9C3E-6D87-4C29-8288-8701A99FA87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89750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E0B30-C635-4C7C-98E8-12E41BE490B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25483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E0B30-C635-4C7C-98E8-12E41BE490B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70548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E0B30-C635-4C7C-98E8-12E41BE490B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03878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E0B30-C635-4C7C-98E8-12E41BE490B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44496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E0B30-C635-4C7C-98E8-12E41BE490B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74394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E0B30-C635-4C7C-98E8-12E41BE490B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21551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A9C3E-6D87-4C29-8288-8701A99FA87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54046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E0B30-C635-4C7C-98E8-12E41BE490B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45706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E0B30-C635-4C7C-98E8-12E41BE490B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06482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E0B30-C635-4C7C-98E8-12E41BE490B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1844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E0B30-C635-4C7C-98E8-12E41BE490B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3326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E0B30-C635-4C7C-98E8-12E41BE490B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91042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A9C3E-6D87-4C29-8288-8701A99FA87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49854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E0B30-C635-4C7C-98E8-12E41BE490B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6083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E0B30-C635-4C7C-98E8-12E41BE490B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16843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E0B30-C635-4C7C-98E8-12E41BE490B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08063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E0B30-C635-4C7C-98E8-12E41BE490B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58322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A9C3E-6D87-4C29-8288-8701A99FA877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8858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E0B30-C635-4C7C-98E8-12E41BE490B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07343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E0B30-C635-4C7C-98E8-12E41BE490B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81417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E0B30-C635-4C7C-98E8-12E41BE490BB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491286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DA9C3E-6D87-4C29-8288-8701A99FA877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7659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4691844" y="333450"/>
            <a:ext cx="2808312" cy="576064"/>
            <a:chOff x="406574" y="333450"/>
            <a:chExt cx="2808312" cy="576064"/>
          </a:xfrm>
        </p:grpSpPr>
        <p:sp>
          <p:nvSpPr>
            <p:cNvPr id="2" name="圆角矩形 1"/>
            <p:cNvSpPr/>
            <p:nvPr userDrawn="1"/>
          </p:nvSpPr>
          <p:spPr>
            <a:xfrm>
              <a:off x="406574" y="333450"/>
              <a:ext cx="2808312" cy="576064"/>
            </a:xfrm>
            <a:prstGeom prst="roundRect">
              <a:avLst>
                <a:gd name="adj" fmla="val 12985"/>
              </a:avLst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762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3" name="TextBox 2"/>
            <p:cNvSpPr txBox="1"/>
            <p:nvPr userDrawn="1"/>
          </p:nvSpPr>
          <p:spPr>
            <a:xfrm>
              <a:off x="563500" y="442761"/>
              <a:ext cx="24929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accent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时尚微立体图表合集</a:t>
              </a:r>
              <a:endParaRPr lang="zh-CN" altLang="en-US" sz="2000" b="1" dirty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6" name="直接连接符 5"/>
          <p:cNvCxnSpPr/>
          <p:nvPr userDrawn="1"/>
        </p:nvCxnSpPr>
        <p:spPr>
          <a:xfrm flipH="1">
            <a:off x="-127000" y="621482"/>
            <a:ext cx="47752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/>
        </p:nvCxnSpPr>
        <p:spPr>
          <a:xfrm flipH="1">
            <a:off x="7505700" y="621482"/>
            <a:ext cx="47752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08460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" y="0"/>
            <a:ext cx="121766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2131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" y="0"/>
            <a:ext cx="12176614" cy="6858000"/>
          </a:xfrm>
          <a:prstGeom prst="rect">
            <a:avLst/>
          </a:prstGeom>
        </p:spPr>
      </p:pic>
      <p:sp>
        <p:nvSpPr>
          <p:cNvPr id="3" name="自由: 形状 32"/>
          <p:cNvSpPr/>
          <p:nvPr userDrawn="1"/>
        </p:nvSpPr>
        <p:spPr>
          <a:xfrm rot="16200000">
            <a:off x="2147" y="157512"/>
            <a:ext cx="750727" cy="755019"/>
          </a:xfrm>
          <a:custGeom>
            <a:avLst/>
            <a:gdLst>
              <a:gd name="connsiteX0" fmla="*/ 558527 w 558527"/>
              <a:gd name="connsiteY0" fmla="*/ 0 h 755019"/>
              <a:gd name="connsiteX1" fmla="*/ 558527 w 558527"/>
              <a:gd name="connsiteY1" fmla="*/ 525460 h 755019"/>
              <a:gd name="connsiteX2" fmla="*/ 279263 w 558527"/>
              <a:gd name="connsiteY2" fmla="*/ 755019 h 755019"/>
              <a:gd name="connsiteX3" fmla="*/ 0 w 558527"/>
              <a:gd name="connsiteY3" fmla="*/ 525460 h 755019"/>
              <a:gd name="connsiteX4" fmla="*/ 0 w 558527"/>
              <a:gd name="connsiteY4" fmla="*/ 0 h 755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755019">
                <a:moveTo>
                  <a:pt x="558527" y="0"/>
                </a:moveTo>
                <a:lnTo>
                  <a:pt x="558527" y="525460"/>
                </a:lnTo>
                <a:lnTo>
                  <a:pt x="279263" y="755019"/>
                </a:lnTo>
                <a:lnTo>
                  <a:pt x="0" y="52546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36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自由: 形状 31"/>
          <p:cNvSpPr/>
          <p:nvPr userDrawn="1"/>
        </p:nvSpPr>
        <p:spPr>
          <a:xfrm rot="16200000">
            <a:off x="-91333" y="250990"/>
            <a:ext cx="750727" cy="568059"/>
          </a:xfrm>
          <a:custGeom>
            <a:avLst/>
            <a:gdLst>
              <a:gd name="connsiteX0" fmla="*/ 558527 w 558527"/>
              <a:gd name="connsiteY0" fmla="*/ 0 h 568058"/>
              <a:gd name="connsiteX1" fmla="*/ 558527 w 558527"/>
              <a:gd name="connsiteY1" fmla="*/ 338499 h 568058"/>
              <a:gd name="connsiteX2" fmla="*/ 279263 w 558527"/>
              <a:gd name="connsiteY2" fmla="*/ 568058 h 568058"/>
              <a:gd name="connsiteX3" fmla="*/ 0 w 558527"/>
              <a:gd name="connsiteY3" fmla="*/ 338499 h 568058"/>
              <a:gd name="connsiteX4" fmla="*/ 0 w 558527"/>
              <a:gd name="connsiteY4" fmla="*/ 0 h 56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568058">
                <a:moveTo>
                  <a:pt x="558527" y="0"/>
                </a:moveTo>
                <a:lnTo>
                  <a:pt x="558527" y="338499"/>
                </a:lnTo>
                <a:lnTo>
                  <a:pt x="279263" y="568058"/>
                </a:lnTo>
                <a:lnTo>
                  <a:pt x="0" y="3384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1800">
              <a:solidFill>
                <a:prstClr val="white"/>
              </a:solidFill>
            </a:endParaRPr>
          </a:p>
        </p:txBody>
      </p:sp>
      <p:cxnSp>
        <p:nvCxnSpPr>
          <p:cNvPr id="6" name="直接连接符 5"/>
          <p:cNvCxnSpPr/>
          <p:nvPr userDrawn="1"/>
        </p:nvCxnSpPr>
        <p:spPr>
          <a:xfrm>
            <a:off x="755020" y="910384"/>
            <a:ext cx="10972523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 userDrawn="1"/>
        </p:nvSpPr>
        <p:spPr>
          <a:xfrm>
            <a:off x="10464799" y="97401"/>
            <a:ext cx="22642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chemeClr val="accent1"/>
                </a:solidFill>
                <a:latin typeface="GungsuhChe" panose="02030609000101010101" pitchFamily="49" charset="-127"/>
                <a:ea typeface="GungsuhChe" panose="02030609000101010101" pitchFamily="49" charset="-127"/>
              </a:rPr>
              <a:t>LOGO</a:t>
            </a:r>
            <a:endParaRPr lang="zh-CN" altLang="en-US" sz="4400" dirty="0">
              <a:solidFill>
                <a:schemeClr val="accent1"/>
              </a:solidFill>
              <a:latin typeface="GungsuhChe" panose="02030609000101010101" pitchFamily="49" charset="-127"/>
              <a:ea typeface="GungsuhChe" panose="0203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458941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 userDrawn="1"/>
        </p:nvSpPr>
        <p:spPr>
          <a:xfrm>
            <a:off x="11333816" y="322557"/>
            <a:ext cx="487977" cy="287067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3" tIns="60945" rIns="121893" bIns="60945" rtlCol="0" anchor="ctr"/>
          <a:lstStyle/>
          <a:p>
            <a:pPr algn="ctr"/>
            <a:endParaRPr lang="en-US" sz="2400" dirty="0"/>
          </a:p>
        </p:txBody>
      </p:sp>
      <p:sp>
        <p:nvSpPr>
          <p:cNvPr id="6" name="Isosceles Triangle 10"/>
          <p:cNvSpPr/>
          <p:nvPr userDrawn="1"/>
        </p:nvSpPr>
        <p:spPr>
          <a:xfrm rot="10610802">
            <a:off x="11339649" y="421679"/>
            <a:ext cx="488775" cy="261855"/>
          </a:xfrm>
          <a:prstGeom prst="triangl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3" tIns="60945" rIns="121893" bIns="60945" rtlCol="0" anchor="ctr"/>
          <a:lstStyle/>
          <a:p>
            <a:pPr algn="ctr"/>
            <a:endParaRPr lang="en-US" sz="2400"/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1359314" y="273253"/>
            <a:ext cx="449441" cy="467448"/>
          </a:xfrm>
          <a:prstGeom prst="rect">
            <a:avLst/>
          </a:prstGeom>
        </p:spPr>
        <p:txBody>
          <a:bodyPr vert="horz" lIns="0" tIns="0" rIns="0" bIns="60945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14FFB07-917D-5348-AE2D-F9A4E0AD1751}" type="slidenum">
              <a:rPr lang="en-US" sz="1333" smtClean="0"/>
              <a:pPr/>
              <a:t>‹#›</a:t>
            </a:fld>
            <a:endParaRPr lang="en-US" sz="1333" dirty="0"/>
          </a:p>
        </p:txBody>
      </p:sp>
      <p:grpSp>
        <p:nvGrpSpPr>
          <p:cNvPr id="8" name="Group 5"/>
          <p:cNvGrpSpPr/>
          <p:nvPr userDrawn="1"/>
        </p:nvGrpSpPr>
        <p:grpSpPr>
          <a:xfrm>
            <a:off x="463225" y="6309321"/>
            <a:ext cx="298776" cy="294875"/>
            <a:chOff x="4328868" y="5502988"/>
            <a:chExt cx="500307" cy="493774"/>
          </a:xfrm>
        </p:grpSpPr>
        <p:sp>
          <p:nvSpPr>
            <p:cNvPr id="9" name="Freeform 7">
              <a:hlinkClick r:id="" action="ppaction://hlinkshowjump?jump=previousslide"/>
            </p:cNvPr>
            <p:cNvSpPr>
              <a:spLocks/>
            </p:cNvSpPr>
            <p:nvPr userDrawn="1"/>
          </p:nvSpPr>
          <p:spPr bwMode="auto">
            <a:xfrm>
              <a:off x="4520555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10" name="Freeform 8">
              <a:hlinkClick r:id="" action="ppaction://hlinkshowjump?jump=previous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</p:grpSp>
      <p:grpSp>
        <p:nvGrpSpPr>
          <p:cNvPr id="11" name="Group 9"/>
          <p:cNvGrpSpPr/>
          <p:nvPr userDrawn="1"/>
        </p:nvGrpSpPr>
        <p:grpSpPr>
          <a:xfrm flipH="1">
            <a:off x="1244945" y="6309321"/>
            <a:ext cx="298776" cy="294875"/>
            <a:chOff x="4328868" y="5502988"/>
            <a:chExt cx="500307" cy="493774"/>
          </a:xfrm>
        </p:grpSpPr>
        <p:sp>
          <p:nvSpPr>
            <p:cNvPr id="12" name="Freeform 10">
              <a:hlinkClick r:id="" action="ppaction://hlinkshowjump?jump=nextslide"/>
            </p:cNvPr>
            <p:cNvSpPr>
              <a:spLocks/>
            </p:cNvSpPr>
            <p:nvPr userDrawn="1"/>
          </p:nvSpPr>
          <p:spPr bwMode="auto">
            <a:xfrm>
              <a:off x="4520556" y="5649754"/>
              <a:ext cx="116933" cy="200242"/>
            </a:xfrm>
            <a:custGeom>
              <a:avLst/>
              <a:gdLst>
                <a:gd name="T0" fmla="*/ 417 w 425"/>
                <a:gd name="T1" fmla="*/ 77 h 728"/>
                <a:gd name="T2" fmla="*/ 131 w 425"/>
                <a:gd name="T3" fmla="*/ 364 h 728"/>
                <a:gd name="T4" fmla="*/ 417 w 425"/>
                <a:gd name="T5" fmla="*/ 650 h 728"/>
                <a:gd name="T6" fmla="*/ 425 w 425"/>
                <a:gd name="T7" fmla="*/ 667 h 728"/>
                <a:gd name="T8" fmla="*/ 417 w 425"/>
                <a:gd name="T9" fmla="*/ 684 h 728"/>
                <a:gd name="T10" fmla="*/ 381 w 425"/>
                <a:gd name="T11" fmla="*/ 720 h 728"/>
                <a:gd name="T12" fmla="*/ 364 w 425"/>
                <a:gd name="T13" fmla="*/ 728 h 728"/>
                <a:gd name="T14" fmla="*/ 347 w 425"/>
                <a:gd name="T15" fmla="*/ 720 h 728"/>
                <a:gd name="T16" fmla="*/ 8 w 425"/>
                <a:gd name="T17" fmla="*/ 381 h 728"/>
                <a:gd name="T18" fmla="*/ 0 w 425"/>
                <a:gd name="T19" fmla="*/ 364 h 728"/>
                <a:gd name="T20" fmla="*/ 8 w 425"/>
                <a:gd name="T21" fmla="*/ 347 h 728"/>
                <a:gd name="T22" fmla="*/ 347 w 425"/>
                <a:gd name="T23" fmla="*/ 7 h 728"/>
                <a:gd name="T24" fmla="*/ 364 w 425"/>
                <a:gd name="T25" fmla="*/ 0 h 728"/>
                <a:gd name="T26" fmla="*/ 381 w 425"/>
                <a:gd name="T27" fmla="*/ 7 h 728"/>
                <a:gd name="T28" fmla="*/ 417 w 425"/>
                <a:gd name="T29" fmla="*/ 44 h 728"/>
                <a:gd name="T30" fmla="*/ 425 w 425"/>
                <a:gd name="T31" fmla="*/ 60 h 728"/>
                <a:gd name="T32" fmla="*/ 417 w 425"/>
                <a:gd name="T33" fmla="*/ 77 h 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5" h="728">
                  <a:moveTo>
                    <a:pt x="417" y="77"/>
                  </a:moveTo>
                  <a:cubicBezTo>
                    <a:pt x="131" y="364"/>
                    <a:pt x="131" y="364"/>
                    <a:pt x="131" y="364"/>
                  </a:cubicBezTo>
                  <a:cubicBezTo>
                    <a:pt x="417" y="650"/>
                    <a:pt x="417" y="650"/>
                    <a:pt x="417" y="650"/>
                  </a:cubicBezTo>
                  <a:cubicBezTo>
                    <a:pt x="422" y="655"/>
                    <a:pt x="425" y="661"/>
                    <a:pt x="425" y="667"/>
                  </a:cubicBezTo>
                  <a:cubicBezTo>
                    <a:pt x="425" y="673"/>
                    <a:pt x="422" y="680"/>
                    <a:pt x="417" y="684"/>
                  </a:cubicBezTo>
                  <a:cubicBezTo>
                    <a:pt x="381" y="720"/>
                    <a:pt x="381" y="720"/>
                    <a:pt x="381" y="720"/>
                  </a:cubicBezTo>
                  <a:cubicBezTo>
                    <a:pt x="377" y="725"/>
                    <a:pt x="370" y="728"/>
                    <a:pt x="364" y="728"/>
                  </a:cubicBezTo>
                  <a:cubicBezTo>
                    <a:pt x="358" y="728"/>
                    <a:pt x="352" y="725"/>
                    <a:pt x="347" y="720"/>
                  </a:cubicBezTo>
                  <a:cubicBezTo>
                    <a:pt x="8" y="381"/>
                    <a:pt x="8" y="381"/>
                    <a:pt x="8" y="381"/>
                  </a:cubicBezTo>
                  <a:cubicBezTo>
                    <a:pt x="3" y="376"/>
                    <a:pt x="0" y="369"/>
                    <a:pt x="0" y="364"/>
                  </a:cubicBezTo>
                  <a:cubicBezTo>
                    <a:pt x="0" y="358"/>
                    <a:pt x="3" y="351"/>
                    <a:pt x="8" y="347"/>
                  </a:cubicBezTo>
                  <a:cubicBezTo>
                    <a:pt x="347" y="7"/>
                    <a:pt x="347" y="7"/>
                    <a:pt x="347" y="7"/>
                  </a:cubicBezTo>
                  <a:cubicBezTo>
                    <a:pt x="352" y="3"/>
                    <a:pt x="358" y="0"/>
                    <a:pt x="364" y="0"/>
                  </a:cubicBezTo>
                  <a:cubicBezTo>
                    <a:pt x="370" y="0"/>
                    <a:pt x="377" y="3"/>
                    <a:pt x="381" y="7"/>
                  </a:cubicBezTo>
                  <a:cubicBezTo>
                    <a:pt x="417" y="44"/>
                    <a:pt x="417" y="44"/>
                    <a:pt x="417" y="44"/>
                  </a:cubicBezTo>
                  <a:cubicBezTo>
                    <a:pt x="422" y="48"/>
                    <a:pt x="425" y="54"/>
                    <a:pt x="425" y="60"/>
                  </a:cubicBezTo>
                  <a:cubicBezTo>
                    <a:pt x="425" y="66"/>
                    <a:pt x="422" y="73"/>
                    <a:pt x="417" y="7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13" name="Freeform 11">
              <a:hlinkClick r:id="" action="ppaction://hlinkshowjump?jump=nextslide"/>
            </p:cNvPr>
            <p:cNvSpPr>
              <a:spLocks noEditPoints="1"/>
            </p:cNvSpPr>
            <p:nvPr userDrawn="1"/>
          </p:nvSpPr>
          <p:spPr bwMode="auto">
            <a:xfrm>
              <a:off x="4328868" y="5502988"/>
              <a:ext cx="500307" cy="493774"/>
            </a:xfrm>
            <a:custGeom>
              <a:avLst/>
              <a:gdLst>
                <a:gd name="T0" fmla="*/ 2355 w 2753"/>
                <a:gd name="T1" fmla="*/ 114 h 2716"/>
                <a:gd name="T2" fmla="*/ 2639 w 2753"/>
                <a:gd name="T3" fmla="*/ 399 h 2716"/>
                <a:gd name="T4" fmla="*/ 2639 w 2753"/>
                <a:gd name="T5" fmla="*/ 2317 h 2716"/>
                <a:gd name="T6" fmla="*/ 2355 w 2753"/>
                <a:gd name="T7" fmla="*/ 2602 h 2716"/>
                <a:gd name="T8" fmla="*/ 398 w 2753"/>
                <a:gd name="T9" fmla="*/ 2602 h 2716"/>
                <a:gd name="T10" fmla="*/ 113 w 2753"/>
                <a:gd name="T11" fmla="*/ 2317 h 2716"/>
                <a:gd name="T12" fmla="*/ 113 w 2753"/>
                <a:gd name="T13" fmla="*/ 399 h 2716"/>
                <a:gd name="T14" fmla="*/ 398 w 2753"/>
                <a:gd name="T15" fmla="*/ 114 h 2716"/>
                <a:gd name="T16" fmla="*/ 2355 w 2753"/>
                <a:gd name="T17" fmla="*/ 114 h 2716"/>
                <a:gd name="T18" fmla="*/ 2355 w 2753"/>
                <a:gd name="T19" fmla="*/ 0 h 2716"/>
                <a:gd name="T20" fmla="*/ 398 w 2753"/>
                <a:gd name="T21" fmla="*/ 0 h 2716"/>
                <a:gd name="T22" fmla="*/ 0 w 2753"/>
                <a:gd name="T23" fmla="*/ 399 h 2716"/>
                <a:gd name="T24" fmla="*/ 0 w 2753"/>
                <a:gd name="T25" fmla="*/ 2317 h 2716"/>
                <a:gd name="T26" fmla="*/ 398 w 2753"/>
                <a:gd name="T27" fmla="*/ 2716 h 2716"/>
                <a:gd name="T28" fmla="*/ 2355 w 2753"/>
                <a:gd name="T29" fmla="*/ 2716 h 2716"/>
                <a:gd name="T30" fmla="*/ 2753 w 2753"/>
                <a:gd name="T31" fmla="*/ 2317 h 2716"/>
                <a:gd name="T32" fmla="*/ 2753 w 2753"/>
                <a:gd name="T33" fmla="*/ 399 h 2716"/>
                <a:gd name="T34" fmla="*/ 2355 w 2753"/>
                <a:gd name="T35" fmla="*/ 0 h 27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53" h="2716">
                  <a:moveTo>
                    <a:pt x="2355" y="114"/>
                  </a:moveTo>
                  <a:cubicBezTo>
                    <a:pt x="2512" y="114"/>
                    <a:pt x="2639" y="242"/>
                    <a:pt x="2639" y="399"/>
                  </a:cubicBezTo>
                  <a:cubicBezTo>
                    <a:pt x="2639" y="2317"/>
                    <a:pt x="2639" y="2317"/>
                    <a:pt x="2639" y="2317"/>
                  </a:cubicBezTo>
                  <a:cubicBezTo>
                    <a:pt x="2639" y="2474"/>
                    <a:pt x="2512" y="2602"/>
                    <a:pt x="2355" y="2602"/>
                  </a:cubicBezTo>
                  <a:cubicBezTo>
                    <a:pt x="398" y="2602"/>
                    <a:pt x="398" y="2602"/>
                    <a:pt x="398" y="2602"/>
                  </a:cubicBezTo>
                  <a:cubicBezTo>
                    <a:pt x="241" y="2602"/>
                    <a:pt x="113" y="2474"/>
                    <a:pt x="113" y="2317"/>
                  </a:cubicBezTo>
                  <a:cubicBezTo>
                    <a:pt x="113" y="399"/>
                    <a:pt x="113" y="399"/>
                    <a:pt x="113" y="399"/>
                  </a:cubicBezTo>
                  <a:cubicBezTo>
                    <a:pt x="113" y="242"/>
                    <a:pt x="241" y="114"/>
                    <a:pt x="398" y="114"/>
                  </a:cubicBezTo>
                  <a:cubicBezTo>
                    <a:pt x="2355" y="114"/>
                    <a:pt x="2355" y="114"/>
                    <a:pt x="2355" y="114"/>
                  </a:cubicBezTo>
                  <a:moveTo>
                    <a:pt x="2355" y="0"/>
                  </a:moveTo>
                  <a:cubicBezTo>
                    <a:pt x="398" y="0"/>
                    <a:pt x="398" y="0"/>
                    <a:pt x="398" y="0"/>
                  </a:cubicBezTo>
                  <a:cubicBezTo>
                    <a:pt x="178" y="0"/>
                    <a:pt x="0" y="179"/>
                    <a:pt x="0" y="399"/>
                  </a:cubicBezTo>
                  <a:cubicBezTo>
                    <a:pt x="0" y="2317"/>
                    <a:pt x="0" y="2317"/>
                    <a:pt x="0" y="2317"/>
                  </a:cubicBezTo>
                  <a:cubicBezTo>
                    <a:pt x="0" y="2538"/>
                    <a:pt x="178" y="2716"/>
                    <a:pt x="398" y="2716"/>
                  </a:cubicBezTo>
                  <a:cubicBezTo>
                    <a:pt x="2355" y="2716"/>
                    <a:pt x="2355" y="2716"/>
                    <a:pt x="2355" y="2716"/>
                  </a:cubicBezTo>
                  <a:cubicBezTo>
                    <a:pt x="2575" y="2716"/>
                    <a:pt x="2753" y="2538"/>
                    <a:pt x="2753" y="2317"/>
                  </a:cubicBezTo>
                  <a:cubicBezTo>
                    <a:pt x="2753" y="399"/>
                    <a:pt x="2753" y="399"/>
                    <a:pt x="2753" y="399"/>
                  </a:cubicBezTo>
                  <a:cubicBezTo>
                    <a:pt x="2753" y="179"/>
                    <a:pt x="2575" y="0"/>
                    <a:pt x="2355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</p:grpSp>
      <p:cxnSp>
        <p:nvCxnSpPr>
          <p:cNvPr id="14" name="Straight Connector 3"/>
          <p:cNvCxnSpPr/>
          <p:nvPr userDrawn="1"/>
        </p:nvCxnSpPr>
        <p:spPr>
          <a:xfrm>
            <a:off x="736945" y="6460467"/>
            <a:ext cx="5080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 userDrawn="1"/>
        </p:nvGrpSpPr>
        <p:grpSpPr>
          <a:xfrm>
            <a:off x="2125663" y="1082835"/>
            <a:ext cx="7940676" cy="41909"/>
            <a:chOff x="3060700" y="4724400"/>
            <a:chExt cx="5955507" cy="31432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3060700" y="4724400"/>
              <a:ext cx="5955507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3060700" y="4755832"/>
              <a:ext cx="5955507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015470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自由: 形状 32"/>
          <p:cNvSpPr/>
          <p:nvPr userDrawn="1"/>
        </p:nvSpPr>
        <p:spPr>
          <a:xfrm rot="16200000">
            <a:off x="2147" y="142998"/>
            <a:ext cx="750727" cy="755019"/>
          </a:xfrm>
          <a:custGeom>
            <a:avLst/>
            <a:gdLst>
              <a:gd name="connsiteX0" fmla="*/ 558527 w 558527"/>
              <a:gd name="connsiteY0" fmla="*/ 0 h 755019"/>
              <a:gd name="connsiteX1" fmla="*/ 558527 w 558527"/>
              <a:gd name="connsiteY1" fmla="*/ 525460 h 755019"/>
              <a:gd name="connsiteX2" fmla="*/ 279263 w 558527"/>
              <a:gd name="connsiteY2" fmla="*/ 755019 h 755019"/>
              <a:gd name="connsiteX3" fmla="*/ 0 w 558527"/>
              <a:gd name="connsiteY3" fmla="*/ 525460 h 755019"/>
              <a:gd name="connsiteX4" fmla="*/ 0 w 558527"/>
              <a:gd name="connsiteY4" fmla="*/ 0 h 755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755019">
                <a:moveTo>
                  <a:pt x="558527" y="0"/>
                </a:moveTo>
                <a:lnTo>
                  <a:pt x="558527" y="525460"/>
                </a:lnTo>
                <a:lnTo>
                  <a:pt x="279263" y="755019"/>
                </a:lnTo>
                <a:lnTo>
                  <a:pt x="0" y="52546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36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自由: 形状 31"/>
          <p:cNvSpPr/>
          <p:nvPr userDrawn="1"/>
        </p:nvSpPr>
        <p:spPr>
          <a:xfrm rot="16200000">
            <a:off x="-91333" y="236476"/>
            <a:ext cx="750727" cy="568059"/>
          </a:xfrm>
          <a:custGeom>
            <a:avLst/>
            <a:gdLst>
              <a:gd name="connsiteX0" fmla="*/ 558527 w 558527"/>
              <a:gd name="connsiteY0" fmla="*/ 0 h 568058"/>
              <a:gd name="connsiteX1" fmla="*/ 558527 w 558527"/>
              <a:gd name="connsiteY1" fmla="*/ 338499 h 568058"/>
              <a:gd name="connsiteX2" fmla="*/ 279263 w 558527"/>
              <a:gd name="connsiteY2" fmla="*/ 568058 h 568058"/>
              <a:gd name="connsiteX3" fmla="*/ 0 w 558527"/>
              <a:gd name="connsiteY3" fmla="*/ 338499 h 568058"/>
              <a:gd name="connsiteX4" fmla="*/ 0 w 558527"/>
              <a:gd name="connsiteY4" fmla="*/ 0 h 568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527" h="568058">
                <a:moveTo>
                  <a:pt x="558527" y="0"/>
                </a:moveTo>
                <a:lnTo>
                  <a:pt x="558527" y="338499"/>
                </a:lnTo>
                <a:lnTo>
                  <a:pt x="279263" y="568058"/>
                </a:lnTo>
                <a:lnTo>
                  <a:pt x="0" y="3384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6299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210868" cy="6858264"/>
          </a:xfrm>
          <a:prstGeom prst="rect">
            <a:avLst/>
          </a:prstGeom>
        </p:spPr>
      </p:pic>
      <p:sp>
        <p:nvSpPr>
          <p:cNvPr id="3" name="燕尾形 2"/>
          <p:cNvSpPr/>
          <p:nvPr userDrawn="1"/>
        </p:nvSpPr>
        <p:spPr bwMode="auto">
          <a:xfrm>
            <a:off x="175596" y="397755"/>
            <a:ext cx="384043" cy="480053"/>
          </a:xfrm>
          <a:prstGeom prst="chevron">
            <a:avLst/>
          </a:prstGeom>
          <a:solidFill>
            <a:schemeClr val="accent1"/>
          </a:solidFill>
          <a:ln w="15875">
            <a:noFill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4" name="燕尾形 3"/>
          <p:cNvSpPr/>
          <p:nvPr userDrawn="1"/>
        </p:nvSpPr>
        <p:spPr bwMode="auto">
          <a:xfrm>
            <a:off x="527381" y="400732"/>
            <a:ext cx="384043" cy="480053"/>
          </a:xfrm>
          <a:prstGeom prst="chevron">
            <a:avLst/>
          </a:prstGeom>
          <a:solidFill>
            <a:schemeClr val="accent1"/>
          </a:solidFill>
          <a:ln w="15875">
            <a:noFill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/>
          </a:p>
        </p:txBody>
      </p:sp>
      <p:sp>
        <p:nvSpPr>
          <p:cNvPr id="5" name="MH_SubTitle_1"/>
          <p:cNvSpPr txBox="1"/>
          <p:nvPr userDrawn="1">
            <p:custDataLst>
              <p:tags r:id="rId1"/>
            </p:custDataLst>
          </p:nvPr>
        </p:nvSpPr>
        <p:spPr>
          <a:xfrm>
            <a:off x="1090508" y="411670"/>
            <a:ext cx="4128459" cy="32823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2133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请在这里添加标题内容</a:t>
            </a:r>
            <a:endParaRPr lang="en-US" altLang="zh-CN" sz="2133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 userDrawn="1"/>
        </p:nvSpPr>
        <p:spPr bwMode="auto">
          <a:xfrm flipV="1">
            <a:off x="608828" y="816850"/>
            <a:ext cx="11568608" cy="60959"/>
          </a:xfrm>
          <a:prstGeom prst="rect">
            <a:avLst/>
          </a:prstGeom>
          <a:solidFill>
            <a:schemeClr val="accent1"/>
          </a:solidFill>
          <a:ln w="15875">
            <a:noFill/>
          </a:ln>
          <a:effectLst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3539291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035C5D1-AD16-4B01-871F-DE047A6CFB67}" type="datetimeFigureOut">
              <a:rPr lang="zh-CN" altLang="en-US" smtClean="0"/>
              <a:t>2018/2/25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BCDE635-3FC4-4B83-A3D1-632FFA341E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5231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4691844" y="333450"/>
            <a:ext cx="2808312" cy="576064"/>
            <a:chOff x="406574" y="333450"/>
            <a:chExt cx="2808312" cy="576064"/>
          </a:xfrm>
        </p:grpSpPr>
        <p:sp>
          <p:nvSpPr>
            <p:cNvPr id="5" name="圆角矩形 4"/>
            <p:cNvSpPr/>
            <p:nvPr userDrawn="1"/>
          </p:nvSpPr>
          <p:spPr>
            <a:xfrm>
              <a:off x="406574" y="333450"/>
              <a:ext cx="2808312" cy="576064"/>
            </a:xfrm>
            <a:prstGeom prst="roundRect">
              <a:avLst>
                <a:gd name="adj" fmla="val 12985"/>
              </a:avLst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39700" dist="762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6" name="TextBox 5"/>
            <p:cNvSpPr txBox="1"/>
            <p:nvPr userDrawn="1"/>
          </p:nvSpPr>
          <p:spPr>
            <a:xfrm>
              <a:off x="563500" y="442761"/>
              <a:ext cx="24929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accent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时尚微立体图表合集</a:t>
              </a:r>
              <a:endParaRPr lang="zh-CN" altLang="en-US" sz="2000" b="1" dirty="0">
                <a:solidFill>
                  <a:schemeClr val="accent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 flipH="1">
            <a:off x="-127000" y="621482"/>
            <a:ext cx="47752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H="1">
            <a:off x="7505700" y="621482"/>
            <a:ext cx="47752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93961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9715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601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FC8A9CF0-91C9-42F9-83C2-B72FF9A18BA5}" type="datetimeFigureOut">
              <a:rPr lang="zh-CN" altLang="en-US" smtClean="0"/>
              <a:t>2018/2/25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A7F1AA27-B7A4-475F-8430-0E6442A33C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69369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 userDrawn="1"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DCDEE0">
              <a:alpha val="40594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4267"/>
          </a:p>
        </p:txBody>
      </p:sp>
      <p:grpSp>
        <p:nvGrpSpPr>
          <p:cNvPr id="16" name="Group 16"/>
          <p:cNvGrpSpPr/>
          <p:nvPr userDrawn="1"/>
        </p:nvGrpSpPr>
        <p:grpSpPr>
          <a:xfrm>
            <a:off x="11524080" y="6524053"/>
            <a:ext cx="522333" cy="237380"/>
            <a:chOff x="0" y="0"/>
            <a:chExt cx="1044665" cy="474758"/>
          </a:xfrm>
        </p:grpSpPr>
        <p:sp>
          <p:nvSpPr>
            <p:cNvPr id="12" name="Shape 12"/>
            <p:cNvSpPr/>
            <p:nvPr/>
          </p:nvSpPr>
          <p:spPr>
            <a:xfrm>
              <a:off x="571544" y="2270"/>
              <a:ext cx="473122" cy="472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12700" cap="flat">
              <a:solidFill>
                <a:srgbClr val="B3B3B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defTabSz="457189">
                <a:defRPr sz="21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2800"/>
            </a:p>
          </p:txBody>
        </p:sp>
        <p:sp>
          <p:nvSpPr>
            <p:cNvPr id="13" name="Shape 13">
              <a:hlinkClick r:id="" action="ppaction://hlinkshowjump?jump=nextslide"/>
            </p:cNvPr>
            <p:cNvSpPr/>
            <p:nvPr/>
          </p:nvSpPr>
          <p:spPr>
            <a:xfrm rot="5400000">
              <a:off x="719555" y="156632"/>
              <a:ext cx="240786" cy="154674"/>
            </a:xfrm>
            <a:prstGeom prst="triangle">
              <a:avLst/>
            </a:prstGeom>
            <a:solidFill>
              <a:srgbClr val="CDCD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defTabSz="457189">
                <a:defRPr sz="21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2800"/>
            </a:p>
          </p:txBody>
        </p:sp>
        <p:sp>
          <p:nvSpPr>
            <p:cNvPr id="14" name="Shape 14"/>
            <p:cNvSpPr/>
            <p:nvPr/>
          </p:nvSpPr>
          <p:spPr>
            <a:xfrm rot="10800000">
              <a:off x="-1" y="0"/>
              <a:ext cx="473123" cy="474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12700" cap="flat">
              <a:solidFill>
                <a:srgbClr val="B3B3B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defTabSz="457189">
                <a:defRPr sz="21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2800"/>
            </a:p>
          </p:txBody>
        </p:sp>
        <p:sp>
          <p:nvSpPr>
            <p:cNvPr id="15" name="Shape 15">
              <a:hlinkClick r:id="" action="ppaction://hlinkshowjump?jump=previousslide"/>
            </p:cNvPr>
            <p:cNvSpPr/>
            <p:nvPr/>
          </p:nvSpPr>
          <p:spPr>
            <a:xfrm rot="16200000">
              <a:off x="83746" y="164604"/>
              <a:ext cx="241943" cy="154675"/>
            </a:xfrm>
            <a:prstGeom prst="triangle">
              <a:avLst/>
            </a:prstGeom>
            <a:solidFill>
              <a:srgbClr val="CDCD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defTabSz="457189">
                <a:defRPr sz="21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2800"/>
            </a:p>
          </p:txBody>
        </p:sp>
      </p:grpSp>
      <p:grpSp>
        <p:nvGrpSpPr>
          <p:cNvPr id="22" name="Group 22"/>
          <p:cNvGrpSpPr/>
          <p:nvPr userDrawn="1"/>
        </p:nvGrpSpPr>
        <p:grpSpPr>
          <a:xfrm>
            <a:off x="154709" y="6532080"/>
            <a:ext cx="223163" cy="216937"/>
            <a:chOff x="0" y="0"/>
            <a:chExt cx="446322" cy="433874"/>
          </a:xfrm>
        </p:grpSpPr>
        <p:sp>
          <p:nvSpPr>
            <p:cNvPr id="17" name="Shape 17"/>
            <p:cNvSpPr/>
            <p:nvPr/>
          </p:nvSpPr>
          <p:spPr>
            <a:xfrm>
              <a:off x="197938" y="0"/>
              <a:ext cx="248385" cy="218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02" y="0"/>
                  </a:moveTo>
                  <a:lnTo>
                    <a:pt x="12581" y="793"/>
                  </a:lnTo>
                  <a:lnTo>
                    <a:pt x="14279" y="2267"/>
                  </a:lnTo>
                  <a:lnTo>
                    <a:pt x="5849" y="11442"/>
                  </a:lnTo>
                  <a:lnTo>
                    <a:pt x="1971" y="15682"/>
                  </a:lnTo>
                  <a:lnTo>
                    <a:pt x="0" y="18113"/>
                  </a:lnTo>
                  <a:lnTo>
                    <a:pt x="6815" y="21593"/>
                  </a:lnTo>
                  <a:lnTo>
                    <a:pt x="6825" y="21599"/>
                  </a:lnTo>
                  <a:lnTo>
                    <a:pt x="6824" y="21600"/>
                  </a:lnTo>
                  <a:lnTo>
                    <a:pt x="6824" y="21600"/>
                  </a:lnTo>
                  <a:lnTo>
                    <a:pt x="10724" y="17311"/>
                  </a:lnTo>
                  <a:lnTo>
                    <a:pt x="19972" y="7211"/>
                  </a:lnTo>
                  <a:lnTo>
                    <a:pt x="21600" y="8624"/>
                  </a:lnTo>
                  <a:cubicBezTo>
                    <a:pt x="21600" y="8624"/>
                    <a:pt x="20902" y="0"/>
                    <a:pt x="20902" y="0"/>
                  </a:cubicBezTo>
                  <a:close/>
                </a:path>
              </a:pathLst>
            </a:custGeom>
            <a:solidFill>
              <a:srgbClr val="3D4247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228594">
                <a:defRPr sz="28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733"/>
            </a:p>
          </p:txBody>
        </p:sp>
        <p:sp>
          <p:nvSpPr>
            <p:cNvPr id="18" name="Shape 18"/>
            <p:cNvSpPr/>
            <p:nvPr/>
          </p:nvSpPr>
          <p:spPr>
            <a:xfrm>
              <a:off x="197938" y="159700"/>
              <a:ext cx="78465" cy="59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035" y="0"/>
                  </a:moveTo>
                  <a:lnTo>
                    <a:pt x="0" y="8697"/>
                  </a:lnTo>
                  <a:lnTo>
                    <a:pt x="21600" y="21600"/>
                  </a:lnTo>
                  <a:cubicBezTo>
                    <a:pt x="21600" y="21600"/>
                    <a:pt x="6035" y="0"/>
                    <a:pt x="6035" y="0"/>
                  </a:cubicBezTo>
                  <a:close/>
                </a:path>
              </a:pathLst>
            </a:custGeom>
            <a:solidFill>
              <a:srgbClr val="0F1216">
                <a:alpha val="7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228594">
                <a:defRPr sz="28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733"/>
            </a:p>
          </p:txBody>
        </p:sp>
        <p:sp>
          <p:nvSpPr>
            <p:cNvPr id="19" name="Shape 19"/>
            <p:cNvSpPr/>
            <p:nvPr/>
          </p:nvSpPr>
          <p:spPr>
            <a:xfrm>
              <a:off x="0" y="124161"/>
              <a:ext cx="404962" cy="3097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19" h="20514" extrusionOk="0">
                  <a:moveTo>
                    <a:pt x="16446" y="3385"/>
                  </a:moveTo>
                  <a:cubicBezTo>
                    <a:pt x="16523" y="3597"/>
                    <a:pt x="16593" y="3815"/>
                    <a:pt x="16657" y="4037"/>
                  </a:cubicBezTo>
                  <a:cubicBezTo>
                    <a:pt x="16800" y="4528"/>
                    <a:pt x="16911" y="5042"/>
                    <a:pt x="16984" y="5577"/>
                  </a:cubicBezTo>
                  <a:cubicBezTo>
                    <a:pt x="17635" y="10314"/>
                    <a:pt x="15195" y="14837"/>
                    <a:pt x="11536" y="15678"/>
                  </a:cubicBezTo>
                  <a:cubicBezTo>
                    <a:pt x="7877" y="16520"/>
                    <a:pt x="4384" y="13362"/>
                    <a:pt x="3734" y="8625"/>
                  </a:cubicBezTo>
                  <a:cubicBezTo>
                    <a:pt x="3693" y="8333"/>
                    <a:pt x="3667" y="8042"/>
                    <a:pt x="3651" y="7752"/>
                  </a:cubicBezTo>
                  <a:lnTo>
                    <a:pt x="55" y="5727"/>
                  </a:lnTo>
                  <a:cubicBezTo>
                    <a:pt x="-41" y="6939"/>
                    <a:pt x="-13" y="8188"/>
                    <a:pt x="160" y="9447"/>
                  </a:cubicBezTo>
                  <a:cubicBezTo>
                    <a:pt x="1161" y="16739"/>
                    <a:pt x="6538" y="21600"/>
                    <a:pt x="12171" y="20304"/>
                  </a:cubicBezTo>
                  <a:cubicBezTo>
                    <a:pt x="17804" y="19009"/>
                    <a:pt x="21559" y="12047"/>
                    <a:pt x="20558" y="4755"/>
                  </a:cubicBezTo>
                  <a:cubicBezTo>
                    <a:pt x="20352" y="3251"/>
                    <a:pt x="19958" y="1851"/>
                    <a:pt x="19415" y="587"/>
                  </a:cubicBezTo>
                  <a:cubicBezTo>
                    <a:pt x="19330" y="388"/>
                    <a:pt x="19241" y="192"/>
                    <a:pt x="19148" y="0"/>
                  </a:cubicBezTo>
                  <a:cubicBezTo>
                    <a:pt x="19148" y="0"/>
                    <a:pt x="16446" y="3385"/>
                    <a:pt x="16446" y="3385"/>
                  </a:cubicBezTo>
                  <a:close/>
                </a:path>
              </a:pathLst>
            </a:custGeom>
            <a:solidFill>
              <a:srgbClr val="3D4247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228594">
                <a:defRPr sz="28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733"/>
            </a:p>
          </p:txBody>
        </p:sp>
        <p:sp>
          <p:nvSpPr>
            <p:cNvPr id="20" name="Shape 20"/>
            <p:cNvSpPr/>
            <p:nvPr/>
          </p:nvSpPr>
          <p:spPr>
            <a:xfrm>
              <a:off x="4498" y="28791"/>
              <a:ext cx="293470" cy="2496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4" extrusionOk="0">
                  <a:moveTo>
                    <a:pt x="11951" y="267"/>
                  </a:moveTo>
                  <a:cubicBezTo>
                    <a:pt x="8281" y="1018"/>
                    <a:pt x="5166" y="3259"/>
                    <a:pt x="2989" y="6352"/>
                  </a:cubicBezTo>
                  <a:cubicBezTo>
                    <a:pt x="2830" y="6576"/>
                    <a:pt x="2676" y="6805"/>
                    <a:pt x="2528" y="7039"/>
                  </a:cubicBezTo>
                  <a:cubicBezTo>
                    <a:pt x="1317" y="8948"/>
                    <a:pt x="448" y="11142"/>
                    <a:pt x="0" y="13488"/>
                  </a:cubicBezTo>
                  <a:lnTo>
                    <a:pt x="4935" y="15969"/>
                  </a:lnTo>
                  <a:lnTo>
                    <a:pt x="15269" y="21164"/>
                  </a:lnTo>
                  <a:lnTo>
                    <a:pt x="20014" y="16091"/>
                  </a:lnTo>
                  <a:lnTo>
                    <a:pt x="20006" y="16085"/>
                  </a:lnTo>
                  <a:lnTo>
                    <a:pt x="7458" y="9590"/>
                  </a:lnTo>
                  <a:cubicBezTo>
                    <a:pt x="7636" y="9370"/>
                    <a:pt x="7821" y="9157"/>
                    <a:pt x="8014" y="8953"/>
                  </a:cubicBezTo>
                  <a:cubicBezTo>
                    <a:pt x="9325" y="7564"/>
                    <a:pt x="10982" y="6575"/>
                    <a:pt x="12865" y="6189"/>
                  </a:cubicBezTo>
                  <a:cubicBezTo>
                    <a:pt x="14484" y="5858"/>
                    <a:pt x="16080" y="6013"/>
                    <a:pt x="17541" y="6561"/>
                  </a:cubicBezTo>
                  <a:lnTo>
                    <a:pt x="21600" y="2044"/>
                  </a:lnTo>
                  <a:cubicBezTo>
                    <a:pt x="18750" y="280"/>
                    <a:pt x="15385" y="-436"/>
                    <a:pt x="11951" y="267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>
                <a:defRPr sz="3200"/>
              </a:pPr>
              <a:endParaRPr sz="4267"/>
            </a:p>
          </p:txBody>
        </p:sp>
        <p:sp>
          <p:nvSpPr>
            <p:cNvPr id="21" name="Shape 21"/>
            <p:cNvSpPr/>
            <p:nvPr/>
          </p:nvSpPr>
          <p:spPr>
            <a:xfrm>
              <a:off x="296008" y="124161"/>
              <a:ext cx="87390" cy="199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43" y="0"/>
                  </a:moveTo>
                  <a:lnTo>
                    <a:pt x="6286" y="5530"/>
                  </a:lnTo>
                  <a:cubicBezTo>
                    <a:pt x="6658" y="5876"/>
                    <a:pt x="6996" y="6232"/>
                    <a:pt x="7307" y="6595"/>
                  </a:cubicBezTo>
                  <a:cubicBezTo>
                    <a:pt x="7997" y="7397"/>
                    <a:pt x="8534" y="8236"/>
                    <a:pt x="8889" y="9111"/>
                  </a:cubicBezTo>
                  <a:cubicBezTo>
                    <a:pt x="10807" y="13835"/>
                    <a:pt x="7154" y="18425"/>
                    <a:pt x="0" y="21600"/>
                  </a:cubicBezTo>
                  <a:cubicBezTo>
                    <a:pt x="13077" y="17500"/>
                    <a:pt x="21600" y="10794"/>
                    <a:pt x="21600" y="3217"/>
                  </a:cubicBezTo>
                  <a:cubicBezTo>
                    <a:pt x="21599" y="2691"/>
                    <a:pt x="21554" y="2170"/>
                    <a:pt x="21474" y="1654"/>
                  </a:cubicBezTo>
                  <a:cubicBezTo>
                    <a:pt x="21201" y="1419"/>
                    <a:pt x="20924" y="1187"/>
                    <a:pt x="20633" y="958"/>
                  </a:cubicBezTo>
                  <a:cubicBezTo>
                    <a:pt x="20220" y="633"/>
                    <a:pt x="19790" y="314"/>
                    <a:pt x="19343" y="0"/>
                  </a:cubicBezTo>
                  <a:close/>
                </a:path>
              </a:pathLst>
            </a:custGeom>
            <a:solidFill>
              <a:srgbClr val="0F1216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228594">
                <a:defRPr sz="28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3733"/>
            </a:p>
          </p:txBody>
        </p:sp>
      </p:grpSp>
      <p:sp>
        <p:nvSpPr>
          <p:cNvPr id="23" name="Shape 23"/>
          <p:cNvSpPr/>
          <p:nvPr/>
        </p:nvSpPr>
        <p:spPr>
          <a:xfrm>
            <a:off x="423812" y="6542873"/>
            <a:ext cx="860312" cy="1805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67733" tIns="67733" rIns="67733" bIns="67733" numCol="1" anchor="ctr">
            <a:noAutofit/>
          </a:bodyPr>
          <a:lstStyle/>
          <a:p>
            <a:pPr lvl="0" algn="l">
              <a:defRPr sz="1800"/>
            </a:pPr>
            <a:r>
              <a:rPr lang="en-US" sz="2000" baseline="3999" dirty="0" err="1" smtClean="0">
                <a:solidFill>
                  <a:srgbClr val="3D4247"/>
                </a:solidFill>
                <a:latin typeface="Roboto Bold"/>
                <a:ea typeface="Roboto Bold"/>
                <a:cs typeface="Roboto Bold"/>
                <a:sym typeface="Roboto Bold"/>
              </a:rPr>
              <a:t>quick</a:t>
            </a:r>
            <a:r>
              <a:rPr lang="en-US" sz="2000" baseline="3999" dirty="0" err="1" smtClean="0">
                <a:solidFill>
                  <a:schemeClr val="accent2"/>
                </a:solidFill>
                <a:latin typeface="Roboto Light"/>
                <a:ea typeface="Roboto Light"/>
                <a:cs typeface="Roboto Light"/>
                <a:sym typeface="Roboto Light"/>
              </a:rPr>
              <a:t>u</a:t>
            </a:r>
            <a:r>
              <a:rPr sz="2000" baseline="3999" dirty="0" err="1" smtClean="0">
                <a:solidFill>
                  <a:schemeClr val="accent2"/>
                </a:solidFill>
                <a:latin typeface="Roboto Light"/>
                <a:ea typeface="Roboto Light"/>
                <a:cs typeface="Roboto Light"/>
                <a:sym typeface="Roboto Light"/>
              </a:rPr>
              <a:t>p</a:t>
            </a:r>
            <a:endParaRPr sz="2000" baseline="3999" dirty="0">
              <a:solidFill>
                <a:schemeClr val="accent2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grpSp>
        <p:nvGrpSpPr>
          <p:cNvPr id="28" name="Group 28"/>
          <p:cNvGrpSpPr/>
          <p:nvPr userDrawn="1"/>
        </p:nvGrpSpPr>
        <p:grpSpPr>
          <a:xfrm>
            <a:off x="6161251" y="6515743"/>
            <a:ext cx="254000" cy="254000"/>
            <a:chOff x="0" y="0"/>
            <a:chExt cx="508000" cy="508000"/>
          </a:xfrm>
        </p:grpSpPr>
        <p:sp>
          <p:nvSpPr>
            <p:cNvPr id="26" name="Shape 26"/>
            <p:cNvSpPr/>
            <p:nvPr/>
          </p:nvSpPr>
          <p:spPr>
            <a:xfrm>
              <a:off x="0" y="0"/>
              <a:ext cx="508001" cy="5080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27" name="Shape 27"/>
            <p:cNvSpPr/>
            <p:nvPr/>
          </p:nvSpPr>
          <p:spPr>
            <a:xfrm>
              <a:off x="110033" y="133823"/>
              <a:ext cx="287934" cy="240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6" extrusionOk="0">
                  <a:moveTo>
                    <a:pt x="21600" y="2552"/>
                  </a:moveTo>
                  <a:cubicBezTo>
                    <a:pt x="21456" y="2916"/>
                    <a:pt x="21187" y="3376"/>
                    <a:pt x="20794" y="3932"/>
                  </a:cubicBezTo>
                  <a:cubicBezTo>
                    <a:pt x="20400" y="4488"/>
                    <a:pt x="19915" y="4976"/>
                    <a:pt x="19337" y="5398"/>
                  </a:cubicBezTo>
                  <a:cubicBezTo>
                    <a:pt x="19353" y="5551"/>
                    <a:pt x="19365" y="5695"/>
                    <a:pt x="19373" y="5829"/>
                  </a:cubicBezTo>
                  <a:cubicBezTo>
                    <a:pt x="19381" y="5963"/>
                    <a:pt x="19385" y="6107"/>
                    <a:pt x="19385" y="6260"/>
                  </a:cubicBezTo>
                  <a:cubicBezTo>
                    <a:pt x="19385" y="7066"/>
                    <a:pt x="19309" y="7947"/>
                    <a:pt x="19156" y="8905"/>
                  </a:cubicBezTo>
                  <a:cubicBezTo>
                    <a:pt x="19004" y="9863"/>
                    <a:pt x="18767" y="10836"/>
                    <a:pt x="18446" y="11823"/>
                  </a:cubicBezTo>
                  <a:cubicBezTo>
                    <a:pt x="18125" y="12810"/>
                    <a:pt x="17719" y="13788"/>
                    <a:pt x="17230" y="14756"/>
                  </a:cubicBezTo>
                  <a:cubicBezTo>
                    <a:pt x="16740" y="15724"/>
                    <a:pt x="16158" y="16619"/>
                    <a:pt x="15484" y="17444"/>
                  </a:cubicBezTo>
                  <a:cubicBezTo>
                    <a:pt x="14810" y="18268"/>
                    <a:pt x="14043" y="18996"/>
                    <a:pt x="13184" y="19629"/>
                  </a:cubicBezTo>
                  <a:cubicBezTo>
                    <a:pt x="12325" y="20261"/>
                    <a:pt x="11366" y="20731"/>
                    <a:pt x="10307" y="21038"/>
                  </a:cubicBezTo>
                  <a:cubicBezTo>
                    <a:pt x="9070" y="21364"/>
                    <a:pt x="7834" y="21526"/>
                    <a:pt x="6599" y="21526"/>
                  </a:cubicBezTo>
                  <a:cubicBezTo>
                    <a:pt x="6068" y="21526"/>
                    <a:pt x="5519" y="21493"/>
                    <a:pt x="4949" y="21426"/>
                  </a:cubicBezTo>
                  <a:cubicBezTo>
                    <a:pt x="4379" y="21359"/>
                    <a:pt x="3809" y="21234"/>
                    <a:pt x="3239" y="21051"/>
                  </a:cubicBezTo>
                  <a:cubicBezTo>
                    <a:pt x="2669" y="20870"/>
                    <a:pt x="2107" y="20625"/>
                    <a:pt x="1553" y="20319"/>
                  </a:cubicBezTo>
                  <a:cubicBezTo>
                    <a:pt x="1000" y="20012"/>
                    <a:pt x="482" y="19620"/>
                    <a:pt x="0" y="19140"/>
                  </a:cubicBezTo>
                  <a:cubicBezTo>
                    <a:pt x="1252" y="19351"/>
                    <a:pt x="2436" y="19231"/>
                    <a:pt x="3552" y="18781"/>
                  </a:cubicBezTo>
                  <a:cubicBezTo>
                    <a:pt x="4668" y="18331"/>
                    <a:pt x="5683" y="17693"/>
                    <a:pt x="6599" y="16869"/>
                  </a:cubicBezTo>
                  <a:cubicBezTo>
                    <a:pt x="6389" y="16869"/>
                    <a:pt x="6113" y="16845"/>
                    <a:pt x="5767" y="16797"/>
                  </a:cubicBezTo>
                  <a:cubicBezTo>
                    <a:pt x="5422" y="16749"/>
                    <a:pt x="5053" y="16605"/>
                    <a:pt x="4660" y="16366"/>
                  </a:cubicBezTo>
                  <a:cubicBezTo>
                    <a:pt x="4266" y="16126"/>
                    <a:pt x="3869" y="15757"/>
                    <a:pt x="3468" y="15259"/>
                  </a:cubicBezTo>
                  <a:cubicBezTo>
                    <a:pt x="3067" y="14760"/>
                    <a:pt x="2713" y="14061"/>
                    <a:pt x="2408" y="13161"/>
                  </a:cubicBezTo>
                  <a:cubicBezTo>
                    <a:pt x="2505" y="13198"/>
                    <a:pt x="2637" y="13223"/>
                    <a:pt x="2806" y="13232"/>
                  </a:cubicBezTo>
                  <a:cubicBezTo>
                    <a:pt x="2974" y="13242"/>
                    <a:pt x="3154" y="13237"/>
                    <a:pt x="3348" y="13218"/>
                  </a:cubicBezTo>
                  <a:cubicBezTo>
                    <a:pt x="3540" y="13198"/>
                    <a:pt x="3729" y="13175"/>
                    <a:pt x="3913" y="13146"/>
                  </a:cubicBezTo>
                  <a:cubicBezTo>
                    <a:pt x="4098" y="13118"/>
                    <a:pt x="4262" y="13083"/>
                    <a:pt x="4407" y="13045"/>
                  </a:cubicBezTo>
                  <a:cubicBezTo>
                    <a:pt x="3572" y="12738"/>
                    <a:pt x="2918" y="12331"/>
                    <a:pt x="2444" y="11823"/>
                  </a:cubicBezTo>
                  <a:cubicBezTo>
                    <a:pt x="1971" y="11315"/>
                    <a:pt x="1622" y="10793"/>
                    <a:pt x="1397" y="10256"/>
                  </a:cubicBezTo>
                  <a:cubicBezTo>
                    <a:pt x="1172" y="9720"/>
                    <a:pt x="1031" y="9212"/>
                    <a:pt x="975" y="8733"/>
                  </a:cubicBezTo>
                  <a:cubicBezTo>
                    <a:pt x="919" y="8253"/>
                    <a:pt x="891" y="7880"/>
                    <a:pt x="891" y="7612"/>
                  </a:cubicBezTo>
                  <a:cubicBezTo>
                    <a:pt x="1100" y="7765"/>
                    <a:pt x="1405" y="7928"/>
                    <a:pt x="1806" y="8100"/>
                  </a:cubicBezTo>
                  <a:cubicBezTo>
                    <a:pt x="2208" y="8273"/>
                    <a:pt x="2569" y="8349"/>
                    <a:pt x="2890" y="8330"/>
                  </a:cubicBezTo>
                  <a:cubicBezTo>
                    <a:pt x="2232" y="7678"/>
                    <a:pt x="1754" y="7032"/>
                    <a:pt x="1456" y="6389"/>
                  </a:cubicBezTo>
                  <a:cubicBezTo>
                    <a:pt x="1160" y="5748"/>
                    <a:pt x="983" y="5125"/>
                    <a:pt x="927" y="4521"/>
                  </a:cubicBezTo>
                  <a:cubicBezTo>
                    <a:pt x="871" y="3917"/>
                    <a:pt x="899" y="3329"/>
                    <a:pt x="1011" y="2753"/>
                  </a:cubicBezTo>
                  <a:cubicBezTo>
                    <a:pt x="1124" y="2178"/>
                    <a:pt x="1276" y="1622"/>
                    <a:pt x="1469" y="1085"/>
                  </a:cubicBezTo>
                  <a:cubicBezTo>
                    <a:pt x="2352" y="2273"/>
                    <a:pt x="3231" y="3237"/>
                    <a:pt x="4106" y="3975"/>
                  </a:cubicBezTo>
                  <a:cubicBezTo>
                    <a:pt x="4981" y="4713"/>
                    <a:pt x="5816" y="5283"/>
                    <a:pt x="6610" y="5685"/>
                  </a:cubicBezTo>
                  <a:cubicBezTo>
                    <a:pt x="7405" y="6088"/>
                    <a:pt x="8147" y="6356"/>
                    <a:pt x="8838" y="6490"/>
                  </a:cubicBezTo>
                  <a:cubicBezTo>
                    <a:pt x="9528" y="6625"/>
                    <a:pt x="10130" y="6692"/>
                    <a:pt x="10644" y="6692"/>
                  </a:cubicBezTo>
                  <a:cubicBezTo>
                    <a:pt x="10547" y="5925"/>
                    <a:pt x="10543" y="5196"/>
                    <a:pt x="10632" y="4507"/>
                  </a:cubicBezTo>
                  <a:cubicBezTo>
                    <a:pt x="10720" y="3817"/>
                    <a:pt x="10905" y="3185"/>
                    <a:pt x="11185" y="2609"/>
                  </a:cubicBezTo>
                  <a:cubicBezTo>
                    <a:pt x="11467" y="2034"/>
                    <a:pt x="11839" y="1541"/>
                    <a:pt x="12305" y="1129"/>
                  </a:cubicBezTo>
                  <a:cubicBezTo>
                    <a:pt x="12771" y="717"/>
                    <a:pt x="13325" y="405"/>
                    <a:pt x="13967" y="194"/>
                  </a:cubicBezTo>
                  <a:cubicBezTo>
                    <a:pt x="14753" y="-74"/>
                    <a:pt x="15508" y="-65"/>
                    <a:pt x="16230" y="223"/>
                  </a:cubicBezTo>
                  <a:cubicBezTo>
                    <a:pt x="16953" y="511"/>
                    <a:pt x="17571" y="1009"/>
                    <a:pt x="18084" y="1718"/>
                  </a:cubicBezTo>
                  <a:cubicBezTo>
                    <a:pt x="18309" y="1699"/>
                    <a:pt x="18663" y="1612"/>
                    <a:pt x="19144" y="1459"/>
                  </a:cubicBezTo>
                  <a:cubicBezTo>
                    <a:pt x="19626" y="1306"/>
                    <a:pt x="20227" y="971"/>
                    <a:pt x="20950" y="453"/>
                  </a:cubicBezTo>
                  <a:cubicBezTo>
                    <a:pt x="20902" y="645"/>
                    <a:pt x="20826" y="880"/>
                    <a:pt x="20722" y="1158"/>
                  </a:cubicBezTo>
                  <a:cubicBezTo>
                    <a:pt x="20617" y="1436"/>
                    <a:pt x="20484" y="1718"/>
                    <a:pt x="20324" y="2005"/>
                  </a:cubicBezTo>
                  <a:cubicBezTo>
                    <a:pt x="20164" y="2293"/>
                    <a:pt x="19971" y="2571"/>
                    <a:pt x="19746" y="2839"/>
                  </a:cubicBezTo>
                  <a:cubicBezTo>
                    <a:pt x="19521" y="3108"/>
                    <a:pt x="19264" y="3329"/>
                    <a:pt x="18976" y="3501"/>
                  </a:cubicBezTo>
                  <a:cubicBezTo>
                    <a:pt x="19217" y="3443"/>
                    <a:pt x="19481" y="3376"/>
                    <a:pt x="19770" y="3300"/>
                  </a:cubicBezTo>
                  <a:cubicBezTo>
                    <a:pt x="20011" y="3223"/>
                    <a:pt x="20292" y="3122"/>
                    <a:pt x="20613" y="2998"/>
                  </a:cubicBezTo>
                  <a:cubicBezTo>
                    <a:pt x="20934" y="2873"/>
                    <a:pt x="21263" y="2724"/>
                    <a:pt x="21600" y="2552"/>
                  </a:cubicBezTo>
                  <a:cubicBezTo>
                    <a:pt x="21600" y="2552"/>
                    <a:pt x="21600" y="2552"/>
                    <a:pt x="21600" y="255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31" name="Group 31"/>
          <p:cNvGrpSpPr/>
          <p:nvPr userDrawn="1"/>
        </p:nvGrpSpPr>
        <p:grpSpPr>
          <a:xfrm>
            <a:off x="5754795" y="6515743"/>
            <a:ext cx="254000" cy="254000"/>
            <a:chOff x="0" y="0"/>
            <a:chExt cx="508000" cy="508000"/>
          </a:xfrm>
        </p:grpSpPr>
        <p:sp>
          <p:nvSpPr>
            <p:cNvPr id="29" name="Shape 29"/>
            <p:cNvSpPr/>
            <p:nvPr/>
          </p:nvSpPr>
          <p:spPr>
            <a:xfrm>
              <a:off x="0" y="0"/>
              <a:ext cx="508001" cy="508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30" name="Shape 30"/>
            <p:cNvSpPr/>
            <p:nvPr/>
          </p:nvSpPr>
          <p:spPr>
            <a:xfrm>
              <a:off x="193562" y="133823"/>
              <a:ext cx="120876" cy="240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675" y="4169"/>
                  </a:moveTo>
                  <a:cubicBezTo>
                    <a:pt x="4675" y="4035"/>
                    <a:pt x="4709" y="3743"/>
                    <a:pt x="4791" y="3297"/>
                  </a:cubicBezTo>
                  <a:cubicBezTo>
                    <a:pt x="4867" y="2854"/>
                    <a:pt x="5202" y="2383"/>
                    <a:pt x="5802" y="1894"/>
                  </a:cubicBezTo>
                  <a:cubicBezTo>
                    <a:pt x="6401" y="1405"/>
                    <a:pt x="7364" y="967"/>
                    <a:pt x="8707" y="580"/>
                  </a:cubicBezTo>
                  <a:cubicBezTo>
                    <a:pt x="10041" y="196"/>
                    <a:pt x="11974" y="0"/>
                    <a:pt x="14499" y="0"/>
                  </a:cubicBezTo>
                  <a:lnTo>
                    <a:pt x="21600" y="0"/>
                  </a:lnTo>
                  <a:lnTo>
                    <a:pt x="21600" y="3894"/>
                  </a:lnTo>
                  <a:lnTo>
                    <a:pt x="16396" y="3894"/>
                  </a:lnTo>
                  <a:cubicBezTo>
                    <a:pt x="15888" y="3894"/>
                    <a:pt x="15406" y="3990"/>
                    <a:pt x="14970" y="4182"/>
                  </a:cubicBezTo>
                  <a:cubicBezTo>
                    <a:pt x="14544" y="4373"/>
                    <a:pt x="14317" y="4557"/>
                    <a:pt x="14317" y="4725"/>
                  </a:cubicBezTo>
                  <a:lnTo>
                    <a:pt x="14317" y="7145"/>
                  </a:lnTo>
                  <a:lnTo>
                    <a:pt x="21600" y="7145"/>
                  </a:lnTo>
                  <a:cubicBezTo>
                    <a:pt x="21525" y="7620"/>
                    <a:pt x="21434" y="8081"/>
                    <a:pt x="21346" y="8528"/>
                  </a:cubicBezTo>
                  <a:lnTo>
                    <a:pt x="21055" y="9702"/>
                  </a:lnTo>
                  <a:cubicBezTo>
                    <a:pt x="20934" y="10099"/>
                    <a:pt x="20817" y="10469"/>
                    <a:pt x="20709" y="10807"/>
                  </a:cubicBezTo>
                  <a:lnTo>
                    <a:pt x="14271" y="10807"/>
                  </a:lnTo>
                  <a:lnTo>
                    <a:pt x="14271" y="21600"/>
                  </a:lnTo>
                  <a:lnTo>
                    <a:pt x="4675" y="21600"/>
                  </a:lnTo>
                  <a:lnTo>
                    <a:pt x="4675" y="10807"/>
                  </a:lnTo>
                  <a:lnTo>
                    <a:pt x="0" y="10807"/>
                  </a:lnTo>
                  <a:lnTo>
                    <a:pt x="0" y="7145"/>
                  </a:lnTo>
                  <a:lnTo>
                    <a:pt x="4675" y="7145"/>
                  </a:lnTo>
                  <a:cubicBezTo>
                    <a:pt x="4675" y="7145"/>
                    <a:pt x="4675" y="4169"/>
                    <a:pt x="4675" y="416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34" name="Group 34"/>
          <p:cNvGrpSpPr/>
          <p:nvPr userDrawn="1"/>
        </p:nvGrpSpPr>
        <p:grpSpPr>
          <a:xfrm>
            <a:off x="5959839" y="6515743"/>
            <a:ext cx="254000" cy="254000"/>
            <a:chOff x="0" y="0"/>
            <a:chExt cx="508000" cy="508000"/>
          </a:xfrm>
        </p:grpSpPr>
        <p:sp>
          <p:nvSpPr>
            <p:cNvPr id="32" name="Shape 32"/>
            <p:cNvSpPr/>
            <p:nvPr/>
          </p:nvSpPr>
          <p:spPr>
            <a:xfrm>
              <a:off x="0" y="0"/>
              <a:ext cx="508001" cy="508000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alpha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33" name="Shape 33"/>
            <p:cNvSpPr/>
            <p:nvPr/>
          </p:nvSpPr>
          <p:spPr>
            <a:xfrm>
              <a:off x="130580" y="133823"/>
              <a:ext cx="246840" cy="240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28" y="0"/>
                  </a:moveTo>
                  <a:cubicBezTo>
                    <a:pt x="960" y="0"/>
                    <a:pt x="0" y="1009"/>
                    <a:pt x="0" y="2332"/>
                  </a:cubicBezTo>
                  <a:cubicBezTo>
                    <a:pt x="0" y="3624"/>
                    <a:pt x="928" y="4679"/>
                    <a:pt x="2365" y="4679"/>
                  </a:cubicBezTo>
                  <a:cubicBezTo>
                    <a:pt x="3893" y="4679"/>
                    <a:pt x="4825" y="3624"/>
                    <a:pt x="4825" y="2332"/>
                  </a:cubicBezTo>
                  <a:cubicBezTo>
                    <a:pt x="4794" y="1009"/>
                    <a:pt x="3896" y="0"/>
                    <a:pt x="2428" y="0"/>
                  </a:cubicBezTo>
                  <a:close/>
                  <a:moveTo>
                    <a:pt x="16350" y="6218"/>
                  </a:moveTo>
                  <a:cubicBezTo>
                    <a:pt x="13892" y="6218"/>
                    <a:pt x="12424" y="7661"/>
                    <a:pt x="11825" y="8646"/>
                  </a:cubicBezTo>
                  <a:lnTo>
                    <a:pt x="11730" y="8646"/>
                  </a:lnTo>
                  <a:lnTo>
                    <a:pt x="11525" y="6558"/>
                  </a:lnTo>
                  <a:lnTo>
                    <a:pt x="7568" y="6558"/>
                  </a:lnTo>
                  <a:cubicBezTo>
                    <a:pt x="7629" y="7913"/>
                    <a:pt x="7694" y="9474"/>
                    <a:pt x="7694" y="11351"/>
                  </a:cubicBezTo>
                  <a:cubicBezTo>
                    <a:pt x="7694" y="11351"/>
                    <a:pt x="7694" y="21600"/>
                    <a:pt x="7694" y="21600"/>
                  </a:cubicBezTo>
                  <a:lnTo>
                    <a:pt x="12251" y="21600"/>
                  </a:lnTo>
                  <a:lnTo>
                    <a:pt x="12251" y="12921"/>
                  </a:lnTo>
                  <a:cubicBezTo>
                    <a:pt x="12251" y="12490"/>
                    <a:pt x="12272" y="12062"/>
                    <a:pt x="12392" y="11755"/>
                  </a:cubicBezTo>
                  <a:cubicBezTo>
                    <a:pt x="12722" y="10894"/>
                    <a:pt x="13467" y="10007"/>
                    <a:pt x="14726" y="10007"/>
                  </a:cubicBezTo>
                  <a:cubicBezTo>
                    <a:pt x="16374" y="10007"/>
                    <a:pt x="17044" y="11321"/>
                    <a:pt x="17044" y="13261"/>
                  </a:cubicBezTo>
                  <a:lnTo>
                    <a:pt x="17044" y="21600"/>
                  </a:lnTo>
                  <a:lnTo>
                    <a:pt x="21600" y="21600"/>
                  </a:lnTo>
                  <a:lnTo>
                    <a:pt x="21600" y="12711"/>
                  </a:lnTo>
                  <a:cubicBezTo>
                    <a:pt x="21600" y="8280"/>
                    <a:pt x="19347" y="6218"/>
                    <a:pt x="16350" y="6218"/>
                  </a:cubicBezTo>
                  <a:close/>
                  <a:moveTo>
                    <a:pt x="126" y="6525"/>
                  </a:moveTo>
                  <a:lnTo>
                    <a:pt x="126" y="21568"/>
                  </a:lnTo>
                  <a:cubicBezTo>
                    <a:pt x="126" y="21568"/>
                    <a:pt x="4667" y="21568"/>
                    <a:pt x="4667" y="21568"/>
                  </a:cubicBezTo>
                  <a:lnTo>
                    <a:pt x="4667" y="6525"/>
                  </a:lnTo>
                  <a:lnTo>
                    <a:pt x="126" y="652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sp>
        <p:nvSpPr>
          <p:cNvPr id="35" name="Shape 35"/>
          <p:cNvSpPr/>
          <p:nvPr userDrawn="1"/>
        </p:nvSpPr>
        <p:spPr>
          <a:xfrm>
            <a:off x="11787051" y="97531"/>
            <a:ext cx="297229" cy="2968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2860" tIns="22860" rIns="22860" bIns="22860"/>
          <a:lstStyle/>
          <a:p>
            <a:pPr lvl="0" defTabSz="457189">
              <a:defRPr sz="2100">
                <a:latin typeface="Gill Sans"/>
                <a:ea typeface="Gill Sans"/>
                <a:cs typeface="Gill Sans"/>
                <a:sym typeface="Gill Sans"/>
              </a:defRPr>
            </a:pPr>
            <a:endParaRPr sz="2800"/>
          </a:p>
        </p:txBody>
      </p:sp>
      <p:sp>
        <p:nvSpPr>
          <p:cNvPr id="36" name="Shape 36"/>
          <p:cNvSpPr>
            <a:spLocks noGrp="1"/>
          </p:cNvSpPr>
          <p:nvPr>
            <p:ph type="sldNum" sz="quarter" idx="2"/>
          </p:nvPr>
        </p:nvSpPr>
        <p:spPr>
          <a:xfrm>
            <a:off x="11781386" y="162566"/>
            <a:ext cx="308559" cy="12311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>
              <a:defRPr sz="800">
                <a:solidFill>
                  <a:srgbClr val="FFFFFF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7268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9_Responsive Dev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11"/>
          <p:cNvSpPr/>
          <p:nvPr userDrawn="1"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DCDEE0">
              <a:alpha val="40594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4267"/>
          </a:p>
        </p:txBody>
      </p:sp>
      <p:grpSp>
        <p:nvGrpSpPr>
          <p:cNvPr id="6" name="Group 16"/>
          <p:cNvGrpSpPr/>
          <p:nvPr userDrawn="1"/>
        </p:nvGrpSpPr>
        <p:grpSpPr>
          <a:xfrm>
            <a:off x="11524080" y="6524053"/>
            <a:ext cx="522333" cy="237380"/>
            <a:chOff x="0" y="0"/>
            <a:chExt cx="1044665" cy="474758"/>
          </a:xfrm>
        </p:grpSpPr>
        <p:sp>
          <p:nvSpPr>
            <p:cNvPr id="7" name="Shape 12"/>
            <p:cNvSpPr/>
            <p:nvPr/>
          </p:nvSpPr>
          <p:spPr>
            <a:xfrm>
              <a:off x="571544" y="2270"/>
              <a:ext cx="473122" cy="472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12700" cap="flat">
              <a:solidFill>
                <a:srgbClr val="B3B3B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defTabSz="457189">
                <a:defRPr sz="21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2800"/>
            </a:p>
          </p:txBody>
        </p:sp>
        <p:sp>
          <p:nvSpPr>
            <p:cNvPr id="8" name="Shape 13">
              <a:hlinkClick r:id="" action="ppaction://hlinkshowjump?jump=nextslide"/>
            </p:cNvPr>
            <p:cNvSpPr/>
            <p:nvPr/>
          </p:nvSpPr>
          <p:spPr>
            <a:xfrm rot="5400000">
              <a:off x="719555" y="156632"/>
              <a:ext cx="240786" cy="154674"/>
            </a:xfrm>
            <a:prstGeom prst="triangle">
              <a:avLst/>
            </a:prstGeom>
            <a:solidFill>
              <a:srgbClr val="CDCD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defTabSz="457189">
                <a:defRPr sz="21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2800"/>
            </a:p>
          </p:txBody>
        </p:sp>
        <p:sp>
          <p:nvSpPr>
            <p:cNvPr id="9" name="Shape 14"/>
            <p:cNvSpPr/>
            <p:nvPr/>
          </p:nvSpPr>
          <p:spPr>
            <a:xfrm rot="10800000">
              <a:off x="-1" y="0"/>
              <a:ext cx="473123" cy="474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12700" cap="flat">
              <a:solidFill>
                <a:srgbClr val="B3B3B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defTabSz="457189">
                <a:defRPr sz="21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2800"/>
            </a:p>
          </p:txBody>
        </p:sp>
        <p:sp>
          <p:nvSpPr>
            <p:cNvPr id="10" name="Shape 15">
              <a:hlinkClick r:id="" action="ppaction://hlinkshowjump?jump=previousslide"/>
            </p:cNvPr>
            <p:cNvSpPr/>
            <p:nvPr/>
          </p:nvSpPr>
          <p:spPr>
            <a:xfrm rot="16200000">
              <a:off x="83746" y="164604"/>
              <a:ext cx="241943" cy="154675"/>
            </a:xfrm>
            <a:prstGeom prst="triangle">
              <a:avLst/>
            </a:prstGeom>
            <a:solidFill>
              <a:srgbClr val="CDCD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defTabSz="457189">
                <a:defRPr sz="21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2800"/>
            </a:p>
          </p:txBody>
        </p:sp>
      </p:grpSp>
      <p:grpSp>
        <p:nvGrpSpPr>
          <p:cNvPr id="11" name="Group 28"/>
          <p:cNvGrpSpPr/>
          <p:nvPr userDrawn="1"/>
        </p:nvGrpSpPr>
        <p:grpSpPr>
          <a:xfrm>
            <a:off x="6161251" y="6515743"/>
            <a:ext cx="254000" cy="254000"/>
            <a:chOff x="0" y="0"/>
            <a:chExt cx="508000" cy="508000"/>
          </a:xfrm>
        </p:grpSpPr>
        <p:sp>
          <p:nvSpPr>
            <p:cNvPr id="12" name="Shape 26"/>
            <p:cNvSpPr/>
            <p:nvPr/>
          </p:nvSpPr>
          <p:spPr>
            <a:xfrm>
              <a:off x="0" y="0"/>
              <a:ext cx="508001" cy="5080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3" name="Shape 27"/>
            <p:cNvSpPr/>
            <p:nvPr/>
          </p:nvSpPr>
          <p:spPr>
            <a:xfrm>
              <a:off x="110033" y="133823"/>
              <a:ext cx="287934" cy="240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6" extrusionOk="0">
                  <a:moveTo>
                    <a:pt x="21600" y="2552"/>
                  </a:moveTo>
                  <a:cubicBezTo>
                    <a:pt x="21456" y="2916"/>
                    <a:pt x="21187" y="3376"/>
                    <a:pt x="20794" y="3932"/>
                  </a:cubicBezTo>
                  <a:cubicBezTo>
                    <a:pt x="20400" y="4488"/>
                    <a:pt x="19915" y="4976"/>
                    <a:pt x="19337" y="5398"/>
                  </a:cubicBezTo>
                  <a:cubicBezTo>
                    <a:pt x="19353" y="5551"/>
                    <a:pt x="19365" y="5695"/>
                    <a:pt x="19373" y="5829"/>
                  </a:cubicBezTo>
                  <a:cubicBezTo>
                    <a:pt x="19381" y="5963"/>
                    <a:pt x="19385" y="6107"/>
                    <a:pt x="19385" y="6260"/>
                  </a:cubicBezTo>
                  <a:cubicBezTo>
                    <a:pt x="19385" y="7066"/>
                    <a:pt x="19309" y="7947"/>
                    <a:pt x="19156" y="8905"/>
                  </a:cubicBezTo>
                  <a:cubicBezTo>
                    <a:pt x="19004" y="9863"/>
                    <a:pt x="18767" y="10836"/>
                    <a:pt x="18446" y="11823"/>
                  </a:cubicBezTo>
                  <a:cubicBezTo>
                    <a:pt x="18125" y="12810"/>
                    <a:pt x="17719" y="13788"/>
                    <a:pt x="17230" y="14756"/>
                  </a:cubicBezTo>
                  <a:cubicBezTo>
                    <a:pt x="16740" y="15724"/>
                    <a:pt x="16158" y="16619"/>
                    <a:pt x="15484" y="17444"/>
                  </a:cubicBezTo>
                  <a:cubicBezTo>
                    <a:pt x="14810" y="18268"/>
                    <a:pt x="14043" y="18996"/>
                    <a:pt x="13184" y="19629"/>
                  </a:cubicBezTo>
                  <a:cubicBezTo>
                    <a:pt x="12325" y="20261"/>
                    <a:pt x="11366" y="20731"/>
                    <a:pt x="10307" y="21038"/>
                  </a:cubicBezTo>
                  <a:cubicBezTo>
                    <a:pt x="9070" y="21364"/>
                    <a:pt x="7834" y="21526"/>
                    <a:pt x="6599" y="21526"/>
                  </a:cubicBezTo>
                  <a:cubicBezTo>
                    <a:pt x="6068" y="21526"/>
                    <a:pt x="5519" y="21493"/>
                    <a:pt x="4949" y="21426"/>
                  </a:cubicBezTo>
                  <a:cubicBezTo>
                    <a:pt x="4379" y="21359"/>
                    <a:pt x="3809" y="21234"/>
                    <a:pt x="3239" y="21051"/>
                  </a:cubicBezTo>
                  <a:cubicBezTo>
                    <a:pt x="2669" y="20870"/>
                    <a:pt x="2107" y="20625"/>
                    <a:pt x="1553" y="20319"/>
                  </a:cubicBezTo>
                  <a:cubicBezTo>
                    <a:pt x="1000" y="20012"/>
                    <a:pt x="482" y="19620"/>
                    <a:pt x="0" y="19140"/>
                  </a:cubicBezTo>
                  <a:cubicBezTo>
                    <a:pt x="1252" y="19351"/>
                    <a:pt x="2436" y="19231"/>
                    <a:pt x="3552" y="18781"/>
                  </a:cubicBezTo>
                  <a:cubicBezTo>
                    <a:pt x="4668" y="18331"/>
                    <a:pt x="5683" y="17693"/>
                    <a:pt x="6599" y="16869"/>
                  </a:cubicBezTo>
                  <a:cubicBezTo>
                    <a:pt x="6389" y="16869"/>
                    <a:pt x="6113" y="16845"/>
                    <a:pt x="5767" y="16797"/>
                  </a:cubicBezTo>
                  <a:cubicBezTo>
                    <a:pt x="5422" y="16749"/>
                    <a:pt x="5053" y="16605"/>
                    <a:pt x="4660" y="16366"/>
                  </a:cubicBezTo>
                  <a:cubicBezTo>
                    <a:pt x="4266" y="16126"/>
                    <a:pt x="3869" y="15757"/>
                    <a:pt x="3468" y="15259"/>
                  </a:cubicBezTo>
                  <a:cubicBezTo>
                    <a:pt x="3067" y="14760"/>
                    <a:pt x="2713" y="14061"/>
                    <a:pt x="2408" y="13161"/>
                  </a:cubicBezTo>
                  <a:cubicBezTo>
                    <a:pt x="2505" y="13198"/>
                    <a:pt x="2637" y="13223"/>
                    <a:pt x="2806" y="13232"/>
                  </a:cubicBezTo>
                  <a:cubicBezTo>
                    <a:pt x="2974" y="13242"/>
                    <a:pt x="3154" y="13237"/>
                    <a:pt x="3348" y="13218"/>
                  </a:cubicBezTo>
                  <a:cubicBezTo>
                    <a:pt x="3540" y="13198"/>
                    <a:pt x="3729" y="13175"/>
                    <a:pt x="3913" y="13146"/>
                  </a:cubicBezTo>
                  <a:cubicBezTo>
                    <a:pt x="4098" y="13118"/>
                    <a:pt x="4262" y="13083"/>
                    <a:pt x="4407" y="13045"/>
                  </a:cubicBezTo>
                  <a:cubicBezTo>
                    <a:pt x="3572" y="12738"/>
                    <a:pt x="2918" y="12331"/>
                    <a:pt x="2444" y="11823"/>
                  </a:cubicBezTo>
                  <a:cubicBezTo>
                    <a:pt x="1971" y="11315"/>
                    <a:pt x="1622" y="10793"/>
                    <a:pt x="1397" y="10256"/>
                  </a:cubicBezTo>
                  <a:cubicBezTo>
                    <a:pt x="1172" y="9720"/>
                    <a:pt x="1031" y="9212"/>
                    <a:pt x="975" y="8733"/>
                  </a:cubicBezTo>
                  <a:cubicBezTo>
                    <a:pt x="919" y="8253"/>
                    <a:pt x="891" y="7880"/>
                    <a:pt x="891" y="7612"/>
                  </a:cubicBezTo>
                  <a:cubicBezTo>
                    <a:pt x="1100" y="7765"/>
                    <a:pt x="1405" y="7928"/>
                    <a:pt x="1806" y="8100"/>
                  </a:cubicBezTo>
                  <a:cubicBezTo>
                    <a:pt x="2208" y="8273"/>
                    <a:pt x="2569" y="8349"/>
                    <a:pt x="2890" y="8330"/>
                  </a:cubicBezTo>
                  <a:cubicBezTo>
                    <a:pt x="2232" y="7678"/>
                    <a:pt x="1754" y="7032"/>
                    <a:pt x="1456" y="6389"/>
                  </a:cubicBezTo>
                  <a:cubicBezTo>
                    <a:pt x="1160" y="5748"/>
                    <a:pt x="983" y="5125"/>
                    <a:pt x="927" y="4521"/>
                  </a:cubicBezTo>
                  <a:cubicBezTo>
                    <a:pt x="871" y="3917"/>
                    <a:pt x="899" y="3329"/>
                    <a:pt x="1011" y="2753"/>
                  </a:cubicBezTo>
                  <a:cubicBezTo>
                    <a:pt x="1124" y="2178"/>
                    <a:pt x="1276" y="1622"/>
                    <a:pt x="1469" y="1085"/>
                  </a:cubicBezTo>
                  <a:cubicBezTo>
                    <a:pt x="2352" y="2273"/>
                    <a:pt x="3231" y="3237"/>
                    <a:pt x="4106" y="3975"/>
                  </a:cubicBezTo>
                  <a:cubicBezTo>
                    <a:pt x="4981" y="4713"/>
                    <a:pt x="5816" y="5283"/>
                    <a:pt x="6610" y="5685"/>
                  </a:cubicBezTo>
                  <a:cubicBezTo>
                    <a:pt x="7405" y="6088"/>
                    <a:pt x="8147" y="6356"/>
                    <a:pt x="8838" y="6490"/>
                  </a:cubicBezTo>
                  <a:cubicBezTo>
                    <a:pt x="9528" y="6625"/>
                    <a:pt x="10130" y="6692"/>
                    <a:pt x="10644" y="6692"/>
                  </a:cubicBezTo>
                  <a:cubicBezTo>
                    <a:pt x="10547" y="5925"/>
                    <a:pt x="10543" y="5196"/>
                    <a:pt x="10632" y="4507"/>
                  </a:cubicBezTo>
                  <a:cubicBezTo>
                    <a:pt x="10720" y="3817"/>
                    <a:pt x="10905" y="3185"/>
                    <a:pt x="11185" y="2609"/>
                  </a:cubicBezTo>
                  <a:cubicBezTo>
                    <a:pt x="11467" y="2034"/>
                    <a:pt x="11839" y="1541"/>
                    <a:pt x="12305" y="1129"/>
                  </a:cubicBezTo>
                  <a:cubicBezTo>
                    <a:pt x="12771" y="717"/>
                    <a:pt x="13325" y="405"/>
                    <a:pt x="13967" y="194"/>
                  </a:cubicBezTo>
                  <a:cubicBezTo>
                    <a:pt x="14753" y="-74"/>
                    <a:pt x="15508" y="-65"/>
                    <a:pt x="16230" y="223"/>
                  </a:cubicBezTo>
                  <a:cubicBezTo>
                    <a:pt x="16953" y="511"/>
                    <a:pt x="17571" y="1009"/>
                    <a:pt x="18084" y="1718"/>
                  </a:cubicBezTo>
                  <a:cubicBezTo>
                    <a:pt x="18309" y="1699"/>
                    <a:pt x="18663" y="1612"/>
                    <a:pt x="19144" y="1459"/>
                  </a:cubicBezTo>
                  <a:cubicBezTo>
                    <a:pt x="19626" y="1306"/>
                    <a:pt x="20227" y="971"/>
                    <a:pt x="20950" y="453"/>
                  </a:cubicBezTo>
                  <a:cubicBezTo>
                    <a:pt x="20902" y="645"/>
                    <a:pt x="20826" y="880"/>
                    <a:pt x="20722" y="1158"/>
                  </a:cubicBezTo>
                  <a:cubicBezTo>
                    <a:pt x="20617" y="1436"/>
                    <a:pt x="20484" y="1718"/>
                    <a:pt x="20324" y="2005"/>
                  </a:cubicBezTo>
                  <a:cubicBezTo>
                    <a:pt x="20164" y="2293"/>
                    <a:pt x="19971" y="2571"/>
                    <a:pt x="19746" y="2839"/>
                  </a:cubicBezTo>
                  <a:cubicBezTo>
                    <a:pt x="19521" y="3108"/>
                    <a:pt x="19264" y="3329"/>
                    <a:pt x="18976" y="3501"/>
                  </a:cubicBezTo>
                  <a:cubicBezTo>
                    <a:pt x="19217" y="3443"/>
                    <a:pt x="19481" y="3376"/>
                    <a:pt x="19770" y="3300"/>
                  </a:cubicBezTo>
                  <a:cubicBezTo>
                    <a:pt x="20011" y="3223"/>
                    <a:pt x="20292" y="3122"/>
                    <a:pt x="20613" y="2998"/>
                  </a:cubicBezTo>
                  <a:cubicBezTo>
                    <a:pt x="20934" y="2873"/>
                    <a:pt x="21263" y="2724"/>
                    <a:pt x="21600" y="2552"/>
                  </a:cubicBezTo>
                  <a:cubicBezTo>
                    <a:pt x="21600" y="2552"/>
                    <a:pt x="21600" y="2552"/>
                    <a:pt x="21600" y="255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4" name="Group 31"/>
          <p:cNvGrpSpPr/>
          <p:nvPr userDrawn="1"/>
        </p:nvGrpSpPr>
        <p:grpSpPr>
          <a:xfrm>
            <a:off x="5754795" y="6515743"/>
            <a:ext cx="254000" cy="254000"/>
            <a:chOff x="0" y="0"/>
            <a:chExt cx="508000" cy="508000"/>
          </a:xfrm>
        </p:grpSpPr>
        <p:sp>
          <p:nvSpPr>
            <p:cNvPr id="15" name="Shape 29"/>
            <p:cNvSpPr/>
            <p:nvPr/>
          </p:nvSpPr>
          <p:spPr>
            <a:xfrm>
              <a:off x="0" y="0"/>
              <a:ext cx="508001" cy="508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6" name="Shape 30"/>
            <p:cNvSpPr/>
            <p:nvPr/>
          </p:nvSpPr>
          <p:spPr>
            <a:xfrm>
              <a:off x="193562" y="133823"/>
              <a:ext cx="120876" cy="240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675" y="4169"/>
                  </a:moveTo>
                  <a:cubicBezTo>
                    <a:pt x="4675" y="4035"/>
                    <a:pt x="4709" y="3743"/>
                    <a:pt x="4791" y="3297"/>
                  </a:cubicBezTo>
                  <a:cubicBezTo>
                    <a:pt x="4867" y="2854"/>
                    <a:pt x="5202" y="2383"/>
                    <a:pt x="5802" y="1894"/>
                  </a:cubicBezTo>
                  <a:cubicBezTo>
                    <a:pt x="6401" y="1405"/>
                    <a:pt x="7364" y="967"/>
                    <a:pt x="8707" y="580"/>
                  </a:cubicBezTo>
                  <a:cubicBezTo>
                    <a:pt x="10041" y="196"/>
                    <a:pt x="11974" y="0"/>
                    <a:pt x="14499" y="0"/>
                  </a:cubicBezTo>
                  <a:lnTo>
                    <a:pt x="21600" y="0"/>
                  </a:lnTo>
                  <a:lnTo>
                    <a:pt x="21600" y="3894"/>
                  </a:lnTo>
                  <a:lnTo>
                    <a:pt x="16396" y="3894"/>
                  </a:lnTo>
                  <a:cubicBezTo>
                    <a:pt x="15888" y="3894"/>
                    <a:pt x="15406" y="3990"/>
                    <a:pt x="14970" y="4182"/>
                  </a:cubicBezTo>
                  <a:cubicBezTo>
                    <a:pt x="14544" y="4373"/>
                    <a:pt x="14317" y="4557"/>
                    <a:pt x="14317" y="4725"/>
                  </a:cubicBezTo>
                  <a:lnTo>
                    <a:pt x="14317" y="7145"/>
                  </a:lnTo>
                  <a:lnTo>
                    <a:pt x="21600" y="7145"/>
                  </a:lnTo>
                  <a:cubicBezTo>
                    <a:pt x="21525" y="7620"/>
                    <a:pt x="21434" y="8081"/>
                    <a:pt x="21346" y="8528"/>
                  </a:cubicBezTo>
                  <a:lnTo>
                    <a:pt x="21055" y="9702"/>
                  </a:lnTo>
                  <a:cubicBezTo>
                    <a:pt x="20934" y="10099"/>
                    <a:pt x="20817" y="10469"/>
                    <a:pt x="20709" y="10807"/>
                  </a:cubicBezTo>
                  <a:lnTo>
                    <a:pt x="14271" y="10807"/>
                  </a:lnTo>
                  <a:lnTo>
                    <a:pt x="14271" y="21600"/>
                  </a:lnTo>
                  <a:lnTo>
                    <a:pt x="4675" y="21600"/>
                  </a:lnTo>
                  <a:lnTo>
                    <a:pt x="4675" y="10807"/>
                  </a:lnTo>
                  <a:lnTo>
                    <a:pt x="0" y="10807"/>
                  </a:lnTo>
                  <a:lnTo>
                    <a:pt x="0" y="7145"/>
                  </a:lnTo>
                  <a:lnTo>
                    <a:pt x="4675" y="7145"/>
                  </a:lnTo>
                  <a:cubicBezTo>
                    <a:pt x="4675" y="7145"/>
                    <a:pt x="4675" y="4169"/>
                    <a:pt x="4675" y="416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7" name="Group 34"/>
          <p:cNvGrpSpPr/>
          <p:nvPr userDrawn="1"/>
        </p:nvGrpSpPr>
        <p:grpSpPr>
          <a:xfrm>
            <a:off x="5959839" y="6515743"/>
            <a:ext cx="254000" cy="254000"/>
            <a:chOff x="0" y="0"/>
            <a:chExt cx="508000" cy="508000"/>
          </a:xfrm>
        </p:grpSpPr>
        <p:sp>
          <p:nvSpPr>
            <p:cNvPr id="18" name="Shape 32"/>
            <p:cNvSpPr/>
            <p:nvPr/>
          </p:nvSpPr>
          <p:spPr>
            <a:xfrm>
              <a:off x="0" y="0"/>
              <a:ext cx="508001" cy="508000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alpha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9" name="Shape 33"/>
            <p:cNvSpPr/>
            <p:nvPr/>
          </p:nvSpPr>
          <p:spPr>
            <a:xfrm>
              <a:off x="130580" y="133823"/>
              <a:ext cx="246840" cy="240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28" y="0"/>
                  </a:moveTo>
                  <a:cubicBezTo>
                    <a:pt x="960" y="0"/>
                    <a:pt x="0" y="1009"/>
                    <a:pt x="0" y="2332"/>
                  </a:cubicBezTo>
                  <a:cubicBezTo>
                    <a:pt x="0" y="3624"/>
                    <a:pt x="928" y="4679"/>
                    <a:pt x="2365" y="4679"/>
                  </a:cubicBezTo>
                  <a:cubicBezTo>
                    <a:pt x="3893" y="4679"/>
                    <a:pt x="4825" y="3624"/>
                    <a:pt x="4825" y="2332"/>
                  </a:cubicBezTo>
                  <a:cubicBezTo>
                    <a:pt x="4794" y="1009"/>
                    <a:pt x="3896" y="0"/>
                    <a:pt x="2428" y="0"/>
                  </a:cubicBezTo>
                  <a:close/>
                  <a:moveTo>
                    <a:pt x="16350" y="6218"/>
                  </a:moveTo>
                  <a:cubicBezTo>
                    <a:pt x="13892" y="6218"/>
                    <a:pt x="12424" y="7661"/>
                    <a:pt x="11825" y="8646"/>
                  </a:cubicBezTo>
                  <a:lnTo>
                    <a:pt x="11730" y="8646"/>
                  </a:lnTo>
                  <a:lnTo>
                    <a:pt x="11525" y="6558"/>
                  </a:lnTo>
                  <a:lnTo>
                    <a:pt x="7568" y="6558"/>
                  </a:lnTo>
                  <a:cubicBezTo>
                    <a:pt x="7629" y="7913"/>
                    <a:pt x="7694" y="9474"/>
                    <a:pt x="7694" y="11351"/>
                  </a:cubicBezTo>
                  <a:cubicBezTo>
                    <a:pt x="7694" y="11351"/>
                    <a:pt x="7694" y="21600"/>
                    <a:pt x="7694" y="21600"/>
                  </a:cubicBezTo>
                  <a:lnTo>
                    <a:pt x="12251" y="21600"/>
                  </a:lnTo>
                  <a:lnTo>
                    <a:pt x="12251" y="12921"/>
                  </a:lnTo>
                  <a:cubicBezTo>
                    <a:pt x="12251" y="12490"/>
                    <a:pt x="12272" y="12062"/>
                    <a:pt x="12392" y="11755"/>
                  </a:cubicBezTo>
                  <a:cubicBezTo>
                    <a:pt x="12722" y="10894"/>
                    <a:pt x="13467" y="10007"/>
                    <a:pt x="14726" y="10007"/>
                  </a:cubicBezTo>
                  <a:cubicBezTo>
                    <a:pt x="16374" y="10007"/>
                    <a:pt x="17044" y="11321"/>
                    <a:pt x="17044" y="13261"/>
                  </a:cubicBezTo>
                  <a:lnTo>
                    <a:pt x="17044" y="21600"/>
                  </a:lnTo>
                  <a:lnTo>
                    <a:pt x="21600" y="21600"/>
                  </a:lnTo>
                  <a:lnTo>
                    <a:pt x="21600" y="12711"/>
                  </a:lnTo>
                  <a:cubicBezTo>
                    <a:pt x="21600" y="8280"/>
                    <a:pt x="19347" y="6218"/>
                    <a:pt x="16350" y="6218"/>
                  </a:cubicBezTo>
                  <a:close/>
                  <a:moveTo>
                    <a:pt x="126" y="6525"/>
                  </a:moveTo>
                  <a:lnTo>
                    <a:pt x="126" y="21568"/>
                  </a:lnTo>
                  <a:cubicBezTo>
                    <a:pt x="126" y="21568"/>
                    <a:pt x="4667" y="21568"/>
                    <a:pt x="4667" y="21568"/>
                  </a:cubicBezTo>
                  <a:lnTo>
                    <a:pt x="4667" y="6525"/>
                  </a:lnTo>
                  <a:lnTo>
                    <a:pt x="126" y="652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sp>
        <p:nvSpPr>
          <p:cNvPr id="20" name="Shape 35"/>
          <p:cNvSpPr/>
          <p:nvPr userDrawn="1"/>
        </p:nvSpPr>
        <p:spPr>
          <a:xfrm>
            <a:off x="11787051" y="97531"/>
            <a:ext cx="297229" cy="2968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2860" tIns="22860" rIns="22860" bIns="22860"/>
          <a:lstStyle/>
          <a:p>
            <a:pPr lvl="0" defTabSz="457189">
              <a:defRPr sz="2100">
                <a:latin typeface="Gill Sans"/>
                <a:ea typeface="Gill Sans"/>
                <a:cs typeface="Gill Sans"/>
                <a:sym typeface="Gill Sans"/>
              </a:defRPr>
            </a:pPr>
            <a:endParaRPr sz="2800"/>
          </a:p>
        </p:txBody>
      </p:sp>
      <p:sp>
        <p:nvSpPr>
          <p:cNvPr id="29" name="Shape 36"/>
          <p:cNvSpPr>
            <a:spLocks noGrp="1"/>
          </p:cNvSpPr>
          <p:nvPr>
            <p:ph type="sldNum" sz="quarter" idx="2"/>
          </p:nvPr>
        </p:nvSpPr>
        <p:spPr>
          <a:xfrm>
            <a:off x="11781386" y="162566"/>
            <a:ext cx="308559" cy="12311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>
              <a:defRPr sz="800">
                <a:solidFill>
                  <a:srgbClr val="FFFFFF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7" name="Picture Placeholder 4"/>
          <p:cNvSpPr>
            <a:spLocks noGrp="1"/>
          </p:cNvSpPr>
          <p:nvPr>
            <p:ph type="pic" sz="quarter" idx="30" hasCustomPrompt="1"/>
          </p:nvPr>
        </p:nvSpPr>
        <p:spPr>
          <a:xfrm>
            <a:off x="9125711" y="571178"/>
            <a:ext cx="1781023" cy="1769629"/>
          </a:xfrm>
          <a:prstGeom prst="ellipse">
            <a:avLst/>
          </a:prstGeom>
        </p:spPr>
        <p:txBody>
          <a:bodyPr vert="horz" anchor="ctr"/>
          <a:lstStyle>
            <a:lvl1pPr algn="ctr">
              <a:defRPr sz="1333" baseline="0">
                <a:latin typeface="Roboto Regular"/>
                <a:cs typeface="Roboto Regular"/>
              </a:defRPr>
            </a:lvl1pPr>
          </a:lstStyle>
          <a:p>
            <a:r>
              <a:rPr lang="en-US" dirty="0" smtClean="0"/>
              <a:t>Image Place Holder</a:t>
            </a:r>
          </a:p>
        </p:txBody>
      </p:sp>
      <p:sp>
        <p:nvSpPr>
          <p:cNvPr id="38" name="Picture Placeholder 4"/>
          <p:cNvSpPr>
            <a:spLocks noGrp="1"/>
          </p:cNvSpPr>
          <p:nvPr>
            <p:ph type="pic" sz="quarter" idx="36" hasCustomPrompt="1"/>
          </p:nvPr>
        </p:nvSpPr>
        <p:spPr>
          <a:xfrm>
            <a:off x="3564351" y="571178"/>
            <a:ext cx="1781023" cy="1769629"/>
          </a:xfrm>
          <a:prstGeom prst="ellipse">
            <a:avLst/>
          </a:prstGeom>
        </p:spPr>
        <p:txBody>
          <a:bodyPr vert="horz" anchor="ctr"/>
          <a:lstStyle>
            <a:lvl1pPr algn="ctr">
              <a:defRPr sz="1333" baseline="0">
                <a:latin typeface="Roboto Regular"/>
                <a:cs typeface="Roboto Regular"/>
              </a:defRPr>
            </a:lvl1pPr>
          </a:lstStyle>
          <a:p>
            <a:r>
              <a:rPr lang="en-US" dirty="0" smtClean="0"/>
              <a:t>Image Place Holder</a:t>
            </a:r>
          </a:p>
        </p:txBody>
      </p:sp>
    </p:spTree>
    <p:extLst>
      <p:ext uri="{BB962C8B-B14F-4D97-AF65-F5344CB8AC3E}">
        <p14:creationId xmlns:p14="http://schemas.microsoft.com/office/powerpoint/2010/main" val="110321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8_Responsive Dev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11"/>
          <p:cNvSpPr/>
          <p:nvPr userDrawn="1"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DCDEE0">
              <a:alpha val="40594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4267"/>
          </a:p>
        </p:txBody>
      </p:sp>
      <p:sp>
        <p:nvSpPr>
          <p:cNvPr id="100" name="Picture Placeholder 4"/>
          <p:cNvSpPr>
            <a:spLocks noGrp="1"/>
          </p:cNvSpPr>
          <p:nvPr>
            <p:ph type="pic" sz="quarter" idx="35" hasCustomPrompt="1"/>
          </p:nvPr>
        </p:nvSpPr>
        <p:spPr>
          <a:xfrm>
            <a:off x="1" y="-1"/>
            <a:ext cx="3092521" cy="6861175"/>
          </a:xfrm>
          <a:prstGeom prst="rect">
            <a:avLst/>
          </a:prstGeom>
        </p:spPr>
        <p:txBody>
          <a:bodyPr vert="horz" anchor="ctr"/>
          <a:lstStyle>
            <a:lvl1pPr algn="ctr">
              <a:defRPr sz="1333" baseline="0">
                <a:latin typeface="Roboto Regular"/>
                <a:cs typeface="Roboto Regular"/>
              </a:defRPr>
            </a:lvl1pPr>
          </a:lstStyle>
          <a:p>
            <a:r>
              <a:rPr lang="en-US" dirty="0" smtClean="0"/>
              <a:t>Image Place Holder</a:t>
            </a:r>
          </a:p>
        </p:txBody>
      </p:sp>
      <p:grpSp>
        <p:nvGrpSpPr>
          <p:cNvPr id="6" name="Group 16"/>
          <p:cNvGrpSpPr/>
          <p:nvPr userDrawn="1"/>
        </p:nvGrpSpPr>
        <p:grpSpPr>
          <a:xfrm>
            <a:off x="11524080" y="6524053"/>
            <a:ext cx="522333" cy="237380"/>
            <a:chOff x="0" y="0"/>
            <a:chExt cx="1044665" cy="474758"/>
          </a:xfrm>
        </p:grpSpPr>
        <p:sp>
          <p:nvSpPr>
            <p:cNvPr id="7" name="Shape 12"/>
            <p:cNvSpPr/>
            <p:nvPr/>
          </p:nvSpPr>
          <p:spPr>
            <a:xfrm>
              <a:off x="571544" y="2270"/>
              <a:ext cx="473122" cy="472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12700" cap="flat">
              <a:solidFill>
                <a:srgbClr val="B3B3B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defTabSz="457189">
                <a:defRPr sz="21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2800"/>
            </a:p>
          </p:txBody>
        </p:sp>
        <p:sp>
          <p:nvSpPr>
            <p:cNvPr id="8" name="Shape 13">
              <a:hlinkClick r:id="" action="ppaction://hlinkshowjump?jump=nextslide"/>
            </p:cNvPr>
            <p:cNvSpPr/>
            <p:nvPr/>
          </p:nvSpPr>
          <p:spPr>
            <a:xfrm rot="5400000">
              <a:off x="719555" y="156632"/>
              <a:ext cx="240786" cy="154674"/>
            </a:xfrm>
            <a:prstGeom prst="triangle">
              <a:avLst/>
            </a:prstGeom>
            <a:solidFill>
              <a:srgbClr val="CDCD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defTabSz="457189">
                <a:defRPr sz="21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2800"/>
            </a:p>
          </p:txBody>
        </p:sp>
        <p:sp>
          <p:nvSpPr>
            <p:cNvPr id="9" name="Shape 14"/>
            <p:cNvSpPr/>
            <p:nvPr/>
          </p:nvSpPr>
          <p:spPr>
            <a:xfrm rot="10800000">
              <a:off x="-1" y="0"/>
              <a:ext cx="473123" cy="4747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12700" cap="flat">
              <a:solidFill>
                <a:srgbClr val="B3B3B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defTabSz="457189">
                <a:defRPr sz="21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2800"/>
            </a:p>
          </p:txBody>
        </p:sp>
        <p:sp>
          <p:nvSpPr>
            <p:cNvPr id="10" name="Shape 15">
              <a:hlinkClick r:id="" action="ppaction://hlinkshowjump?jump=previousslide"/>
            </p:cNvPr>
            <p:cNvSpPr/>
            <p:nvPr/>
          </p:nvSpPr>
          <p:spPr>
            <a:xfrm rot="16200000">
              <a:off x="83746" y="164604"/>
              <a:ext cx="241943" cy="154675"/>
            </a:xfrm>
            <a:prstGeom prst="triangle">
              <a:avLst/>
            </a:prstGeom>
            <a:solidFill>
              <a:srgbClr val="CDCDCD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lvl="0" defTabSz="457189">
                <a:defRPr sz="21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2800"/>
            </a:p>
          </p:txBody>
        </p:sp>
      </p:grpSp>
      <p:grpSp>
        <p:nvGrpSpPr>
          <p:cNvPr id="11" name="Group 28"/>
          <p:cNvGrpSpPr/>
          <p:nvPr userDrawn="1"/>
        </p:nvGrpSpPr>
        <p:grpSpPr>
          <a:xfrm>
            <a:off x="6161251" y="6515743"/>
            <a:ext cx="254000" cy="254000"/>
            <a:chOff x="0" y="0"/>
            <a:chExt cx="508000" cy="508000"/>
          </a:xfrm>
        </p:grpSpPr>
        <p:sp>
          <p:nvSpPr>
            <p:cNvPr id="12" name="Shape 26"/>
            <p:cNvSpPr/>
            <p:nvPr/>
          </p:nvSpPr>
          <p:spPr>
            <a:xfrm>
              <a:off x="0" y="0"/>
              <a:ext cx="508001" cy="5080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3" name="Shape 27"/>
            <p:cNvSpPr/>
            <p:nvPr/>
          </p:nvSpPr>
          <p:spPr>
            <a:xfrm>
              <a:off x="110033" y="133823"/>
              <a:ext cx="287934" cy="240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6" extrusionOk="0">
                  <a:moveTo>
                    <a:pt x="21600" y="2552"/>
                  </a:moveTo>
                  <a:cubicBezTo>
                    <a:pt x="21456" y="2916"/>
                    <a:pt x="21187" y="3376"/>
                    <a:pt x="20794" y="3932"/>
                  </a:cubicBezTo>
                  <a:cubicBezTo>
                    <a:pt x="20400" y="4488"/>
                    <a:pt x="19915" y="4976"/>
                    <a:pt x="19337" y="5398"/>
                  </a:cubicBezTo>
                  <a:cubicBezTo>
                    <a:pt x="19353" y="5551"/>
                    <a:pt x="19365" y="5695"/>
                    <a:pt x="19373" y="5829"/>
                  </a:cubicBezTo>
                  <a:cubicBezTo>
                    <a:pt x="19381" y="5963"/>
                    <a:pt x="19385" y="6107"/>
                    <a:pt x="19385" y="6260"/>
                  </a:cubicBezTo>
                  <a:cubicBezTo>
                    <a:pt x="19385" y="7066"/>
                    <a:pt x="19309" y="7947"/>
                    <a:pt x="19156" y="8905"/>
                  </a:cubicBezTo>
                  <a:cubicBezTo>
                    <a:pt x="19004" y="9863"/>
                    <a:pt x="18767" y="10836"/>
                    <a:pt x="18446" y="11823"/>
                  </a:cubicBezTo>
                  <a:cubicBezTo>
                    <a:pt x="18125" y="12810"/>
                    <a:pt x="17719" y="13788"/>
                    <a:pt x="17230" y="14756"/>
                  </a:cubicBezTo>
                  <a:cubicBezTo>
                    <a:pt x="16740" y="15724"/>
                    <a:pt x="16158" y="16619"/>
                    <a:pt x="15484" y="17444"/>
                  </a:cubicBezTo>
                  <a:cubicBezTo>
                    <a:pt x="14810" y="18268"/>
                    <a:pt x="14043" y="18996"/>
                    <a:pt x="13184" y="19629"/>
                  </a:cubicBezTo>
                  <a:cubicBezTo>
                    <a:pt x="12325" y="20261"/>
                    <a:pt x="11366" y="20731"/>
                    <a:pt x="10307" y="21038"/>
                  </a:cubicBezTo>
                  <a:cubicBezTo>
                    <a:pt x="9070" y="21364"/>
                    <a:pt x="7834" y="21526"/>
                    <a:pt x="6599" y="21526"/>
                  </a:cubicBezTo>
                  <a:cubicBezTo>
                    <a:pt x="6068" y="21526"/>
                    <a:pt x="5519" y="21493"/>
                    <a:pt x="4949" y="21426"/>
                  </a:cubicBezTo>
                  <a:cubicBezTo>
                    <a:pt x="4379" y="21359"/>
                    <a:pt x="3809" y="21234"/>
                    <a:pt x="3239" y="21051"/>
                  </a:cubicBezTo>
                  <a:cubicBezTo>
                    <a:pt x="2669" y="20870"/>
                    <a:pt x="2107" y="20625"/>
                    <a:pt x="1553" y="20319"/>
                  </a:cubicBezTo>
                  <a:cubicBezTo>
                    <a:pt x="1000" y="20012"/>
                    <a:pt x="482" y="19620"/>
                    <a:pt x="0" y="19140"/>
                  </a:cubicBezTo>
                  <a:cubicBezTo>
                    <a:pt x="1252" y="19351"/>
                    <a:pt x="2436" y="19231"/>
                    <a:pt x="3552" y="18781"/>
                  </a:cubicBezTo>
                  <a:cubicBezTo>
                    <a:pt x="4668" y="18331"/>
                    <a:pt x="5683" y="17693"/>
                    <a:pt x="6599" y="16869"/>
                  </a:cubicBezTo>
                  <a:cubicBezTo>
                    <a:pt x="6389" y="16869"/>
                    <a:pt x="6113" y="16845"/>
                    <a:pt x="5767" y="16797"/>
                  </a:cubicBezTo>
                  <a:cubicBezTo>
                    <a:pt x="5422" y="16749"/>
                    <a:pt x="5053" y="16605"/>
                    <a:pt x="4660" y="16366"/>
                  </a:cubicBezTo>
                  <a:cubicBezTo>
                    <a:pt x="4266" y="16126"/>
                    <a:pt x="3869" y="15757"/>
                    <a:pt x="3468" y="15259"/>
                  </a:cubicBezTo>
                  <a:cubicBezTo>
                    <a:pt x="3067" y="14760"/>
                    <a:pt x="2713" y="14061"/>
                    <a:pt x="2408" y="13161"/>
                  </a:cubicBezTo>
                  <a:cubicBezTo>
                    <a:pt x="2505" y="13198"/>
                    <a:pt x="2637" y="13223"/>
                    <a:pt x="2806" y="13232"/>
                  </a:cubicBezTo>
                  <a:cubicBezTo>
                    <a:pt x="2974" y="13242"/>
                    <a:pt x="3154" y="13237"/>
                    <a:pt x="3348" y="13218"/>
                  </a:cubicBezTo>
                  <a:cubicBezTo>
                    <a:pt x="3540" y="13198"/>
                    <a:pt x="3729" y="13175"/>
                    <a:pt x="3913" y="13146"/>
                  </a:cubicBezTo>
                  <a:cubicBezTo>
                    <a:pt x="4098" y="13118"/>
                    <a:pt x="4262" y="13083"/>
                    <a:pt x="4407" y="13045"/>
                  </a:cubicBezTo>
                  <a:cubicBezTo>
                    <a:pt x="3572" y="12738"/>
                    <a:pt x="2918" y="12331"/>
                    <a:pt x="2444" y="11823"/>
                  </a:cubicBezTo>
                  <a:cubicBezTo>
                    <a:pt x="1971" y="11315"/>
                    <a:pt x="1622" y="10793"/>
                    <a:pt x="1397" y="10256"/>
                  </a:cubicBezTo>
                  <a:cubicBezTo>
                    <a:pt x="1172" y="9720"/>
                    <a:pt x="1031" y="9212"/>
                    <a:pt x="975" y="8733"/>
                  </a:cubicBezTo>
                  <a:cubicBezTo>
                    <a:pt x="919" y="8253"/>
                    <a:pt x="891" y="7880"/>
                    <a:pt x="891" y="7612"/>
                  </a:cubicBezTo>
                  <a:cubicBezTo>
                    <a:pt x="1100" y="7765"/>
                    <a:pt x="1405" y="7928"/>
                    <a:pt x="1806" y="8100"/>
                  </a:cubicBezTo>
                  <a:cubicBezTo>
                    <a:pt x="2208" y="8273"/>
                    <a:pt x="2569" y="8349"/>
                    <a:pt x="2890" y="8330"/>
                  </a:cubicBezTo>
                  <a:cubicBezTo>
                    <a:pt x="2232" y="7678"/>
                    <a:pt x="1754" y="7032"/>
                    <a:pt x="1456" y="6389"/>
                  </a:cubicBezTo>
                  <a:cubicBezTo>
                    <a:pt x="1160" y="5748"/>
                    <a:pt x="983" y="5125"/>
                    <a:pt x="927" y="4521"/>
                  </a:cubicBezTo>
                  <a:cubicBezTo>
                    <a:pt x="871" y="3917"/>
                    <a:pt x="899" y="3329"/>
                    <a:pt x="1011" y="2753"/>
                  </a:cubicBezTo>
                  <a:cubicBezTo>
                    <a:pt x="1124" y="2178"/>
                    <a:pt x="1276" y="1622"/>
                    <a:pt x="1469" y="1085"/>
                  </a:cubicBezTo>
                  <a:cubicBezTo>
                    <a:pt x="2352" y="2273"/>
                    <a:pt x="3231" y="3237"/>
                    <a:pt x="4106" y="3975"/>
                  </a:cubicBezTo>
                  <a:cubicBezTo>
                    <a:pt x="4981" y="4713"/>
                    <a:pt x="5816" y="5283"/>
                    <a:pt x="6610" y="5685"/>
                  </a:cubicBezTo>
                  <a:cubicBezTo>
                    <a:pt x="7405" y="6088"/>
                    <a:pt x="8147" y="6356"/>
                    <a:pt x="8838" y="6490"/>
                  </a:cubicBezTo>
                  <a:cubicBezTo>
                    <a:pt x="9528" y="6625"/>
                    <a:pt x="10130" y="6692"/>
                    <a:pt x="10644" y="6692"/>
                  </a:cubicBezTo>
                  <a:cubicBezTo>
                    <a:pt x="10547" y="5925"/>
                    <a:pt x="10543" y="5196"/>
                    <a:pt x="10632" y="4507"/>
                  </a:cubicBezTo>
                  <a:cubicBezTo>
                    <a:pt x="10720" y="3817"/>
                    <a:pt x="10905" y="3185"/>
                    <a:pt x="11185" y="2609"/>
                  </a:cubicBezTo>
                  <a:cubicBezTo>
                    <a:pt x="11467" y="2034"/>
                    <a:pt x="11839" y="1541"/>
                    <a:pt x="12305" y="1129"/>
                  </a:cubicBezTo>
                  <a:cubicBezTo>
                    <a:pt x="12771" y="717"/>
                    <a:pt x="13325" y="405"/>
                    <a:pt x="13967" y="194"/>
                  </a:cubicBezTo>
                  <a:cubicBezTo>
                    <a:pt x="14753" y="-74"/>
                    <a:pt x="15508" y="-65"/>
                    <a:pt x="16230" y="223"/>
                  </a:cubicBezTo>
                  <a:cubicBezTo>
                    <a:pt x="16953" y="511"/>
                    <a:pt x="17571" y="1009"/>
                    <a:pt x="18084" y="1718"/>
                  </a:cubicBezTo>
                  <a:cubicBezTo>
                    <a:pt x="18309" y="1699"/>
                    <a:pt x="18663" y="1612"/>
                    <a:pt x="19144" y="1459"/>
                  </a:cubicBezTo>
                  <a:cubicBezTo>
                    <a:pt x="19626" y="1306"/>
                    <a:pt x="20227" y="971"/>
                    <a:pt x="20950" y="453"/>
                  </a:cubicBezTo>
                  <a:cubicBezTo>
                    <a:pt x="20902" y="645"/>
                    <a:pt x="20826" y="880"/>
                    <a:pt x="20722" y="1158"/>
                  </a:cubicBezTo>
                  <a:cubicBezTo>
                    <a:pt x="20617" y="1436"/>
                    <a:pt x="20484" y="1718"/>
                    <a:pt x="20324" y="2005"/>
                  </a:cubicBezTo>
                  <a:cubicBezTo>
                    <a:pt x="20164" y="2293"/>
                    <a:pt x="19971" y="2571"/>
                    <a:pt x="19746" y="2839"/>
                  </a:cubicBezTo>
                  <a:cubicBezTo>
                    <a:pt x="19521" y="3108"/>
                    <a:pt x="19264" y="3329"/>
                    <a:pt x="18976" y="3501"/>
                  </a:cubicBezTo>
                  <a:cubicBezTo>
                    <a:pt x="19217" y="3443"/>
                    <a:pt x="19481" y="3376"/>
                    <a:pt x="19770" y="3300"/>
                  </a:cubicBezTo>
                  <a:cubicBezTo>
                    <a:pt x="20011" y="3223"/>
                    <a:pt x="20292" y="3122"/>
                    <a:pt x="20613" y="2998"/>
                  </a:cubicBezTo>
                  <a:cubicBezTo>
                    <a:pt x="20934" y="2873"/>
                    <a:pt x="21263" y="2724"/>
                    <a:pt x="21600" y="2552"/>
                  </a:cubicBezTo>
                  <a:cubicBezTo>
                    <a:pt x="21600" y="2552"/>
                    <a:pt x="21600" y="2552"/>
                    <a:pt x="21600" y="255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4" name="Group 31"/>
          <p:cNvGrpSpPr/>
          <p:nvPr userDrawn="1"/>
        </p:nvGrpSpPr>
        <p:grpSpPr>
          <a:xfrm>
            <a:off x="5754795" y="6515743"/>
            <a:ext cx="254000" cy="254000"/>
            <a:chOff x="0" y="0"/>
            <a:chExt cx="508000" cy="508000"/>
          </a:xfrm>
        </p:grpSpPr>
        <p:sp>
          <p:nvSpPr>
            <p:cNvPr id="15" name="Shape 29"/>
            <p:cNvSpPr/>
            <p:nvPr/>
          </p:nvSpPr>
          <p:spPr>
            <a:xfrm>
              <a:off x="0" y="0"/>
              <a:ext cx="508001" cy="5080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6" name="Shape 30"/>
            <p:cNvSpPr/>
            <p:nvPr/>
          </p:nvSpPr>
          <p:spPr>
            <a:xfrm>
              <a:off x="193562" y="133823"/>
              <a:ext cx="120876" cy="240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675" y="4169"/>
                  </a:moveTo>
                  <a:cubicBezTo>
                    <a:pt x="4675" y="4035"/>
                    <a:pt x="4709" y="3743"/>
                    <a:pt x="4791" y="3297"/>
                  </a:cubicBezTo>
                  <a:cubicBezTo>
                    <a:pt x="4867" y="2854"/>
                    <a:pt x="5202" y="2383"/>
                    <a:pt x="5802" y="1894"/>
                  </a:cubicBezTo>
                  <a:cubicBezTo>
                    <a:pt x="6401" y="1405"/>
                    <a:pt x="7364" y="967"/>
                    <a:pt x="8707" y="580"/>
                  </a:cubicBezTo>
                  <a:cubicBezTo>
                    <a:pt x="10041" y="196"/>
                    <a:pt x="11974" y="0"/>
                    <a:pt x="14499" y="0"/>
                  </a:cubicBezTo>
                  <a:lnTo>
                    <a:pt x="21600" y="0"/>
                  </a:lnTo>
                  <a:lnTo>
                    <a:pt x="21600" y="3894"/>
                  </a:lnTo>
                  <a:lnTo>
                    <a:pt x="16396" y="3894"/>
                  </a:lnTo>
                  <a:cubicBezTo>
                    <a:pt x="15888" y="3894"/>
                    <a:pt x="15406" y="3990"/>
                    <a:pt x="14970" y="4182"/>
                  </a:cubicBezTo>
                  <a:cubicBezTo>
                    <a:pt x="14544" y="4373"/>
                    <a:pt x="14317" y="4557"/>
                    <a:pt x="14317" y="4725"/>
                  </a:cubicBezTo>
                  <a:lnTo>
                    <a:pt x="14317" y="7145"/>
                  </a:lnTo>
                  <a:lnTo>
                    <a:pt x="21600" y="7145"/>
                  </a:lnTo>
                  <a:cubicBezTo>
                    <a:pt x="21525" y="7620"/>
                    <a:pt x="21434" y="8081"/>
                    <a:pt x="21346" y="8528"/>
                  </a:cubicBezTo>
                  <a:lnTo>
                    <a:pt x="21055" y="9702"/>
                  </a:lnTo>
                  <a:cubicBezTo>
                    <a:pt x="20934" y="10099"/>
                    <a:pt x="20817" y="10469"/>
                    <a:pt x="20709" y="10807"/>
                  </a:cubicBezTo>
                  <a:lnTo>
                    <a:pt x="14271" y="10807"/>
                  </a:lnTo>
                  <a:lnTo>
                    <a:pt x="14271" y="21600"/>
                  </a:lnTo>
                  <a:lnTo>
                    <a:pt x="4675" y="21600"/>
                  </a:lnTo>
                  <a:lnTo>
                    <a:pt x="4675" y="10807"/>
                  </a:lnTo>
                  <a:lnTo>
                    <a:pt x="0" y="10807"/>
                  </a:lnTo>
                  <a:lnTo>
                    <a:pt x="0" y="7145"/>
                  </a:lnTo>
                  <a:lnTo>
                    <a:pt x="4675" y="7145"/>
                  </a:lnTo>
                  <a:cubicBezTo>
                    <a:pt x="4675" y="7145"/>
                    <a:pt x="4675" y="4169"/>
                    <a:pt x="4675" y="416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7" name="Group 34"/>
          <p:cNvGrpSpPr/>
          <p:nvPr userDrawn="1"/>
        </p:nvGrpSpPr>
        <p:grpSpPr>
          <a:xfrm>
            <a:off x="5959839" y="6515743"/>
            <a:ext cx="254000" cy="254000"/>
            <a:chOff x="0" y="0"/>
            <a:chExt cx="508000" cy="508000"/>
          </a:xfrm>
        </p:grpSpPr>
        <p:sp>
          <p:nvSpPr>
            <p:cNvPr id="18" name="Shape 32"/>
            <p:cNvSpPr/>
            <p:nvPr/>
          </p:nvSpPr>
          <p:spPr>
            <a:xfrm>
              <a:off x="0" y="0"/>
              <a:ext cx="508001" cy="508000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alpha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9" name="Shape 33"/>
            <p:cNvSpPr/>
            <p:nvPr/>
          </p:nvSpPr>
          <p:spPr>
            <a:xfrm>
              <a:off x="130580" y="133823"/>
              <a:ext cx="246840" cy="240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28" y="0"/>
                  </a:moveTo>
                  <a:cubicBezTo>
                    <a:pt x="960" y="0"/>
                    <a:pt x="0" y="1009"/>
                    <a:pt x="0" y="2332"/>
                  </a:cubicBezTo>
                  <a:cubicBezTo>
                    <a:pt x="0" y="3624"/>
                    <a:pt x="928" y="4679"/>
                    <a:pt x="2365" y="4679"/>
                  </a:cubicBezTo>
                  <a:cubicBezTo>
                    <a:pt x="3893" y="4679"/>
                    <a:pt x="4825" y="3624"/>
                    <a:pt x="4825" y="2332"/>
                  </a:cubicBezTo>
                  <a:cubicBezTo>
                    <a:pt x="4794" y="1009"/>
                    <a:pt x="3896" y="0"/>
                    <a:pt x="2428" y="0"/>
                  </a:cubicBezTo>
                  <a:close/>
                  <a:moveTo>
                    <a:pt x="16350" y="6218"/>
                  </a:moveTo>
                  <a:cubicBezTo>
                    <a:pt x="13892" y="6218"/>
                    <a:pt x="12424" y="7661"/>
                    <a:pt x="11825" y="8646"/>
                  </a:cubicBezTo>
                  <a:lnTo>
                    <a:pt x="11730" y="8646"/>
                  </a:lnTo>
                  <a:lnTo>
                    <a:pt x="11525" y="6558"/>
                  </a:lnTo>
                  <a:lnTo>
                    <a:pt x="7568" y="6558"/>
                  </a:lnTo>
                  <a:cubicBezTo>
                    <a:pt x="7629" y="7913"/>
                    <a:pt x="7694" y="9474"/>
                    <a:pt x="7694" y="11351"/>
                  </a:cubicBezTo>
                  <a:cubicBezTo>
                    <a:pt x="7694" y="11351"/>
                    <a:pt x="7694" y="21600"/>
                    <a:pt x="7694" y="21600"/>
                  </a:cubicBezTo>
                  <a:lnTo>
                    <a:pt x="12251" y="21600"/>
                  </a:lnTo>
                  <a:lnTo>
                    <a:pt x="12251" y="12921"/>
                  </a:lnTo>
                  <a:cubicBezTo>
                    <a:pt x="12251" y="12490"/>
                    <a:pt x="12272" y="12062"/>
                    <a:pt x="12392" y="11755"/>
                  </a:cubicBezTo>
                  <a:cubicBezTo>
                    <a:pt x="12722" y="10894"/>
                    <a:pt x="13467" y="10007"/>
                    <a:pt x="14726" y="10007"/>
                  </a:cubicBezTo>
                  <a:cubicBezTo>
                    <a:pt x="16374" y="10007"/>
                    <a:pt x="17044" y="11321"/>
                    <a:pt x="17044" y="13261"/>
                  </a:cubicBezTo>
                  <a:lnTo>
                    <a:pt x="17044" y="21600"/>
                  </a:lnTo>
                  <a:lnTo>
                    <a:pt x="21600" y="21600"/>
                  </a:lnTo>
                  <a:lnTo>
                    <a:pt x="21600" y="12711"/>
                  </a:lnTo>
                  <a:cubicBezTo>
                    <a:pt x="21600" y="8280"/>
                    <a:pt x="19347" y="6218"/>
                    <a:pt x="16350" y="6218"/>
                  </a:cubicBezTo>
                  <a:close/>
                  <a:moveTo>
                    <a:pt x="126" y="6525"/>
                  </a:moveTo>
                  <a:lnTo>
                    <a:pt x="126" y="21568"/>
                  </a:lnTo>
                  <a:cubicBezTo>
                    <a:pt x="126" y="21568"/>
                    <a:pt x="4667" y="21568"/>
                    <a:pt x="4667" y="21568"/>
                  </a:cubicBezTo>
                  <a:lnTo>
                    <a:pt x="4667" y="6525"/>
                  </a:lnTo>
                  <a:lnTo>
                    <a:pt x="126" y="6525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sp>
        <p:nvSpPr>
          <p:cNvPr id="20" name="Shape 35"/>
          <p:cNvSpPr/>
          <p:nvPr userDrawn="1"/>
        </p:nvSpPr>
        <p:spPr>
          <a:xfrm>
            <a:off x="11787051" y="97531"/>
            <a:ext cx="297229" cy="2968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2860" tIns="22860" rIns="22860" bIns="22860"/>
          <a:lstStyle/>
          <a:p>
            <a:pPr lvl="0" defTabSz="457189">
              <a:defRPr sz="2100">
                <a:latin typeface="Gill Sans"/>
                <a:ea typeface="Gill Sans"/>
                <a:cs typeface="Gill Sans"/>
                <a:sym typeface="Gill Sans"/>
              </a:defRPr>
            </a:pPr>
            <a:endParaRPr sz="2800"/>
          </a:p>
        </p:txBody>
      </p:sp>
      <p:sp>
        <p:nvSpPr>
          <p:cNvPr id="29" name="Shape 36"/>
          <p:cNvSpPr>
            <a:spLocks noGrp="1"/>
          </p:cNvSpPr>
          <p:nvPr>
            <p:ph type="sldNum" sz="quarter" idx="2"/>
          </p:nvPr>
        </p:nvSpPr>
        <p:spPr>
          <a:xfrm>
            <a:off x="11781386" y="162566"/>
            <a:ext cx="308559" cy="123111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>
              <a:defRPr sz="800">
                <a:solidFill>
                  <a:srgbClr val="FFFFFF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7" name="Picture Placeholder 4"/>
          <p:cNvSpPr>
            <a:spLocks noGrp="1"/>
          </p:cNvSpPr>
          <p:nvPr>
            <p:ph type="pic" sz="quarter" idx="30" hasCustomPrompt="1"/>
          </p:nvPr>
        </p:nvSpPr>
        <p:spPr>
          <a:xfrm>
            <a:off x="9085866" y="591100"/>
            <a:ext cx="1781023" cy="1769629"/>
          </a:xfrm>
          <a:prstGeom prst="ellipse">
            <a:avLst/>
          </a:prstGeom>
        </p:spPr>
        <p:txBody>
          <a:bodyPr vert="horz" anchor="ctr"/>
          <a:lstStyle>
            <a:lvl1pPr algn="ctr">
              <a:defRPr sz="1333" baseline="0">
                <a:latin typeface="Roboto Regular"/>
                <a:cs typeface="Roboto Regular"/>
              </a:defRPr>
            </a:lvl1pPr>
          </a:lstStyle>
          <a:p>
            <a:r>
              <a:rPr lang="en-US" dirty="0" smtClean="0"/>
              <a:t>Image Place Holder</a:t>
            </a:r>
          </a:p>
        </p:txBody>
      </p:sp>
      <p:sp>
        <p:nvSpPr>
          <p:cNvPr id="38" name="Picture Placeholder 4"/>
          <p:cNvSpPr>
            <a:spLocks noGrp="1"/>
          </p:cNvSpPr>
          <p:nvPr>
            <p:ph type="pic" sz="quarter" idx="36" hasCustomPrompt="1"/>
          </p:nvPr>
        </p:nvSpPr>
        <p:spPr>
          <a:xfrm>
            <a:off x="5089690" y="591100"/>
            <a:ext cx="1781023" cy="1769629"/>
          </a:xfrm>
          <a:prstGeom prst="ellipse">
            <a:avLst/>
          </a:prstGeom>
        </p:spPr>
        <p:txBody>
          <a:bodyPr vert="horz" anchor="ctr"/>
          <a:lstStyle>
            <a:lvl1pPr algn="ctr">
              <a:defRPr sz="1333" baseline="0">
                <a:latin typeface="Roboto Regular"/>
                <a:cs typeface="Roboto Regular"/>
              </a:defRPr>
            </a:lvl1pPr>
          </a:lstStyle>
          <a:p>
            <a:r>
              <a:rPr lang="en-US" dirty="0" smtClean="0"/>
              <a:t>Image Place Holder</a:t>
            </a:r>
          </a:p>
        </p:txBody>
      </p:sp>
    </p:spTree>
    <p:extLst>
      <p:ext uri="{BB962C8B-B14F-4D97-AF65-F5344CB8AC3E}">
        <p14:creationId xmlns:p14="http://schemas.microsoft.com/office/powerpoint/2010/main" val="39857936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vert="horz" anchor="ctr"/>
          <a:lstStyle>
            <a:lvl1pPr algn="ctr">
              <a:defRPr sz="1067" baseline="0">
                <a:latin typeface="Roboto Regular"/>
                <a:cs typeface="Roboto Regular"/>
              </a:defRPr>
            </a:lvl1pPr>
          </a:lstStyle>
          <a:p>
            <a:r>
              <a:rPr lang="en-US" dirty="0" smtClean="0"/>
              <a:t>Image Place Holder</a:t>
            </a:r>
          </a:p>
        </p:txBody>
      </p:sp>
    </p:spTree>
    <p:extLst>
      <p:ext uri="{BB962C8B-B14F-4D97-AF65-F5344CB8AC3E}">
        <p14:creationId xmlns:p14="http://schemas.microsoft.com/office/powerpoint/2010/main" val="32309447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9034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5" r:id="rId2"/>
    <p:sldLayoutId id="2147483675" r:id="rId3"/>
    <p:sldLayoutId id="2147483667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6" r:id="rId11"/>
    <p:sldLayoutId id="2147483677" r:id="rId12"/>
    <p:sldLayoutId id="2147483678" r:id="rId13"/>
    <p:sldLayoutId id="2147483679" r:id="rId14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1219170" rtl="0" eaLnBrk="1" latinLnBrk="0" hangingPunct="1">
        <a:spcBef>
          <a:spcPct val="0"/>
        </a:spcBef>
        <a:buNone/>
        <a:defRPr sz="4533" kern="1200">
          <a:solidFill>
            <a:srgbClr val="17375E"/>
          </a:solidFill>
          <a:latin typeface="Signika"/>
          <a:ea typeface="Open Sans Extrabold" pitchFamily="34" charset="0"/>
          <a:cs typeface="Signika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rgbClr val="17375E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rgbClr val="17375E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rgbClr val="17375E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rgbClr val="17375E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1867" kern="1200">
          <a:solidFill>
            <a:srgbClr val="17375E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4.jp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Relationship Id="rId4" Type="http://schemas.openxmlformats.org/officeDocument/2006/relationships/chart" Target="../charts/char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9"/>
          <p:cNvSpPr txBox="1"/>
          <p:nvPr/>
        </p:nvSpPr>
        <p:spPr>
          <a:xfrm>
            <a:off x="5629286" y="1536013"/>
            <a:ext cx="4931158" cy="144655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谐体" panose="02000000000000000000" pitchFamily="2" charset="-122"/>
                <a:ea typeface="张海山锐谐体" panose="02000000000000000000" pitchFamily="2" charset="-122"/>
              </a:rPr>
              <a:t>毕业答辩</a:t>
            </a:r>
            <a:r>
              <a:rPr lang="en-US" altLang="zh-CN" sz="4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谐体" panose="02000000000000000000" pitchFamily="2" charset="-122"/>
                <a:ea typeface="张海山锐谐体" panose="02000000000000000000" pitchFamily="2" charset="-122"/>
              </a:rPr>
              <a:t>/</a:t>
            </a:r>
            <a:r>
              <a:rPr lang="zh-CN" altLang="en-US" sz="4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谐体" panose="02000000000000000000" pitchFamily="2" charset="-122"/>
                <a:ea typeface="张海山锐谐体" panose="02000000000000000000" pitchFamily="2" charset="-122"/>
              </a:rPr>
              <a:t>开题报告</a:t>
            </a:r>
            <a:endParaRPr lang="en-US" altLang="zh-CN" sz="44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  <a:p>
            <a:r>
              <a:rPr lang="en-US" altLang="zh-CN" sz="4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谐体" panose="02000000000000000000" pitchFamily="2" charset="-122"/>
                <a:ea typeface="张海山锐谐体" panose="02000000000000000000" pitchFamily="2" charset="-122"/>
              </a:rPr>
              <a:t>PPT</a:t>
            </a:r>
            <a:r>
              <a:rPr lang="zh-CN" altLang="en-US" sz="4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谐体" panose="02000000000000000000" pitchFamily="2" charset="-122"/>
                <a:ea typeface="张海山锐谐体" panose="02000000000000000000" pitchFamily="2" charset="-122"/>
              </a:rPr>
              <a:t>模板</a:t>
            </a:r>
            <a:endParaRPr lang="zh-CN" altLang="en-US" sz="4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28" name="原创设计师QQ598969553                 _15"/>
          <p:cNvSpPr/>
          <p:nvPr/>
        </p:nvSpPr>
        <p:spPr>
          <a:xfrm>
            <a:off x="5629286" y="4122549"/>
            <a:ext cx="4339650" cy="3512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600" i="1" dirty="0" smtClean="0">
                <a:solidFill>
                  <a:schemeClr val="tx2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汇报</a:t>
            </a:r>
            <a:r>
              <a:rPr lang="zh-CN" altLang="en-US" sz="1600" i="1" smtClean="0">
                <a:solidFill>
                  <a:schemeClr val="tx2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人</a:t>
            </a:r>
            <a:r>
              <a:rPr lang="zh-CN" altLang="en-US" sz="1600" i="1" smtClean="0">
                <a:solidFill>
                  <a:schemeClr val="tx2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：泡泡糖</a:t>
            </a:r>
            <a:r>
              <a:rPr lang="en-US" altLang="zh-CN" sz="1600" i="1" smtClean="0">
                <a:solidFill>
                  <a:schemeClr val="tx2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ppt</a:t>
            </a:r>
            <a:r>
              <a:rPr lang="zh-CN" altLang="en-US" sz="1600" i="1" smtClean="0">
                <a:solidFill>
                  <a:schemeClr val="tx2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             </a:t>
            </a:r>
            <a:r>
              <a:rPr lang="zh-CN" altLang="en-US" sz="1600" i="1" dirty="0" smtClean="0">
                <a:solidFill>
                  <a:schemeClr val="tx2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汇报时间：</a:t>
            </a:r>
            <a:r>
              <a:rPr lang="en-US" altLang="zh-CN" sz="1600" i="1" dirty="0" smtClean="0">
                <a:solidFill>
                  <a:schemeClr val="tx2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XX</a:t>
            </a:r>
            <a:r>
              <a:rPr lang="zh-CN" altLang="en-US" sz="1600" i="1" dirty="0" smtClean="0">
                <a:solidFill>
                  <a:schemeClr val="tx2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年</a:t>
            </a:r>
            <a:r>
              <a:rPr lang="en-US" altLang="zh-CN" sz="1600" i="1" dirty="0" smtClean="0">
                <a:solidFill>
                  <a:schemeClr val="tx2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XX</a:t>
            </a:r>
            <a:r>
              <a:rPr lang="zh-CN" altLang="en-US" sz="1600" i="1" dirty="0" smtClean="0">
                <a:solidFill>
                  <a:schemeClr val="tx2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月</a:t>
            </a:r>
            <a:endParaRPr lang="zh-CN" altLang="en-US" sz="1600" i="1" dirty="0">
              <a:solidFill>
                <a:schemeClr val="tx2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629286" y="2982563"/>
            <a:ext cx="5724644" cy="369332"/>
          </a:xfrm>
          <a:prstGeom prst="rect">
            <a:avLst/>
          </a:prstGeom>
          <a:solidFill>
            <a:schemeClr val="accent1"/>
          </a:solidFill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zh-CN" altLang="en-US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毕业答辩│教育通用│新年计划│述职报告│商务展示</a:t>
            </a:r>
            <a:endParaRPr lang="en-US" altLang="zh-CN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629286" y="3703606"/>
            <a:ext cx="550663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altLang="zh-CN" sz="1200" dirty="0">
                <a:solidFill>
                  <a:schemeClr val="tx2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Summary of the work of the business report, plans for the new </a:t>
            </a:r>
            <a:r>
              <a:rPr lang="en-US" altLang="zh-CN" sz="1200" dirty="0" smtClean="0">
                <a:solidFill>
                  <a:schemeClr val="tx2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year</a:t>
            </a:r>
            <a:endParaRPr lang="en-US" altLang="zh-CN" sz="1200" dirty="0">
              <a:solidFill>
                <a:schemeClr val="tx2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pic>
        <p:nvPicPr>
          <p:cNvPr id="3" name="钢琴曲 - 秒速五厘米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59336" y="-883003"/>
            <a:ext cx="609600" cy="6096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78203"/>
            <a:ext cx="4572000" cy="6858000"/>
          </a:xfrm>
          <a:prstGeom prst="rect">
            <a:avLst/>
          </a:prstGeom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782248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5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5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30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226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450"/>
                            </p:stCondLst>
                            <p:childTnLst>
                              <p:par>
                                <p:cTn id="4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95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5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7" grpId="0"/>
      <p:bldP spid="27" grpId="1"/>
      <p:bldP spid="28" grpId="0"/>
      <p:bldP spid="29" grpId="0" animBg="1"/>
      <p:bldP spid="31" grpId="0"/>
      <p:bldP spid="31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9"/>
          <p:cNvSpPr txBox="1"/>
          <p:nvPr/>
        </p:nvSpPr>
        <p:spPr>
          <a:xfrm>
            <a:off x="6587654" y="1922966"/>
            <a:ext cx="1426994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tx2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谐体" panose="02000000000000000000" pitchFamily="2" charset="-122"/>
                <a:ea typeface="张海山锐谐体" panose="02000000000000000000" pitchFamily="2" charset="-122"/>
              </a:rPr>
              <a:t>01  </a:t>
            </a:r>
            <a:r>
              <a:rPr lang="zh-CN" altLang="en-US" sz="2400" dirty="0">
                <a:solidFill>
                  <a:schemeClr val="tx2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谐体" panose="02000000000000000000" pitchFamily="2" charset="-122"/>
                <a:ea typeface="张海山锐谐体" panose="02000000000000000000" pitchFamily="2" charset="-122"/>
              </a:rPr>
              <a:t>绪论</a:t>
            </a:r>
          </a:p>
        </p:txBody>
      </p:sp>
      <p:sp>
        <p:nvSpPr>
          <p:cNvPr id="8" name="TextBox 29"/>
          <p:cNvSpPr txBox="1"/>
          <p:nvPr/>
        </p:nvSpPr>
        <p:spPr>
          <a:xfrm>
            <a:off x="6587654" y="2756665"/>
            <a:ext cx="2387192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tx2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谐体" panose="02000000000000000000" pitchFamily="2" charset="-122"/>
                <a:ea typeface="张海山锐谐体" panose="02000000000000000000" pitchFamily="2" charset="-122"/>
              </a:rPr>
              <a:t>02  </a:t>
            </a:r>
            <a:r>
              <a:rPr lang="zh-CN" altLang="en-US" sz="2400" dirty="0" smtClean="0">
                <a:solidFill>
                  <a:schemeClr val="tx2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谐体" panose="02000000000000000000" pitchFamily="2" charset="-122"/>
                <a:ea typeface="张海山锐谐体" panose="02000000000000000000" pitchFamily="2" charset="-122"/>
              </a:rPr>
              <a:t>研究的思路</a:t>
            </a:r>
            <a:endParaRPr lang="zh-CN" altLang="en-US" sz="2400" dirty="0">
              <a:solidFill>
                <a:schemeClr val="tx2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9" name="TextBox 29"/>
          <p:cNvSpPr txBox="1"/>
          <p:nvPr/>
        </p:nvSpPr>
        <p:spPr>
          <a:xfrm>
            <a:off x="6587654" y="3601037"/>
            <a:ext cx="2387192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tx2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谐体" panose="02000000000000000000" pitchFamily="2" charset="-122"/>
                <a:ea typeface="张海山锐谐体" panose="02000000000000000000" pitchFamily="2" charset="-122"/>
              </a:rPr>
              <a:t>03  </a:t>
            </a:r>
            <a:r>
              <a:rPr lang="zh-CN" altLang="en-US" sz="2400" dirty="0" smtClean="0">
                <a:solidFill>
                  <a:schemeClr val="tx2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谐体" panose="02000000000000000000" pitchFamily="2" charset="-122"/>
                <a:ea typeface="张海山锐谐体" panose="02000000000000000000" pitchFamily="2" charset="-122"/>
              </a:rPr>
              <a:t>研究的过程</a:t>
            </a:r>
            <a:endParaRPr lang="zh-CN" altLang="en-US" sz="2400" dirty="0">
              <a:solidFill>
                <a:schemeClr val="tx2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0" name="TextBox 29"/>
          <p:cNvSpPr txBox="1"/>
          <p:nvPr/>
        </p:nvSpPr>
        <p:spPr>
          <a:xfrm>
            <a:off x="6587654" y="4445409"/>
            <a:ext cx="2387192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tx2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谐体" panose="02000000000000000000" pitchFamily="2" charset="-122"/>
                <a:ea typeface="张海山锐谐体" panose="02000000000000000000" pitchFamily="2" charset="-122"/>
              </a:rPr>
              <a:t>04  </a:t>
            </a:r>
            <a:r>
              <a:rPr lang="zh-CN" altLang="en-US" sz="2400" dirty="0" smtClean="0">
                <a:solidFill>
                  <a:schemeClr val="tx2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谐体" panose="02000000000000000000" pitchFamily="2" charset="-122"/>
                <a:ea typeface="张海山锐谐体" panose="02000000000000000000" pitchFamily="2" charset="-122"/>
              </a:rPr>
              <a:t>研究的结果</a:t>
            </a:r>
            <a:endParaRPr lang="zh-CN" altLang="en-US" sz="2400" dirty="0">
              <a:solidFill>
                <a:schemeClr val="tx2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1" name="TextBox 29"/>
          <p:cNvSpPr txBox="1"/>
          <p:nvPr/>
        </p:nvSpPr>
        <p:spPr>
          <a:xfrm>
            <a:off x="6587654" y="5289781"/>
            <a:ext cx="2387192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tx2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谐体" panose="02000000000000000000" pitchFamily="2" charset="-122"/>
                <a:ea typeface="张海山锐谐体" panose="02000000000000000000" pitchFamily="2" charset="-122"/>
              </a:rPr>
              <a:t>05  </a:t>
            </a:r>
            <a:r>
              <a:rPr lang="zh-CN" altLang="en-US" sz="2400" dirty="0" smtClean="0">
                <a:solidFill>
                  <a:schemeClr val="tx2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谐体" panose="02000000000000000000" pitchFamily="2" charset="-122"/>
                <a:ea typeface="张海山锐谐体" panose="02000000000000000000" pitchFamily="2" charset="-122"/>
              </a:rPr>
              <a:t>总结与建议</a:t>
            </a:r>
            <a:endParaRPr lang="zh-CN" altLang="en-US" sz="2400" dirty="0">
              <a:solidFill>
                <a:schemeClr val="tx2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2" name="TextBox 29"/>
          <p:cNvSpPr txBox="1"/>
          <p:nvPr/>
        </p:nvSpPr>
        <p:spPr>
          <a:xfrm rot="2700000">
            <a:off x="8820193" y="1088589"/>
            <a:ext cx="2616422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谐体" panose="02000000000000000000" pitchFamily="2" charset="-122"/>
                <a:ea typeface="张海山锐谐体" panose="02000000000000000000" pitchFamily="2" charset="-122"/>
              </a:rPr>
              <a:t>CONTENTS</a:t>
            </a:r>
            <a:endParaRPr lang="zh-CN" altLang="en-US" sz="36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05" y="1133520"/>
            <a:ext cx="5360333" cy="4935034"/>
          </a:xfrm>
          <a:prstGeom prst="rect">
            <a:avLst/>
          </a:prstGeom>
          <a:effectLst>
            <a:outerShdw blurRad="76200" dist="381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272438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35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300"/>
                            </p:stCondLst>
                            <p:childTnLst>
                              <p:par>
                                <p:cTn id="4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800"/>
                            </p:stCondLst>
                            <p:childTnLst>
                              <p:par>
                                <p:cTn id="4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600"/>
                            </p:stCondLst>
                            <p:childTnLst>
                              <p:par>
                                <p:cTn id="5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100"/>
                            </p:stCondLst>
                            <p:childTnLst>
                              <p:par>
                                <p:cTn id="5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900"/>
                            </p:stCondLst>
                            <p:childTnLst>
                              <p:par>
                                <p:cTn id="6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8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400"/>
                            </p:stCondLst>
                            <p:childTnLst>
                              <p:par>
                                <p:cTn id="7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200"/>
                            </p:stCondLst>
                            <p:childTnLst>
                              <p:par>
                                <p:cTn id="7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0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/>
          <p:cNvSpPr/>
          <p:nvPr/>
        </p:nvSpPr>
        <p:spPr>
          <a:xfrm>
            <a:off x="2631717" y="3360789"/>
            <a:ext cx="1850922" cy="1850922"/>
          </a:xfrm>
          <a:custGeom>
            <a:avLst/>
            <a:gdLst>
              <a:gd name="connsiteX0" fmla="*/ 1224116 w 2448232"/>
              <a:gd name="connsiteY0" fmla="*/ 0 h 2448232"/>
              <a:gd name="connsiteX1" fmla="*/ 2448232 w 2448232"/>
              <a:gd name="connsiteY1" fmla="*/ 1224116 h 2448232"/>
              <a:gd name="connsiteX2" fmla="*/ 1224116 w 2448232"/>
              <a:gd name="connsiteY2" fmla="*/ 2448232 h 2448232"/>
              <a:gd name="connsiteX3" fmla="*/ 0 w 2448232"/>
              <a:gd name="connsiteY3" fmla="*/ 1224116 h 2448232"/>
              <a:gd name="connsiteX4" fmla="*/ 1224116 w 2448232"/>
              <a:gd name="connsiteY4" fmla="*/ 0 h 2448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8232" h="2448232">
                <a:moveTo>
                  <a:pt x="1224116" y="0"/>
                </a:moveTo>
                <a:cubicBezTo>
                  <a:pt x="1900177" y="0"/>
                  <a:pt x="2448232" y="548055"/>
                  <a:pt x="2448232" y="1224116"/>
                </a:cubicBezTo>
                <a:cubicBezTo>
                  <a:pt x="2448232" y="1900177"/>
                  <a:pt x="1900177" y="2448232"/>
                  <a:pt x="1224116" y="2448232"/>
                </a:cubicBezTo>
                <a:cubicBezTo>
                  <a:pt x="548055" y="2448232"/>
                  <a:pt x="0" y="1900177"/>
                  <a:pt x="0" y="1224116"/>
                </a:cubicBezTo>
                <a:cubicBezTo>
                  <a:pt x="0" y="548055"/>
                  <a:pt x="548055" y="0"/>
                  <a:pt x="122411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dirty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01</a:t>
            </a:r>
            <a:endParaRPr lang="zh-CN" altLang="en-US" sz="72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4" name="文本框 21"/>
          <p:cNvSpPr txBox="1"/>
          <p:nvPr/>
        </p:nvSpPr>
        <p:spPr>
          <a:xfrm>
            <a:off x="5088682" y="4699263"/>
            <a:ext cx="5601798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tx2">
                    <a:lumMod val="85000"/>
                    <a:lumOff val="1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Fresh business general template</a:t>
            </a:r>
          </a:p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tx2">
                    <a:lumMod val="85000"/>
                    <a:lumOff val="1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Applicable to enterprise introduction, summary report, sales marketing, chart </a:t>
            </a:r>
            <a:r>
              <a:rPr lang="en-US" altLang="zh-CN" sz="1100" dirty="0" err="1">
                <a:solidFill>
                  <a:schemeClr val="tx2">
                    <a:lumMod val="85000"/>
                    <a:lumOff val="1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dataa</a:t>
            </a:r>
            <a:endParaRPr lang="zh-CN" altLang="en-US" sz="1100" dirty="0">
              <a:solidFill>
                <a:schemeClr val="tx2">
                  <a:lumMod val="85000"/>
                  <a:lumOff val="1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088682" y="4075076"/>
            <a:ext cx="34227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000" dirty="0">
                <a:solidFill>
                  <a:schemeClr val="tx2">
                    <a:lumMod val="85000"/>
                    <a:lumOff val="1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Please add the title here</a:t>
            </a:r>
          </a:p>
        </p:txBody>
      </p:sp>
      <p:sp>
        <p:nvSpPr>
          <p:cNvPr id="16" name="TextBox 76"/>
          <p:cNvSpPr txBox="1"/>
          <p:nvPr/>
        </p:nvSpPr>
        <p:spPr>
          <a:xfrm>
            <a:off x="5088683" y="3428746"/>
            <a:ext cx="3545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tx2">
                    <a:lumMod val="85000"/>
                    <a:lumOff val="1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请在此添加标题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481" y="682054"/>
            <a:ext cx="5235933" cy="236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8856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66" name="Group 13566"/>
          <p:cNvGrpSpPr/>
          <p:nvPr/>
        </p:nvGrpSpPr>
        <p:grpSpPr>
          <a:xfrm>
            <a:off x="1084017" y="2294986"/>
            <a:ext cx="3081823" cy="2703940"/>
            <a:chOff x="-96083" y="675646"/>
            <a:chExt cx="6163645" cy="5407880"/>
          </a:xfrm>
        </p:grpSpPr>
        <p:sp>
          <p:nvSpPr>
            <p:cNvPr id="13561" name="Shape 13561"/>
            <p:cNvSpPr/>
            <p:nvPr/>
          </p:nvSpPr>
          <p:spPr>
            <a:xfrm>
              <a:off x="1830072" y="2777803"/>
              <a:ext cx="4187968" cy="9899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rmAutofit/>
            </a:bodyPr>
            <a:lstStyle>
              <a:lvl1pPr algn="just">
                <a:lnSpc>
                  <a:spcPct val="120000"/>
                </a:lnSpc>
                <a:defRPr sz="25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933" dirty="0">
                  <a:solidFill>
                    <a:schemeClr val="bg1">
                      <a:lumMod val="50000"/>
                    </a:schemeClr>
                  </a:solidFill>
                </a:rPr>
                <a:t>Dummy text is also used to demonstrate the appearance .</a:t>
              </a:r>
            </a:p>
          </p:txBody>
        </p:sp>
        <p:sp>
          <p:nvSpPr>
            <p:cNvPr id="13562" name="Shape 13562"/>
            <p:cNvSpPr/>
            <p:nvPr/>
          </p:nvSpPr>
          <p:spPr>
            <a:xfrm>
              <a:off x="2" y="675646"/>
              <a:ext cx="3789306" cy="9582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algn="l" defTabSz="1054100">
                <a:lnSpc>
                  <a:spcPts val="15700"/>
                </a:lnSpc>
                <a:spcBef>
                  <a:spcPts val="600"/>
                </a:spcBef>
                <a:defRPr sz="4000" cap="all" spc="-239" baseline="15000">
                  <a:solidFill>
                    <a:srgbClr val="3D4247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1pPr>
            </a:lstStyle>
            <a:p>
              <a:pPr lvl="0">
                <a:lnSpc>
                  <a:spcPct val="100000"/>
                </a:lnSpc>
                <a:defRPr sz="1800" cap="none" spc="0" baseline="0">
                  <a:solidFill>
                    <a:srgbClr val="000000"/>
                  </a:solidFill>
                </a:defRPr>
              </a:pPr>
              <a:r>
                <a:rPr lang="zh-CN" altLang="en-US" sz="2000" spc="0" dirty="0" smtClean="0">
                  <a:solidFill>
                    <a:schemeClr val="bg1">
                      <a:lumMod val="50000"/>
                    </a:schemeClr>
                  </a:solidFill>
                  <a:latin typeface="Roboto Regular"/>
                  <a:cs typeface="Roboto Regular"/>
                </a:rPr>
                <a:t>点击添加标题</a:t>
              </a:r>
              <a:endParaRPr lang="en-US" sz="2000" spc="0" dirty="0">
                <a:solidFill>
                  <a:schemeClr val="bg1">
                    <a:lumMod val="50000"/>
                  </a:schemeClr>
                </a:solidFill>
                <a:latin typeface="Roboto Regular"/>
                <a:cs typeface="Roboto Regular"/>
              </a:endParaRPr>
            </a:p>
          </p:txBody>
        </p:sp>
        <p:sp>
          <p:nvSpPr>
            <p:cNvPr id="13563" name="Shape 13563"/>
            <p:cNvSpPr/>
            <p:nvPr/>
          </p:nvSpPr>
          <p:spPr>
            <a:xfrm>
              <a:off x="-96083" y="2631870"/>
              <a:ext cx="1771581" cy="10179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algn="l" defTabSz="1054100">
                <a:lnSpc>
                  <a:spcPts val="22900"/>
                </a:lnSpc>
                <a:spcBef>
                  <a:spcPts val="10000"/>
                </a:spcBef>
                <a:defRPr sz="10000" cap="all" spc="-600" baseline="5999">
                  <a:solidFill>
                    <a:srgbClr val="02AF96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00000"/>
                </a:lnSpc>
                <a:defRPr sz="1800" cap="none" spc="0" baseline="0">
                  <a:solidFill>
                    <a:srgbClr val="000000"/>
                  </a:solidFill>
                </a:defRPr>
              </a:pPr>
              <a:r>
                <a:rPr sz="3467" spc="-300" dirty="0">
                  <a:solidFill>
                    <a:schemeClr val="accent2"/>
                  </a:solidFill>
                </a:rPr>
                <a:t>95%</a:t>
              </a:r>
            </a:p>
          </p:txBody>
        </p:sp>
        <p:sp>
          <p:nvSpPr>
            <p:cNvPr id="13564" name="Shape 13564"/>
            <p:cNvSpPr/>
            <p:nvPr/>
          </p:nvSpPr>
          <p:spPr>
            <a:xfrm>
              <a:off x="0" y="3950320"/>
              <a:ext cx="6067562" cy="21332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rmAutofit/>
            </a:bodyPr>
            <a:lstStyle>
              <a:lvl1pPr algn="just" defTabSz="751205">
                <a:lnSpc>
                  <a:spcPct val="120000"/>
                </a:lnSpc>
                <a:defRPr sz="2275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933">
                  <a:solidFill>
                    <a:schemeClr val="bg1">
                      <a:lumMod val="50000"/>
                    </a:schemeClr>
                  </a:solidFill>
                </a:rPr>
                <a:t>Dummy text is also used to demonstrate the appearance of different typefaces and layouts, and in general the content filler text for layouts, non-readability is of great importance.</a:t>
              </a:r>
            </a:p>
          </p:txBody>
        </p:sp>
        <p:sp>
          <p:nvSpPr>
            <p:cNvPr id="13565" name="Shape 13565"/>
            <p:cNvSpPr/>
            <p:nvPr/>
          </p:nvSpPr>
          <p:spPr>
            <a:xfrm>
              <a:off x="0" y="1431406"/>
              <a:ext cx="5816282" cy="9582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rmAutofit/>
            </a:bodyPr>
            <a:lstStyle>
              <a:lvl1pPr algn="just">
                <a:lnSpc>
                  <a:spcPct val="120000"/>
                </a:lnSpc>
                <a:defRPr sz="25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933" dirty="0">
                  <a:solidFill>
                    <a:schemeClr val="bg1">
                      <a:lumMod val="50000"/>
                    </a:schemeClr>
                  </a:solidFill>
                </a:rPr>
                <a:t>Dummy text is also used to demonstrate the appearance .</a:t>
              </a:r>
            </a:p>
          </p:txBody>
        </p:sp>
      </p:grpSp>
      <p:grpSp>
        <p:nvGrpSpPr>
          <p:cNvPr id="13569" name="Group 13569"/>
          <p:cNvGrpSpPr/>
          <p:nvPr/>
        </p:nvGrpSpPr>
        <p:grpSpPr>
          <a:xfrm>
            <a:off x="8931901" y="1542198"/>
            <a:ext cx="2120262" cy="1082602"/>
            <a:chOff x="0" y="94797"/>
            <a:chExt cx="3823020" cy="1398771"/>
          </a:xfrm>
        </p:grpSpPr>
        <p:sp>
          <p:nvSpPr>
            <p:cNvPr id="13567" name="Shape 13567"/>
            <p:cNvSpPr/>
            <p:nvPr/>
          </p:nvSpPr>
          <p:spPr>
            <a:xfrm>
              <a:off x="0" y="94797"/>
              <a:ext cx="3367616" cy="4349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lnSpc>
                  <a:spcPct val="80000"/>
                </a:lnSpc>
                <a:defRPr sz="3000">
                  <a:solidFill>
                    <a:srgbClr val="FCAF17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67" u="sng" dirty="0">
                  <a:solidFill>
                    <a:schemeClr val="accent4"/>
                  </a:solidFill>
                </a:rPr>
                <a:t>点击添加标题</a:t>
              </a:r>
            </a:p>
          </p:txBody>
        </p:sp>
        <p:sp>
          <p:nvSpPr>
            <p:cNvPr id="13568" name="Shape 13568"/>
            <p:cNvSpPr/>
            <p:nvPr/>
          </p:nvSpPr>
          <p:spPr>
            <a:xfrm>
              <a:off x="0" y="551216"/>
              <a:ext cx="3823021" cy="9423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defRPr sz="24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933" dirty="0">
                  <a:solidFill>
                    <a:schemeClr val="bg1">
                      <a:lumMod val="50000"/>
                    </a:schemeClr>
                  </a:solidFill>
                </a:rPr>
                <a:t>Lorem Ipsum is simply dummy text of the printing.</a:t>
              </a:r>
            </a:p>
          </p:txBody>
        </p:sp>
      </p:grpSp>
      <p:grpSp>
        <p:nvGrpSpPr>
          <p:cNvPr id="13572" name="Group 13572"/>
          <p:cNvGrpSpPr/>
          <p:nvPr/>
        </p:nvGrpSpPr>
        <p:grpSpPr>
          <a:xfrm>
            <a:off x="9140651" y="2672866"/>
            <a:ext cx="2214286" cy="903105"/>
            <a:chOff x="0" y="94797"/>
            <a:chExt cx="3823020" cy="1398771"/>
          </a:xfrm>
        </p:grpSpPr>
        <p:sp>
          <p:nvSpPr>
            <p:cNvPr id="13570" name="Shape 13570"/>
            <p:cNvSpPr/>
            <p:nvPr/>
          </p:nvSpPr>
          <p:spPr>
            <a:xfrm>
              <a:off x="0" y="94797"/>
              <a:ext cx="3367616" cy="4349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lnSpc>
                  <a:spcPct val="80000"/>
                </a:lnSpc>
                <a:defRPr sz="3000">
                  <a:solidFill>
                    <a:srgbClr val="79BF43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67" dirty="0">
                  <a:solidFill>
                    <a:schemeClr val="accent3"/>
                  </a:solidFill>
                </a:rPr>
                <a:t>点击添加标题</a:t>
              </a:r>
            </a:p>
          </p:txBody>
        </p:sp>
        <p:sp>
          <p:nvSpPr>
            <p:cNvPr id="13571" name="Shape 13571"/>
            <p:cNvSpPr/>
            <p:nvPr/>
          </p:nvSpPr>
          <p:spPr>
            <a:xfrm>
              <a:off x="0" y="551216"/>
              <a:ext cx="3823021" cy="9423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defRPr sz="24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933">
                  <a:solidFill>
                    <a:schemeClr val="bg1">
                      <a:lumMod val="50000"/>
                    </a:schemeClr>
                  </a:solidFill>
                </a:rPr>
                <a:t>Lorem Ipsum is simply dummy text of the printing.</a:t>
              </a:r>
            </a:p>
          </p:txBody>
        </p:sp>
      </p:grpSp>
      <p:grpSp>
        <p:nvGrpSpPr>
          <p:cNvPr id="13575" name="Group 13575"/>
          <p:cNvGrpSpPr/>
          <p:nvPr/>
        </p:nvGrpSpPr>
        <p:grpSpPr>
          <a:xfrm>
            <a:off x="9140651" y="3540636"/>
            <a:ext cx="2323468" cy="986507"/>
            <a:chOff x="0" y="94797"/>
            <a:chExt cx="3823020" cy="1398771"/>
          </a:xfrm>
        </p:grpSpPr>
        <p:sp>
          <p:nvSpPr>
            <p:cNvPr id="13573" name="Shape 13573"/>
            <p:cNvSpPr/>
            <p:nvPr/>
          </p:nvSpPr>
          <p:spPr>
            <a:xfrm>
              <a:off x="0" y="94797"/>
              <a:ext cx="3367616" cy="4349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lnSpc>
                  <a:spcPct val="80000"/>
                </a:lnSpc>
                <a:defRPr sz="3000">
                  <a:solidFill>
                    <a:srgbClr val="02AF96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67" dirty="0">
                  <a:solidFill>
                    <a:schemeClr val="accent2"/>
                  </a:solidFill>
                </a:rPr>
                <a:t>点击添加标题</a:t>
              </a:r>
            </a:p>
          </p:txBody>
        </p:sp>
        <p:sp>
          <p:nvSpPr>
            <p:cNvPr id="13574" name="Shape 13574"/>
            <p:cNvSpPr/>
            <p:nvPr/>
          </p:nvSpPr>
          <p:spPr>
            <a:xfrm>
              <a:off x="0" y="551216"/>
              <a:ext cx="3823021" cy="9423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defRPr sz="24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933">
                  <a:solidFill>
                    <a:schemeClr val="bg1">
                      <a:lumMod val="50000"/>
                    </a:schemeClr>
                  </a:solidFill>
                </a:rPr>
                <a:t>Lorem Ipsum is simply dummy text of the printing.</a:t>
              </a:r>
            </a:p>
          </p:txBody>
        </p:sp>
      </p:grpSp>
      <p:grpSp>
        <p:nvGrpSpPr>
          <p:cNvPr id="13578" name="Group 13578"/>
          <p:cNvGrpSpPr/>
          <p:nvPr/>
        </p:nvGrpSpPr>
        <p:grpSpPr>
          <a:xfrm>
            <a:off x="9140651" y="4542282"/>
            <a:ext cx="2214287" cy="936033"/>
            <a:chOff x="0" y="94797"/>
            <a:chExt cx="3823020" cy="1398771"/>
          </a:xfrm>
        </p:grpSpPr>
        <p:sp>
          <p:nvSpPr>
            <p:cNvPr id="13576" name="Shape 13576"/>
            <p:cNvSpPr/>
            <p:nvPr/>
          </p:nvSpPr>
          <p:spPr>
            <a:xfrm>
              <a:off x="0" y="94797"/>
              <a:ext cx="3367616" cy="4349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lnSpc>
                  <a:spcPct val="80000"/>
                </a:lnSpc>
                <a:defRPr sz="3000">
                  <a:solidFill>
                    <a:srgbClr val="3AA6DE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67" dirty="0">
                  <a:solidFill>
                    <a:schemeClr val="accent1"/>
                  </a:solidFill>
                </a:rPr>
                <a:t>点击添加标题</a:t>
              </a:r>
            </a:p>
          </p:txBody>
        </p:sp>
        <p:sp>
          <p:nvSpPr>
            <p:cNvPr id="13577" name="Shape 13577"/>
            <p:cNvSpPr/>
            <p:nvPr/>
          </p:nvSpPr>
          <p:spPr>
            <a:xfrm>
              <a:off x="0" y="551216"/>
              <a:ext cx="3823021" cy="9423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defRPr sz="24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933" dirty="0">
                  <a:solidFill>
                    <a:schemeClr val="bg1">
                      <a:lumMod val="50000"/>
                    </a:schemeClr>
                  </a:solidFill>
                </a:rPr>
                <a:t>Lorem Ipsum is simply dummy text of the printing.</a:t>
              </a:r>
            </a:p>
          </p:txBody>
        </p:sp>
      </p:grpSp>
      <p:grpSp>
        <p:nvGrpSpPr>
          <p:cNvPr id="13581" name="Group 13581"/>
          <p:cNvGrpSpPr/>
          <p:nvPr/>
        </p:nvGrpSpPr>
        <p:grpSpPr>
          <a:xfrm>
            <a:off x="1084017" y="5189691"/>
            <a:ext cx="1145380" cy="507884"/>
            <a:chOff x="0" y="-10313"/>
            <a:chExt cx="2290756" cy="1015766"/>
          </a:xfrm>
        </p:grpSpPr>
        <p:sp>
          <p:nvSpPr>
            <p:cNvPr id="13579" name="Shape 13579"/>
            <p:cNvSpPr/>
            <p:nvPr/>
          </p:nvSpPr>
          <p:spPr>
            <a:xfrm>
              <a:off x="0" y="0"/>
              <a:ext cx="303699" cy="8227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54" y="0"/>
                  </a:moveTo>
                  <a:cubicBezTo>
                    <a:pt x="8882" y="0"/>
                    <a:pt x="7409" y="208"/>
                    <a:pt x="6286" y="622"/>
                  </a:cubicBezTo>
                  <a:cubicBezTo>
                    <a:pt x="4041" y="1451"/>
                    <a:pt x="4041" y="2795"/>
                    <a:pt x="6286" y="3624"/>
                  </a:cubicBezTo>
                  <a:cubicBezTo>
                    <a:pt x="8532" y="4452"/>
                    <a:pt x="12173" y="4452"/>
                    <a:pt x="14419" y="3624"/>
                  </a:cubicBezTo>
                  <a:cubicBezTo>
                    <a:pt x="16664" y="2795"/>
                    <a:pt x="16664" y="1451"/>
                    <a:pt x="14419" y="622"/>
                  </a:cubicBezTo>
                  <a:cubicBezTo>
                    <a:pt x="13296" y="208"/>
                    <a:pt x="11825" y="0"/>
                    <a:pt x="10354" y="0"/>
                  </a:cubicBezTo>
                  <a:close/>
                  <a:moveTo>
                    <a:pt x="2751" y="4836"/>
                  </a:moveTo>
                  <a:cubicBezTo>
                    <a:pt x="1555" y="4836"/>
                    <a:pt x="550" y="5119"/>
                    <a:pt x="171" y="5512"/>
                  </a:cubicBezTo>
                  <a:cubicBezTo>
                    <a:pt x="65" y="5594"/>
                    <a:pt x="0" y="5685"/>
                    <a:pt x="0" y="5782"/>
                  </a:cubicBezTo>
                  <a:lnTo>
                    <a:pt x="0" y="5851"/>
                  </a:lnTo>
                  <a:lnTo>
                    <a:pt x="0" y="6917"/>
                  </a:lnTo>
                  <a:lnTo>
                    <a:pt x="0" y="12511"/>
                  </a:lnTo>
                  <a:cubicBezTo>
                    <a:pt x="0" y="12862"/>
                    <a:pt x="772" y="13147"/>
                    <a:pt x="1724" y="13147"/>
                  </a:cubicBezTo>
                  <a:cubicBezTo>
                    <a:pt x="2676" y="13147"/>
                    <a:pt x="3448" y="12862"/>
                    <a:pt x="3448" y="12511"/>
                  </a:cubicBezTo>
                  <a:lnTo>
                    <a:pt x="3448" y="8135"/>
                  </a:lnTo>
                  <a:cubicBezTo>
                    <a:pt x="3404" y="8102"/>
                    <a:pt x="3372" y="8066"/>
                    <a:pt x="3372" y="8026"/>
                  </a:cubicBezTo>
                  <a:lnTo>
                    <a:pt x="3372" y="7759"/>
                  </a:lnTo>
                  <a:cubicBezTo>
                    <a:pt x="3372" y="7619"/>
                    <a:pt x="3680" y="7507"/>
                    <a:pt x="4058" y="7507"/>
                  </a:cubicBezTo>
                  <a:lnTo>
                    <a:pt x="4094" y="7507"/>
                  </a:lnTo>
                  <a:cubicBezTo>
                    <a:pt x="4472" y="7507"/>
                    <a:pt x="4777" y="7619"/>
                    <a:pt x="4777" y="7759"/>
                  </a:cubicBezTo>
                  <a:lnTo>
                    <a:pt x="4777" y="8026"/>
                  </a:lnTo>
                  <a:cubicBezTo>
                    <a:pt x="4777" y="8031"/>
                    <a:pt x="4770" y="8035"/>
                    <a:pt x="4770" y="8039"/>
                  </a:cubicBezTo>
                  <a:lnTo>
                    <a:pt x="4770" y="20650"/>
                  </a:lnTo>
                  <a:cubicBezTo>
                    <a:pt x="4770" y="21175"/>
                    <a:pt x="5922" y="21600"/>
                    <a:pt x="7345" y="21600"/>
                  </a:cubicBezTo>
                  <a:cubicBezTo>
                    <a:pt x="8767" y="21600"/>
                    <a:pt x="9920" y="21175"/>
                    <a:pt x="9920" y="20650"/>
                  </a:cubicBezTo>
                  <a:lnTo>
                    <a:pt x="9920" y="13164"/>
                  </a:lnTo>
                  <a:lnTo>
                    <a:pt x="11614" y="13164"/>
                  </a:lnTo>
                  <a:lnTo>
                    <a:pt x="11614" y="20650"/>
                  </a:lnTo>
                  <a:cubicBezTo>
                    <a:pt x="11614" y="21175"/>
                    <a:pt x="12767" y="21600"/>
                    <a:pt x="14189" y="21600"/>
                  </a:cubicBezTo>
                  <a:cubicBezTo>
                    <a:pt x="15612" y="21600"/>
                    <a:pt x="16765" y="21175"/>
                    <a:pt x="16765" y="20650"/>
                  </a:cubicBezTo>
                  <a:lnTo>
                    <a:pt x="16765" y="7932"/>
                  </a:lnTo>
                  <a:lnTo>
                    <a:pt x="16782" y="7932"/>
                  </a:lnTo>
                  <a:lnTo>
                    <a:pt x="16782" y="7759"/>
                  </a:lnTo>
                  <a:cubicBezTo>
                    <a:pt x="16782" y="7619"/>
                    <a:pt x="17089" y="7507"/>
                    <a:pt x="17467" y="7507"/>
                  </a:cubicBezTo>
                  <a:lnTo>
                    <a:pt x="17503" y="7507"/>
                  </a:lnTo>
                  <a:cubicBezTo>
                    <a:pt x="17881" y="7507"/>
                    <a:pt x="18186" y="7619"/>
                    <a:pt x="18186" y="7759"/>
                  </a:cubicBezTo>
                  <a:lnTo>
                    <a:pt x="18186" y="8026"/>
                  </a:lnTo>
                  <a:cubicBezTo>
                    <a:pt x="18186" y="8048"/>
                    <a:pt x="18166" y="8068"/>
                    <a:pt x="18152" y="8088"/>
                  </a:cubicBezTo>
                  <a:lnTo>
                    <a:pt x="18152" y="12511"/>
                  </a:lnTo>
                  <a:cubicBezTo>
                    <a:pt x="18152" y="12862"/>
                    <a:pt x="18924" y="13147"/>
                    <a:pt x="19876" y="13147"/>
                  </a:cubicBezTo>
                  <a:cubicBezTo>
                    <a:pt x="20828" y="13147"/>
                    <a:pt x="21600" y="12862"/>
                    <a:pt x="21600" y="12511"/>
                  </a:cubicBezTo>
                  <a:lnTo>
                    <a:pt x="21600" y="6917"/>
                  </a:lnTo>
                  <a:lnTo>
                    <a:pt x="21600" y="5851"/>
                  </a:lnTo>
                  <a:lnTo>
                    <a:pt x="21600" y="5782"/>
                  </a:lnTo>
                  <a:cubicBezTo>
                    <a:pt x="21600" y="5685"/>
                    <a:pt x="21535" y="5594"/>
                    <a:pt x="21429" y="5512"/>
                  </a:cubicBezTo>
                  <a:cubicBezTo>
                    <a:pt x="21050" y="5119"/>
                    <a:pt x="20045" y="4836"/>
                    <a:pt x="18849" y="4836"/>
                  </a:cubicBezTo>
                  <a:lnTo>
                    <a:pt x="2751" y="4836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3580" name="Shape 13580"/>
            <p:cNvSpPr/>
            <p:nvPr/>
          </p:nvSpPr>
          <p:spPr>
            <a:xfrm rot="10594">
              <a:off x="443943" y="-10313"/>
              <a:ext cx="1846813" cy="10157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/>
            <a:p>
              <a:pPr>
                <a:lnSpc>
                  <a:spcPts val="1251"/>
                </a:lnSpc>
                <a:spcBef>
                  <a:spcPts val="300"/>
                </a:spcBef>
                <a:defRPr sz="1800"/>
              </a:pPr>
              <a:r>
                <a:rPr sz="1733" dirty="0">
                  <a:solidFill>
                    <a:schemeClr val="accent4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75%</a:t>
              </a:r>
            </a:p>
            <a:p>
              <a:pPr>
                <a:lnSpc>
                  <a:spcPts val="1251"/>
                </a:lnSpc>
                <a:spcBef>
                  <a:spcPts val="300"/>
                </a:spcBef>
                <a:defRPr sz="1800"/>
              </a:pPr>
              <a:r>
                <a:rPr sz="1200" dirty="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rPr>
                <a:t>Male User</a:t>
              </a:r>
            </a:p>
          </p:txBody>
        </p:sp>
      </p:grpSp>
      <p:grpSp>
        <p:nvGrpSpPr>
          <p:cNvPr id="13584" name="Group 13584"/>
          <p:cNvGrpSpPr/>
          <p:nvPr/>
        </p:nvGrpSpPr>
        <p:grpSpPr>
          <a:xfrm>
            <a:off x="2684147" y="5175824"/>
            <a:ext cx="1242219" cy="522848"/>
            <a:chOff x="0" y="-112091"/>
            <a:chExt cx="2484435" cy="1045694"/>
          </a:xfrm>
        </p:grpSpPr>
        <p:sp>
          <p:nvSpPr>
            <p:cNvPr id="13582" name="Shape 13582"/>
            <p:cNvSpPr/>
            <p:nvPr/>
          </p:nvSpPr>
          <p:spPr>
            <a:xfrm>
              <a:off x="0" y="0"/>
              <a:ext cx="376577" cy="8209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5" h="21600" extrusionOk="0">
                  <a:moveTo>
                    <a:pt x="10734" y="0"/>
                  </a:moveTo>
                  <a:cubicBezTo>
                    <a:pt x="9684" y="0"/>
                    <a:pt x="8634" y="185"/>
                    <a:pt x="7832" y="555"/>
                  </a:cubicBezTo>
                  <a:cubicBezTo>
                    <a:pt x="6229" y="1295"/>
                    <a:pt x="6229" y="2496"/>
                    <a:pt x="7832" y="3236"/>
                  </a:cubicBezTo>
                  <a:cubicBezTo>
                    <a:pt x="9436" y="3976"/>
                    <a:pt x="12036" y="3976"/>
                    <a:pt x="13639" y="3236"/>
                  </a:cubicBezTo>
                  <a:cubicBezTo>
                    <a:pt x="15242" y="2496"/>
                    <a:pt x="15242" y="1295"/>
                    <a:pt x="13639" y="555"/>
                  </a:cubicBezTo>
                  <a:cubicBezTo>
                    <a:pt x="12837" y="185"/>
                    <a:pt x="11785" y="0"/>
                    <a:pt x="10734" y="0"/>
                  </a:cubicBezTo>
                  <a:close/>
                  <a:moveTo>
                    <a:pt x="7608" y="4230"/>
                  </a:moveTo>
                  <a:lnTo>
                    <a:pt x="6386" y="4267"/>
                  </a:lnTo>
                  <a:lnTo>
                    <a:pt x="5619" y="4372"/>
                  </a:lnTo>
                  <a:lnTo>
                    <a:pt x="5102" y="4531"/>
                  </a:lnTo>
                  <a:lnTo>
                    <a:pt x="4585" y="4821"/>
                  </a:lnTo>
                  <a:lnTo>
                    <a:pt x="3961" y="5339"/>
                  </a:lnTo>
                  <a:lnTo>
                    <a:pt x="3263" y="6205"/>
                  </a:lnTo>
                  <a:lnTo>
                    <a:pt x="221" y="10804"/>
                  </a:lnTo>
                  <a:cubicBezTo>
                    <a:pt x="11" y="10970"/>
                    <a:pt x="-52" y="11166"/>
                    <a:pt x="43" y="11353"/>
                  </a:cubicBezTo>
                  <a:cubicBezTo>
                    <a:pt x="155" y="11572"/>
                    <a:pt x="474" y="11757"/>
                    <a:pt x="910" y="11857"/>
                  </a:cubicBezTo>
                  <a:cubicBezTo>
                    <a:pt x="1095" y="11848"/>
                    <a:pt x="1275" y="11829"/>
                    <a:pt x="1449" y="11799"/>
                  </a:cubicBezTo>
                  <a:cubicBezTo>
                    <a:pt x="2214" y="11670"/>
                    <a:pt x="2778" y="11366"/>
                    <a:pt x="2939" y="10998"/>
                  </a:cubicBezTo>
                  <a:lnTo>
                    <a:pt x="5339" y="7729"/>
                  </a:lnTo>
                  <a:cubicBezTo>
                    <a:pt x="5412" y="7601"/>
                    <a:pt x="5533" y="7478"/>
                    <a:pt x="5697" y="7369"/>
                  </a:cubicBezTo>
                  <a:cubicBezTo>
                    <a:pt x="5977" y="7184"/>
                    <a:pt x="6372" y="7041"/>
                    <a:pt x="6829" y="6959"/>
                  </a:cubicBezTo>
                  <a:lnTo>
                    <a:pt x="7184" y="7246"/>
                  </a:lnTo>
                  <a:lnTo>
                    <a:pt x="5258" y="11244"/>
                  </a:lnTo>
                  <a:lnTo>
                    <a:pt x="1985" y="14779"/>
                  </a:lnTo>
                  <a:lnTo>
                    <a:pt x="6651" y="14779"/>
                  </a:lnTo>
                  <a:lnTo>
                    <a:pt x="6651" y="20894"/>
                  </a:lnTo>
                  <a:cubicBezTo>
                    <a:pt x="6651" y="21284"/>
                    <a:pt x="7338" y="21600"/>
                    <a:pt x="8185" y="21600"/>
                  </a:cubicBezTo>
                  <a:cubicBezTo>
                    <a:pt x="9031" y="21600"/>
                    <a:pt x="9718" y="21284"/>
                    <a:pt x="9718" y="20894"/>
                  </a:cubicBezTo>
                  <a:lnTo>
                    <a:pt x="9718" y="14779"/>
                  </a:lnTo>
                  <a:lnTo>
                    <a:pt x="11809" y="14779"/>
                  </a:lnTo>
                  <a:lnTo>
                    <a:pt x="11809" y="20894"/>
                  </a:lnTo>
                  <a:cubicBezTo>
                    <a:pt x="11810" y="21284"/>
                    <a:pt x="12496" y="21600"/>
                    <a:pt x="13343" y="21600"/>
                  </a:cubicBezTo>
                  <a:cubicBezTo>
                    <a:pt x="14190" y="21600"/>
                    <a:pt x="14876" y="21284"/>
                    <a:pt x="14876" y="20894"/>
                  </a:cubicBezTo>
                  <a:lnTo>
                    <a:pt x="14876" y="14779"/>
                  </a:lnTo>
                  <a:lnTo>
                    <a:pt x="15148" y="14779"/>
                  </a:lnTo>
                  <a:lnTo>
                    <a:pt x="19891" y="14779"/>
                  </a:lnTo>
                  <a:lnTo>
                    <a:pt x="18635" y="13649"/>
                  </a:lnTo>
                  <a:cubicBezTo>
                    <a:pt x="18510" y="13553"/>
                    <a:pt x="18387" y="13457"/>
                    <a:pt x="18268" y="13359"/>
                  </a:cubicBezTo>
                  <a:cubicBezTo>
                    <a:pt x="16031" y="11534"/>
                    <a:pt x="14874" y="9469"/>
                    <a:pt x="14911" y="7372"/>
                  </a:cubicBezTo>
                  <a:lnTo>
                    <a:pt x="14742" y="7027"/>
                  </a:lnTo>
                  <a:lnTo>
                    <a:pt x="14880" y="6936"/>
                  </a:lnTo>
                  <a:lnTo>
                    <a:pt x="15385" y="7028"/>
                  </a:lnTo>
                  <a:lnTo>
                    <a:pt x="15755" y="7230"/>
                  </a:lnTo>
                  <a:lnTo>
                    <a:pt x="16076" y="7667"/>
                  </a:lnTo>
                  <a:cubicBezTo>
                    <a:pt x="16615" y="8406"/>
                    <a:pt x="17179" y="9141"/>
                    <a:pt x="17766" y="9873"/>
                  </a:cubicBezTo>
                  <a:cubicBezTo>
                    <a:pt x="18209" y="10424"/>
                    <a:pt x="18664" y="10975"/>
                    <a:pt x="19134" y="11522"/>
                  </a:cubicBezTo>
                  <a:cubicBezTo>
                    <a:pt x="19339" y="11680"/>
                    <a:pt x="19704" y="11781"/>
                    <a:pt x="20103" y="11789"/>
                  </a:cubicBezTo>
                  <a:cubicBezTo>
                    <a:pt x="20905" y="11806"/>
                    <a:pt x="21548" y="11488"/>
                    <a:pt x="21456" y="11120"/>
                  </a:cubicBezTo>
                  <a:lnTo>
                    <a:pt x="21331" y="10834"/>
                  </a:lnTo>
                  <a:lnTo>
                    <a:pt x="18723" y="6751"/>
                  </a:lnTo>
                  <a:lnTo>
                    <a:pt x="17878" y="5695"/>
                  </a:lnTo>
                  <a:lnTo>
                    <a:pt x="17027" y="4880"/>
                  </a:lnTo>
                  <a:lnTo>
                    <a:pt x="16497" y="4601"/>
                  </a:lnTo>
                  <a:lnTo>
                    <a:pt x="15883" y="4357"/>
                  </a:lnTo>
                  <a:lnTo>
                    <a:pt x="15347" y="4266"/>
                  </a:lnTo>
                  <a:lnTo>
                    <a:pt x="14400" y="4230"/>
                  </a:lnTo>
                  <a:lnTo>
                    <a:pt x="7608" y="423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3583" name="Shape 13583"/>
            <p:cNvSpPr/>
            <p:nvPr/>
          </p:nvSpPr>
          <p:spPr>
            <a:xfrm rot="10594">
              <a:off x="465414" y="-108986"/>
              <a:ext cx="2017426" cy="10394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/>
            <a:p>
              <a:pPr>
                <a:lnSpc>
                  <a:spcPts val="1251"/>
                </a:lnSpc>
                <a:spcBef>
                  <a:spcPts val="300"/>
                </a:spcBef>
                <a:defRPr sz="1800"/>
              </a:pPr>
              <a:r>
                <a:rPr sz="1733" dirty="0">
                  <a:solidFill>
                    <a:schemeClr val="accent6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25%</a:t>
              </a:r>
            </a:p>
            <a:p>
              <a:pPr>
                <a:lnSpc>
                  <a:spcPts val="1251"/>
                </a:lnSpc>
                <a:spcBef>
                  <a:spcPts val="300"/>
                </a:spcBef>
                <a:defRPr sz="1800"/>
              </a:pPr>
              <a:r>
                <a:rPr sz="1200" dirty="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rPr>
                <a:t>Female User</a:t>
              </a:r>
            </a:p>
          </p:txBody>
        </p:sp>
      </p:grpSp>
      <p:sp>
        <p:nvSpPr>
          <p:cNvPr id="13585" name="Shape 13585"/>
          <p:cNvSpPr/>
          <p:nvPr/>
        </p:nvSpPr>
        <p:spPr>
          <a:xfrm>
            <a:off x="7046503" y="2992374"/>
            <a:ext cx="147384" cy="8283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15938"/>
                </a:lnTo>
                <a:lnTo>
                  <a:pt x="0" y="0"/>
                </a:lnTo>
                <a:lnTo>
                  <a:pt x="15527" y="0"/>
                </a:lnTo>
                <a:lnTo>
                  <a:pt x="18121" y="438"/>
                </a:lnTo>
                <a:cubicBezTo>
                  <a:pt x="18121" y="438"/>
                  <a:pt x="21600" y="21600"/>
                  <a:pt x="21600" y="21600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933">
              <a:solidFill>
                <a:schemeClr val="bg1"/>
              </a:solidFill>
            </a:endParaRPr>
          </a:p>
        </p:txBody>
      </p:sp>
      <p:sp>
        <p:nvSpPr>
          <p:cNvPr id="13586" name="Shape 13586"/>
          <p:cNvSpPr/>
          <p:nvPr/>
        </p:nvSpPr>
        <p:spPr>
          <a:xfrm>
            <a:off x="6260656" y="3656279"/>
            <a:ext cx="147384" cy="8283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15938"/>
                </a:lnTo>
                <a:lnTo>
                  <a:pt x="0" y="0"/>
                </a:lnTo>
                <a:lnTo>
                  <a:pt x="15527" y="0"/>
                </a:lnTo>
                <a:lnTo>
                  <a:pt x="18121" y="438"/>
                </a:lnTo>
                <a:cubicBezTo>
                  <a:pt x="18121" y="438"/>
                  <a:pt x="21600" y="21600"/>
                  <a:pt x="21600" y="21600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933">
              <a:solidFill>
                <a:schemeClr val="bg1"/>
              </a:solidFill>
            </a:endParaRPr>
          </a:p>
        </p:txBody>
      </p:sp>
      <p:sp>
        <p:nvSpPr>
          <p:cNvPr id="13587" name="Shape 13587"/>
          <p:cNvSpPr/>
          <p:nvPr/>
        </p:nvSpPr>
        <p:spPr>
          <a:xfrm>
            <a:off x="5473960" y="4313835"/>
            <a:ext cx="147385" cy="8283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15937"/>
                </a:lnTo>
                <a:lnTo>
                  <a:pt x="0" y="0"/>
                </a:lnTo>
                <a:lnTo>
                  <a:pt x="15527" y="0"/>
                </a:lnTo>
                <a:lnTo>
                  <a:pt x="18121" y="438"/>
                </a:lnTo>
                <a:cubicBezTo>
                  <a:pt x="18121" y="438"/>
                  <a:pt x="21600" y="21600"/>
                  <a:pt x="21600" y="21600"/>
                </a:cubicBezTo>
                <a:close/>
              </a:path>
            </a:pathLst>
          </a:custGeom>
          <a:solidFill>
            <a:schemeClr val="tx1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933">
              <a:solidFill>
                <a:schemeClr val="bg1"/>
              </a:solidFill>
            </a:endParaRPr>
          </a:p>
        </p:txBody>
      </p:sp>
      <p:grpSp>
        <p:nvGrpSpPr>
          <p:cNvPr id="13590" name="Group 13590"/>
          <p:cNvGrpSpPr/>
          <p:nvPr/>
        </p:nvGrpSpPr>
        <p:grpSpPr>
          <a:xfrm>
            <a:off x="4701660" y="3869795"/>
            <a:ext cx="879275" cy="2148173"/>
            <a:chOff x="0" y="-8232"/>
            <a:chExt cx="1758549" cy="4296340"/>
          </a:xfrm>
          <a:solidFill>
            <a:schemeClr val="accent1"/>
          </a:solidFill>
        </p:grpSpPr>
        <p:sp>
          <p:nvSpPr>
            <p:cNvPr id="13588" name="Shape 13588"/>
            <p:cNvSpPr/>
            <p:nvPr/>
          </p:nvSpPr>
          <p:spPr>
            <a:xfrm>
              <a:off x="0" y="0"/>
              <a:ext cx="1758549" cy="4288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88" y="3358"/>
                  </a:moveTo>
                  <a:lnTo>
                    <a:pt x="18526" y="3169"/>
                  </a:lnTo>
                  <a:lnTo>
                    <a:pt x="10800" y="0"/>
                  </a:lnTo>
                  <a:lnTo>
                    <a:pt x="3074" y="3169"/>
                  </a:lnTo>
                  <a:lnTo>
                    <a:pt x="2568" y="3376"/>
                  </a:lnTo>
                  <a:lnTo>
                    <a:pt x="0" y="4429"/>
                  </a:lnTo>
                  <a:lnTo>
                    <a:pt x="2568" y="4429"/>
                  </a:lnTo>
                  <a:lnTo>
                    <a:pt x="2568" y="18053"/>
                  </a:lnTo>
                  <a:cubicBezTo>
                    <a:pt x="2561" y="18112"/>
                    <a:pt x="2556" y="18172"/>
                    <a:pt x="2556" y="18232"/>
                  </a:cubicBezTo>
                  <a:cubicBezTo>
                    <a:pt x="2556" y="20092"/>
                    <a:pt x="6234" y="21600"/>
                    <a:pt x="10770" y="21600"/>
                  </a:cubicBezTo>
                  <a:cubicBezTo>
                    <a:pt x="15302" y="21600"/>
                    <a:pt x="18977" y="20095"/>
                    <a:pt x="18984" y="18237"/>
                  </a:cubicBezTo>
                  <a:lnTo>
                    <a:pt x="18988" y="18237"/>
                  </a:lnTo>
                  <a:lnTo>
                    <a:pt x="18988" y="4429"/>
                  </a:lnTo>
                  <a:lnTo>
                    <a:pt x="21600" y="4429"/>
                  </a:lnTo>
                  <a:cubicBezTo>
                    <a:pt x="21600" y="4429"/>
                    <a:pt x="18988" y="3358"/>
                    <a:pt x="18988" y="335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933">
                <a:solidFill>
                  <a:schemeClr val="bg1"/>
                </a:solidFill>
              </a:endParaRPr>
            </a:p>
          </p:txBody>
        </p:sp>
        <p:sp>
          <p:nvSpPr>
            <p:cNvPr id="13589" name="Shape 13589"/>
            <p:cNvSpPr/>
            <p:nvPr/>
          </p:nvSpPr>
          <p:spPr>
            <a:xfrm>
              <a:off x="0" y="-8232"/>
              <a:ext cx="1758549" cy="42881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88" y="3358"/>
                  </a:moveTo>
                  <a:lnTo>
                    <a:pt x="18526" y="3169"/>
                  </a:lnTo>
                  <a:lnTo>
                    <a:pt x="10800" y="0"/>
                  </a:lnTo>
                  <a:lnTo>
                    <a:pt x="3074" y="3169"/>
                  </a:lnTo>
                  <a:lnTo>
                    <a:pt x="2568" y="3376"/>
                  </a:lnTo>
                  <a:lnTo>
                    <a:pt x="0" y="4429"/>
                  </a:lnTo>
                  <a:lnTo>
                    <a:pt x="2568" y="4429"/>
                  </a:lnTo>
                  <a:lnTo>
                    <a:pt x="2568" y="18053"/>
                  </a:lnTo>
                  <a:cubicBezTo>
                    <a:pt x="2561" y="18112"/>
                    <a:pt x="2556" y="18172"/>
                    <a:pt x="2556" y="18232"/>
                  </a:cubicBezTo>
                  <a:cubicBezTo>
                    <a:pt x="2556" y="20092"/>
                    <a:pt x="6234" y="21600"/>
                    <a:pt x="10770" y="21600"/>
                  </a:cubicBezTo>
                  <a:cubicBezTo>
                    <a:pt x="15302" y="21600"/>
                    <a:pt x="18977" y="20095"/>
                    <a:pt x="18984" y="18237"/>
                  </a:cubicBezTo>
                  <a:lnTo>
                    <a:pt x="18988" y="18237"/>
                  </a:lnTo>
                  <a:lnTo>
                    <a:pt x="18988" y="4429"/>
                  </a:lnTo>
                  <a:lnTo>
                    <a:pt x="21600" y="4429"/>
                  </a:lnTo>
                  <a:cubicBezTo>
                    <a:pt x="21600" y="4429"/>
                    <a:pt x="18988" y="3358"/>
                    <a:pt x="18988" y="3358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933">
                <a:solidFill>
                  <a:schemeClr val="bg1"/>
                </a:solidFill>
              </a:endParaRPr>
            </a:p>
          </p:txBody>
        </p:sp>
      </p:grpSp>
      <p:grpSp>
        <p:nvGrpSpPr>
          <p:cNvPr id="13593" name="Group 13593"/>
          <p:cNvGrpSpPr/>
          <p:nvPr/>
        </p:nvGrpSpPr>
        <p:grpSpPr>
          <a:xfrm>
            <a:off x="5486925" y="3217967"/>
            <a:ext cx="880707" cy="2144055"/>
            <a:chOff x="0" y="3219"/>
            <a:chExt cx="1761410" cy="4288109"/>
          </a:xfrm>
          <a:solidFill>
            <a:schemeClr val="accent2"/>
          </a:solidFill>
        </p:grpSpPr>
        <p:sp>
          <p:nvSpPr>
            <p:cNvPr id="13591" name="Shape 13591"/>
            <p:cNvSpPr/>
            <p:nvPr/>
          </p:nvSpPr>
          <p:spPr>
            <a:xfrm>
              <a:off x="0" y="3219"/>
              <a:ext cx="1758549" cy="4288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88" y="3358"/>
                  </a:moveTo>
                  <a:lnTo>
                    <a:pt x="18526" y="3169"/>
                  </a:lnTo>
                  <a:lnTo>
                    <a:pt x="10800" y="0"/>
                  </a:lnTo>
                  <a:lnTo>
                    <a:pt x="3074" y="3169"/>
                  </a:lnTo>
                  <a:lnTo>
                    <a:pt x="2568" y="3376"/>
                  </a:lnTo>
                  <a:lnTo>
                    <a:pt x="0" y="4429"/>
                  </a:lnTo>
                  <a:lnTo>
                    <a:pt x="2568" y="4429"/>
                  </a:lnTo>
                  <a:lnTo>
                    <a:pt x="2568" y="18053"/>
                  </a:lnTo>
                  <a:cubicBezTo>
                    <a:pt x="2561" y="18112"/>
                    <a:pt x="2556" y="18172"/>
                    <a:pt x="2556" y="18232"/>
                  </a:cubicBezTo>
                  <a:cubicBezTo>
                    <a:pt x="2556" y="20092"/>
                    <a:pt x="6234" y="21600"/>
                    <a:pt x="10770" y="21600"/>
                  </a:cubicBezTo>
                  <a:cubicBezTo>
                    <a:pt x="15302" y="21600"/>
                    <a:pt x="18977" y="20095"/>
                    <a:pt x="18984" y="18237"/>
                  </a:cubicBezTo>
                  <a:lnTo>
                    <a:pt x="18988" y="18237"/>
                  </a:lnTo>
                  <a:lnTo>
                    <a:pt x="18988" y="4429"/>
                  </a:lnTo>
                  <a:lnTo>
                    <a:pt x="21600" y="4429"/>
                  </a:lnTo>
                  <a:cubicBezTo>
                    <a:pt x="21600" y="4429"/>
                    <a:pt x="18988" y="3358"/>
                    <a:pt x="18988" y="335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933">
                <a:solidFill>
                  <a:schemeClr val="bg1"/>
                </a:solidFill>
              </a:endParaRPr>
            </a:p>
          </p:txBody>
        </p:sp>
        <p:sp>
          <p:nvSpPr>
            <p:cNvPr id="13592" name="Shape 13592"/>
            <p:cNvSpPr/>
            <p:nvPr/>
          </p:nvSpPr>
          <p:spPr>
            <a:xfrm>
              <a:off x="2861" y="3219"/>
              <a:ext cx="1758549" cy="428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88" y="4430"/>
                  </a:moveTo>
                  <a:lnTo>
                    <a:pt x="21600" y="4430"/>
                  </a:lnTo>
                  <a:lnTo>
                    <a:pt x="18988" y="3358"/>
                  </a:lnTo>
                  <a:lnTo>
                    <a:pt x="18526" y="3169"/>
                  </a:lnTo>
                  <a:lnTo>
                    <a:pt x="10800" y="0"/>
                  </a:lnTo>
                  <a:lnTo>
                    <a:pt x="3074" y="3169"/>
                  </a:lnTo>
                  <a:lnTo>
                    <a:pt x="2568" y="3377"/>
                  </a:lnTo>
                  <a:lnTo>
                    <a:pt x="0" y="4430"/>
                  </a:lnTo>
                  <a:lnTo>
                    <a:pt x="2568" y="4430"/>
                  </a:lnTo>
                  <a:lnTo>
                    <a:pt x="2568" y="18240"/>
                  </a:lnTo>
                  <a:lnTo>
                    <a:pt x="2581" y="18240"/>
                  </a:lnTo>
                  <a:cubicBezTo>
                    <a:pt x="2588" y="20096"/>
                    <a:pt x="6259" y="21600"/>
                    <a:pt x="10786" y="21600"/>
                  </a:cubicBezTo>
                  <a:cubicBezTo>
                    <a:pt x="15317" y="21600"/>
                    <a:pt x="18991" y="20093"/>
                    <a:pt x="18991" y="18234"/>
                  </a:cubicBezTo>
                  <a:cubicBezTo>
                    <a:pt x="18991" y="18216"/>
                    <a:pt x="18988" y="18199"/>
                    <a:pt x="18988" y="18181"/>
                  </a:cubicBezTo>
                  <a:cubicBezTo>
                    <a:pt x="18988" y="18181"/>
                    <a:pt x="18988" y="4430"/>
                    <a:pt x="18988" y="443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933">
                <a:solidFill>
                  <a:schemeClr val="bg1"/>
                </a:solidFill>
              </a:endParaRPr>
            </a:p>
          </p:txBody>
        </p:sp>
      </p:grpSp>
      <p:grpSp>
        <p:nvGrpSpPr>
          <p:cNvPr id="13596" name="Group 13596"/>
          <p:cNvGrpSpPr/>
          <p:nvPr/>
        </p:nvGrpSpPr>
        <p:grpSpPr>
          <a:xfrm>
            <a:off x="7067249" y="1885651"/>
            <a:ext cx="879275" cy="2144332"/>
            <a:chOff x="0" y="0"/>
            <a:chExt cx="1758549" cy="4288663"/>
          </a:xfrm>
          <a:solidFill>
            <a:schemeClr val="accent4"/>
          </a:solidFill>
        </p:grpSpPr>
        <p:sp>
          <p:nvSpPr>
            <p:cNvPr id="13594" name="Shape 13594"/>
            <p:cNvSpPr/>
            <p:nvPr/>
          </p:nvSpPr>
          <p:spPr>
            <a:xfrm>
              <a:off x="0" y="0"/>
              <a:ext cx="1758549" cy="4288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88" y="3358"/>
                  </a:moveTo>
                  <a:lnTo>
                    <a:pt x="18526" y="3169"/>
                  </a:lnTo>
                  <a:lnTo>
                    <a:pt x="10800" y="0"/>
                  </a:lnTo>
                  <a:lnTo>
                    <a:pt x="3074" y="3169"/>
                  </a:lnTo>
                  <a:lnTo>
                    <a:pt x="2568" y="3376"/>
                  </a:lnTo>
                  <a:lnTo>
                    <a:pt x="0" y="4429"/>
                  </a:lnTo>
                  <a:lnTo>
                    <a:pt x="2568" y="4429"/>
                  </a:lnTo>
                  <a:lnTo>
                    <a:pt x="2568" y="18053"/>
                  </a:lnTo>
                  <a:cubicBezTo>
                    <a:pt x="2561" y="18112"/>
                    <a:pt x="2556" y="18172"/>
                    <a:pt x="2556" y="18232"/>
                  </a:cubicBezTo>
                  <a:cubicBezTo>
                    <a:pt x="2556" y="20092"/>
                    <a:pt x="6234" y="21600"/>
                    <a:pt x="10770" y="21600"/>
                  </a:cubicBezTo>
                  <a:cubicBezTo>
                    <a:pt x="15302" y="21600"/>
                    <a:pt x="18977" y="20095"/>
                    <a:pt x="18984" y="18237"/>
                  </a:cubicBezTo>
                  <a:lnTo>
                    <a:pt x="18988" y="18237"/>
                  </a:lnTo>
                  <a:lnTo>
                    <a:pt x="18988" y="4429"/>
                  </a:lnTo>
                  <a:lnTo>
                    <a:pt x="21600" y="4429"/>
                  </a:lnTo>
                  <a:cubicBezTo>
                    <a:pt x="21600" y="4429"/>
                    <a:pt x="18988" y="3358"/>
                    <a:pt x="18988" y="335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933">
                <a:solidFill>
                  <a:schemeClr val="bg1"/>
                </a:solidFill>
              </a:endParaRPr>
            </a:p>
          </p:txBody>
        </p:sp>
        <p:sp>
          <p:nvSpPr>
            <p:cNvPr id="13595" name="Shape 13595"/>
            <p:cNvSpPr/>
            <p:nvPr/>
          </p:nvSpPr>
          <p:spPr>
            <a:xfrm>
              <a:off x="5" y="0"/>
              <a:ext cx="1758544" cy="4288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88" y="4428"/>
                  </a:moveTo>
                  <a:lnTo>
                    <a:pt x="21600" y="4428"/>
                  </a:lnTo>
                  <a:lnTo>
                    <a:pt x="18988" y="3357"/>
                  </a:lnTo>
                  <a:lnTo>
                    <a:pt x="18526" y="3168"/>
                  </a:lnTo>
                  <a:lnTo>
                    <a:pt x="10800" y="0"/>
                  </a:lnTo>
                  <a:lnTo>
                    <a:pt x="3074" y="3168"/>
                  </a:lnTo>
                  <a:lnTo>
                    <a:pt x="2568" y="3375"/>
                  </a:lnTo>
                  <a:lnTo>
                    <a:pt x="0" y="4428"/>
                  </a:lnTo>
                  <a:lnTo>
                    <a:pt x="2568" y="4428"/>
                  </a:lnTo>
                  <a:lnTo>
                    <a:pt x="2568" y="18234"/>
                  </a:lnTo>
                  <a:lnTo>
                    <a:pt x="2578" y="18234"/>
                  </a:lnTo>
                  <a:cubicBezTo>
                    <a:pt x="2578" y="18235"/>
                    <a:pt x="2578" y="18235"/>
                    <a:pt x="2578" y="18235"/>
                  </a:cubicBezTo>
                  <a:cubicBezTo>
                    <a:pt x="2578" y="20094"/>
                    <a:pt x="6251" y="21600"/>
                    <a:pt x="10783" y="21600"/>
                  </a:cubicBezTo>
                  <a:cubicBezTo>
                    <a:pt x="15315" y="21600"/>
                    <a:pt x="18988" y="20094"/>
                    <a:pt x="18988" y="18235"/>
                  </a:cubicBezTo>
                  <a:cubicBezTo>
                    <a:pt x="18988" y="18232"/>
                    <a:pt x="18988" y="18229"/>
                    <a:pt x="18988" y="18226"/>
                  </a:cubicBezTo>
                  <a:cubicBezTo>
                    <a:pt x="18988" y="18226"/>
                    <a:pt x="18988" y="4428"/>
                    <a:pt x="18988" y="4428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933">
                <a:solidFill>
                  <a:schemeClr val="bg1"/>
                </a:solidFill>
              </a:endParaRPr>
            </a:p>
          </p:txBody>
        </p:sp>
      </p:grpSp>
      <p:grpSp>
        <p:nvGrpSpPr>
          <p:cNvPr id="13599" name="Group 13599"/>
          <p:cNvGrpSpPr/>
          <p:nvPr/>
        </p:nvGrpSpPr>
        <p:grpSpPr>
          <a:xfrm>
            <a:off x="6274206" y="2554735"/>
            <a:ext cx="881127" cy="2144123"/>
            <a:chOff x="0" y="4564"/>
            <a:chExt cx="1762254" cy="4288243"/>
          </a:xfrm>
          <a:solidFill>
            <a:schemeClr val="accent3"/>
          </a:solidFill>
        </p:grpSpPr>
        <p:sp>
          <p:nvSpPr>
            <p:cNvPr id="13597" name="Shape 13597"/>
            <p:cNvSpPr/>
            <p:nvPr/>
          </p:nvSpPr>
          <p:spPr>
            <a:xfrm>
              <a:off x="3705" y="4564"/>
              <a:ext cx="1758549" cy="42881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88" y="3358"/>
                  </a:moveTo>
                  <a:lnTo>
                    <a:pt x="18526" y="3169"/>
                  </a:lnTo>
                  <a:lnTo>
                    <a:pt x="10800" y="0"/>
                  </a:lnTo>
                  <a:lnTo>
                    <a:pt x="3074" y="3169"/>
                  </a:lnTo>
                  <a:lnTo>
                    <a:pt x="2568" y="3376"/>
                  </a:lnTo>
                  <a:lnTo>
                    <a:pt x="0" y="4429"/>
                  </a:lnTo>
                  <a:lnTo>
                    <a:pt x="2568" y="4429"/>
                  </a:lnTo>
                  <a:lnTo>
                    <a:pt x="2568" y="18053"/>
                  </a:lnTo>
                  <a:cubicBezTo>
                    <a:pt x="2561" y="18112"/>
                    <a:pt x="2556" y="18172"/>
                    <a:pt x="2556" y="18232"/>
                  </a:cubicBezTo>
                  <a:cubicBezTo>
                    <a:pt x="2556" y="20092"/>
                    <a:pt x="6234" y="21600"/>
                    <a:pt x="10770" y="21600"/>
                  </a:cubicBezTo>
                  <a:cubicBezTo>
                    <a:pt x="15302" y="21600"/>
                    <a:pt x="18977" y="20095"/>
                    <a:pt x="18984" y="18237"/>
                  </a:cubicBezTo>
                  <a:lnTo>
                    <a:pt x="18988" y="18237"/>
                  </a:lnTo>
                  <a:lnTo>
                    <a:pt x="18988" y="4429"/>
                  </a:lnTo>
                  <a:lnTo>
                    <a:pt x="21600" y="4429"/>
                  </a:lnTo>
                  <a:cubicBezTo>
                    <a:pt x="21600" y="4429"/>
                    <a:pt x="18988" y="3358"/>
                    <a:pt x="18988" y="3358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933">
                <a:solidFill>
                  <a:schemeClr val="bg1"/>
                </a:solidFill>
              </a:endParaRPr>
            </a:p>
          </p:txBody>
        </p:sp>
        <p:sp>
          <p:nvSpPr>
            <p:cNvPr id="13598" name="Shape 13598"/>
            <p:cNvSpPr/>
            <p:nvPr/>
          </p:nvSpPr>
          <p:spPr>
            <a:xfrm>
              <a:off x="0" y="4565"/>
              <a:ext cx="1758547" cy="4288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88" y="4429"/>
                  </a:moveTo>
                  <a:lnTo>
                    <a:pt x="21600" y="4429"/>
                  </a:lnTo>
                  <a:lnTo>
                    <a:pt x="18988" y="3358"/>
                  </a:lnTo>
                  <a:lnTo>
                    <a:pt x="18526" y="3168"/>
                  </a:lnTo>
                  <a:lnTo>
                    <a:pt x="10800" y="0"/>
                  </a:lnTo>
                  <a:lnTo>
                    <a:pt x="3074" y="3168"/>
                  </a:lnTo>
                  <a:lnTo>
                    <a:pt x="2568" y="3376"/>
                  </a:lnTo>
                  <a:lnTo>
                    <a:pt x="0" y="4429"/>
                  </a:lnTo>
                  <a:lnTo>
                    <a:pt x="2568" y="4429"/>
                  </a:lnTo>
                  <a:lnTo>
                    <a:pt x="2568" y="18236"/>
                  </a:lnTo>
                  <a:lnTo>
                    <a:pt x="2587" y="18236"/>
                  </a:lnTo>
                  <a:cubicBezTo>
                    <a:pt x="2588" y="20094"/>
                    <a:pt x="6261" y="21600"/>
                    <a:pt x="10792" y="21600"/>
                  </a:cubicBezTo>
                  <a:cubicBezTo>
                    <a:pt x="15324" y="21600"/>
                    <a:pt x="18997" y="20094"/>
                    <a:pt x="18997" y="18235"/>
                  </a:cubicBezTo>
                  <a:cubicBezTo>
                    <a:pt x="18997" y="18183"/>
                    <a:pt x="18993" y="18132"/>
                    <a:pt x="18988" y="18080"/>
                  </a:cubicBezTo>
                  <a:cubicBezTo>
                    <a:pt x="18988" y="18080"/>
                    <a:pt x="18988" y="4429"/>
                    <a:pt x="18988" y="4429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933">
                <a:solidFill>
                  <a:schemeClr val="bg1"/>
                </a:solidFill>
              </a:endParaRPr>
            </a:p>
          </p:txBody>
        </p:sp>
      </p:grpSp>
      <p:sp>
        <p:nvSpPr>
          <p:cNvPr id="13600" name="Shape 13600"/>
          <p:cNvSpPr/>
          <p:nvPr/>
        </p:nvSpPr>
        <p:spPr>
          <a:xfrm>
            <a:off x="8499974" y="3027315"/>
            <a:ext cx="396911" cy="3979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54" y="15634"/>
                </a:moveTo>
                <a:lnTo>
                  <a:pt x="19278" y="15634"/>
                </a:lnTo>
                <a:lnTo>
                  <a:pt x="19278" y="2891"/>
                </a:lnTo>
                <a:cubicBezTo>
                  <a:pt x="19278" y="2575"/>
                  <a:pt x="19018" y="2321"/>
                  <a:pt x="18707" y="2321"/>
                </a:cubicBezTo>
                <a:lnTo>
                  <a:pt x="5927" y="2321"/>
                </a:lnTo>
                <a:lnTo>
                  <a:pt x="5927" y="1144"/>
                </a:lnTo>
                <a:lnTo>
                  <a:pt x="20454" y="1144"/>
                </a:lnTo>
                <a:cubicBezTo>
                  <a:pt x="20454" y="1144"/>
                  <a:pt x="20454" y="15634"/>
                  <a:pt x="20454" y="15634"/>
                </a:cubicBezTo>
                <a:close/>
                <a:moveTo>
                  <a:pt x="18132" y="17954"/>
                </a:moveTo>
                <a:lnTo>
                  <a:pt x="16819" y="17954"/>
                </a:lnTo>
                <a:lnTo>
                  <a:pt x="16819" y="5398"/>
                </a:lnTo>
                <a:cubicBezTo>
                  <a:pt x="16819" y="5079"/>
                  <a:pt x="16559" y="4823"/>
                  <a:pt x="16248" y="4823"/>
                </a:cubicBezTo>
                <a:lnTo>
                  <a:pt x="3605" y="4823"/>
                </a:lnTo>
                <a:lnTo>
                  <a:pt x="3605" y="3459"/>
                </a:lnTo>
                <a:lnTo>
                  <a:pt x="18132" y="3459"/>
                </a:lnTo>
                <a:cubicBezTo>
                  <a:pt x="18132" y="3459"/>
                  <a:pt x="18132" y="17954"/>
                  <a:pt x="18132" y="17954"/>
                </a:cubicBezTo>
                <a:close/>
                <a:moveTo>
                  <a:pt x="15673" y="20457"/>
                </a:moveTo>
                <a:lnTo>
                  <a:pt x="1146" y="20457"/>
                </a:lnTo>
                <a:lnTo>
                  <a:pt x="1146" y="5966"/>
                </a:lnTo>
                <a:lnTo>
                  <a:pt x="15673" y="5966"/>
                </a:lnTo>
                <a:cubicBezTo>
                  <a:pt x="15673" y="5966"/>
                  <a:pt x="15673" y="20457"/>
                  <a:pt x="15673" y="20457"/>
                </a:cubicBezTo>
                <a:close/>
                <a:moveTo>
                  <a:pt x="21029" y="0"/>
                </a:moveTo>
                <a:lnTo>
                  <a:pt x="5356" y="0"/>
                </a:lnTo>
                <a:cubicBezTo>
                  <a:pt x="5040" y="0"/>
                  <a:pt x="4784" y="253"/>
                  <a:pt x="4784" y="569"/>
                </a:cubicBezTo>
                <a:lnTo>
                  <a:pt x="4784" y="2316"/>
                </a:lnTo>
                <a:lnTo>
                  <a:pt x="3029" y="2316"/>
                </a:lnTo>
                <a:cubicBezTo>
                  <a:pt x="2719" y="2316"/>
                  <a:pt x="2458" y="2570"/>
                  <a:pt x="2458" y="2891"/>
                </a:cubicBezTo>
                <a:lnTo>
                  <a:pt x="2458" y="4823"/>
                </a:lnTo>
                <a:lnTo>
                  <a:pt x="571" y="4823"/>
                </a:lnTo>
                <a:cubicBezTo>
                  <a:pt x="255" y="4823"/>
                  <a:pt x="0" y="5079"/>
                  <a:pt x="0" y="5398"/>
                </a:cubicBezTo>
                <a:lnTo>
                  <a:pt x="0" y="21031"/>
                </a:lnTo>
                <a:cubicBezTo>
                  <a:pt x="0" y="21345"/>
                  <a:pt x="255" y="21600"/>
                  <a:pt x="571" y="21600"/>
                </a:cubicBezTo>
                <a:lnTo>
                  <a:pt x="16248" y="21600"/>
                </a:lnTo>
                <a:cubicBezTo>
                  <a:pt x="16559" y="21600"/>
                  <a:pt x="16819" y="21345"/>
                  <a:pt x="16819" y="21031"/>
                </a:cubicBezTo>
                <a:lnTo>
                  <a:pt x="16819" y="19093"/>
                </a:lnTo>
                <a:lnTo>
                  <a:pt x="18707" y="19093"/>
                </a:lnTo>
                <a:cubicBezTo>
                  <a:pt x="19018" y="19093"/>
                  <a:pt x="19278" y="18838"/>
                  <a:pt x="19278" y="18523"/>
                </a:cubicBezTo>
                <a:lnTo>
                  <a:pt x="19278" y="16777"/>
                </a:lnTo>
                <a:lnTo>
                  <a:pt x="21029" y="16777"/>
                </a:lnTo>
                <a:cubicBezTo>
                  <a:pt x="21344" y="16777"/>
                  <a:pt x="21600" y="16522"/>
                  <a:pt x="21600" y="16207"/>
                </a:cubicBezTo>
                <a:lnTo>
                  <a:pt x="21600" y="569"/>
                </a:lnTo>
                <a:cubicBezTo>
                  <a:pt x="21600" y="253"/>
                  <a:pt x="21344" y="0"/>
                  <a:pt x="21029" y="0"/>
                </a:cubicBezTo>
                <a:cubicBezTo>
                  <a:pt x="21029" y="0"/>
                  <a:pt x="21029" y="0"/>
                  <a:pt x="21029" y="0"/>
                </a:cubicBezTo>
                <a:close/>
                <a:moveTo>
                  <a:pt x="7266" y="10826"/>
                </a:moveTo>
                <a:cubicBezTo>
                  <a:pt x="7266" y="10731"/>
                  <a:pt x="7316" y="10648"/>
                  <a:pt x="7398" y="10605"/>
                </a:cubicBezTo>
                <a:cubicBezTo>
                  <a:pt x="7483" y="10558"/>
                  <a:pt x="7580" y="10566"/>
                  <a:pt x="7661" y="10623"/>
                </a:cubicBezTo>
                <a:lnTo>
                  <a:pt x="10815" y="12776"/>
                </a:lnTo>
                <a:cubicBezTo>
                  <a:pt x="10879" y="12824"/>
                  <a:pt x="10922" y="12900"/>
                  <a:pt x="10922" y="12985"/>
                </a:cubicBezTo>
                <a:cubicBezTo>
                  <a:pt x="10922" y="13066"/>
                  <a:pt x="10879" y="13146"/>
                  <a:pt x="10815" y="13193"/>
                </a:cubicBezTo>
                <a:lnTo>
                  <a:pt x="7661" y="15348"/>
                </a:lnTo>
                <a:cubicBezTo>
                  <a:pt x="7615" y="15378"/>
                  <a:pt x="7568" y="15391"/>
                  <a:pt x="7517" y="15391"/>
                </a:cubicBezTo>
                <a:cubicBezTo>
                  <a:pt x="7479" y="15391"/>
                  <a:pt x="7436" y="15382"/>
                  <a:pt x="7398" y="15361"/>
                </a:cubicBezTo>
                <a:cubicBezTo>
                  <a:pt x="7316" y="15318"/>
                  <a:pt x="7266" y="15234"/>
                  <a:pt x="7266" y="15140"/>
                </a:cubicBezTo>
                <a:cubicBezTo>
                  <a:pt x="7266" y="15140"/>
                  <a:pt x="7266" y="10826"/>
                  <a:pt x="7266" y="10826"/>
                </a:cubicBezTo>
                <a:close/>
                <a:moveTo>
                  <a:pt x="8408" y="17830"/>
                </a:moveTo>
                <a:cubicBezTo>
                  <a:pt x="11096" y="17830"/>
                  <a:pt x="13273" y="15663"/>
                  <a:pt x="13273" y="12982"/>
                </a:cubicBezTo>
                <a:cubicBezTo>
                  <a:pt x="13273" y="10303"/>
                  <a:pt x="11096" y="8130"/>
                  <a:pt x="8408" y="8130"/>
                </a:cubicBezTo>
                <a:cubicBezTo>
                  <a:pt x="5727" y="8130"/>
                  <a:pt x="3549" y="10303"/>
                  <a:pt x="3549" y="12982"/>
                </a:cubicBezTo>
                <a:cubicBezTo>
                  <a:pt x="3545" y="15663"/>
                  <a:pt x="5727" y="17830"/>
                  <a:pt x="8408" y="17830"/>
                </a:cubicBezTo>
                <a:cubicBezTo>
                  <a:pt x="8408" y="17830"/>
                  <a:pt x="8408" y="17830"/>
                  <a:pt x="8408" y="1783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sp>
        <p:nvSpPr>
          <p:cNvPr id="13601" name="Shape 13601"/>
          <p:cNvSpPr/>
          <p:nvPr/>
        </p:nvSpPr>
        <p:spPr>
          <a:xfrm>
            <a:off x="8499974" y="4012456"/>
            <a:ext cx="396911" cy="3299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177" y="0"/>
                </a:moveTo>
                <a:cubicBezTo>
                  <a:pt x="6749" y="0"/>
                  <a:pt x="6379" y="364"/>
                  <a:pt x="6291" y="868"/>
                </a:cubicBezTo>
                <a:lnTo>
                  <a:pt x="5918" y="2970"/>
                </a:lnTo>
                <a:lnTo>
                  <a:pt x="2283" y="2970"/>
                </a:lnTo>
                <a:cubicBezTo>
                  <a:pt x="1011" y="2970"/>
                  <a:pt x="0" y="3965"/>
                  <a:pt x="0" y="5211"/>
                </a:cubicBezTo>
                <a:lnTo>
                  <a:pt x="0" y="19387"/>
                </a:lnTo>
                <a:cubicBezTo>
                  <a:pt x="0" y="20632"/>
                  <a:pt x="1008" y="21600"/>
                  <a:pt x="2283" y="21600"/>
                </a:cubicBezTo>
                <a:lnTo>
                  <a:pt x="19340" y="21600"/>
                </a:lnTo>
                <a:cubicBezTo>
                  <a:pt x="20613" y="21600"/>
                  <a:pt x="21600" y="20632"/>
                  <a:pt x="21600" y="19387"/>
                </a:cubicBezTo>
                <a:lnTo>
                  <a:pt x="21600" y="5211"/>
                </a:lnTo>
                <a:cubicBezTo>
                  <a:pt x="21600" y="3965"/>
                  <a:pt x="20615" y="2970"/>
                  <a:pt x="19340" y="2970"/>
                </a:cubicBezTo>
                <a:lnTo>
                  <a:pt x="15682" y="2970"/>
                </a:lnTo>
                <a:lnTo>
                  <a:pt x="15309" y="868"/>
                </a:lnTo>
                <a:cubicBezTo>
                  <a:pt x="15221" y="364"/>
                  <a:pt x="14851" y="0"/>
                  <a:pt x="14423" y="0"/>
                </a:cubicBezTo>
                <a:lnTo>
                  <a:pt x="7177" y="0"/>
                </a:lnTo>
                <a:close/>
                <a:moveTo>
                  <a:pt x="7922" y="2185"/>
                </a:moveTo>
                <a:lnTo>
                  <a:pt x="13701" y="2185"/>
                </a:lnTo>
                <a:lnTo>
                  <a:pt x="14050" y="4286"/>
                </a:lnTo>
                <a:cubicBezTo>
                  <a:pt x="14140" y="4789"/>
                  <a:pt x="14510" y="5155"/>
                  <a:pt x="14936" y="5155"/>
                </a:cubicBezTo>
                <a:lnTo>
                  <a:pt x="19340" y="5155"/>
                </a:lnTo>
                <a:cubicBezTo>
                  <a:pt x="19579" y="5155"/>
                  <a:pt x="19741" y="5236"/>
                  <a:pt x="19806" y="5295"/>
                </a:cubicBezTo>
                <a:lnTo>
                  <a:pt x="19806" y="19275"/>
                </a:lnTo>
                <a:cubicBezTo>
                  <a:pt x="19741" y="19333"/>
                  <a:pt x="19579" y="19415"/>
                  <a:pt x="19340" y="19415"/>
                </a:cubicBezTo>
                <a:lnTo>
                  <a:pt x="2283" y="19415"/>
                </a:lnTo>
                <a:cubicBezTo>
                  <a:pt x="2045" y="19415"/>
                  <a:pt x="1883" y="19336"/>
                  <a:pt x="1817" y="19275"/>
                </a:cubicBezTo>
                <a:cubicBezTo>
                  <a:pt x="1817" y="19275"/>
                  <a:pt x="1817" y="5295"/>
                  <a:pt x="1817" y="5295"/>
                </a:cubicBezTo>
                <a:cubicBezTo>
                  <a:pt x="1883" y="5236"/>
                  <a:pt x="2045" y="5155"/>
                  <a:pt x="2283" y="5155"/>
                </a:cubicBezTo>
                <a:lnTo>
                  <a:pt x="6664" y="5155"/>
                </a:lnTo>
                <a:cubicBezTo>
                  <a:pt x="7092" y="5155"/>
                  <a:pt x="7461" y="4789"/>
                  <a:pt x="7550" y="4286"/>
                </a:cubicBezTo>
                <a:lnTo>
                  <a:pt x="7922" y="2185"/>
                </a:lnTo>
                <a:close/>
                <a:moveTo>
                  <a:pt x="11068" y="7172"/>
                </a:moveTo>
                <a:cubicBezTo>
                  <a:pt x="8660" y="7172"/>
                  <a:pt x="6711" y="9515"/>
                  <a:pt x="6711" y="12411"/>
                </a:cubicBezTo>
                <a:cubicBezTo>
                  <a:pt x="6711" y="15303"/>
                  <a:pt x="8660" y="17678"/>
                  <a:pt x="11068" y="17678"/>
                </a:cubicBezTo>
                <a:cubicBezTo>
                  <a:pt x="13474" y="17678"/>
                  <a:pt x="15449" y="15303"/>
                  <a:pt x="15449" y="12411"/>
                </a:cubicBezTo>
                <a:cubicBezTo>
                  <a:pt x="15449" y="9515"/>
                  <a:pt x="13474" y="7172"/>
                  <a:pt x="11068" y="7172"/>
                </a:cubicBezTo>
                <a:close/>
                <a:moveTo>
                  <a:pt x="11068" y="9357"/>
                </a:moveTo>
                <a:cubicBezTo>
                  <a:pt x="12479" y="9357"/>
                  <a:pt x="13631" y="10716"/>
                  <a:pt x="13631" y="12411"/>
                </a:cubicBezTo>
                <a:cubicBezTo>
                  <a:pt x="13631" y="14108"/>
                  <a:pt x="12479" y="15493"/>
                  <a:pt x="11068" y="15493"/>
                </a:cubicBezTo>
                <a:cubicBezTo>
                  <a:pt x="9657" y="15493"/>
                  <a:pt x="8505" y="14108"/>
                  <a:pt x="8505" y="12411"/>
                </a:cubicBezTo>
                <a:cubicBezTo>
                  <a:pt x="8505" y="10716"/>
                  <a:pt x="9657" y="9357"/>
                  <a:pt x="11068" y="935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sp>
        <p:nvSpPr>
          <p:cNvPr id="13602" name="Shape 13602"/>
          <p:cNvSpPr/>
          <p:nvPr/>
        </p:nvSpPr>
        <p:spPr>
          <a:xfrm>
            <a:off x="8464956" y="4977703"/>
            <a:ext cx="466944" cy="3018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4" h="21600" extrusionOk="0">
                <a:moveTo>
                  <a:pt x="2318" y="0"/>
                </a:moveTo>
                <a:cubicBezTo>
                  <a:pt x="2073" y="0"/>
                  <a:pt x="1871" y="314"/>
                  <a:pt x="1871" y="693"/>
                </a:cubicBezTo>
                <a:lnTo>
                  <a:pt x="1871" y="16780"/>
                </a:lnTo>
                <a:cubicBezTo>
                  <a:pt x="1871" y="17157"/>
                  <a:pt x="2073" y="17473"/>
                  <a:pt x="2318" y="17473"/>
                </a:cubicBezTo>
                <a:lnTo>
                  <a:pt x="19236" y="17473"/>
                </a:lnTo>
                <a:cubicBezTo>
                  <a:pt x="19481" y="17473"/>
                  <a:pt x="19684" y="17157"/>
                  <a:pt x="19684" y="16780"/>
                </a:cubicBezTo>
                <a:lnTo>
                  <a:pt x="19684" y="693"/>
                </a:lnTo>
                <a:cubicBezTo>
                  <a:pt x="19684" y="314"/>
                  <a:pt x="19481" y="0"/>
                  <a:pt x="19236" y="0"/>
                </a:cubicBezTo>
                <a:lnTo>
                  <a:pt x="2318" y="0"/>
                </a:lnTo>
                <a:close/>
                <a:moveTo>
                  <a:pt x="3428" y="2410"/>
                </a:moveTo>
                <a:lnTo>
                  <a:pt x="18127" y="2410"/>
                </a:lnTo>
                <a:lnTo>
                  <a:pt x="18127" y="15063"/>
                </a:lnTo>
                <a:lnTo>
                  <a:pt x="3428" y="15063"/>
                </a:lnTo>
                <a:cubicBezTo>
                  <a:pt x="3428" y="15063"/>
                  <a:pt x="3428" y="2410"/>
                  <a:pt x="3428" y="2410"/>
                </a:cubicBezTo>
                <a:close/>
                <a:moveTo>
                  <a:pt x="118" y="18316"/>
                </a:moveTo>
                <a:cubicBezTo>
                  <a:pt x="87" y="18316"/>
                  <a:pt x="41" y="18340"/>
                  <a:pt x="21" y="18377"/>
                </a:cubicBezTo>
                <a:cubicBezTo>
                  <a:pt x="-1" y="18415"/>
                  <a:pt x="-3" y="18449"/>
                  <a:pt x="2" y="18497"/>
                </a:cubicBezTo>
                <a:cubicBezTo>
                  <a:pt x="5" y="18528"/>
                  <a:pt x="323" y="21600"/>
                  <a:pt x="2824" y="21600"/>
                </a:cubicBezTo>
                <a:lnTo>
                  <a:pt x="18769" y="21600"/>
                </a:lnTo>
                <a:cubicBezTo>
                  <a:pt x="21272" y="21600"/>
                  <a:pt x="21589" y="18528"/>
                  <a:pt x="21592" y="18497"/>
                </a:cubicBezTo>
                <a:cubicBezTo>
                  <a:pt x="21597" y="18449"/>
                  <a:pt x="21593" y="18415"/>
                  <a:pt x="21573" y="18377"/>
                </a:cubicBezTo>
                <a:cubicBezTo>
                  <a:pt x="21552" y="18340"/>
                  <a:pt x="21508" y="18316"/>
                  <a:pt x="21475" y="18316"/>
                </a:cubicBezTo>
                <a:lnTo>
                  <a:pt x="118" y="18316"/>
                </a:lnTo>
                <a:close/>
                <a:moveTo>
                  <a:pt x="9191" y="19401"/>
                </a:moveTo>
                <a:lnTo>
                  <a:pt x="12403" y="19401"/>
                </a:lnTo>
                <a:cubicBezTo>
                  <a:pt x="12403" y="19401"/>
                  <a:pt x="12403" y="20546"/>
                  <a:pt x="12403" y="20546"/>
                </a:cubicBezTo>
                <a:lnTo>
                  <a:pt x="9191" y="20546"/>
                </a:lnTo>
                <a:lnTo>
                  <a:pt x="9191" y="19401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sp>
        <p:nvSpPr>
          <p:cNvPr id="13603" name="Shape 13603"/>
          <p:cNvSpPr/>
          <p:nvPr/>
        </p:nvSpPr>
        <p:spPr>
          <a:xfrm>
            <a:off x="8456945" y="2074339"/>
            <a:ext cx="439939" cy="4015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5" h="21595" extrusionOk="0">
                <a:moveTo>
                  <a:pt x="1193" y="0"/>
                </a:moveTo>
                <a:cubicBezTo>
                  <a:pt x="532" y="0"/>
                  <a:pt x="0" y="583"/>
                  <a:pt x="0" y="1307"/>
                </a:cubicBezTo>
                <a:lnTo>
                  <a:pt x="0" y="18528"/>
                </a:lnTo>
                <a:cubicBezTo>
                  <a:pt x="0" y="19252"/>
                  <a:pt x="532" y="19835"/>
                  <a:pt x="1193" y="19835"/>
                </a:cubicBezTo>
                <a:lnTo>
                  <a:pt x="14281" y="19835"/>
                </a:lnTo>
                <a:cubicBezTo>
                  <a:pt x="14179" y="19608"/>
                  <a:pt x="14146" y="19366"/>
                  <a:pt x="14207" y="19120"/>
                </a:cubicBezTo>
                <a:cubicBezTo>
                  <a:pt x="14241" y="18979"/>
                  <a:pt x="14294" y="18843"/>
                  <a:pt x="14374" y="18732"/>
                </a:cubicBezTo>
                <a:cubicBezTo>
                  <a:pt x="14264" y="18658"/>
                  <a:pt x="14172" y="18565"/>
                  <a:pt x="14095" y="18446"/>
                </a:cubicBezTo>
                <a:cubicBezTo>
                  <a:pt x="14059" y="18390"/>
                  <a:pt x="14025" y="18323"/>
                  <a:pt x="14001" y="18262"/>
                </a:cubicBezTo>
                <a:lnTo>
                  <a:pt x="1436" y="18262"/>
                </a:lnTo>
                <a:lnTo>
                  <a:pt x="1436" y="4698"/>
                </a:lnTo>
                <a:lnTo>
                  <a:pt x="18495" y="4698"/>
                </a:lnTo>
                <a:lnTo>
                  <a:pt x="18495" y="13564"/>
                </a:lnTo>
                <a:cubicBezTo>
                  <a:pt x="18859" y="13600"/>
                  <a:pt x="19168" y="13859"/>
                  <a:pt x="19296" y="14217"/>
                </a:cubicBezTo>
                <a:cubicBezTo>
                  <a:pt x="19410" y="14149"/>
                  <a:pt x="19536" y="14107"/>
                  <a:pt x="19669" y="14095"/>
                </a:cubicBezTo>
                <a:cubicBezTo>
                  <a:pt x="19760" y="14087"/>
                  <a:pt x="19844" y="14096"/>
                  <a:pt x="19930" y="14115"/>
                </a:cubicBezTo>
                <a:lnTo>
                  <a:pt x="19930" y="1307"/>
                </a:lnTo>
                <a:cubicBezTo>
                  <a:pt x="19930" y="583"/>
                  <a:pt x="19398" y="0"/>
                  <a:pt x="18737" y="0"/>
                </a:cubicBezTo>
                <a:lnTo>
                  <a:pt x="1193" y="0"/>
                </a:lnTo>
                <a:close/>
                <a:moveTo>
                  <a:pt x="13517" y="1716"/>
                </a:moveTo>
                <a:lnTo>
                  <a:pt x="13946" y="1716"/>
                </a:lnTo>
                <a:cubicBezTo>
                  <a:pt x="14190" y="1716"/>
                  <a:pt x="14393" y="1938"/>
                  <a:pt x="14393" y="2206"/>
                </a:cubicBezTo>
                <a:lnTo>
                  <a:pt x="14393" y="2758"/>
                </a:lnTo>
                <a:cubicBezTo>
                  <a:pt x="14393" y="3026"/>
                  <a:pt x="14190" y="3248"/>
                  <a:pt x="13946" y="3248"/>
                </a:cubicBezTo>
                <a:lnTo>
                  <a:pt x="13517" y="3248"/>
                </a:lnTo>
                <a:cubicBezTo>
                  <a:pt x="13273" y="3248"/>
                  <a:pt x="13069" y="3026"/>
                  <a:pt x="13069" y="2758"/>
                </a:cubicBezTo>
                <a:cubicBezTo>
                  <a:pt x="13069" y="2758"/>
                  <a:pt x="13069" y="2206"/>
                  <a:pt x="13069" y="2206"/>
                </a:cubicBezTo>
                <a:cubicBezTo>
                  <a:pt x="13069" y="1938"/>
                  <a:pt x="13273" y="1716"/>
                  <a:pt x="13517" y="1716"/>
                </a:cubicBezTo>
                <a:close/>
                <a:moveTo>
                  <a:pt x="15568" y="1716"/>
                </a:moveTo>
                <a:lnTo>
                  <a:pt x="16015" y="1716"/>
                </a:lnTo>
                <a:cubicBezTo>
                  <a:pt x="16260" y="1716"/>
                  <a:pt x="16462" y="1938"/>
                  <a:pt x="16462" y="2206"/>
                </a:cubicBezTo>
                <a:lnTo>
                  <a:pt x="16462" y="2758"/>
                </a:lnTo>
                <a:cubicBezTo>
                  <a:pt x="16462" y="3026"/>
                  <a:pt x="16260" y="3248"/>
                  <a:pt x="16015" y="3248"/>
                </a:cubicBezTo>
                <a:lnTo>
                  <a:pt x="15568" y="3248"/>
                </a:lnTo>
                <a:cubicBezTo>
                  <a:pt x="15323" y="3248"/>
                  <a:pt x="15120" y="3026"/>
                  <a:pt x="15120" y="2758"/>
                </a:cubicBezTo>
                <a:cubicBezTo>
                  <a:pt x="15120" y="2758"/>
                  <a:pt x="15120" y="2206"/>
                  <a:pt x="15120" y="2206"/>
                </a:cubicBezTo>
                <a:cubicBezTo>
                  <a:pt x="15120" y="1938"/>
                  <a:pt x="15323" y="1716"/>
                  <a:pt x="15568" y="1716"/>
                </a:cubicBezTo>
                <a:close/>
                <a:moveTo>
                  <a:pt x="17618" y="1716"/>
                </a:moveTo>
                <a:lnTo>
                  <a:pt x="18066" y="1716"/>
                </a:lnTo>
                <a:cubicBezTo>
                  <a:pt x="18310" y="1716"/>
                  <a:pt x="18513" y="1938"/>
                  <a:pt x="18513" y="2206"/>
                </a:cubicBezTo>
                <a:lnTo>
                  <a:pt x="18513" y="2758"/>
                </a:lnTo>
                <a:cubicBezTo>
                  <a:pt x="18513" y="3026"/>
                  <a:pt x="18310" y="3248"/>
                  <a:pt x="18066" y="3248"/>
                </a:cubicBezTo>
                <a:lnTo>
                  <a:pt x="17618" y="3248"/>
                </a:lnTo>
                <a:cubicBezTo>
                  <a:pt x="17375" y="3248"/>
                  <a:pt x="17190" y="3026"/>
                  <a:pt x="17190" y="2758"/>
                </a:cubicBezTo>
                <a:cubicBezTo>
                  <a:pt x="17190" y="2758"/>
                  <a:pt x="17190" y="2206"/>
                  <a:pt x="17190" y="2206"/>
                </a:cubicBezTo>
                <a:cubicBezTo>
                  <a:pt x="17190" y="1938"/>
                  <a:pt x="17375" y="1716"/>
                  <a:pt x="17618" y="1716"/>
                </a:cubicBezTo>
                <a:close/>
                <a:moveTo>
                  <a:pt x="11093" y="6537"/>
                </a:moveTo>
                <a:cubicBezTo>
                  <a:pt x="10821" y="6537"/>
                  <a:pt x="10579" y="6723"/>
                  <a:pt x="10496" y="7007"/>
                </a:cubicBezTo>
                <a:lnTo>
                  <a:pt x="8390" y="14177"/>
                </a:lnTo>
                <a:cubicBezTo>
                  <a:pt x="8330" y="14383"/>
                  <a:pt x="8347" y="14614"/>
                  <a:pt x="8464" y="14789"/>
                </a:cubicBezTo>
                <a:cubicBezTo>
                  <a:pt x="8581" y="14965"/>
                  <a:pt x="8769" y="15075"/>
                  <a:pt x="8968" y="15075"/>
                </a:cubicBezTo>
                <a:lnTo>
                  <a:pt x="8986" y="15075"/>
                </a:lnTo>
                <a:cubicBezTo>
                  <a:pt x="9258" y="15075"/>
                  <a:pt x="9500" y="14889"/>
                  <a:pt x="9583" y="14606"/>
                </a:cubicBezTo>
                <a:lnTo>
                  <a:pt x="11690" y="7436"/>
                </a:lnTo>
                <a:cubicBezTo>
                  <a:pt x="11750" y="7228"/>
                  <a:pt x="11732" y="6999"/>
                  <a:pt x="11615" y="6823"/>
                </a:cubicBezTo>
                <a:cubicBezTo>
                  <a:pt x="11498" y="6647"/>
                  <a:pt x="11310" y="6537"/>
                  <a:pt x="11112" y="6537"/>
                </a:cubicBezTo>
                <a:lnTo>
                  <a:pt x="11093" y="6537"/>
                </a:lnTo>
                <a:close/>
                <a:moveTo>
                  <a:pt x="7998" y="8498"/>
                </a:moveTo>
                <a:cubicBezTo>
                  <a:pt x="7908" y="8498"/>
                  <a:pt x="7818" y="8517"/>
                  <a:pt x="7737" y="8559"/>
                </a:cubicBezTo>
                <a:lnTo>
                  <a:pt x="4530" y="10193"/>
                </a:lnTo>
                <a:cubicBezTo>
                  <a:pt x="4312" y="10305"/>
                  <a:pt x="4176" y="10542"/>
                  <a:pt x="4176" y="10806"/>
                </a:cubicBezTo>
                <a:lnTo>
                  <a:pt x="4176" y="10867"/>
                </a:lnTo>
                <a:cubicBezTo>
                  <a:pt x="4176" y="11131"/>
                  <a:pt x="4312" y="11367"/>
                  <a:pt x="4530" y="11480"/>
                </a:cubicBezTo>
                <a:lnTo>
                  <a:pt x="7737" y="13114"/>
                </a:lnTo>
                <a:cubicBezTo>
                  <a:pt x="7820" y="13156"/>
                  <a:pt x="7907" y="13176"/>
                  <a:pt x="7998" y="13176"/>
                </a:cubicBezTo>
                <a:cubicBezTo>
                  <a:pt x="8117" y="13176"/>
                  <a:pt x="8233" y="13143"/>
                  <a:pt x="8334" y="13073"/>
                </a:cubicBezTo>
                <a:cubicBezTo>
                  <a:pt x="8514" y="12947"/>
                  <a:pt x="8632" y="12736"/>
                  <a:pt x="8632" y="12502"/>
                </a:cubicBezTo>
                <a:cubicBezTo>
                  <a:pt x="8632" y="12502"/>
                  <a:pt x="8632" y="12481"/>
                  <a:pt x="8632" y="12481"/>
                </a:cubicBezTo>
                <a:cubicBezTo>
                  <a:pt x="8632" y="12217"/>
                  <a:pt x="8497" y="11980"/>
                  <a:pt x="8278" y="11868"/>
                </a:cubicBezTo>
                <a:lnTo>
                  <a:pt x="6264" y="10847"/>
                </a:lnTo>
                <a:lnTo>
                  <a:pt x="8278" y="9826"/>
                </a:lnTo>
                <a:cubicBezTo>
                  <a:pt x="8497" y="9714"/>
                  <a:pt x="8632" y="9457"/>
                  <a:pt x="8632" y="9192"/>
                </a:cubicBezTo>
                <a:lnTo>
                  <a:pt x="8632" y="9172"/>
                </a:lnTo>
                <a:cubicBezTo>
                  <a:pt x="8632" y="8937"/>
                  <a:pt x="8514" y="8726"/>
                  <a:pt x="8334" y="8600"/>
                </a:cubicBezTo>
                <a:cubicBezTo>
                  <a:pt x="8234" y="8530"/>
                  <a:pt x="8118" y="8498"/>
                  <a:pt x="7998" y="8498"/>
                </a:cubicBezTo>
                <a:close/>
                <a:moveTo>
                  <a:pt x="12547" y="8498"/>
                </a:moveTo>
                <a:cubicBezTo>
                  <a:pt x="12427" y="8498"/>
                  <a:pt x="12312" y="8530"/>
                  <a:pt x="12212" y="8600"/>
                </a:cubicBezTo>
                <a:cubicBezTo>
                  <a:pt x="12031" y="8726"/>
                  <a:pt x="11932" y="8937"/>
                  <a:pt x="11932" y="9172"/>
                </a:cubicBezTo>
                <a:lnTo>
                  <a:pt x="11932" y="9192"/>
                </a:lnTo>
                <a:cubicBezTo>
                  <a:pt x="11932" y="9457"/>
                  <a:pt x="12067" y="9714"/>
                  <a:pt x="12286" y="9826"/>
                </a:cubicBezTo>
                <a:lnTo>
                  <a:pt x="14300" y="10847"/>
                </a:lnTo>
                <a:lnTo>
                  <a:pt x="12286" y="11868"/>
                </a:lnTo>
                <a:cubicBezTo>
                  <a:pt x="12067" y="11980"/>
                  <a:pt x="11932" y="12217"/>
                  <a:pt x="11932" y="12481"/>
                </a:cubicBezTo>
                <a:lnTo>
                  <a:pt x="11932" y="12502"/>
                </a:lnTo>
                <a:cubicBezTo>
                  <a:pt x="11932" y="12736"/>
                  <a:pt x="12031" y="12947"/>
                  <a:pt x="12212" y="13073"/>
                </a:cubicBezTo>
                <a:cubicBezTo>
                  <a:pt x="12312" y="13143"/>
                  <a:pt x="12428" y="13176"/>
                  <a:pt x="12547" y="13176"/>
                </a:cubicBezTo>
                <a:cubicBezTo>
                  <a:pt x="12638" y="13176"/>
                  <a:pt x="12743" y="13156"/>
                  <a:pt x="12827" y="13114"/>
                </a:cubicBezTo>
                <a:lnTo>
                  <a:pt x="16034" y="11480"/>
                </a:lnTo>
                <a:cubicBezTo>
                  <a:pt x="16253" y="11368"/>
                  <a:pt x="16388" y="11131"/>
                  <a:pt x="16388" y="10867"/>
                </a:cubicBezTo>
                <a:lnTo>
                  <a:pt x="16388" y="10806"/>
                </a:lnTo>
                <a:cubicBezTo>
                  <a:pt x="16388" y="10542"/>
                  <a:pt x="16253" y="10305"/>
                  <a:pt x="16034" y="10193"/>
                </a:cubicBezTo>
                <a:lnTo>
                  <a:pt x="12827" y="8559"/>
                </a:lnTo>
                <a:cubicBezTo>
                  <a:pt x="12746" y="8517"/>
                  <a:pt x="12637" y="8498"/>
                  <a:pt x="12547" y="8498"/>
                </a:cubicBezTo>
                <a:close/>
                <a:moveTo>
                  <a:pt x="17879" y="14381"/>
                </a:moveTo>
                <a:cubicBezTo>
                  <a:pt x="17776" y="14381"/>
                  <a:pt x="17693" y="14472"/>
                  <a:pt x="17693" y="14585"/>
                </a:cubicBezTo>
                <a:lnTo>
                  <a:pt x="17693" y="15341"/>
                </a:lnTo>
                <a:cubicBezTo>
                  <a:pt x="17491" y="15392"/>
                  <a:pt x="17294" y="15465"/>
                  <a:pt x="17115" y="15566"/>
                </a:cubicBezTo>
                <a:lnTo>
                  <a:pt x="16686" y="14994"/>
                </a:lnTo>
                <a:cubicBezTo>
                  <a:pt x="16620" y="14907"/>
                  <a:pt x="16486" y="14900"/>
                  <a:pt x="16407" y="14973"/>
                </a:cubicBezTo>
                <a:lnTo>
                  <a:pt x="15829" y="15504"/>
                </a:lnTo>
                <a:cubicBezTo>
                  <a:pt x="15790" y="15540"/>
                  <a:pt x="15758" y="15593"/>
                  <a:pt x="15754" y="15647"/>
                </a:cubicBezTo>
                <a:cubicBezTo>
                  <a:pt x="15750" y="15701"/>
                  <a:pt x="15778" y="15749"/>
                  <a:pt x="15810" y="15790"/>
                </a:cubicBezTo>
                <a:lnTo>
                  <a:pt x="16239" y="16362"/>
                </a:lnTo>
                <a:cubicBezTo>
                  <a:pt x="16117" y="16539"/>
                  <a:pt x="16020" y="16727"/>
                  <a:pt x="15940" y="16934"/>
                </a:cubicBezTo>
                <a:lnTo>
                  <a:pt x="15269" y="16812"/>
                </a:lnTo>
                <a:cubicBezTo>
                  <a:pt x="15168" y="16792"/>
                  <a:pt x="15064" y="16864"/>
                  <a:pt x="15046" y="16975"/>
                </a:cubicBezTo>
                <a:lnTo>
                  <a:pt x="14915" y="17813"/>
                </a:lnTo>
                <a:cubicBezTo>
                  <a:pt x="14906" y="17866"/>
                  <a:pt x="14925" y="17911"/>
                  <a:pt x="14952" y="17956"/>
                </a:cubicBezTo>
                <a:cubicBezTo>
                  <a:pt x="14981" y="18000"/>
                  <a:pt x="15016" y="18028"/>
                  <a:pt x="15064" y="18037"/>
                </a:cubicBezTo>
                <a:lnTo>
                  <a:pt x="15735" y="18160"/>
                </a:lnTo>
                <a:cubicBezTo>
                  <a:pt x="15747" y="18387"/>
                  <a:pt x="15789" y="18624"/>
                  <a:pt x="15847" y="18834"/>
                </a:cubicBezTo>
                <a:lnTo>
                  <a:pt x="15251" y="19202"/>
                </a:lnTo>
                <a:cubicBezTo>
                  <a:pt x="15208" y="19228"/>
                  <a:pt x="15189" y="19273"/>
                  <a:pt x="15176" y="19324"/>
                </a:cubicBezTo>
                <a:cubicBezTo>
                  <a:pt x="15164" y="19378"/>
                  <a:pt x="15170" y="19441"/>
                  <a:pt x="15195" y="19488"/>
                </a:cubicBezTo>
                <a:lnTo>
                  <a:pt x="15568" y="20203"/>
                </a:lnTo>
                <a:cubicBezTo>
                  <a:pt x="15592" y="20250"/>
                  <a:pt x="15632" y="20290"/>
                  <a:pt x="15679" y="20305"/>
                </a:cubicBezTo>
                <a:cubicBezTo>
                  <a:pt x="15695" y="20309"/>
                  <a:pt x="15719" y="20305"/>
                  <a:pt x="15735" y="20305"/>
                </a:cubicBezTo>
                <a:cubicBezTo>
                  <a:pt x="15768" y="20305"/>
                  <a:pt x="15799" y="20302"/>
                  <a:pt x="15829" y="20284"/>
                </a:cubicBezTo>
                <a:lnTo>
                  <a:pt x="16425" y="19917"/>
                </a:lnTo>
                <a:cubicBezTo>
                  <a:pt x="16563" y="20079"/>
                  <a:pt x="16720" y="20223"/>
                  <a:pt x="16891" y="20346"/>
                </a:cubicBezTo>
                <a:lnTo>
                  <a:pt x="16649" y="21040"/>
                </a:lnTo>
                <a:cubicBezTo>
                  <a:pt x="16632" y="21091"/>
                  <a:pt x="16628" y="21154"/>
                  <a:pt x="16649" y="21204"/>
                </a:cubicBezTo>
                <a:cubicBezTo>
                  <a:pt x="16670" y="21253"/>
                  <a:pt x="16714" y="21288"/>
                  <a:pt x="16761" y="21306"/>
                </a:cubicBezTo>
                <a:lnTo>
                  <a:pt x="17488" y="21592"/>
                </a:lnTo>
                <a:cubicBezTo>
                  <a:pt x="17509" y="21600"/>
                  <a:pt x="17522" y="21592"/>
                  <a:pt x="17544" y="21592"/>
                </a:cubicBezTo>
                <a:cubicBezTo>
                  <a:pt x="17571" y="21592"/>
                  <a:pt x="17593" y="21585"/>
                  <a:pt x="17618" y="21571"/>
                </a:cubicBezTo>
                <a:cubicBezTo>
                  <a:pt x="17663" y="21549"/>
                  <a:pt x="17695" y="21521"/>
                  <a:pt x="17712" y="21469"/>
                </a:cubicBezTo>
                <a:lnTo>
                  <a:pt x="17954" y="20754"/>
                </a:lnTo>
                <a:cubicBezTo>
                  <a:pt x="18054" y="20767"/>
                  <a:pt x="18149" y="20775"/>
                  <a:pt x="18252" y="20775"/>
                </a:cubicBezTo>
                <a:cubicBezTo>
                  <a:pt x="18355" y="20775"/>
                  <a:pt x="18469" y="20767"/>
                  <a:pt x="18569" y="20754"/>
                </a:cubicBezTo>
                <a:lnTo>
                  <a:pt x="18793" y="21469"/>
                </a:lnTo>
                <a:cubicBezTo>
                  <a:pt x="18810" y="21521"/>
                  <a:pt x="18841" y="21549"/>
                  <a:pt x="18886" y="21571"/>
                </a:cubicBezTo>
                <a:cubicBezTo>
                  <a:pt x="18911" y="21585"/>
                  <a:pt x="18952" y="21592"/>
                  <a:pt x="18979" y="21592"/>
                </a:cubicBezTo>
                <a:cubicBezTo>
                  <a:pt x="19001" y="21592"/>
                  <a:pt x="19015" y="21600"/>
                  <a:pt x="19035" y="21592"/>
                </a:cubicBezTo>
                <a:lnTo>
                  <a:pt x="19762" y="21306"/>
                </a:lnTo>
                <a:cubicBezTo>
                  <a:pt x="19809" y="21288"/>
                  <a:pt x="19835" y="21253"/>
                  <a:pt x="19856" y="21204"/>
                </a:cubicBezTo>
                <a:cubicBezTo>
                  <a:pt x="19877" y="21154"/>
                  <a:pt x="19891" y="21091"/>
                  <a:pt x="19874" y="21040"/>
                </a:cubicBezTo>
                <a:lnTo>
                  <a:pt x="19632" y="20346"/>
                </a:lnTo>
                <a:cubicBezTo>
                  <a:pt x="19803" y="20223"/>
                  <a:pt x="19959" y="20079"/>
                  <a:pt x="20098" y="19917"/>
                </a:cubicBezTo>
                <a:lnTo>
                  <a:pt x="20695" y="20284"/>
                </a:lnTo>
                <a:cubicBezTo>
                  <a:pt x="20723" y="20302"/>
                  <a:pt x="20755" y="20305"/>
                  <a:pt x="20788" y="20305"/>
                </a:cubicBezTo>
                <a:cubicBezTo>
                  <a:pt x="20804" y="20305"/>
                  <a:pt x="20809" y="20309"/>
                  <a:pt x="20825" y="20305"/>
                </a:cubicBezTo>
                <a:cubicBezTo>
                  <a:pt x="20873" y="20290"/>
                  <a:pt x="20912" y="20250"/>
                  <a:pt x="20937" y="20203"/>
                </a:cubicBezTo>
                <a:lnTo>
                  <a:pt x="21328" y="19488"/>
                </a:lnTo>
                <a:cubicBezTo>
                  <a:pt x="21353" y="19441"/>
                  <a:pt x="21360" y="19377"/>
                  <a:pt x="21347" y="19324"/>
                </a:cubicBezTo>
                <a:cubicBezTo>
                  <a:pt x="21334" y="19272"/>
                  <a:pt x="21297" y="19228"/>
                  <a:pt x="21254" y="19202"/>
                </a:cubicBezTo>
                <a:lnTo>
                  <a:pt x="20676" y="18834"/>
                </a:lnTo>
                <a:cubicBezTo>
                  <a:pt x="20735" y="18624"/>
                  <a:pt x="20758" y="18387"/>
                  <a:pt x="20769" y="18160"/>
                </a:cubicBezTo>
                <a:lnTo>
                  <a:pt x="21440" y="18037"/>
                </a:lnTo>
                <a:cubicBezTo>
                  <a:pt x="21489" y="18028"/>
                  <a:pt x="21542" y="18000"/>
                  <a:pt x="21571" y="17956"/>
                </a:cubicBezTo>
                <a:cubicBezTo>
                  <a:pt x="21600" y="17911"/>
                  <a:pt x="21598" y="17866"/>
                  <a:pt x="21590" y="17813"/>
                </a:cubicBezTo>
                <a:lnTo>
                  <a:pt x="21459" y="16975"/>
                </a:lnTo>
                <a:cubicBezTo>
                  <a:pt x="21441" y="16864"/>
                  <a:pt x="21356" y="16792"/>
                  <a:pt x="21254" y="16812"/>
                </a:cubicBezTo>
                <a:lnTo>
                  <a:pt x="20583" y="16934"/>
                </a:lnTo>
                <a:cubicBezTo>
                  <a:pt x="20502" y="16727"/>
                  <a:pt x="20388" y="16539"/>
                  <a:pt x="20266" y="16362"/>
                </a:cubicBezTo>
                <a:lnTo>
                  <a:pt x="20713" y="15790"/>
                </a:lnTo>
                <a:cubicBezTo>
                  <a:pt x="20745" y="15749"/>
                  <a:pt x="20755" y="15701"/>
                  <a:pt x="20751" y="15647"/>
                </a:cubicBezTo>
                <a:cubicBezTo>
                  <a:pt x="20746" y="15593"/>
                  <a:pt x="20733" y="15540"/>
                  <a:pt x="20695" y="15504"/>
                </a:cubicBezTo>
                <a:lnTo>
                  <a:pt x="20098" y="14973"/>
                </a:lnTo>
                <a:cubicBezTo>
                  <a:pt x="20060" y="14938"/>
                  <a:pt x="20017" y="14907"/>
                  <a:pt x="19968" y="14912"/>
                </a:cubicBezTo>
                <a:cubicBezTo>
                  <a:pt x="19918" y="14917"/>
                  <a:pt x="19868" y="14952"/>
                  <a:pt x="19837" y="14994"/>
                </a:cubicBezTo>
                <a:lnTo>
                  <a:pt x="19408" y="15566"/>
                </a:lnTo>
                <a:cubicBezTo>
                  <a:pt x="19229" y="15465"/>
                  <a:pt x="19032" y="15392"/>
                  <a:pt x="18830" y="15341"/>
                </a:cubicBezTo>
                <a:lnTo>
                  <a:pt x="18830" y="14585"/>
                </a:lnTo>
                <a:cubicBezTo>
                  <a:pt x="18830" y="14472"/>
                  <a:pt x="18747" y="14381"/>
                  <a:pt x="18644" y="14381"/>
                </a:cubicBezTo>
                <a:lnTo>
                  <a:pt x="17879" y="14381"/>
                </a:lnTo>
                <a:close/>
                <a:moveTo>
                  <a:pt x="18252" y="16873"/>
                </a:moveTo>
                <a:cubicBezTo>
                  <a:pt x="18819" y="16873"/>
                  <a:pt x="19278" y="17375"/>
                  <a:pt x="19278" y="17996"/>
                </a:cubicBezTo>
                <a:cubicBezTo>
                  <a:pt x="19278" y="18618"/>
                  <a:pt x="18819" y="19120"/>
                  <a:pt x="18252" y="19120"/>
                </a:cubicBezTo>
                <a:cubicBezTo>
                  <a:pt x="17685" y="19120"/>
                  <a:pt x="17227" y="18618"/>
                  <a:pt x="17227" y="17996"/>
                </a:cubicBezTo>
                <a:cubicBezTo>
                  <a:pt x="17227" y="17375"/>
                  <a:pt x="17685" y="16873"/>
                  <a:pt x="18252" y="1687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grpSp>
        <p:nvGrpSpPr>
          <p:cNvPr id="13607" name="Group 13607"/>
          <p:cNvGrpSpPr/>
          <p:nvPr/>
        </p:nvGrpSpPr>
        <p:grpSpPr>
          <a:xfrm>
            <a:off x="5007138" y="4296796"/>
            <a:ext cx="281020" cy="1513754"/>
            <a:chOff x="136368" y="27589"/>
            <a:chExt cx="562039" cy="3027507"/>
          </a:xfrm>
        </p:grpSpPr>
        <p:sp>
          <p:nvSpPr>
            <p:cNvPr id="13604" name="Shape 13604"/>
            <p:cNvSpPr/>
            <p:nvPr/>
          </p:nvSpPr>
          <p:spPr>
            <a:xfrm rot="16200000">
              <a:off x="212991" y="2505347"/>
              <a:ext cx="392202" cy="503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67733" tIns="67733" rIns="67733" bIns="67733" numCol="1" anchor="ctr">
              <a:spAutoFit/>
            </a:bodyPr>
            <a:lstStyle>
              <a:lvl1pPr defTabSz="914400">
                <a:lnSpc>
                  <a:spcPct val="80000"/>
                </a:lnSpc>
                <a:defRPr sz="25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933" dirty="0">
                  <a:solidFill>
                    <a:schemeClr val="bg1"/>
                  </a:solidFill>
                </a:rPr>
                <a:t>A</a:t>
              </a:r>
            </a:p>
          </p:txBody>
        </p:sp>
        <p:sp>
          <p:nvSpPr>
            <p:cNvPr id="13605" name="Shape 13605"/>
            <p:cNvSpPr/>
            <p:nvPr/>
          </p:nvSpPr>
          <p:spPr>
            <a:xfrm rot="16200000">
              <a:off x="-812400" y="980349"/>
              <a:ext cx="2408777" cy="5032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67733" tIns="67733" rIns="67733" bIns="67733" numCol="1" anchor="ctr">
              <a:spAutoFit/>
            </a:bodyPr>
            <a:lstStyle>
              <a:lvl1pPr algn="l" defTabSz="914400">
                <a:lnSpc>
                  <a:spcPct val="80000"/>
                </a:lnSpc>
                <a:defRPr sz="18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sz="933" dirty="0">
                  <a:solidFill>
                    <a:schemeClr val="bg1"/>
                  </a:solidFill>
                </a:rPr>
                <a:t>Subtitle Goes Here</a:t>
              </a:r>
            </a:p>
          </p:txBody>
        </p:sp>
        <p:sp>
          <p:nvSpPr>
            <p:cNvPr id="13606" name="Shape 13606"/>
            <p:cNvSpPr/>
            <p:nvPr/>
          </p:nvSpPr>
          <p:spPr>
            <a:xfrm>
              <a:off x="136368" y="2493057"/>
              <a:ext cx="562039" cy="562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933">
                <a:solidFill>
                  <a:schemeClr val="bg1"/>
                </a:solidFill>
              </a:endParaRPr>
            </a:p>
          </p:txBody>
        </p:sp>
      </p:grpSp>
      <p:grpSp>
        <p:nvGrpSpPr>
          <p:cNvPr id="13611" name="Group 13611"/>
          <p:cNvGrpSpPr/>
          <p:nvPr/>
        </p:nvGrpSpPr>
        <p:grpSpPr>
          <a:xfrm>
            <a:off x="5801507" y="3648866"/>
            <a:ext cx="281020" cy="1513754"/>
            <a:chOff x="136368" y="27591"/>
            <a:chExt cx="562039" cy="3027505"/>
          </a:xfrm>
        </p:grpSpPr>
        <p:sp>
          <p:nvSpPr>
            <p:cNvPr id="13608" name="Shape 13608"/>
            <p:cNvSpPr/>
            <p:nvPr/>
          </p:nvSpPr>
          <p:spPr>
            <a:xfrm rot="16200000">
              <a:off x="230951" y="2492505"/>
              <a:ext cx="392202" cy="503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67733" tIns="67733" rIns="67733" bIns="67733" numCol="1" anchor="ctr">
              <a:spAutoFit/>
            </a:bodyPr>
            <a:lstStyle>
              <a:lvl1pPr defTabSz="914400">
                <a:lnSpc>
                  <a:spcPct val="80000"/>
                </a:lnSpc>
                <a:defRPr sz="25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933" dirty="0">
                  <a:solidFill>
                    <a:schemeClr val="bg1"/>
                  </a:solidFill>
                </a:rPr>
                <a:t>B</a:t>
              </a:r>
            </a:p>
          </p:txBody>
        </p:sp>
        <p:sp>
          <p:nvSpPr>
            <p:cNvPr id="13609" name="Shape 13609"/>
            <p:cNvSpPr/>
            <p:nvPr/>
          </p:nvSpPr>
          <p:spPr>
            <a:xfrm rot="16200000">
              <a:off x="-812399" y="980350"/>
              <a:ext cx="2408776" cy="5032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67733" tIns="67733" rIns="67733" bIns="67733" numCol="1" anchor="ctr">
              <a:spAutoFit/>
            </a:bodyPr>
            <a:lstStyle>
              <a:lvl1pPr algn="l" defTabSz="914400">
                <a:lnSpc>
                  <a:spcPct val="80000"/>
                </a:lnSpc>
                <a:defRPr sz="18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sz="933">
                  <a:solidFill>
                    <a:schemeClr val="bg1"/>
                  </a:solidFill>
                </a:rPr>
                <a:t>Subtitle Goes Here</a:t>
              </a:r>
            </a:p>
          </p:txBody>
        </p:sp>
        <p:sp>
          <p:nvSpPr>
            <p:cNvPr id="13610" name="Shape 13610"/>
            <p:cNvSpPr/>
            <p:nvPr/>
          </p:nvSpPr>
          <p:spPr>
            <a:xfrm>
              <a:off x="136368" y="2493057"/>
              <a:ext cx="562039" cy="562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933">
                <a:solidFill>
                  <a:schemeClr val="bg1"/>
                </a:solidFill>
              </a:endParaRPr>
            </a:p>
          </p:txBody>
        </p:sp>
      </p:grpSp>
      <p:grpSp>
        <p:nvGrpSpPr>
          <p:cNvPr id="13615" name="Group 13615"/>
          <p:cNvGrpSpPr/>
          <p:nvPr/>
        </p:nvGrpSpPr>
        <p:grpSpPr>
          <a:xfrm>
            <a:off x="6583821" y="2990528"/>
            <a:ext cx="281021" cy="1513753"/>
            <a:chOff x="136368" y="27591"/>
            <a:chExt cx="562039" cy="3027505"/>
          </a:xfrm>
        </p:grpSpPr>
        <p:sp>
          <p:nvSpPr>
            <p:cNvPr id="13612" name="Shape 13612"/>
            <p:cNvSpPr/>
            <p:nvPr/>
          </p:nvSpPr>
          <p:spPr>
            <a:xfrm rot="16200000">
              <a:off x="195889" y="2522449"/>
              <a:ext cx="392202" cy="503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67733" tIns="67733" rIns="67733" bIns="67733" numCol="1" anchor="ctr">
              <a:spAutoFit/>
            </a:bodyPr>
            <a:lstStyle>
              <a:lvl1pPr defTabSz="914400">
                <a:lnSpc>
                  <a:spcPct val="80000"/>
                </a:lnSpc>
                <a:defRPr sz="25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933" dirty="0">
                  <a:solidFill>
                    <a:schemeClr val="bg1"/>
                  </a:solidFill>
                </a:rPr>
                <a:t>C</a:t>
              </a:r>
            </a:p>
          </p:txBody>
        </p:sp>
        <p:sp>
          <p:nvSpPr>
            <p:cNvPr id="13613" name="Shape 13613"/>
            <p:cNvSpPr/>
            <p:nvPr/>
          </p:nvSpPr>
          <p:spPr>
            <a:xfrm rot="16200000">
              <a:off x="-812401" y="980352"/>
              <a:ext cx="2408777" cy="50325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67733" tIns="67733" rIns="67733" bIns="67733" numCol="1" anchor="ctr">
              <a:spAutoFit/>
            </a:bodyPr>
            <a:lstStyle>
              <a:lvl1pPr algn="l" defTabSz="914400">
                <a:lnSpc>
                  <a:spcPct val="80000"/>
                </a:lnSpc>
                <a:defRPr sz="18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sz="933">
                  <a:solidFill>
                    <a:schemeClr val="bg1"/>
                  </a:solidFill>
                </a:rPr>
                <a:t>Subtitle Goes Here</a:t>
              </a:r>
            </a:p>
          </p:txBody>
        </p:sp>
        <p:sp>
          <p:nvSpPr>
            <p:cNvPr id="13614" name="Shape 13614"/>
            <p:cNvSpPr/>
            <p:nvPr/>
          </p:nvSpPr>
          <p:spPr>
            <a:xfrm>
              <a:off x="136368" y="2493057"/>
              <a:ext cx="562039" cy="562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933">
                <a:solidFill>
                  <a:schemeClr val="bg1"/>
                </a:solidFill>
              </a:endParaRPr>
            </a:p>
          </p:txBody>
        </p:sp>
      </p:grpSp>
      <p:grpSp>
        <p:nvGrpSpPr>
          <p:cNvPr id="13619" name="Group 13619"/>
          <p:cNvGrpSpPr/>
          <p:nvPr/>
        </p:nvGrpSpPr>
        <p:grpSpPr>
          <a:xfrm>
            <a:off x="7384539" y="2336247"/>
            <a:ext cx="281020" cy="1513754"/>
            <a:chOff x="136368" y="27589"/>
            <a:chExt cx="562039" cy="3027507"/>
          </a:xfrm>
        </p:grpSpPr>
        <p:sp>
          <p:nvSpPr>
            <p:cNvPr id="13616" name="Shape 13616"/>
            <p:cNvSpPr/>
            <p:nvPr/>
          </p:nvSpPr>
          <p:spPr>
            <a:xfrm rot="16200000">
              <a:off x="238649" y="2496793"/>
              <a:ext cx="392202" cy="5032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67733" tIns="67733" rIns="67733" bIns="67733" numCol="1" anchor="ctr">
              <a:spAutoFit/>
            </a:bodyPr>
            <a:lstStyle>
              <a:lvl1pPr defTabSz="914400">
                <a:lnSpc>
                  <a:spcPct val="80000"/>
                </a:lnSpc>
                <a:defRPr sz="25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933" dirty="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13617" name="Shape 13617"/>
            <p:cNvSpPr/>
            <p:nvPr/>
          </p:nvSpPr>
          <p:spPr>
            <a:xfrm rot="16200000">
              <a:off x="-812400" y="980349"/>
              <a:ext cx="2408777" cy="5032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67733" tIns="67733" rIns="67733" bIns="67733" numCol="1" anchor="ctr">
              <a:spAutoFit/>
            </a:bodyPr>
            <a:lstStyle>
              <a:lvl1pPr algn="l" defTabSz="914400">
                <a:lnSpc>
                  <a:spcPct val="80000"/>
                </a:lnSpc>
                <a:defRPr sz="1800">
                  <a:solidFill>
                    <a:srgbClr val="FFFFFF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sz="933">
                  <a:solidFill>
                    <a:schemeClr val="bg1"/>
                  </a:solidFill>
                </a:rPr>
                <a:t>Subtitle Goes Here</a:t>
              </a:r>
            </a:p>
          </p:txBody>
        </p:sp>
        <p:sp>
          <p:nvSpPr>
            <p:cNvPr id="13618" name="Shape 13618"/>
            <p:cNvSpPr/>
            <p:nvPr/>
          </p:nvSpPr>
          <p:spPr>
            <a:xfrm>
              <a:off x="136368" y="2493057"/>
              <a:ext cx="562039" cy="562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933">
                <a:solidFill>
                  <a:schemeClr val="bg1"/>
                </a:solidFill>
              </a:endParaRPr>
            </a:p>
          </p:txBody>
        </p:sp>
      </p:grpSp>
      <p:sp>
        <p:nvSpPr>
          <p:cNvPr id="61" name="TextBox 76"/>
          <p:cNvSpPr txBox="1"/>
          <p:nvPr/>
        </p:nvSpPr>
        <p:spPr>
          <a:xfrm>
            <a:off x="3453574" y="223013"/>
            <a:ext cx="545122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accent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单击修改您的标题</a:t>
            </a:r>
            <a:endParaRPr lang="zh-CN" altLang="en-US" sz="2800" dirty="0">
              <a:solidFill>
                <a:schemeClr val="accent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72326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00"/>
                                        <p:tgtEl>
                                          <p:spTgt spid="1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00" fill="hold"/>
                                        <p:tgtEl>
                                          <p:spTgt spid="13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13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3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00" fill="hold"/>
                                        <p:tgtEl>
                                          <p:spTgt spid="13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00" fill="hold"/>
                                        <p:tgtEl>
                                          <p:spTgt spid="13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10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3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80" fill="hold"/>
                                        <p:tgtEl>
                                          <p:spTgt spid="135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" fill="hold"/>
                                        <p:tgtEl>
                                          <p:spTgt spid="135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8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3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00" fill="hold"/>
                                        <p:tgtEl>
                                          <p:spTgt spid="136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00" fill="hold"/>
                                        <p:tgtEl>
                                          <p:spTgt spid="136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80"/>
                            </p:stCondLst>
                            <p:childTnLst>
                              <p:par>
                                <p:cTn id="2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3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00" fill="hold"/>
                                        <p:tgtEl>
                                          <p:spTgt spid="13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00" fill="hold"/>
                                        <p:tgtEl>
                                          <p:spTgt spid="13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8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13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00" fill="hold"/>
                                        <p:tgtEl>
                                          <p:spTgt spid="13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00" fill="hold"/>
                                        <p:tgtEl>
                                          <p:spTgt spid="13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80"/>
                            </p:stCondLst>
                            <p:childTnLst>
                              <p:par>
                                <p:cTn id="3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3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700"/>
                                        <p:tgtEl>
                                          <p:spTgt spid="13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980"/>
                            </p:stCondLst>
                            <p:childTnLst>
                              <p:par>
                                <p:cTn id="4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3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80" fill="hold"/>
                                        <p:tgtEl>
                                          <p:spTgt spid="135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" fill="hold"/>
                                        <p:tgtEl>
                                          <p:spTgt spid="135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60"/>
                            </p:stCondLst>
                            <p:childTnLst>
                              <p:par>
                                <p:cTn id="4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13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00" fill="hold"/>
                                        <p:tgtEl>
                                          <p:spTgt spid="13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00" fill="hold"/>
                                        <p:tgtEl>
                                          <p:spTgt spid="13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760"/>
                            </p:stCondLst>
                            <p:childTnLst>
                              <p:par>
                                <p:cTn id="5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3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00" fill="hold"/>
                                        <p:tgtEl>
                                          <p:spTgt spid="13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00" fill="hold"/>
                                        <p:tgtEl>
                                          <p:spTgt spid="13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46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1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00" fill="hold"/>
                                        <p:tgtEl>
                                          <p:spTgt spid="13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00" fill="hold"/>
                                        <p:tgtEl>
                                          <p:spTgt spid="13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16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13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00"/>
                                        <p:tgtEl>
                                          <p:spTgt spid="13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860"/>
                            </p:stCondLst>
                            <p:childTnLst>
                              <p:par>
                                <p:cTn id="6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8" fill="hold"/>
                                        <p:tgtEl>
                                          <p:spTgt spid="13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80" fill="hold"/>
                                        <p:tgtEl>
                                          <p:spTgt spid="13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" fill="hold"/>
                                        <p:tgtEl>
                                          <p:spTgt spid="13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940"/>
                            </p:stCondLst>
                            <p:childTnLst>
                              <p:par>
                                <p:cTn id="7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3" fill="hold"/>
                                        <p:tgtEl>
                                          <p:spTgt spid="13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700" fill="hold"/>
                                        <p:tgtEl>
                                          <p:spTgt spid="136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00" fill="hold"/>
                                        <p:tgtEl>
                                          <p:spTgt spid="136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640"/>
                            </p:stCondLst>
                            <p:childTnLst>
                              <p:par>
                                <p:cTn id="7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fill="hold"/>
                                        <p:tgtEl>
                                          <p:spTgt spid="13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700" fill="hold"/>
                                        <p:tgtEl>
                                          <p:spTgt spid="136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00" fill="hold"/>
                                        <p:tgtEl>
                                          <p:spTgt spid="13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340"/>
                            </p:stCondLst>
                            <p:childTnLst>
                              <p:par>
                                <p:cTn id="8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3" fill="hold"/>
                                        <p:tgtEl>
                                          <p:spTgt spid="1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700" fill="hold"/>
                                        <p:tgtEl>
                                          <p:spTgt spid="13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00" fill="hold"/>
                                        <p:tgtEl>
                                          <p:spTgt spid="13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4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8" fill="hold"/>
                                        <p:tgtEl>
                                          <p:spTgt spid="13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700"/>
                                        <p:tgtEl>
                                          <p:spTgt spid="13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740"/>
                            </p:stCondLst>
                            <p:childTnLst>
                              <p:par>
                                <p:cTn id="9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2" fill="hold"/>
                                        <p:tgtEl>
                                          <p:spTgt spid="1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80" fill="hold"/>
                                        <p:tgtEl>
                                          <p:spTgt spid="13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80" fill="hold"/>
                                        <p:tgtEl>
                                          <p:spTgt spid="13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820"/>
                            </p:stCondLst>
                            <p:childTnLst>
                              <p:par>
                                <p:cTn id="9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7" fill="hold"/>
                                        <p:tgtEl>
                                          <p:spTgt spid="13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700" fill="hold"/>
                                        <p:tgtEl>
                                          <p:spTgt spid="136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700" fill="hold"/>
                                        <p:tgtEl>
                                          <p:spTgt spid="136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520"/>
                            </p:stCondLst>
                            <p:childTnLst>
                              <p:par>
                                <p:cTn id="10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fill="hold"/>
                                        <p:tgtEl>
                                          <p:spTgt spid="1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700" fill="hold"/>
                                        <p:tgtEl>
                                          <p:spTgt spid="13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700" fill="hold"/>
                                        <p:tgtEl>
                                          <p:spTgt spid="13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220"/>
                            </p:stCondLst>
                            <p:childTnLst>
                              <p:par>
                                <p:cTn id="10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7" fill="hold"/>
                                        <p:tgtEl>
                                          <p:spTgt spid="1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700" fill="hold"/>
                                        <p:tgtEl>
                                          <p:spTgt spid="135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700" fill="hold"/>
                                        <p:tgtEl>
                                          <p:spTgt spid="135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66" grpId="0" animBg="1" advAuto="0"/>
      <p:bldP spid="13569" grpId="0" advAuto="0"/>
      <p:bldP spid="13572" grpId="0" advAuto="0"/>
      <p:bldP spid="13575" grpId="0" advAuto="0"/>
      <p:bldP spid="13578" grpId="0" advAuto="0"/>
      <p:bldP spid="13581" grpId="0" animBg="1" advAuto="0"/>
      <p:bldP spid="13584" grpId="0" animBg="1" advAuto="0"/>
      <p:bldP spid="13585" grpId="0" animBg="1" advAuto="0"/>
      <p:bldP spid="13586" grpId="0" animBg="1" advAuto="0"/>
      <p:bldP spid="13587" grpId="0" animBg="1" advAuto="0"/>
      <p:bldP spid="13590" grpId="0" animBg="1" advAuto="0"/>
      <p:bldP spid="13593" grpId="0" animBg="1" advAuto="0"/>
      <p:bldP spid="13596" grpId="0" animBg="1" advAuto="0"/>
      <p:bldP spid="13599" grpId="0" animBg="1" advAuto="0"/>
      <p:bldP spid="13600" grpId="0" animBg="1" advAuto="0"/>
      <p:bldP spid="13601" grpId="0" animBg="1" advAuto="0"/>
      <p:bldP spid="13602" grpId="0" animBg="1" advAuto="0"/>
      <p:bldP spid="13603" grpId="0" animBg="1" advAuto="0"/>
      <p:bldP spid="13607" grpId="0" advAuto="0"/>
      <p:bldP spid="13611" grpId="0" advAuto="0"/>
      <p:bldP spid="13615" grpId="0" advAuto="0"/>
      <p:bldP spid="13619" grpId="0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89" name="Group 13689"/>
          <p:cNvGrpSpPr/>
          <p:nvPr/>
        </p:nvGrpSpPr>
        <p:grpSpPr>
          <a:xfrm>
            <a:off x="8124882" y="2500982"/>
            <a:ext cx="3033781" cy="3013935"/>
            <a:chOff x="0" y="55657"/>
            <a:chExt cx="6067562" cy="6027869"/>
          </a:xfrm>
        </p:grpSpPr>
        <p:sp>
          <p:nvSpPr>
            <p:cNvPr id="13684" name="Shape 13684"/>
            <p:cNvSpPr/>
            <p:nvPr/>
          </p:nvSpPr>
          <p:spPr>
            <a:xfrm>
              <a:off x="1931703" y="2220494"/>
              <a:ext cx="4086332" cy="1564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rmAutofit/>
            </a:bodyPr>
            <a:lstStyle>
              <a:lvl1pPr algn="just">
                <a:lnSpc>
                  <a:spcPct val="120000"/>
                </a:lnSpc>
                <a:defRPr sz="25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1200" dirty="0">
                  <a:solidFill>
                    <a:schemeClr val="bg1">
                      <a:lumMod val="50000"/>
                    </a:schemeClr>
                  </a:solidFill>
                </a:rPr>
                <a:t>Dummy text is also used to demonstrate the appearance .</a:t>
              </a:r>
            </a:p>
          </p:txBody>
        </p:sp>
        <p:sp>
          <p:nvSpPr>
            <p:cNvPr id="13685" name="Shape 13685"/>
            <p:cNvSpPr/>
            <p:nvPr/>
          </p:nvSpPr>
          <p:spPr>
            <a:xfrm>
              <a:off x="0" y="55657"/>
              <a:ext cx="4855962" cy="7199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algn="l" defTabSz="1054100">
                <a:lnSpc>
                  <a:spcPts val="15700"/>
                </a:lnSpc>
                <a:spcBef>
                  <a:spcPts val="600"/>
                </a:spcBef>
                <a:defRPr sz="4000" spc="-239" baseline="15000">
                  <a:solidFill>
                    <a:srgbClr val="A6AAA9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1pPr>
            </a:lstStyle>
            <a:p>
              <a:pPr lvl="0">
                <a:lnSpc>
                  <a:spcPct val="100000"/>
                </a:lnSpc>
                <a:defRPr sz="1800" spc="0" baseline="0">
                  <a:solidFill>
                    <a:srgbClr val="000000"/>
                  </a:solidFill>
                </a:defRPr>
              </a:pPr>
              <a:r>
                <a:rPr lang="zh-CN" altLang="en-US" sz="2000" spc="0" dirty="0">
                  <a:solidFill>
                    <a:schemeClr val="bg1">
                      <a:lumMod val="50000"/>
                    </a:schemeClr>
                  </a:solidFill>
                  <a:latin typeface="Roboto Regular"/>
                  <a:cs typeface="Roboto Regular"/>
                </a:rPr>
                <a:t>点击添加标题</a:t>
              </a:r>
            </a:p>
          </p:txBody>
        </p:sp>
        <p:sp>
          <p:nvSpPr>
            <p:cNvPr id="13686" name="Shape 13686"/>
            <p:cNvSpPr/>
            <p:nvPr/>
          </p:nvSpPr>
          <p:spPr>
            <a:xfrm>
              <a:off x="0" y="2463049"/>
              <a:ext cx="1931704" cy="11197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algn="l" defTabSz="1054100">
                <a:lnSpc>
                  <a:spcPts val="22900"/>
                </a:lnSpc>
                <a:spcBef>
                  <a:spcPts val="10000"/>
                </a:spcBef>
                <a:defRPr sz="10000" cap="all" spc="-600" baseline="5999">
                  <a:solidFill>
                    <a:srgbClr val="02AF96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00000"/>
                </a:lnSpc>
                <a:defRPr sz="1800" cap="none" spc="0" baseline="0">
                  <a:solidFill>
                    <a:srgbClr val="000000"/>
                  </a:solidFill>
                </a:defRPr>
              </a:pPr>
              <a:r>
                <a:rPr sz="3467" spc="-300" dirty="0">
                  <a:solidFill>
                    <a:schemeClr val="accent2"/>
                  </a:solidFill>
                </a:rPr>
                <a:t>95%</a:t>
              </a:r>
            </a:p>
          </p:txBody>
        </p:sp>
        <p:sp>
          <p:nvSpPr>
            <p:cNvPr id="13687" name="Shape 13687"/>
            <p:cNvSpPr/>
            <p:nvPr/>
          </p:nvSpPr>
          <p:spPr>
            <a:xfrm>
              <a:off x="0" y="3950320"/>
              <a:ext cx="6067562" cy="21332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rmAutofit fontScale="92500" lnSpcReduction="20000"/>
            </a:bodyPr>
            <a:lstStyle>
              <a:lvl1pPr algn="just" defTabSz="751205">
                <a:lnSpc>
                  <a:spcPct val="120000"/>
                </a:lnSpc>
                <a:defRPr sz="2275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4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1200">
                  <a:solidFill>
                    <a:schemeClr val="bg1">
                      <a:lumMod val="50000"/>
                    </a:schemeClr>
                  </a:solidFill>
                </a:rPr>
                <a:t>Dummy text is also used to demonstrate the appearance of different typefaces and layouts, and in general the content filler text for layouts, non-readability is of great importance.</a:t>
              </a:r>
            </a:p>
          </p:txBody>
        </p:sp>
        <p:sp>
          <p:nvSpPr>
            <p:cNvPr id="13688" name="Shape 13688"/>
            <p:cNvSpPr/>
            <p:nvPr/>
          </p:nvSpPr>
          <p:spPr>
            <a:xfrm>
              <a:off x="0" y="692261"/>
              <a:ext cx="5816282" cy="9582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rmAutofit/>
            </a:bodyPr>
            <a:lstStyle>
              <a:lvl1pPr algn="just">
                <a:lnSpc>
                  <a:spcPct val="120000"/>
                </a:lnSpc>
                <a:defRPr sz="25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1200" dirty="0">
                  <a:solidFill>
                    <a:schemeClr val="bg1">
                      <a:lumMod val="50000"/>
                    </a:schemeClr>
                  </a:solidFill>
                </a:rPr>
                <a:t>Dummy text is also used to demonstrate the appearance .</a:t>
              </a:r>
            </a:p>
          </p:txBody>
        </p:sp>
      </p:grpSp>
      <p:grpSp>
        <p:nvGrpSpPr>
          <p:cNvPr id="13696" name="Group 13696"/>
          <p:cNvGrpSpPr/>
          <p:nvPr/>
        </p:nvGrpSpPr>
        <p:grpSpPr>
          <a:xfrm>
            <a:off x="1101068" y="3335534"/>
            <a:ext cx="2741613" cy="2597433"/>
            <a:chOff x="0" y="0"/>
            <a:chExt cx="5483224" cy="5194865"/>
          </a:xfrm>
        </p:grpSpPr>
        <p:sp>
          <p:nvSpPr>
            <p:cNvPr id="13690" name="Shape 13690"/>
            <p:cNvSpPr/>
            <p:nvPr/>
          </p:nvSpPr>
          <p:spPr>
            <a:xfrm>
              <a:off x="0" y="12629"/>
              <a:ext cx="5462202" cy="51822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9" extrusionOk="0">
                  <a:moveTo>
                    <a:pt x="10880" y="1"/>
                  </a:moveTo>
                  <a:lnTo>
                    <a:pt x="71" y="2044"/>
                  </a:lnTo>
                  <a:cubicBezTo>
                    <a:pt x="32" y="2051"/>
                    <a:pt x="4" y="2085"/>
                    <a:pt x="1" y="2127"/>
                  </a:cubicBezTo>
                  <a:cubicBezTo>
                    <a:pt x="0" y="2134"/>
                    <a:pt x="4" y="2140"/>
                    <a:pt x="5" y="2147"/>
                  </a:cubicBezTo>
                  <a:lnTo>
                    <a:pt x="1" y="2148"/>
                  </a:lnTo>
                  <a:lnTo>
                    <a:pt x="1" y="16498"/>
                  </a:lnTo>
                  <a:lnTo>
                    <a:pt x="10898" y="21473"/>
                  </a:lnTo>
                  <a:lnTo>
                    <a:pt x="10898" y="21508"/>
                  </a:lnTo>
                  <a:cubicBezTo>
                    <a:pt x="10898" y="21558"/>
                    <a:pt x="10939" y="21599"/>
                    <a:pt x="10986" y="21599"/>
                  </a:cubicBezTo>
                  <a:cubicBezTo>
                    <a:pt x="11025" y="21599"/>
                    <a:pt x="11052" y="21569"/>
                    <a:pt x="11063" y="21531"/>
                  </a:cubicBezTo>
                  <a:lnTo>
                    <a:pt x="21600" y="16432"/>
                  </a:lnTo>
                  <a:lnTo>
                    <a:pt x="21600" y="2266"/>
                  </a:lnTo>
                  <a:cubicBezTo>
                    <a:pt x="21600" y="2266"/>
                    <a:pt x="21576" y="2261"/>
                    <a:pt x="21556" y="2257"/>
                  </a:cubicBezTo>
                  <a:cubicBezTo>
                    <a:pt x="21563" y="2243"/>
                    <a:pt x="21570" y="2225"/>
                    <a:pt x="21569" y="2208"/>
                  </a:cubicBezTo>
                  <a:cubicBezTo>
                    <a:pt x="21566" y="2167"/>
                    <a:pt x="21536" y="2134"/>
                    <a:pt x="21498" y="2127"/>
                  </a:cubicBezTo>
                  <a:lnTo>
                    <a:pt x="10911" y="3"/>
                  </a:lnTo>
                  <a:cubicBezTo>
                    <a:pt x="10900" y="1"/>
                    <a:pt x="10890" y="-1"/>
                    <a:pt x="10880" y="1"/>
                  </a:cubicBezTo>
                  <a:close/>
                </a:path>
              </a:pathLst>
            </a:custGeom>
            <a:solidFill>
              <a:srgbClr val="DCDEE0"/>
            </a:solidFill>
            <a:ln w="12700" cap="flat">
              <a:noFill/>
              <a:miter lim="400000"/>
            </a:ln>
            <a:effectLst>
              <a:outerShdw blurRad="355600" rotWithShape="0">
                <a:srgbClr val="000000">
                  <a:alpha val="7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grpSp>
          <p:nvGrpSpPr>
            <p:cNvPr id="13695" name="Group 13695"/>
            <p:cNvGrpSpPr/>
            <p:nvPr/>
          </p:nvGrpSpPr>
          <p:grpSpPr>
            <a:xfrm>
              <a:off x="20819" y="0"/>
              <a:ext cx="5462406" cy="5182056"/>
              <a:chOff x="0" y="3314960"/>
              <a:chExt cx="5462405" cy="5182055"/>
            </a:xfrm>
          </p:grpSpPr>
          <p:sp>
            <p:nvSpPr>
              <p:cNvPr id="13691" name="Shape 13691"/>
              <p:cNvSpPr/>
              <p:nvPr/>
            </p:nvSpPr>
            <p:spPr>
              <a:xfrm>
                <a:off x="12799" y="3340558"/>
                <a:ext cx="5410662" cy="14483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7599"/>
                    </a:moveTo>
                    <a:lnTo>
                      <a:pt x="10911" y="0"/>
                    </a:lnTo>
                    <a:lnTo>
                      <a:pt x="0" y="7309"/>
                    </a:lnTo>
                    <a:lnTo>
                      <a:pt x="11067" y="21600"/>
                    </a:lnTo>
                    <a:cubicBezTo>
                      <a:pt x="11067" y="21600"/>
                      <a:pt x="21600" y="7599"/>
                      <a:pt x="21600" y="7599"/>
                    </a:cubicBezTo>
                    <a:close/>
                  </a:path>
                </a:pathLst>
              </a:custGeom>
              <a:solidFill>
                <a:srgbClr val="222A3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228594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4000"/>
              </a:p>
            </p:txBody>
          </p:sp>
          <p:sp>
            <p:nvSpPr>
              <p:cNvPr id="13692" name="Shape 13692"/>
              <p:cNvSpPr/>
              <p:nvPr/>
            </p:nvSpPr>
            <p:spPr>
              <a:xfrm>
                <a:off x="0" y="3826923"/>
                <a:ext cx="2774804" cy="464827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5" y="0"/>
                    </a:moveTo>
                    <a:lnTo>
                      <a:pt x="0" y="16"/>
                    </a:lnTo>
                    <a:lnTo>
                      <a:pt x="0" y="16014"/>
                    </a:lnTo>
                    <a:lnTo>
                      <a:pt x="21600" y="21600"/>
                    </a:lnTo>
                    <a:lnTo>
                      <a:pt x="21600" y="4427"/>
                    </a:lnTo>
                    <a:cubicBezTo>
                      <a:pt x="21600" y="4427"/>
                      <a:pt x="145" y="0"/>
                      <a:pt x="145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A6AAA9"/>
                  </a:gs>
                  <a:gs pos="100000">
                    <a:srgbClr val="DCDEE0"/>
                  </a:gs>
                </a:gsLst>
                <a:lin ang="15946051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228594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4000"/>
              </a:p>
            </p:txBody>
          </p:sp>
          <p:sp>
            <p:nvSpPr>
              <p:cNvPr id="13693" name="Shape 13693"/>
              <p:cNvSpPr/>
              <p:nvPr/>
            </p:nvSpPr>
            <p:spPr>
              <a:xfrm>
                <a:off x="2777398" y="3852521"/>
                <a:ext cx="2685008" cy="46331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54" y="0"/>
                    </a:moveTo>
                    <a:lnTo>
                      <a:pt x="129" y="4377"/>
                    </a:lnTo>
                    <a:lnTo>
                      <a:pt x="0" y="4351"/>
                    </a:lnTo>
                    <a:lnTo>
                      <a:pt x="0" y="21580"/>
                    </a:lnTo>
                    <a:lnTo>
                      <a:pt x="80" y="21600"/>
                    </a:lnTo>
                    <a:lnTo>
                      <a:pt x="21600" y="15874"/>
                    </a:lnTo>
                    <a:lnTo>
                      <a:pt x="21600" y="27"/>
                    </a:lnTo>
                    <a:cubicBezTo>
                      <a:pt x="21600" y="27"/>
                      <a:pt x="21354" y="0"/>
                      <a:pt x="21354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53585F"/>
                  </a:gs>
                  <a:gs pos="100000">
                    <a:srgbClr val="DCDEE0"/>
                  </a:gs>
                </a:gsLst>
                <a:lin ang="15946051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228594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4000"/>
              </a:p>
            </p:txBody>
          </p:sp>
          <p:sp>
            <p:nvSpPr>
              <p:cNvPr id="13694" name="Shape 13694"/>
              <p:cNvSpPr/>
              <p:nvPr/>
            </p:nvSpPr>
            <p:spPr>
              <a:xfrm>
                <a:off x="-1" y="3314960"/>
                <a:ext cx="5454350" cy="51820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4" h="21599" extrusionOk="0">
                    <a:moveTo>
                      <a:pt x="11061" y="6031"/>
                    </a:moveTo>
                    <a:lnTo>
                      <a:pt x="428" y="2162"/>
                    </a:lnTo>
                    <a:lnTo>
                      <a:pt x="10907" y="183"/>
                    </a:lnTo>
                    <a:lnTo>
                      <a:pt x="21178" y="2241"/>
                    </a:lnTo>
                    <a:cubicBezTo>
                      <a:pt x="21178" y="2241"/>
                      <a:pt x="11061" y="6031"/>
                      <a:pt x="11061" y="6031"/>
                    </a:cubicBezTo>
                    <a:close/>
                    <a:moveTo>
                      <a:pt x="21524" y="2125"/>
                    </a:moveTo>
                    <a:lnTo>
                      <a:pt x="10923" y="1"/>
                    </a:lnTo>
                    <a:cubicBezTo>
                      <a:pt x="10913" y="-1"/>
                      <a:pt x="10902" y="-1"/>
                      <a:pt x="10892" y="1"/>
                    </a:cubicBezTo>
                    <a:lnTo>
                      <a:pt x="71" y="2044"/>
                    </a:lnTo>
                    <a:cubicBezTo>
                      <a:pt x="32" y="2051"/>
                      <a:pt x="3" y="2085"/>
                      <a:pt x="0" y="2127"/>
                    </a:cubicBezTo>
                    <a:cubicBezTo>
                      <a:pt x="-3" y="2168"/>
                      <a:pt x="21" y="2206"/>
                      <a:pt x="58" y="2220"/>
                    </a:cubicBezTo>
                    <a:lnTo>
                      <a:pt x="10912" y="6170"/>
                    </a:lnTo>
                    <a:lnTo>
                      <a:pt x="10912" y="21508"/>
                    </a:lnTo>
                    <a:cubicBezTo>
                      <a:pt x="10912" y="21558"/>
                      <a:pt x="10950" y="21599"/>
                      <a:pt x="10998" y="21599"/>
                    </a:cubicBezTo>
                    <a:cubicBezTo>
                      <a:pt x="11046" y="21599"/>
                      <a:pt x="11085" y="21558"/>
                      <a:pt x="11085" y="21508"/>
                    </a:cubicBezTo>
                    <a:lnTo>
                      <a:pt x="11085" y="6215"/>
                    </a:lnTo>
                    <a:cubicBezTo>
                      <a:pt x="11087" y="6214"/>
                      <a:pt x="11089" y="6214"/>
                      <a:pt x="11091" y="6213"/>
                    </a:cubicBezTo>
                    <a:lnTo>
                      <a:pt x="21537" y="2301"/>
                    </a:lnTo>
                    <a:cubicBezTo>
                      <a:pt x="21574" y="2287"/>
                      <a:pt x="21597" y="2249"/>
                      <a:pt x="21594" y="2208"/>
                    </a:cubicBezTo>
                    <a:cubicBezTo>
                      <a:pt x="21591" y="2167"/>
                      <a:pt x="21562" y="2133"/>
                      <a:pt x="21524" y="2125"/>
                    </a:cubicBezTo>
                    <a:close/>
                  </a:path>
                </a:pathLst>
              </a:custGeom>
              <a:solidFill>
                <a:srgbClr val="DCDEE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228594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4000"/>
              </a:p>
            </p:txBody>
          </p:sp>
        </p:grpSp>
      </p:grpSp>
      <p:grpSp>
        <p:nvGrpSpPr>
          <p:cNvPr id="13701" name="Group 13701"/>
          <p:cNvGrpSpPr/>
          <p:nvPr/>
        </p:nvGrpSpPr>
        <p:grpSpPr>
          <a:xfrm>
            <a:off x="1334635" y="2042457"/>
            <a:ext cx="2431256" cy="1988091"/>
            <a:chOff x="0" y="0"/>
            <a:chExt cx="4862510" cy="3976180"/>
          </a:xfrm>
        </p:grpSpPr>
        <p:sp>
          <p:nvSpPr>
            <p:cNvPr id="13697" name="Shape 13697"/>
            <p:cNvSpPr/>
            <p:nvPr/>
          </p:nvSpPr>
          <p:spPr>
            <a:xfrm>
              <a:off x="9523" y="12589"/>
              <a:ext cx="4852988" cy="39635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66" y="0"/>
                  </a:moveTo>
                  <a:lnTo>
                    <a:pt x="19153" y="329"/>
                  </a:lnTo>
                  <a:lnTo>
                    <a:pt x="19471" y="645"/>
                  </a:lnTo>
                  <a:lnTo>
                    <a:pt x="7380" y="20659"/>
                  </a:lnTo>
                  <a:lnTo>
                    <a:pt x="9571" y="21600"/>
                  </a:lnTo>
                  <a:lnTo>
                    <a:pt x="21241" y="2260"/>
                  </a:lnTo>
                  <a:lnTo>
                    <a:pt x="21600" y="2576"/>
                  </a:lnTo>
                  <a:lnTo>
                    <a:pt x="21266" y="0"/>
                  </a:lnTo>
                  <a:close/>
                  <a:moveTo>
                    <a:pt x="14616" y="3270"/>
                  </a:moveTo>
                  <a:lnTo>
                    <a:pt x="12503" y="3597"/>
                  </a:lnTo>
                  <a:lnTo>
                    <a:pt x="12821" y="3915"/>
                  </a:lnTo>
                  <a:lnTo>
                    <a:pt x="3648" y="19106"/>
                  </a:lnTo>
                  <a:cubicBezTo>
                    <a:pt x="4014" y="19265"/>
                    <a:pt x="4382" y="19416"/>
                    <a:pt x="4752" y="19563"/>
                  </a:cubicBezTo>
                  <a:cubicBezTo>
                    <a:pt x="4936" y="19636"/>
                    <a:pt x="5122" y="19708"/>
                    <a:pt x="5305" y="19788"/>
                  </a:cubicBezTo>
                  <a:cubicBezTo>
                    <a:pt x="5485" y="19866"/>
                    <a:pt x="5662" y="19952"/>
                    <a:pt x="5838" y="20045"/>
                  </a:cubicBezTo>
                  <a:lnTo>
                    <a:pt x="14591" y="5530"/>
                  </a:lnTo>
                  <a:lnTo>
                    <a:pt x="14949" y="5844"/>
                  </a:lnTo>
                  <a:lnTo>
                    <a:pt x="14616" y="3270"/>
                  </a:lnTo>
                  <a:close/>
                  <a:moveTo>
                    <a:pt x="8850" y="5113"/>
                  </a:moveTo>
                  <a:lnTo>
                    <a:pt x="6739" y="5439"/>
                  </a:lnTo>
                  <a:lnTo>
                    <a:pt x="7055" y="5757"/>
                  </a:lnTo>
                  <a:lnTo>
                    <a:pt x="0" y="17599"/>
                  </a:lnTo>
                  <a:cubicBezTo>
                    <a:pt x="366" y="17757"/>
                    <a:pt x="733" y="17908"/>
                    <a:pt x="1102" y="18055"/>
                  </a:cubicBezTo>
                  <a:cubicBezTo>
                    <a:pt x="1287" y="18129"/>
                    <a:pt x="1472" y="18203"/>
                    <a:pt x="1655" y="18282"/>
                  </a:cubicBezTo>
                  <a:cubicBezTo>
                    <a:pt x="1835" y="18361"/>
                    <a:pt x="2015" y="18445"/>
                    <a:pt x="2190" y="18537"/>
                  </a:cubicBezTo>
                  <a:lnTo>
                    <a:pt x="8825" y="7371"/>
                  </a:lnTo>
                  <a:lnTo>
                    <a:pt x="9185" y="7687"/>
                  </a:lnTo>
                  <a:lnTo>
                    <a:pt x="8850" y="511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>
              <a:outerShdw blurRad="139700" dist="635000" dir="2700000" rotWithShape="0">
                <a:srgbClr val="000000">
                  <a:alpha val="9934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4267"/>
            </a:p>
          </p:txBody>
        </p:sp>
        <p:sp>
          <p:nvSpPr>
            <p:cNvPr id="13698" name="Shape 13698"/>
            <p:cNvSpPr/>
            <p:nvPr/>
          </p:nvSpPr>
          <p:spPr>
            <a:xfrm>
              <a:off x="1650587" y="0"/>
              <a:ext cx="3194841" cy="39634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660"/>
                  </a:moveTo>
                  <a:lnTo>
                    <a:pt x="3327" y="21600"/>
                  </a:lnTo>
                  <a:lnTo>
                    <a:pt x="21053" y="2260"/>
                  </a:lnTo>
                  <a:lnTo>
                    <a:pt x="21600" y="2575"/>
                  </a:lnTo>
                  <a:lnTo>
                    <a:pt x="21091" y="0"/>
                  </a:lnTo>
                  <a:lnTo>
                    <a:pt x="17884" y="327"/>
                  </a:lnTo>
                  <a:lnTo>
                    <a:pt x="18365" y="645"/>
                  </a:lnTo>
                  <a:lnTo>
                    <a:pt x="0" y="2066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4267"/>
            </a:p>
          </p:txBody>
        </p:sp>
        <p:sp>
          <p:nvSpPr>
            <p:cNvPr id="13699" name="Shape 13699"/>
            <p:cNvSpPr/>
            <p:nvPr/>
          </p:nvSpPr>
          <p:spPr>
            <a:xfrm>
              <a:off x="811976" y="599868"/>
              <a:ext cx="2539232" cy="30783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390"/>
                  </a:moveTo>
                  <a:cubicBezTo>
                    <a:pt x="700" y="20594"/>
                    <a:pt x="1403" y="20790"/>
                    <a:pt x="2109" y="20979"/>
                  </a:cubicBezTo>
                  <a:cubicBezTo>
                    <a:pt x="2462" y="21074"/>
                    <a:pt x="2816" y="21167"/>
                    <a:pt x="3166" y="21269"/>
                  </a:cubicBezTo>
                  <a:cubicBezTo>
                    <a:pt x="3510" y="21370"/>
                    <a:pt x="3851" y="21480"/>
                    <a:pt x="4186" y="21600"/>
                  </a:cubicBezTo>
                  <a:lnTo>
                    <a:pt x="20912" y="2910"/>
                  </a:lnTo>
                  <a:lnTo>
                    <a:pt x="21600" y="3315"/>
                  </a:lnTo>
                  <a:lnTo>
                    <a:pt x="20959" y="0"/>
                  </a:lnTo>
                  <a:lnTo>
                    <a:pt x="16924" y="422"/>
                  </a:lnTo>
                  <a:lnTo>
                    <a:pt x="17530" y="831"/>
                  </a:lnTo>
                  <a:lnTo>
                    <a:pt x="0" y="2039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4267"/>
            </a:p>
          </p:txBody>
        </p:sp>
        <p:sp>
          <p:nvSpPr>
            <p:cNvPr id="13700" name="Shape 13700"/>
            <p:cNvSpPr/>
            <p:nvPr/>
          </p:nvSpPr>
          <p:spPr>
            <a:xfrm>
              <a:off x="0" y="937976"/>
              <a:ext cx="2056052" cy="2453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081"/>
                  </a:moveTo>
                  <a:cubicBezTo>
                    <a:pt x="864" y="20337"/>
                    <a:pt x="1733" y="20584"/>
                    <a:pt x="2605" y="20821"/>
                  </a:cubicBezTo>
                  <a:cubicBezTo>
                    <a:pt x="3041" y="20940"/>
                    <a:pt x="3478" y="21056"/>
                    <a:pt x="3910" y="21185"/>
                  </a:cubicBezTo>
                  <a:cubicBezTo>
                    <a:pt x="4335" y="21311"/>
                    <a:pt x="4756" y="21450"/>
                    <a:pt x="5170" y="21600"/>
                  </a:cubicBezTo>
                  <a:lnTo>
                    <a:pt x="20750" y="3651"/>
                  </a:lnTo>
                  <a:lnTo>
                    <a:pt x="21600" y="4160"/>
                  </a:lnTo>
                  <a:lnTo>
                    <a:pt x="20809" y="0"/>
                  </a:lnTo>
                  <a:lnTo>
                    <a:pt x="15825" y="529"/>
                  </a:lnTo>
                  <a:lnTo>
                    <a:pt x="16573" y="1042"/>
                  </a:lnTo>
                  <a:lnTo>
                    <a:pt x="0" y="20081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4267"/>
            </a:p>
          </p:txBody>
        </p:sp>
      </p:grpSp>
      <p:grpSp>
        <p:nvGrpSpPr>
          <p:cNvPr id="13704" name="Group 13704"/>
          <p:cNvGrpSpPr/>
          <p:nvPr/>
        </p:nvGrpSpPr>
        <p:grpSpPr>
          <a:xfrm>
            <a:off x="5433599" y="3348333"/>
            <a:ext cx="2200188" cy="995395"/>
            <a:chOff x="0" y="94797"/>
            <a:chExt cx="3823020" cy="1398771"/>
          </a:xfrm>
        </p:grpSpPr>
        <p:sp>
          <p:nvSpPr>
            <p:cNvPr id="13702" name="Shape 13702"/>
            <p:cNvSpPr/>
            <p:nvPr/>
          </p:nvSpPr>
          <p:spPr>
            <a:xfrm>
              <a:off x="0" y="94797"/>
              <a:ext cx="3367616" cy="4349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lnSpc>
                  <a:spcPct val="80000"/>
                </a:lnSpc>
                <a:defRPr sz="3000">
                  <a:solidFill>
                    <a:srgbClr val="3AA6DE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67" dirty="0">
                  <a:solidFill>
                    <a:schemeClr val="accent1"/>
                  </a:solidFill>
                </a:rPr>
                <a:t>点击添加标题</a:t>
              </a:r>
            </a:p>
          </p:txBody>
        </p:sp>
        <p:sp>
          <p:nvSpPr>
            <p:cNvPr id="13703" name="Shape 13703"/>
            <p:cNvSpPr/>
            <p:nvPr/>
          </p:nvSpPr>
          <p:spPr>
            <a:xfrm>
              <a:off x="0" y="551216"/>
              <a:ext cx="3823021" cy="9423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defRPr sz="24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933" dirty="0">
                  <a:solidFill>
                    <a:schemeClr val="bg1">
                      <a:lumMod val="50000"/>
                    </a:schemeClr>
                  </a:solidFill>
                </a:rPr>
                <a:t>Lorem Ipsum is simply dummy text of the printing.</a:t>
              </a:r>
            </a:p>
          </p:txBody>
        </p:sp>
      </p:grpSp>
      <p:sp>
        <p:nvSpPr>
          <p:cNvPr id="13705" name="Shape 13705"/>
          <p:cNvSpPr/>
          <p:nvPr/>
        </p:nvSpPr>
        <p:spPr>
          <a:xfrm>
            <a:off x="4722291" y="3763125"/>
            <a:ext cx="459948" cy="4618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78" y="19589"/>
                </a:moveTo>
                <a:lnTo>
                  <a:pt x="20546" y="19589"/>
                </a:lnTo>
                <a:lnTo>
                  <a:pt x="20985" y="19676"/>
                </a:lnTo>
                <a:lnTo>
                  <a:pt x="21249" y="19851"/>
                </a:lnTo>
                <a:lnTo>
                  <a:pt x="21512" y="20288"/>
                </a:lnTo>
                <a:lnTo>
                  <a:pt x="21600" y="20638"/>
                </a:lnTo>
                <a:lnTo>
                  <a:pt x="21512" y="20900"/>
                </a:lnTo>
                <a:lnTo>
                  <a:pt x="21249" y="21338"/>
                </a:lnTo>
                <a:lnTo>
                  <a:pt x="20985" y="21513"/>
                </a:lnTo>
                <a:lnTo>
                  <a:pt x="20546" y="21600"/>
                </a:lnTo>
                <a:lnTo>
                  <a:pt x="878" y="21600"/>
                </a:lnTo>
                <a:lnTo>
                  <a:pt x="615" y="21513"/>
                </a:lnTo>
                <a:lnTo>
                  <a:pt x="263" y="21338"/>
                </a:lnTo>
                <a:lnTo>
                  <a:pt x="88" y="20900"/>
                </a:lnTo>
                <a:lnTo>
                  <a:pt x="0" y="20638"/>
                </a:lnTo>
                <a:lnTo>
                  <a:pt x="88" y="20288"/>
                </a:lnTo>
                <a:lnTo>
                  <a:pt x="263" y="19851"/>
                </a:lnTo>
                <a:lnTo>
                  <a:pt x="615" y="19676"/>
                </a:lnTo>
                <a:lnTo>
                  <a:pt x="878" y="19589"/>
                </a:lnTo>
                <a:close/>
                <a:moveTo>
                  <a:pt x="14224" y="8395"/>
                </a:moveTo>
                <a:lnTo>
                  <a:pt x="14224" y="17140"/>
                </a:lnTo>
                <a:lnTo>
                  <a:pt x="17122" y="17140"/>
                </a:lnTo>
                <a:lnTo>
                  <a:pt x="17122" y="8395"/>
                </a:lnTo>
                <a:lnTo>
                  <a:pt x="14224" y="8395"/>
                </a:lnTo>
                <a:close/>
                <a:moveTo>
                  <a:pt x="9307" y="8395"/>
                </a:moveTo>
                <a:lnTo>
                  <a:pt x="9307" y="17140"/>
                </a:lnTo>
                <a:lnTo>
                  <a:pt x="12293" y="17140"/>
                </a:lnTo>
                <a:lnTo>
                  <a:pt x="12293" y="8395"/>
                </a:lnTo>
                <a:lnTo>
                  <a:pt x="9307" y="8395"/>
                </a:lnTo>
                <a:close/>
                <a:moveTo>
                  <a:pt x="4390" y="8395"/>
                </a:moveTo>
                <a:lnTo>
                  <a:pt x="4390" y="17140"/>
                </a:lnTo>
                <a:lnTo>
                  <a:pt x="7376" y="17140"/>
                </a:lnTo>
                <a:lnTo>
                  <a:pt x="7376" y="8395"/>
                </a:lnTo>
                <a:lnTo>
                  <a:pt x="4390" y="8395"/>
                </a:lnTo>
                <a:close/>
                <a:moveTo>
                  <a:pt x="2195" y="7258"/>
                </a:moveTo>
                <a:lnTo>
                  <a:pt x="19317" y="7258"/>
                </a:lnTo>
                <a:lnTo>
                  <a:pt x="19580" y="7433"/>
                </a:lnTo>
                <a:lnTo>
                  <a:pt x="19844" y="7521"/>
                </a:lnTo>
                <a:lnTo>
                  <a:pt x="19844" y="8133"/>
                </a:lnTo>
                <a:lnTo>
                  <a:pt x="19580" y="8220"/>
                </a:lnTo>
                <a:lnTo>
                  <a:pt x="19317" y="8395"/>
                </a:lnTo>
                <a:lnTo>
                  <a:pt x="19141" y="8395"/>
                </a:lnTo>
                <a:lnTo>
                  <a:pt x="19141" y="17140"/>
                </a:lnTo>
                <a:lnTo>
                  <a:pt x="19756" y="17140"/>
                </a:lnTo>
                <a:lnTo>
                  <a:pt x="20107" y="17402"/>
                </a:lnTo>
                <a:lnTo>
                  <a:pt x="20283" y="17665"/>
                </a:lnTo>
                <a:lnTo>
                  <a:pt x="20371" y="18102"/>
                </a:lnTo>
                <a:lnTo>
                  <a:pt x="20283" y="18452"/>
                </a:lnTo>
                <a:lnTo>
                  <a:pt x="20107" y="18714"/>
                </a:lnTo>
                <a:lnTo>
                  <a:pt x="19756" y="19064"/>
                </a:lnTo>
                <a:lnTo>
                  <a:pt x="1844" y="19064"/>
                </a:lnTo>
                <a:lnTo>
                  <a:pt x="1493" y="18714"/>
                </a:lnTo>
                <a:lnTo>
                  <a:pt x="1317" y="18452"/>
                </a:lnTo>
                <a:lnTo>
                  <a:pt x="1229" y="18102"/>
                </a:lnTo>
                <a:lnTo>
                  <a:pt x="1317" y="17665"/>
                </a:lnTo>
                <a:lnTo>
                  <a:pt x="1493" y="17402"/>
                </a:lnTo>
                <a:lnTo>
                  <a:pt x="1844" y="17140"/>
                </a:lnTo>
                <a:lnTo>
                  <a:pt x="2459" y="17140"/>
                </a:lnTo>
                <a:lnTo>
                  <a:pt x="2459" y="8395"/>
                </a:lnTo>
                <a:lnTo>
                  <a:pt x="2195" y="8395"/>
                </a:lnTo>
                <a:lnTo>
                  <a:pt x="2020" y="8220"/>
                </a:lnTo>
                <a:lnTo>
                  <a:pt x="1756" y="8133"/>
                </a:lnTo>
                <a:lnTo>
                  <a:pt x="1756" y="7521"/>
                </a:lnTo>
                <a:lnTo>
                  <a:pt x="2020" y="7433"/>
                </a:lnTo>
                <a:lnTo>
                  <a:pt x="2195" y="7258"/>
                </a:lnTo>
                <a:close/>
                <a:moveTo>
                  <a:pt x="10800" y="0"/>
                </a:moveTo>
                <a:lnTo>
                  <a:pt x="11239" y="175"/>
                </a:lnTo>
                <a:lnTo>
                  <a:pt x="20985" y="4547"/>
                </a:lnTo>
                <a:lnTo>
                  <a:pt x="21512" y="5072"/>
                </a:lnTo>
                <a:lnTo>
                  <a:pt x="21600" y="5509"/>
                </a:lnTo>
                <a:lnTo>
                  <a:pt x="21512" y="5947"/>
                </a:lnTo>
                <a:lnTo>
                  <a:pt x="21337" y="6209"/>
                </a:lnTo>
                <a:lnTo>
                  <a:pt x="20985" y="6296"/>
                </a:lnTo>
                <a:lnTo>
                  <a:pt x="20546" y="6471"/>
                </a:lnTo>
                <a:lnTo>
                  <a:pt x="615" y="6471"/>
                </a:lnTo>
                <a:lnTo>
                  <a:pt x="351" y="6209"/>
                </a:lnTo>
                <a:lnTo>
                  <a:pt x="88" y="6034"/>
                </a:lnTo>
                <a:lnTo>
                  <a:pt x="0" y="5597"/>
                </a:lnTo>
                <a:lnTo>
                  <a:pt x="0" y="5334"/>
                </a:lnTo>
                <a:lnTo>
                  <a:pt x="88" y="5072"/>
                </a:lnTo>
                <a:lnTo>
                  <a:pt x="615" y="4547"/>
                </a:lnTo>
                <a:lnTo>
                  <a:pt x="10361" y="175"/>
                </a:lnTo>
                <a:lnTo>
                  <a:pt x="10800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2860" tIns="22860" rIns="22860" bIns="22860"/>
          <a:lstStyle/>
          <a:p>
            <a:pPr defTabSz="457189"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grpSp>
        <p:nvGrpSpPr>
          <p:cNvPr id="13708" name="Group 13708"/>
          <p:cNvGrpSpPr/>
          <p:nvPr/>
        </p:nvGrpSpPr>
        <p:grpSpPr>
          <a:xfrm>
            <a:off x="5459189" y="4515045"/>
            <a:ext cx="2174599" cy="999874"/>
            <a:chOff x="0" y="94797"/>
            <a:chExt cx="3823020" cy="1398771"/>
          </a:xfrm>
        </p:grpSpPr>
        <p:sp>
          <p:nvSpPr>
            <p:cNvPr id="13706" name="Shape 13706"/>
            <p:cNvSpPr/>
            <p:nvPr/>
          </p:nvSpPr>
          <p:spPr>
            <a:xfrm>
              <a:off x="0" y="94797"/>
              <a:ext cx="3367616" cy="4349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lnSpc>
                  <a:spcPct val="80000"/>
                </a:lnSpc>
                <a:defRPr sz="3000">
                  <a:solidFill>
                    <a:srgbClr val="79BF43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67" dirty="0">
                  <a:solidFill>
                    <a:schemeClr val="accent3"/>
                  </a:solidFill>
                </a:rPr>
                <a:t>点击添加标题</a:t>
              </a:r>
            </a:p>
          </p:txBody>
        </p:sp>
        <p:sp>
          <p:nvSpPr>
            <p:cNvPr id="13707" name="Shape 13707"/>
            <p:cNvSpPr/>
            <p:nvPr/>
          </p:nvSpPr>
          <p:spPr>
            <a:xfrm>
              <a:off x="0" y="551216"/>
              <a:ext cx="3823021" cy="9423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defRPr sz="24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933" dirty="0">
                  <a:solidFill>
                    <a:schemeClr val="bg1">
                      <a:lumMod val="50000"/>
                    </a:schemeClr>
                  </a:solidFill>
                </a:rPr>
                <a:t>Lorem Ipsum is simply dummy text of the printing.</a:t>
              </a:r>
            </a:p>
          </p:txBody>
        </p:sp>
      </p:grpSp>
      <p:sp>
        <p:nvSpPr>
          <p:cNvPr id="13709" name="Shape 13709"/>
          <p:cNvSpPr/>
          <p:nvPr/>
        </p:nvSpPr>
        <p:spPr>
          <a:xfrm>
            <a:off x="4699102" y="4850202"/>
            <a:ext cx="508727" cy="4760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4" h="21600" extrusionOk="0">
                <a:moveTo>
                  <a:pt x="10682" y="0"/>
                </a:moveTo>
                <a:cubicBezTo>
                  <a:pt x="10457" y="0"/>
                  <a:pt x="10232" y="92"/>
                  <a:pt x="10050" y="261"/>
                </a:cubicBezTo>
                <a:lnTo>
                  <a:pt x="342" y="9283"/>
                </a:lnTo>
                <a:cubicBezTo>
                  <a:pt x="-64" y="9661"/>
                  <a:pt x="-118" y="10310"/>
                  <a:pt x="231" y="10750"/>
                </a:cubicBezTo>
                <a:cubicBezTo>
                  <a:pt x="581" y="11189"/>
                  <a:pt x="1202" y="11248"/>
                  <a:pt x="1607" y="10870"/>
                </a:cubicBezTo>
                <a:lnTo>
                  <a:pt x="10682" y="2431"/>
                </a:lnTo>
                <a:lnTo>
                  <a:pt x="19757" y="10870"/>
                </a:lnTo>
                <a:cubicBezTo>
                  <a:pt x="19940" y="11041"/>
                  <a:pt x="20165" y="11132"/>
                  <a:pt x="20389" y="11132"/>
                </a:cubicBezTo>
                <a:cubicBezTo>
                  <a:pt x="20663" y="11132"/>
                  <a:pt x="20940" y="10991"/>
                  <a:pt x="21133" y="10750"/>
                </a:cubicBezTo>
                <a:cubicBezTo>
                  <a:pt x="21482" y="10310"/>
                  <a:pt x="21429" y="9661"/>
                  <a:pt x="21022" y="9283"/>
                </a:cubicBezTo>
                <a:lnTo>
                  <a:pt x="11314" y="261"/>
                </a:lnTo>
                <a:cubicBezTo>
                  <a:pt x="11132" y="92"/>
                  <a:pt x="10907" y="0"/>
                  <a:pt x="10682" y="0"/>
                </a:cubicBezTo>
                <a:close/>
                <a:moveTo>
                  <a:pt x="10459" y="3999"/>
                </a:moveTo>
                <a:lnTo>
                  <a:pt x="3150" y="10810"/>
                </a:lnTo>
                <a:cubicBezTo>
                  <a:pt x="3044" y="10909"/>
                  <a:pt x="2983" y="11061"/>
                  <a:pt x="2983" y="11212"/>
                </a:cubicBezTo>
                <a:lnTo>
                  <a:pt x="2983" y="21057"/>
                </a:lnTo>
                <a:cubicBezTo>
                  <a:pt x="2983" y="21347"/>
                  <a:pt x="3197" y="21600"/>
                  <a:pt x="3466" y="21600"/>
                </a:cubicBezTo>
                <a:lnTo>
                  <a:pt x="18083" y="21600"/>
                </a:lnTo>
                <a:cubicBezTo>
                  <a:pt x="18351" y="21600"/>
                  <a:pt x="18586" y="21347"/>
                  <a:pt x="18586" y="21057"/>
                </a:cubicBezTo>
                <a:lnTo>
                  <a:pt x="18586" y="11212"/>
                </a:lnTo>
                <a:cubicBezTo>
                  <a:pt x="18586" y="11061"/>
                  <a:pt x="18524" y="10909"/>
                  <a:pt x="18418" y="10810"/>
                </a:cubicBezTo>
                <a:cubicBezTo>
                  <a:pt x="18418" y="10810"/>
                  <a:pt x="11091" y="3999"/>
                  <a:pt x="11091" y="3999"/>
                </a:cubicBezTo>
                <a:cubicBezTo>
                  <a:pt x="10909" y="3830"/>
                  <a:pt x="10640" y="3830"/>
                  <a:pt x="10459" y="3999"/>
                </a:cubicBezTo>
                <a:close/>
                <a:moveTo>
                  <a:pt x="10775" y="5084"/>
                </a:moveTo>
                <a:lnTo>
                  <a:pt x="17600" y="11453"/>
                </a:lnTo>
                <a:cubicBezTo>
                  <a:pt x="17600" y="11453"/>
                  <a:pt x="17600" y="20535"/>
                  <a:pt x="17600" y="20535"/>
                </a:cubicBezTo>
                <a:lnTo>
                  <a:pt x="3950" y="20535"/>
                </a:lnTo>
                <a:lnTo>
                  <a:pt x="3950" y="11453"/>
                </a:lnTo>
                <a:lnTo>
                  <a:pt x="10775" y="5084"/>
                </a:lnTo>
                <a:close/>
                <a:moveTo>
                  <a:pt x="5419" y="14788"/>
                </a:moveTo>
                <a:cubicBezTo>
                  <a:pt x="4812" y="14788"/>
                  <a:pt x="4173" y="15077"/>
                  <a:pt x="4173" y="15833"/>
                </a:cubicBezTo>
                <a:cubicBezTo>
                  <a:pt x="4173" y="16196"/>
                  <a:pt x="4285" y="16578"/>
                  <a:pt x="4936" y="16758"/>
                </a:cubicBezTo>
                <a:lnTo>
                  <a:pt x="5754" y="16979"/>
                </a:lnTo>
                <a:cubicBezTo>
                  <a:pt x="5999" y="17045"/>
                  <a:pt x="6051" y="17204"/>
                  <a:pt x="6051" y="17340"/>
                </a:cubicBezTo>
                <a:cubicBezTo>
                  <a:pt x="6051" y="17567"/>
                  <a:pt x="5846" y="17782"/>
                  <a:pt x="5475" y="17782"/>
                </a:cubicBezTo>
                <a:cubicBezTo>
                  <a:pt x="4750" y="17782"/>
                  <a:pt x="4860" y="17180"/>
                  <a:pt x="4471" y="17180"/>
                </a:cubicBezTo>
                <a:cubicBezTo>
                  <a:pt x="4297" y="17180"/>
                  <a:pt x="4173" y="17312"/>
                  <a:pt x="4173" y="17501"/>
                </a:cubicBezTo>
                <a:cubicBezTo>
                  <a:pt x="4173" y="17869"/>
                  <a:pt x="4567" y="18345"/>
                  <a:pt x="5475" y="18345"/>
                </a:cubicBezTo>
                <a:cubicBezTo>
                  <a:pt x="6340" y="18345"/>
                  <a:pt x="6777" y="17893"/>
                  <a:pt x="6777" y="17280"/>
                </a:cubicBezTo>
                <a:cubicBezTo>
                  <a:pt x="6776" y="16883"/>
                  <a:pt x="6614" y="16456"/>
                  <a:pt x="5958" y="16295"/>
                </a:cubicBezTo>
                <a:lnTo>
                  <a:pt x="5345" y="16155"/>
                </a:lnTo>
                <a:cubicBezTo>
                  <a:pt x="5117" y="16099"/>
                  <a:pt x="4861" y="16030"/>
                  <a:pt x="4861" y="15793"/>
                </a:cubicBezTo>
                <a:cubicBezTo>
                  <a:pt x="4861" y="15556"/>
                  <a:pt x="5049" y="15391"/>
                  <a:pt x="5382" y="15391"/>
                </a:cubicBezTo>
                <a:cubicBezTo>
                  <a:pt x="6050" y="15391"/>
                  <a:pt x="5979" y="15894"/>
                  <a:pt x="6312" y="15894"/>
                </a:cubicBezTo>
                <a:cubicBezTo>
                  <a:pt x="6487" y="15894"/>
                  <a:pt x="6647" y="15786"/>
                  <a:pt x="6647" y="15592"/>
                </a:cubicBezTo>
                <a:cubicBezTo>
                  <a:pt x="6647" y="15139"/>
                  <a:pt x="5979" y="14788"/>
                  <a:pt x="5419" y="14788"/>
                </a:cubicBezTo>
                <a:close/>
                <a:moveTo>
                  <a:pt x="8729" y="14788"/>
                </a:moveTo>
                <a:cubicBezTo>
                  <a:pt x="7697" y="14788"/>
                  <a:pt x="7149" y="15539"/>
                  <a:pt x="7149" y="16537"/>
                </a:cubicBezTo>
                <a:cubicBezTo>
                  <a:pt x="7149" y="17565"/>
                  <a:pt x="7600" y="18345"/>
                  <a:pt x="8729" y="18345"/>
                </a:cubicBezTo>
                <a:cubicBezTo>
                  <a:pt x="9803" y="18345"/>
                  <a:pt x="10329" y="17494"/>
                  <a:pt x="10329" y="16537"/>
                </a:cubicBezTo>
                <a:cubicBezTo>
                  <a:pt x="10329" y="15539"/>
                  <a:pt x="9759" y="14788"/>
                  <a:pt x="8729" y="14788"/>
                </a:cubicBezTo>
                <a:close/>
                <a:moveTo>
                  <a:pt x="11668" y="14788"/>
                </a:moveTo>
                <a:cubicBezTo>
                  <a:pt x="11450" y="14788"/>
                  <a:pt x="11314" y="14939"/>
                  <a:pt x="11314" y="15170"/>
                </a:cubicBezTo>
                <a:lnTo>
                  <a:pt x="11314" y="17802"/>
                </a:lnTo>
                <a:cubicBezTo>
                  <a:pt x="11314" y="18147"/>
                  <a:pt x="11471" y="18244"/>
                  <a:pt x="11723" y="18244"/>
                </a:cubicBezTo>
                <a:lnTo>
                  <a:pt x="13230" y="18244"/>
                </a:lnTo>
                <a:cubicBezTo>
                  <a:pt x="13434" y="18244"/>
                  <a:pt x="13583" y="18137"/>
                  <a:pt x="13583" y="17923"/>
                </a:cubicBezTo>
                <a:cubicBezTo>
                  <a:pt x="13583" y="17711"/>
                  <a:pt x="13434" y="17601"/>
                  <a:pt x="13230" y="17601"/>
                </a:cubicBezTo>
                <a:lnTo>
                  <a:pt x="12021" y="17601"/>
                </a:lnTo>
                <a:lnTo>
                  <a:pt x="12021" y="15170"/>
                </a:lnTo>
                <a:cubicBezTo>
                  <a:pt x="12021" y="14939"/>
                  <a:pt x="11887" y="14788"/>
                  <a:pt x="11668" y="14788"/>
                </a:cubicBezTo>
                <a:close/>
                <a:moveTo>
                  <a:pt x="14104" y="14788"/>
                </a:moveTo>
                <a:cubicBezTo>
                  <a:pt x="13850" y="14788"/>
                  <a:pt x="13695" y="14905"/>
                  <a:pt x="13695" y="15251"/>
                </a:cubicBezTo>
                <a:lnTo>
                  <a:pt x="13695" y="17742"/>
                </a:lnTo>
                <a:cubicBezTo>
                  <a:pt x="13695" y="18086"/>
                  <a:pt x="13850" y="18184"/>
                  <a:pt x="14104" y="18184"/>
                </a:cubicBezTo>
                <a:lnTo>
                  <a:pt x="14959" y="18184"/>
                </a:lnTo>
                <a:cubicBezTo>
                  <a:pt x="15917" y="18184"/>
                  <a:pt x="16484" y="17572"/>
                  <a:pt x="16484" y="16496"/>
                </a:cubicBezTo>
                <a:cubicBezTo>
                  <a:pt x="16484" y="15165"/>
                  <a:pt x="15761" y="14788"/>
                  <a:pt x="14978" y="14788"/>
                </a:cubicBezTo>
                <a:lnTo>
                  <a:pt x="14104" y="14788"/>
                </a:lnTo>
                <a:close/>
                <a:moveTo>
                  <a:pt x="8729" y="15411"/>
                </a:moveTo>
                <a:cubicBezTo>
                  <a:pt x="9314" y="15411"/>
                  <a:pt x="9603" y="15884"/>
                  <a:pt x="9603" y="16537"/>
                </a:cubicBezTo>
                <a:cubicBezTo>
                  <a:pt x="9603" y="17188"/>
                  <a:pt x="9380" y="17722"/>
                  <a:pt x="8729" y="17722"/>
                </a:cubicBezTo>
                <a:cubicBezTo>
                  <a:pt x="8055" y="17722"/>
                  <a:pt x="7855" y="17188"/>
                  <a:pt x="7855" y="16537"/>
                </a:cubicBezTo>
                <a:cubicBezTo>
                  <a:pt x="7855" y="15884"/>
                  <a:pt x="8143" y="15411"/>
                  <a:pt x="8729" y="15411"/>
                </a:cubicBezTo>
                <a:close/>
                <a:moveTo>
                  <a:pt x="14401" y="15411"/>
                </a:moveTo>
                <a:lnTo>
                  <a:pt x="14996" y="15411"/>
                </a:lnTo>
                <a:cubicBezTo>
                  <a:pt x="15521" y="15411"/>
                  <a:pt x="15759" y="15826"/>
                  <a:pt x="15759" y="16496"/>
                </a:cubicBezTo>
                <a:cubicBezTo>
                  <a:pt x="15759" y="17021"/>
                  <a:pt x="15587" y="17561"/>
                  <a:pt x="15015" y="17561"/>
                </a:cubicBezTo>
                <a:lnTo>
                  <a:pt x="14401" y="17561"/>
                </a:lnTo>
                <a:cubicBezTo>
                  <a:pt x="14401" y="17561"/>
                  <a:pt x="14401" y="15411"/>
                  <a:pt x="14401" y="1541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grpSp>
        <p:nvGrpSpPr>
          <p:cNvPr id="13712" name="Group 13712"/>
          <p:cNvGrpSpPr/>
          <p:nvPr/>
        </p:nvGrpSpPr>
        <p:grpSpPr>
          <a:xfrm>
            <a:off x="5459189" y="2183643"/>
            <a:ext cx="2251389" cy="988898"/>
            <a:chOff x="0" y="94797"/>
            <a:chExt cx="3823020" cy="1398771"/>
          </a:xfrm>
        </p:grpSpPr>
        <p:sp>
          <p:nvSpPr>
            <p:cNvPr id="13710" name="Shape 13710"/>
            <p:cNvSpPr/>
            <p:nvPr/>
          </p:nvSpPr>
          <p:spPr>
            <a:xfrm>
              <a:off x="0" y="94797"/>
              <a:ext cx="3367616" cy="4349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lnSpc>
                  <a:spcPct val="80000"/>
                </a:lnSpc>
                <a:defRPr sz="3000">
                  <a:solidFill>
                    <a:srgbClr val="FCAF17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67" dirty="0">
                  <a:solidFill>
                    <a:schemeClr val="accent4"/>
                  </a:solidFill>
                </a:rPr>
                <a:t>点击添加标题</a:t>
              </a:r>
            </a:p>
          </p:txBody>
        </p:sp>
        <p:sp>
          <p:nvSpPr>
            <p:cNvPr id="13711" name="Shape 13711"/>
            <p:cNvSpPr/>
            <p:nvPr/>
          </p:nvSpPr>
          <p:spPr>
            <a:xfrm>
              <a:off x="0" y="551216"/>
              <a:ext cx="3823021" cy="9423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algn="l" defTabSz="914400">
                <a:defRPr sz="24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933" dirty="0">
                  <a:solidFill>
                    <a:schemeClr val="bg1">
                      <a:lumMod val="50000"/>
                    </a:schemeClr>
                  </a:solidFill>
                </a:rPr>
                <a:t>Lorem Ipsum is simply dummy text of the printing.</a:t>
              </a:r>
            </a:p>
          </p:txBody>
        </p:sp>
      </p:grpSp>
      <p:sp>
        <p:nvSpPr>
          <p:cNvPr id="13713" name="Shape 13713"/>
          <p:cNvSpPr/>
          <p:nvPr/>
        </p:nvSpPr>
        <p:spPr>
          <a:xfrm>
            <a:off x="4694301" y="2566041"/>
            <a:ext cx="513528" cy="5136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2" h="21411" extrusionOk="0">
                <a:moveTo>
                  <a:pt x="11932" y="10025"/>
                </a:moveTo>
                <a:cubicBezTo>
                  <a:pt x="11932" y="10766"/>
                  <a:pt x="11338" y="11365"/>
                  <a:pt x="10602" y="11365"/>
                </a:cubicBezTo>
                <a:cubicBezTo>
                  <a:pt x="9875" y="11365"/>
                  <a:pt x="9281" y="10766"/>
                  <a:pt x="9281" y="10025"/>
                </a:cubicBezTo>
                <a:cubicBezTo>
                  <a:pt x="9281" y="9288"/>
                  <a:pt x="9875" y="8683"/>
                  <a:pt x="10602" y="8683"/>
                </a:cubicBezTo>
                <a:cubicBezTo>
                  <a:pt x="11338" y="8683"/>
                  <a:pt x="11932" y="9288"/>
                  <a:pt x="11932" y="10025"/>
                </a:cubicBezTo>
                <a:cubicBezTo>
                  <a:pt x="11932" y="10025"/>
                  <a:pt x="11932" y="10025"/>
                  <a:pt x="11932" y="10025"/>
                </a:cubicBezTo>
                <a:close/>
                <a:moveTo>
                  <a:pt x="7952" y="10025"/>
                </a:moveTo>
                <a:cubicBezTo>
                  <a:pt x="7952" y="11502"/>
                  <a:pt x="9144" y="12707"/>
                  <a:pt x="10602" y="12707"/>
                </a:cubicBezTo>
                <a:cubicBezTo>
                  <a:pt x="12067" y="12707"/>
                  <a:pt x="13255" y="11502"/>
                  <a:pt x="13255" y="10025"/>
                </a:cubicBezTo>
                <a:cubicBezTo>
                  <a:pt x="13255" y="8547"/>
                  <a:pt x="12067" y="7346"/>
                  <a:pt x="10602" y="7346"/>
                </a:cubicBezTo>
                <a:cubicBezTo>
                  <a:pt x="9144" y="7346"/>
                  <a:pt x="7952" y="8547"/>
                  <a:pt x="7952" y="10025"/>
                </a:cubicBezTo>
                <a:cubicBezTo>
                  <a:pt x="7952" y="10025"/>
                  <a:pt x="7952" y="10025"/>
                  <a:pt x="7952" y="10025"/>
                </a:cubicBezTo>
                <a:close/>
                <a:moveTo>
                  <a:pt x="19692" y="11169"/>
                </a:moveTo>
                <a:cubicBezTo>
                  <a:pt x="19441" y="11420"/>
                  <a:pt x="19007" y="11420"/>
                  <a:pt x="18755" y="11169"/>
                </a:cubicBezTo>
                <a:lnTo>
                  <a:pt x="11544" y="3884"/>
                </a:lnTo>
                <a:lnTo>
                  <a:pt x="12013" y="3411"/>
                </a:lnTo>
                <a:cubicBezTo>
                  <a:pt x="12177" y="3243"/>
                  <a:pt x="12301" y="3053"/>
                  <a:pt x="12396" y="2849"/>
                </a:cubicBezTo>
                <a:lnTo>
                  <a:pt x="19692" y="10221"/>
                </a:lnTo>
                <a:cubicBezTo>
                  <a:pt x="19948" y="10485"/>
                  <a:pt x="19948" y="10906"/>
                  <a:pt x="19692" y="11169"/>
                </a:cubicBezTo>
                <a:cubicBezTo>
                  <a:pt x="19692" y="11169"/>
                  <a:pt x="19692" y="11169"/>
                  <a:pt x="19692" y="11169"/>
                </a:cubicBezTo>
                <a:close/>
                <a:moveTo>
                  <a:pt x="17233" y="20070"/>
                </a:moveTo>
                <a:lnTo>
                  <a:pt x="14582" y="20070"/>
                </a:lnTo>
                <a:lnTo>
                  <a:pt x="14582" y="15383"/>
                </a:lnTo>
                <a:cubicBezTo>
                  <a:pt x="14582" y="14642"/>
                  <a:pt x="13990" y="14042"/>
                  <a:pt x="13255" y="14042"/>
                </a:cubicBezTo>
                <a:lnTo>
                  <a:pt x="7952" y="14042"/>
                </a:lnTo>
                <a:cubicBezTo>
                  <a:pt x="7220" y="14042"/>
                  <a:pt x="6629" y="14642"/>
                  <a:pt x="6629" y="15383"/>
                </a:cubicBezTo>
                <a:lnTo>
                  <a:pt x="6629" y="20070"/>
                </a:lnTo>
                <a:lnTo>
                  <a:pt x="3976" y="20070"/>
                </a:lnTo>
                <a:lnTo>
                  <a:pt x="3976" y="11529"/>
                </a:lnTo>
                <a:lnTo>
                  <a:pt x="10602" y="4829"/>
                </a:lnTo>
                <a:lnTo>
                  <a:pt x="17233" y="11529"/>
                </a:lnTo>
                <a:cubicBezTo>
                  <a:pt x="17233" y="11529"/>
                  <a:pt x="17233" y="20070"/>
                  <a:pt x="17233" y="20070"/>
                </a:cubicBezTo>
                <a:close/>
                <a:moveTo>
                  <a:pt x="2456" y="11169"/>
                </a:moveTo>
                <a:cubicBezTo>
                  <a:pt x="2204" y="11420"/>
                  <a:pt x="1771" y="11420"/>
                  <a:pt x="1518" y="11169"/>
                </a:cubicBezTo>
                <a:cubicBezTo>
                  <a:pt x="1260" y="10906"/>
                  <a:pt x="1260" y="10485"/>
                  <a:pt x="1518" y="10221"/>
                </a:cubicBezTo>
                <a:lnTo>
                  <a:pt x="8817" y="2849"/>
                </a:lnTo>
                <a:cubicBezTo>
                  <a:pt x="8912" y="3053"/>
                  <a:pt x="9034" y="3243"/>
                  <a:pt x="9200" y="3411"/>
                </a:cubicBezTo>
                <a:lnTo>
                  <a:pt x="9668" y="3884"/>
                </a:lnTo>
                <a:cubicBezTo>
                  <a:pt x="9668" y="3884"/>
                  <a:pt x="2456" y="11169"/>
                  <a:pt x="2456" y="11169"/>
                </a:cubicBezTo>
                <a:close/>
                <a:moveTo>
                  <a:pt x="10137" y="1516"/>
                </a:moveTo>
                <a:cubicBezTo>
                  <a:pt x="10260" y="1388"/>
                  <a:pt x="10429" y="1320"/>
                  <a:pt x="10602" y="1320"/>
                </a:cubicBezTo>
                <a:cubicBezTo>
                  <a:pt x="10783" y="1320"/>
                  <a:pt x="10950" y="1388"/>
                  <a:pt x="11073" y="1516"/>
                </a:cubicBezTo>
                <a:cubicBezTo>
                  <a:pt x="11332" y="1776"/>
                  <a:pt x="11332" y="2202"/>
                  <a:pt x="11073" y="2462"/>
                </a:cubicBezTo>
                <a:lnTo>
                  <a:pt x="10602" y="2939"/>
                </a:lnTo>
                <a:lnTo>
                  <a:pt x="10137" y="2462"/>
                </a:lnTo>
                <a:cubicBezTo>
                  <a:pt x="9878" y="2202"/>
                  <a:pt x="9878" y="1776"/>
                  <a:pt x="10137" y="1516"/>
                </a:cubicBezTo>
                <a:cubicBezTo>
                  <a:pt x="10137" y="1516"/>
                  <a:pt x="10137" y="1516"/>
                  <a:pt x="10137" y="1516"/>
                </a:cubicBezTo>
                <a:close/>
                <a:moveTo>
                  <a:pt x="20631" y="9276"/>
                </a:moveTo>
                <a:lnTo>
                  <a:pt x="12013" y="565"/>
                </a:lnTo>
                <a:cubicBezTo>
                  <a:pt x="11259" y="-189"/>
                  <a:pt x="9950" y="-189"/>
                  <a:pt x="9200" y="565"/>
                </a:cubicBezTo>
                <a:lnTo>
                  <a:pt x="581" y="9276"/>
                </a:lnTo>
                <a:cubicBezTo>
                  <a:pt x="-194" y="10057"/>
                  <a:pt x="-194" y="11333"/>
                  <a:pt x="581" y="12116"/>
                </a:cubicBezTo>
                <a:cubicBezTo>
                  <a:pt x="959" y="12497"/>
                  <a:pt x="1455" y="12707"/>
                  <a:pt x="1987" y="12707"/>
                </a:cubicBezTo>
                <a:cubicBezTo>
                  <a:pt x="2217" y="12707"/>
                  <a:pt x="2441" y="12656"/>
                  <a:pt x="2652" y="12582"/>
                </a:cubicBezTo>
                <a:lnTo>
                  <a:pt x="2652" y="20070"/>
                </a:lnTo>
                <a:cubicBezTo>
                  <a:pt x="2652" y="20810"/>
                  <a:pt x="3247" y="21411"/>
                  <a:pt x="3976" y="21411"/>
                </a:cubicBezTo>
                <a:lnTo>
                  <a:pt x="6629" y="21411"/>
                </a:lnTo>
                <a:cubicBezTo>
                  <a:pt x="7361" y="21411"/>
                  <a:pt x="7952" y="20810"/>
                  <a:pt x="7952" y="20070"/>
                </a:cubicBezTo>
                <a:lnTo>
                  <a:pt x="7952" y="15383"/>
                </a:lnTo>
                <a:lnTo>
                  <a:pt x="13255" y="15383"/>
                </a:lnTo>
                <a:lnTo>
                  <a:pt x="13255" y="20070"/>
                </a:lnTo>
                <a:cubicBezTo>
                  <a:pt x="13255" y="20810"/>
                  <a:pt x="13851" y="21411"/>
                  <a:pt x="14582" y="21411"/>
                </a:cubicBezTo>
                <a:lnTo>
                  <a:pt x="17233" y="21411"/>
                </a:lnTo>
                <a:cubicBezTo>
                  <a:pt x="17965" y="21411"/>
                  <a:pt x="18562" y="20810"/>
                  <a:pt x="18562" y="20070"/>
                </a:cubicBezTo>
                <a:lnTo>
                  <a:pt x="18562" y="12582"/>
                </a:lnTo>
                <a:cubicBezTo>
                  <a:pt x="18770" y="12656"/>
                  <a:pt x="18992" y="12707"/>
                  <a:pt x="19223" y="12707"/>
                </a:cubicBezTo>
                <a:cubicBezTo>
                  <a:pt x="19754" y="12707"/>
                  <a:pt x="20255" y="12497"/>
                  <a:pt x="20631" y="12116"/>
                </a:cubicBezTo>
                <a:cubicBezTo>
                  <a:pt x="21406" y="11333"/>
                  <a:pt x="21406" y="10057"/>
                  <a:pt x="20631" y="9276"/>
                </a:cubicBezTo>
                <a:cubicBezTo>
                  <a:pt x="20631" y="9276"/>
                  <a:pt x="20631" y="9276"/>
                  <a:pt x="20631" y="927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sp>
        <p:nvSpPr>
          <p:cNvPr id="13714" name="Shape 13714"/>
          <p:cNvSpPr/>
          <p:nvPr/>
        </p:nvSpPr>
        <p:spPr>
          <a:xfrm flipV="1">
            <a:off x="7719120" y="2612097"/>
            <a:ext cx="0" cy="2763875"/>
          </a:xfrm>
          <a:prstGeom prst="line">
            <a:avLst/>
          </a:prstGeom>
          <a:ln w="12700" cmpd="sng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4267"/>
          </a:p>
        </p:txBody>
      </p:sp>
      <p:sp>
        <p:nvSpPr>
          <p:cNvPr id="33" name="TextBox 76"/>
          <p:cNvSpPr txBox="1"/>
          <p:nvPr/>
        </p:nvSpPr>
        <p:spPr>
          <a:xfrm>
            <a:off x="3453574" y="223013"/>
            <a:ext cx="545122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accent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单击修改您的标题</a:t>
            </a:r>
            <a:endParaRPr lang="zh-CN" altLang="en-US" sz="2800" dirty="0">
              <a:solidFill>
                <a:schemeClr val="accent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343826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13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13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3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80" fill="hold"/>
                                        <p:tgtEl>
                                          <p:spTgt spid="136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" fill="hold"/>
                                        <p:tgtEl>
                                          <p:spTgt spid="136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8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3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800"/>
                                        <p:tgtEl>
                                          <p:spTgt spid="13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8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3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800"/>
                                        <p:tgtEl>
                                          <p:spTgt spid="13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8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3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800" fill="hold"/>
                                        <p:tgtEl>
                                          <p:spTgt spid="13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fill="hold"/>
                                        <p:tgtEl>
                                          <p:spTgt spid="13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8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3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800"/>
                                        <p:tgtEl>
                                          <p:spTgt spid="13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8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3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800" fill="hold"/>
                                        <p:tgtEl>
                                          <p:spTgt spid="13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fill="hold"/>
                                        <p:tgtEl>
                                          <p:spTgt spid="13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88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3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800"/>
                                        <p:tgtEl>
                                          <p:spTgt spid="13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680"/>
                            </p:stCondLst>
                            <p:childTnLst>
                              <p:par>
                                <p:cTn id="4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3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3" dur="800"/>
                                        <p:tgtEl>
                                          <p:spTgt spid="13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48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3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800"/>
                                        <p:tgtEl>
                                          <p:spTgt spid="13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89" grpId="0" animBg="1" advAuto="0"/>
      <p:bldP spid="13696" grpId="0" animBg="1" advAuto="0"/>
      <p:bldP spid="13701" grpId="0" animBg="1" advAuto="0"/>
      <p:bldP spid="13704" grpId="0" animBg="1" advAuto="0"/>
      <p:bldP spid="13705" grpId="0" animBg="1" advAuto="0"/>
      <p:bldP spid="13708" grpId="0" animBg="1" advAuto="0"/>
      <p:bldP spid="13709" grpId="0" animBg="1" advAuto="0"/>
      <p:bldP spid="13712" grpId="0" animBg="1" advAuto="0"/>
      <p:bldP spid="13713" grpId="0" animBg="1" advAuto="0"/>
      <p:bldP spid="13714" grpId="0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69" name="Group 13969"/>
          <p:cNvGrpSpPr/>
          <p:nvPr/>
        </p:nvGrpSpPr>
        <p:grpSpPr>
          <a:xfrm>
            <a:off x="976091" y="1957163"/>
            <a:ext cx="2794735" cy="3041763"/>
            <a:chOff x="-70005" y="0"/>
            <a:chExt cx="5589467" cy="6083526"/>
          </a:xfrm>
        </p:grpSpPr>
        <p:sp>
          <p:nvSpPr>
            <p:cNvPr id="13964" name="Shape 13964"/>
            <p:cNvSpPr/>
            <p:nvPr/>
          </p:nvSpPr>
          <p:spPr>
            <a:xfrm>
              <a:off x="1793856" y="2138499"/>
              <a:ext cx="3713678" cy="8254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rmAutofit/>
            </a:bodyPr>
            <a:lstStyle>
              <a:lvl1pPr algn="just" defTabSz="800735">
                <a:lnSpc>
                  <a:spcPct val="120000"/>
                </a:lnSpc>
                <a:defRPr sz="2425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933" dirty="0">
                  <a:solidFill>
                    <a:schemeClr val="bg1">
                      <a:lumMod val="50000"/>
                    </a:schemeClr>
                  </a:solidFill>
                </a:rPr>
                <a:t>Dummy text is also used to demonstrate the appearance .</a:t>
              </a:r>
            </a:p>
          </p:txBody>
        </p:sp>
        <p:sp>
          <p:nvSpPr>
            <p:cNvPr id="13965" name="Shape 13965"/>
            <p:cNvSpPr/>
            <p:nvPr/>
          </p:nvSpPr>
          <p:spPr>
            <a:xfrm>
              <a:off x="-70005" y="0"/>
              <a:ext cx="4855961" cy="9582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algn="l" defTabSz="1054100">
                <a:lnSpc>
                  <a:spcPts val="15700"/>
                </a:lnSpc>
                <a:spcBef>
                  <a:spcPts val="600"/>
                </a:spcBef>
                <a:defRPr sz="4000" spc="-239" baseline="15000">
                  <a:solidFill>
                    <a:srgbClr val="A6AAA9"/>
                  </a:solidFill>
                  <a:latin typeface="Roboto Medium"/>
                  <a:ea typeface="Roboto Medium"/>
                  <a:cs typeface="Roboto Medium"/>
                  <a:sym typeface="Roboto Medium"/>
                </a:defRPr>
              </a:lvl1pPr>
            </a:lstStyle>
            <a:p>
              <a:pPr lvl="0">
                <a:lnSpc>
                  <a:spcPct val="100000"/>
                </a:lnSpc>
                <a:defRPr sz="1800" spc="0" baseline="0">
                  <a:solidFill>
                    <a:srgbClr val="000000"/>
                  </a:solidFill>
                </a:defRPr>
              </a:pPr>
              <a:r>
                <a:rPr lang="zh-CN" altLang="en-US" sz="1467" spc="0" dirty="0">
                  <a:solidFill>
                    <a:schemeClr val="bg1">
                      <a:lumMod val="50000"/>
                    </a:schemeClr>
                  </a:solidFill>
                </a:rPr>
                <a:t>点击添加标题</a:t>
              </a:r>
            </a:p>
          </p:txBody>
        </p:sp>
        <p:sp>
          <p:nvSpPr>
            <p:cNvPr id="13966" name="Shape 13966"/>
            <p:cNvSpPr/>
            <p:nvPr/>
          </p:nvSpPr>
          <p:spPr>
            <a:xfrm>
              <a:off x="-70002" y="1956302"/>
              <a:ext cx="1863858" cy="11366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algn="l" defTabSz="1054100">
                <a:lnSpc>
                  <a:spcPts val="22900"/>
                </a:lnSpc>
                <a:spcBef>
                  <a:spcPts val="10000"/>
                </a:spcBef>
                <a:defRPr sz="10000" cap="all" spc="-600" baseline="5999">
                  <a:solidFill>
                    <a:srgbClr val="02AF96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00000"/>
                </a:lnSpc>
                <a:defRPr sz="1800" cap="none" spc="0" baseline="0">
                  <a:solidFill>
                    <a:srgbClr val="000000"/>
                  </a:solidFill>
                </a:defRPr>
              </a:pPr>
              <a:r>
                <a:rPr sz="3467" spc="-300" dirty="0">
                  <a:solidFill>
                    <a:schemeClr val="accent2"/>
                  </a:solidFill>
                </a:rPr>
                <a:t>95%</a:t>
              </a:r>
            </a:p>
          </p:txBody>
        </p:sp>
        <p:sp>
          <p:nvSpPr>
            <p:cNvPr id="13967" name="Shape 13967"/>
            <p:cNvSpPr/>
            <p:nvPr/>
          </p:nvSpPr>
          <p:spPr>
            <a:xfrm>
              <a:off x="0" y="3950320"/>
              <a:ext cx="5519462" cy="21332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rmAutofit/>
            </a:bodyPr>
            <a:lstStyle>
              <a:lvl1pPr algn="just" defTabSz="701675">
                <a:lnSpc>
                  <a:spcPct val="120000"/>
                </a:lnSpc>
                <a:defRPr sz="2125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933">
                  <a:solidFill>
                    <a:schemeClr val="bg1">
                      <a:lumMod val="50000"/>
                    </a:schemeClr>
                  </a:solidFill>
                </a:rPr>
                <a:t>Dummy text is also used to demonstrate the appearance of different typefaces and layouts, and in general the content filler text for layouts, non-readability is of great importance.</a:t>
              </a:r>
            </a:p>
          </p:txBody>
        </p:sp>
        <p:sp>
          <p:nvSpPr>
            <p:cNvPr id="13968" name="Shape 13968"/>
            <p:cNvSpPr/>
            <p:nvPr/>
          </p:nvSpPr>
          <p:spPr>
            <a:xfrm>
              <a:off x="0" y="755761"/>
              <a:ext cx="5407774" cy="9582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rmAutofit/>
            </a:bodyPr>
            <a:lstStyle>
              <a:lvl1pPr algn="just">
                <a:lnSpc>
                  <a:spcPct val="120000"/>
                </a:lnSpc>
                <a:defRPr sz="25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933" dirty="0">
                  <a:solidFill>
                    <a:schemeClr val="bg1">
                      <a:lumMod val="50000"/>
                    </a:schemeClr>
                  </a:solidFill>
                </a:rPr>
                <a:t>Dummy text is also used to demonstrate the appearance .</a:t>
              </a:r>
            </a:p>
          </p:txBody>
        </p:sp>
      </p:grpSp>
      <p:grpSp>
        <p:nvGrpSpPr>
          <p:cNvPr id="13972" name="Group 13972"/>
          <p:cNvGrpSpPr/>
          <p:nvPr/>
        </p:nvGrpSpPr>
        <p:grpSpPr>
          <a:xfrm>
            <a:off x="1011094" y="5316671"/>
            <a:ext cx="1132713" cy="507884"/>
            <a:chOff x="0" y="-10353"/>
            <a:chExt cx="2265423" cy="1015766"/>
          </a:xfrm>
        </p:grpSpPr>
        <p:sp>
          <p:nvSpPr>
            <p:cNvPr id="13970" name="Shape 13970"/>
            <p:cNvSpPr/>
            <p:nvPr/>
          </p:nvSpPr>
          <p:spPr>
            <a:xfrm>
              <a:off x="0" y="0"/>
              <a:ext cx="303699" cy="8227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54" y="0"/>
                  </a:moveTo>
                  <a:cubicBezTo>
                    <a:pt x="8882" y="0"/>
                    <a:pt x="7409" y="208"/>
                    <a:pt x="6286" y="622"/>
                  </a:cubicBezTo>
                  <a:cubicBezTo>
                    <a:pt x="4041" y="1451"/>
                    <a:pt x="4041" y="2795"/>
                    <a:pt x="6286" y="3624"/>
                  </a:cubicBezTo>
                  <a:cubicBezTo>
                    <a:pt x="8532" y="4452"/>
                    <a:pt x="12173" y="4452"/>
                    <a:pt x="14419" y="3624"/>
                  </a:cubicBezTo>
                  <a:cubicBezTo>
                    <a:pt x="16664" y="2795"/>
                    <a:pt x="16664" y="1451"/>
                    <a:pt x="14419" y="622"/>
                  </a:cubicBezTo>
                  <a:cubicBezTo>
                    <a:pt x="13296" y="208"/>
                    <a:pt x="11825" y="0"/>
                    <a:pt x="10354" y="0"/>
                  </a:cubicBezTo>
                  <a:close/>
                  <a:moveTo>
                    <a:pt x="2751" y="4836"/>
                  </a:moveTo>
                  <a:cubicBezTo>
                    <a:pt x="1555" y="4836"/>
                    <a:pt x="550" y="5119"/>
                    <a:pt x="171" y="5512"/>
                  </a:cubicBezTo>
                  <a:cubicBezTo>
                    <a:pt x="65" y="5594"/>
                    <a:pt x="0" y="5685"/>
                    <a:pt x="0" y="5782"/>
                  </a:cubicBezTo>
                  <a:lnTo>
                    <a:pt x="0" y="5851"/>
                  </a:lnTo>
                  <a:lnTo>
                    <a:pt x="0" y="6917"/>
                  </a:lnTo>
                  <a:lnTo>
                    <a:pt x="0" y="12511"/>
                  </a:lnTo>
                  <a:cubicBezTo>
                    <a:pt x="0" y="12862"/>
                    <a:pt x="772" y="13147"/>
                    <a:pt x="1724" y="13147"/>
                  </a:cubicBezTo>
                  <a:cubicBezTo>
                    <a:pt x="2676" y="13147"/>
                    <a:pt x="3448" y="12862"/>
                    <a:pt x="3448" y="12511"/>
                  </a:cubicBezTo>
                  <a:lnTo>
                    <a:pt x="3448" y="8135"/>
                  </a:lnTo>
                  <a:cubicBezTo>
                    <a:pt x="3404" y="8102"/>
                    <a:pt x="3372" y="8066"/>
                    <a:pt x="3372" y="8026"/>
                  </a:cubicBezTo>
                  <a:lnTo>
                    <a:pt x="3372" y="7759"/>
                  </a:lnTo>
                  <a:cubicBezTo>
                    <a:pt x="3372" y="7619"/>
                    <a:pt x="3680" y="7507"/>
                    <a:pt x="4058" y="7507"/>
                  </a:cubicBezTo>
                  <a:lnTo>
                    <a:pt x="4094" y="7507"/>
                  </a:lnTo>
                  <a:cubicBezTo>
                    <a:pt x="4472" y="7507"/>
                    <a:pt x="4777" y="7619"/>
                    <a:pt x="4777" y="7759"/>
                  </a:cubicBezTo>
                  <a:lnTo>
                    <a:pt x="4777" y="8026"/>
                  </a:lnTo>
                  <a:cubicBezTo>
                    <a:pt x="4777" y="8031"/>
                    <a:pt x="4770" y="8035"/>
                    <a:pt x="4770" y="8039"/>
                  </a:cubicBezTo>
                  <a:lnTo>
                    <a:pt x="4770" y="20650"/>
                  </a:lnTo>
                  <a:cubicBezTo>
                    <a:pt x="4770" y="21175"/>
                    <a:pt x="5922" y="21600"/>
                    <a:pt x="7345" y="21600"/>
                  </a:cubicBezTo>
                  <a:cubicBezTo>
                    <a:pt x="8767" y="21600"/>
                    <a:pt x="9920" y="21175"/>
                    <a:pt x="9920" y="20650"/>
                  </a:cubicBezTo>
                  <a:lnTo>
                    <a:pt x="9920" y="13164"/>
                  </a:lnTo>
                  <a:lnTo>
                    <a:pt x="11614" y="13164"/>
                  </a:lnTo>
                  <a:lnTo>
                    <a:pt x="11614" y="20650"/>
                  </a:lnTo>
                  <a:cubicBezTo>
                    <a:pt x="11614" y="21175"/>
                    <a:pt x="12767" y="21600"/>
                    <a:pt x="14189" y="21600"/>
                  </a:cubicBezTo>
                  <a:cubicBezTo>
                    <a:pt x="15612" y="21600"/>
                    <a:pt x="16765" y="21175"/>
                    <a:pt x="16765" y="20650"/>
                  </a:cubicBezTo>
                  <a:lnTo>
                    <a:pt x="16765" y="7932"/>
                  </a:lnTo>
                  <a:lnTo>
                    <a:pt x="16782" y="7932"/>
                  </a:lnTo>
                  <a:lnTo>
                    <a:pt x="16782" y="7759"/>
                  </a:lnTo>
                  <a:cubicBezTo>
                    <a:pt x="16782" y="7619"/>
                    <a:pt x="17089" y="7507"/>
                    <a:pt x="17467" y="7507"/>
                  </a:cubicBezTo>
                  <a:lnTo>
                    <a:pt x="17503" y="7507"/>
                  </a:lnTo>
                  <a:cubicBezTo>
                    <a:pt x="17881" y="7507"/>
                    <a:pt x="18186" y="7619"/>
                    <a:pt x="18186" y="7759"/>
                  </a:cubicBezTo>
                  <a:lnTo>
                    <a:pt x="18186" y="8026"/>
                  </a:lnTo>
                  <a:cubicBezTo>
                    <a:pt x="18186" y="8048"/>
                    <a:pt x="18166" y="8068"/>
                    <a:pt x="18152" y="8088"/>
                  </a:cubicBezTo>
                  <a:lnTo>
                    <a:pt x="18152" y="12511"/>
                  </a:lnTo>
                  <a:cubicBezTo>
                    <a:pt x="18152" y="12862"/>
                    <a:pt x="18924" y="13147"/>
                    <a:pt x="19876" y="13147"/>
                  </a:cubicBezTo>
                  <a:cubicBezTo>
                    <a:pt x="20828" y="13147"/>
                    <a:pt x="21600" y="12862"/>
                    <a:pt x="21600" y="12511"/>
                  </a:cubicBezTo>
                  <a:lnTo>
                    <a:pt x="21600" y="6917"/>
                  </a:lnTo>
                  <a:lnTo>
                    <a:pt x="21600" y="5851"/>
                  </a:lnTo>
                  <a:lnTo>
                    <a:pt x="21600" y="5782"/>
                  </a:lnTo>
                  <a:cubicBezTo>
                    <a:pt x="21600" y="5685"/>
                    <a:pt x="21535" y="5594"/>
                    <a:pt x="21429" y="5512"/>
                  </a:cubicBezTo>
                  <a:cubicBezTo>
                    <a:pt x="21050" y="5119"/>
                    <a:pt x="20045" y="4836"/>
                    <a:pt x="18849" y="4836"/>
                  </a:cubicBezTo>
                  <a:lnTo>
                    <a:pt x="2751" y="4836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3971" name="Shape 13971"/>
            <p:cNvSpPr/>
            <p:nvPr/>
          </p:nvSpPr>
          <p:spPr>
            <a:xfrm rot="10594">
              <a:off x="443941" y="-10353"/>
              <a:ext cx="1821482" cy="10157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/>
            <a:p>
              <a:pPr>
                <a:lnSpc>
                  <a:spcPts val="1251"/>
                </a:lnSpc>
                <a:spcBef>
                  <a:spcPts val="300"/>
                </a:spcBef>
                <a:defRPr sz="1800"/>
              </a:pPr>
              <a:r>
                <a:rPr sz="1733" dirty="0">
                  <a:solidFill>
                    <a:schemeClr val="accent4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75%</a:t>
              </a:r>
            </a:p>
            <a:p>
              <a:pPr>
                <a:lnSpc>
                  <a:spcPts val="1251"/>
                </a:lnSpc>
                <a:spcBef>
                  <a:spcPts val="300"/>
                </a:spcBef>
                <a:defRPr sz="1800"/>
              </a:pPr>
              <a:r>
                <a:rPr sz="1200" dirty="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rPr>
                <a:t>Male User</a:t>
              </a:r>
            </a:p>
          </p:txBody>
        </p:sp>
      </p:grpSp>
      <p:grpSp>
        <p:nvGrpSpPr>
          <p:cNvPr id="13975" name="Group 13975"/>
          <p:cNvGrpSpPr/>
          <p:nvPr/>
        </p:nvGrpSpPr>
        <p:grpSpPr>
          <a:xfrm>
            <a:off x="2506460" y="5302824"/>
            <a:ext cx="1242219" cy="522848"/>
            <a:chOff x="0" y="-112091"/>
            <a:chExt cx="2484435" cy="1045694"/>
          </a:xfrm>
        </p:grpSpPr>
        <p:sp>
          <p:nvSpPr>
            <p:cNvPr id="13973" name="Shape 13973"/>
            <p:cNvSpPr/>
            <p:nvPr/>
          </p:nvSpPr>
          <p:spPr>
            <a:xfrm>
              <a:off x="0" y="0"/>
              <a:ext cx="376577" cy="8209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5" h="21600" extrusionOk="0">
                  <a:moveTo>
                    <a:pt x="10734" y="0"/>
                  </a:moveTo>
                  <a:cubicBezTo>
                    <a:pt x="9684" y="0"/>
                    <a:pt x="8634" y="185"/>
                    <a:pt x="7832" y="555"/>
                  </a:cubicBezTo>
                  <a:cubicBezTo>
                    <a:pt x="6229" y="1295"/>
                    <a:pt x="6229" y="2496"/>
                    <a:pt x="7832" y="3236"/>
                  </a:cubicBezTo>
                  <a:cubicBezTo>
                    <a:pt x="9436" y="3976"/>
                    <a:pt x="12036" y="3976"/>
                    <a:pt x="13639" y="3236"/>
                  </a:cubicBezTo>
                  <a:cubicBezTo>
                    <a:pt x="15242" y="2496"/>
                    <a:pt x="15242" y="1295"/>
                    <a:pt x="13639" y="555"/>
                  </a:cubicBezTo>
                  <a:cubicBezTo>
                    <a:pt x="12837" y="185"/>
                    <a:pt x="11785" y="0"/>
                    <a:pt x="10734" y="0"/>
                  </a:cubicBezTo>
                  <a:close/>
                  <a:moveTo>
                    <a:pt x="7608" y="4230"/>
                  </a:moveTo>
                  <a:lnTo>
                    <a:pt x="6386" y="4267"/>
                  </a:lnTo>
                  <a:lnTo>
                    <a:pt x="5619" y="4372"/>
                  </a:lnTo>
                  <a:lnTo>
                    <a:pt x="5102" y="4531"/>
                  </a:lnTo>
                  <a:lnTo>
                    <a:pt x="4585" y="4821"/>
                  </a:lnTo>
                  <a:lnTo>
                    <a:pt x="3961" y="5339"/>
                  </a:lnTo>
                  <a:lnTo>
                    <a:pt x="3263" y="6205"/>
                  </a:lnTo>
                  <a:lnTo>
                    <a:pt x="221" y="10804"/>
                  </a:lnTo>
                  <a:cubicBezTo>
                    <a:pt x="11" y="10970"/>
                    <a:pt x="-52" y="11166"/>
                    <a:pt x="43" y="11353"/>
                  </a:cubicBezTo>
                  <a:cubicBezTo>
                    <a:pt x="155" y="11572"/>
                    <a:pt x="474" y="11757"/>
                    <a:pt x="910" y="11857"/>
                  </a:cubicBezTo>
                  <a:cubicBezTo>
                    <a:pt x="1095" y="11848"/>
                    <a:pt x="1275" y="11829"/>
                    <a:pt x="1449" y="11799"/>
                  </a:cubicBezTo>
                  <a:cubicBezTo>
                    <a:pt x="2214" y="11670"/>
                    <a:pt x="2778" y="11366"/>
                    <a:pt x="2939" y="10998"/>
                  </a:cubicBezTo>
                  <a:lnTo>
                    <a:pt x="5339" y="7729"/>
                  </a:lnTo>
                  <a:cubicBezTo>
                    <a:pt x="5412" y="7601"/>
                    <a:pt x="5533" y="7478"/>
                    <a:pt x="5697" y="7369"/>
                  </a:cubicBezTo>
                  <a:cubicBezTo>
                    <a:pt x="5977" y="7184"/>
                    <a:pt x="6372" y="7041"/>
                    <a:pt x="6829" y="6959"/>
                  </a:cubicBezTo>
                  <a:lnTo>
                    <a:pt x="7184" y="7246"/>
                  </a:lnTo>
                  <a:lnTo>
                    <a:pt x="5258" y="11244"/>
                  </a:lnTo>
                  <a:lnTo>
                    <a:pt x="1985" y="14779"/>
                  </a:lnTo>
                  <a:lnTo>
                    <a:pt x="6651" y="14779"/>
                  </a:lnTo>
                  <a:lnTo>
                    <a:pt x="6651" y="20894"/>
                  </a:lnTo>
                  <a:cubicBezTo>
                    <a:pt x="6651" y="21284"/>
                    <a:pt x="7338" y="21600"/>
                    <a:pt x="8185" y="21600"/>
                  </a:cubicBezTo>
                  <a:cubicBezTo>
                    <a:pt x="9031" y="21600"/>
                    <a:pt x="9718" y="21284"/>
                    <a:pt x="9718" y="20894"/>
                  </a:cubicBezTo>
                  <a:lnTo>
                    <a:pt x="9718" y="14779"/>
                  </a:lnTo>
                  <a:lnTo>
                    <a:pt x="11809" y="14779"/>
                  </a:lnTo>
                  <a:lnTo>
                    <a:pt x="11809" y="20894"/>
                  </a:lnTo>
                  <a:cubicBezTo>
                    <a:pt x="11810" y="21284"/>
                    <a:pt x="12496" y="21600"/>
                    <a:pt x="13343" y="21600"/>
                  </a:cubicBezTo>
                  <a:cubicBezTo>
                    <a:pt x="14190" y="21600"/>
                    <a:pt x="14876" y="21284"/>
                    <a:pt x="14876" y="20894"/>
                  </a:cubicBezTo>
                  <a:lnTo>
                    <a:pt x="14876" y="14779"/>
                  </a:lnTo>
                  <a:lnTo>
                    <a:pt x="15148" y="14779"/>
                  </a:lnTo>
                  <a:lnTo>
                    <a:pt x="19891" y="14779"/>
                  </a:lnTo>
                  <a:lnTo>
                    <a:pt x="18635" y="13649"/>
                  </a:lnTo>
                  <a:cubicBezTo>
                    <a:pt x="18510" y="13553"/>
                    <a:pt x="18387" y="13457"/>
                    <a:pt x="18268" y="13359"/>
                  </a:cubicBezTo>
                  <a:cubicBezTo>
                    <a:pt x="16031" y="11534"/>
                    <a:pt x="14874" y="9469"/>
                    <a:pt x="14911" y="7372"/>
                  </a:cubicBezTo>
                  <a:lnTo>
                    <a:pt x="14742" y="7027"/>
                  </a:lnTo>
                  <a:lnTo>
                    <a:pt x="14880" y="6936"/>
                  </a:lnTo>
                  <a:lnTo>
                    <a:pt x="15385" y="7028"/>
                  </a:lnTo>
                  <a:lnTo>
                    <a:pt x="15755" y="7230"/>
                  </a:lnTo>
                  <a:lnTo>
                    <a:pt x="16076" y="7667"/>
                  </a:lnTo>
                  <a:cubicBezTo>
                    <a:pt x="16615" y="8406"/>
                    <a:pt x="17179" y="9141"/>
                    <a:pt x="17766" y="9873"/>
                  </a:cubicBezTo>
                  <a:cubicBezTo>
                    <a:pt x="18209" y="10424"/>
                    <a:pt x="18664" y="10975"/>
                    <a:pt x="19134" y="11522"/>
                  </a:cubicBezTo>
                  <a:cubicBezTo>
                    <a:pt x="19339" y="11680"/>
                    <a:pt x="19704" y="11781"/>
                    <a:pt x="20103" y="11789"/>
                  </a:cubicBezTo>
                  <a:cubicBezTo>
                    <a:pt x="20905" y="11806"/>
                    <a:pt x="21548" y="11488"/>
                    <a:pt x="21456" y="11120"/>
                  </a:cubicBezTo>
                  <a:lnTo>
                    <a:pt x="21331" y="10834"/>
                  </a:lnTo>
                  <a:lnTo>
                    <a:pt x="18723" y="6751"/>
                  </a:lnTo>
                  <a:lnTo>
                    <a:pt x="17878" y="5695"/>
                  </a:lnTo>
                  <a:lnTo>
                    <a:pt x="17027" y="4880"/>
                  </a:lnTo>
                  <a:lnTo>
                    <a:pt x="16497" y="4601"/>
                  </a:lnTo>
                  <a:lnTo>
                    <a:pt x="15883" y="4357"/>
                  </a:lnTo>
                  <a:lnTo>
                    <a:pt x="15347" y="4266"/>
                  </a:lnTo>
                  <a:lnTo>
                    <a:pt x="14400" y="4230"/>
                  </a:lnTo>
                  <a:lnTo>
                    <a:pt x="7608" y="423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>
                <a:solidFill>
                  <a:schemeClr val="accent6"/>
                </a:solidFill>
              </a:endParaRPr>
            </a:p>
          </p:txBody>
        </p:sp>
        <p:sp>
          <p:nvSpPr>
            <p:cNvPr id="13974" name="Shape 13974"/>
            <p:cNvSpPr/>
            <p:nvPr/>
          </p:nvSpPr>
          <p:spPr>
            <a:xfrm rot="10594">
              <a:off x="465414" y="-108986"/>
              <a:ext cx="2017426" cy="10394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/>
            <a:p>
              <a:pPr>
                <a:lnSpc>
                  <a:spcPts val="1251"/>
                </a:lnSpc>
                <a:spcBef>
                  <a:spcPts val="300"/>
                </a:spcBef>
                <a:defRPr sz="1800"/>
              </a:pPr>
              <a:r>
                <a:rPr sz="1733" dirty="0">
                  <a:solidFill>
                    <a:schemeClr val="accent6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25%</a:t>
              </a:r>
            </a:p>
            <a:p>
              <a:pPr>
                <a:lnSpc>
                  <a:spcPts val="1251"/>
                </a:lnSpc>
                <a:spcBef>
                  <a:spcPts val="300"/>
                </a:spcBef>
                <a:defRPr sz="1800"/>
              </a:pPr>
              <a:r>
                <a:rPr sz="1200" dirty="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rPr>
                <a:t>Female User</a:t>
              </a:r>
            </a:p>
          </p:txBody>
        </p:sp>
      </p:grpSp>
      <p:grpSp>
        <p:nvGrpSpPr>
          <p:cNvPr id="14006" name="Group 14006"/>
          <p:cNvGrpSpPr/>
          <p:nvPr/>
        </p:nvGrpSpPr>
        <p:grpSpPr>
          <a:xfrm rot="20940000" flipH="1">
            <a:off x="4366115" y="1175034"/>
            <a:ext cx="8354123" cy="5048929"/>
            <a:chOff x="0" y="0"/>
            <a:chExt cx="16708244" cy="10097857"/>
          </a:xfrm>
        </p:grpSpPr>
        <p:sp>
          <p:nvSpPr>
            <p:cNvPr id="13976" name="Shape 13976"/>
            <p:cNvSpPr/>
            <p:nvPr/>
          </p:nvSpPr>
          <p:spPr>
            <a:xfrm>
              <a:off x="9043188" y="4489293"/>
              <a:ext cx="4718473" cy="5316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600" extrusionOk="0">
                  <a:moveTo>
                    <a:pt x="10748" y="402"/>
                  </a:moveTo>
                  <a:cubicBezTo>
                    <a:pt x="10755" y="403"/>
                    <a:pt x="10893" y="421"/>
                    <a:pt x="11149" y="451"/>
                  </a:cubicBezTo>
                  <a:cubicBezTo>
                    <a:pt x="11278" y="465"/>
                    <a:pt x="11435" y="485"/>
                    <a:pt x="11616" y="501"/>
                  </a:cubicBezTo>
                  <a:cubicBezTo>
                    <a:pt x="11796" y="517"/>
                    <a:pt x="12000" y="533"/>
                    <a:pt x="12224" y="548"/>
                  </a:cubicBezTo>
                  <a:cubicBezTo>
                    <a:pt x="12449" y="564"/>
                    <a:pt x="12694" y="579"/>
                    <a:pt x="12957" y="592"/>
                  </a:cubicBezTo>
                  <a:cubicBezTo>
                    <a:pt x="13218" y="604"/>
                    <a:pt x="13493" y="609"/>
                    <a:pt x="13783" y="615"/>
                  </a:cubicBezTo>
                  <a:cubicBezTo>
                    <a:pt x="14071" y="618"/>
                    <a:pt x="14375" y="622"/>
                    <a:pt x="14681" y="617"/>
                  </a:cubicBezTo>
                  <a:cubicBezTo>
                    <a:pt x="14987" y="611"/>
                    <a:pt x="15301" y="602"/>
                    <a:pt x="15618" y="589"/>
                  </a:cubicBezTo>
                  <a:cubicBezTo>
                    <a:pt x="15777" y="582"/>
                    <a:pt x="15936" y="574"/>
                    <a:pt x="16095" y="567"/>
                  </a:cubicBezTo>
                  <a:cubicBezTo>
                    <a:pt x="16253" y="557"/>
                    <a:pt x="16411" y="546"/>
                    <a:pt x="16567" y="535"/>
                  </a:cubicBezTo>
                  <a:cubicBezTo>
                    <a:pt x="16881" y="512"/>
                    <a:pt x="17193" y="486"/>
                    <a:pt x="17497" y="459"/>
                  </a:cubicBezTo>
                  <a:cubicBezTo>
                    <a:pt x="17865" y="424"/>
                    <a:pt x="18217" y="383"/>
                    <a:pt x="18549" y="342"/>
                  </a:cubicBezTo>
                  <a:cubicBezTo>
                    <a:pt x="18764" y="315"/>
                    <a:pt x="18970" y="288"/>
                    <a:pt x="19165" y="262"/>
                  </a:cubicBezTo>
                  <a:cubicBezTo>
                    <a:pt x="19657" y="194"/>
                    <a:pt x="20066" y="125"/>
                    <a:pt x="20357" y="78"/>
                  </a:cubicBezTo>
                  <a:cubicBezTo>
                    <a:pt x="20476" y="57"/>
                    <a:pt x="20574" y="41"/>
                    <a:pt x="20649" y="28"/>
                  </a:cubicBezTo>
                  <a:cubicBezTo>
                    <a:pt x="20757" y="10"/>
                    <a:pt x="20811" y="0"/>
                    <a:pt x="20814" y="0"/>
                  </a:cubicBezTo>
                  <a:cubicBezTo>
                    <a:pt x="20816" y="11"/>
                    <a:pt x="20847" y="161"/>
                    <a:pt x="20900" y="417"/>
                  </a:cubicBezTo>
                  <a:cubicBezTo>
                    <a:pt x="20953" y="683"/>
                    <a:pt x="21032" y="1068"/>
                    <a:pt x="21111" y="1535"/>
                  </a:cubicBezTo>
                  <a:cubicBezTo>
                    <a:pt x="21187" y="1999"/>
                    <a:pt x="21274" y="2551"/>
                    <a:pt x="21347" y="3150"/>
                  </a:cubicBezTo>
                  <a:cubicBezTo>
                    <a:pt x="21382" y="3448"/>
                    <a:pt x="21415" y="3759"/>
                    <a:pt x="21447" y="4079"/>
                  </a:cubicBezTo>
                  <a:cubicBezTo>
                    <a:pt x="21462" y="4239"/>
                    <a:pt x="21477" y="4401"/>
                    <a:pt x="21491" y="4564"/>
                  </a:cubicBezTo>
                  <a:cubicBezTo>
                    <a:pt x="21503" y="4726"/>
                    <a:pt x="21514" y="4890"/>
                    <a:pt x="21525" y="5053"/>
                  </a:cubicBezTo>
                  <a:cubicBezTo>
                    <a:pt x="21546" y="5382"/>
                    <a:pt x="21563" y="5714"/>
                    <a:pt x="21578" y="6044"/>
                  </a:cubicBezTo>
                  <a:cubicBezTo>
                    <a:pt x="21591" y="6373"/>
                    <a:pt x="21593" y="6696"/>
                    <a:pt x="21597" y="7014"/>
                  </a:cubicBezTo>
                  <a:cubicBezTo>
                    <a:pt x="21599" y="7332"/>
                    <a:pt x="21600" y="7642"/>
                    <a:pt x="21595" y="7937"/>
                  </a:cubicBezTo>
                  <a:cubicBezTo>
                    <a:pt x="21587" y="8231"/>
                    <a:pt x="21577" y="8510"/>
                    <a:pt x="21566" y="8771"/>
                  </a:cubicBezTo>
                  <a:cubicBezTo>
                    <a:pt x="21555" y="9031"/>
                    <a:pt x="21543" y="9272"/>
                    <a:pt x="21531" y="9486"/>
                  </a:cubicBezTo>
                  <a:cubicBezTo>
                    <a:pt x="21518" y="9700"/>
                    <a:pt x="21501" y="9885"/>
                    <a:pt x="21489" y="10039"/>
                  </a:cubicBezTo>
                  <a:cubicBezTo>
                    <a:pt x="21461" y="10348"/>
                    <a:pt x="21446" y="10516"/>
                    <a:pt x="21446" y="10524"/>
                  </a:cubicBezTo>
                  <a:cubicBezTo>
                    <a:pt x="21443" y="10527"/>
                    <a:pt x="21387" y="10583"/>
                    <a:pt x="21275" y="10692"/>
                  </a:cubicBezTo>
                  <a:cubicBezTo>
                    <a:pt x="21163" y="10801"/>
                    <a:pt x="21003" y="10962"/>
                    <a:pt x="20787" y="11160"/>
                  </a:cubicBezTo>
                  <a:cubicBezTo>
                    <a:pt x="20572" y="11360"/>
                    <a:pt x="20312" y="11602"/>
                    <a:pt x="20013" y="11879"/>
                  </a:cubicBezTo>
                  <a:cubicBezTo>
                    <a:pt x="19730" y="12131"/>
                    <a:pt x="19410" y="12412"/>
                    <a:pt x="19063" y="12715"/>
                  </a:cubicBezTo>
                  <a:cubicBezTo>
                    <a:pt x="19035" y="12739"/>
                    <a:pt x="19007" y="12764"/>
                    <a:pt x="18979" y="12788"/>
                  </a:cubicBezTo>
                  <a:cubicBezTo>
                    <a:pt x="17445" y="14103"/>
                    <a:pt x="15265" y="15759"/>
                    <a:pt x="12924" y="17169"/>
                  </a:cubicBezTo>
                  <a:cubicBezTo>
                    <a:pt x="12630" y="17343"/>
                    <a:pt x="12337" y="17517"/>
                    <a:pt x="12045" y="17690"/>
                  </a:cubicBezTo>
                  <a:cubicBezTo>
                    <a:pt x="11751" y="17860"/>
                    <a:pt x="11453" y="18020"/>
                    <a:pt x="11159" y="18183"/>
                  </a:cubicBezTo>
                  <a:cubicBezTo>
                    <a:pt x="11013" y="18263"/>
                    <a:pt x="10866" y="18344"/>
                    <a:pt x="10720" y="18423"/>
                  </a:cubicBezTo>
                  <a:cubicBezTo>
                    <a:pt x="10574" y="18501"/>
                    <a:pt x="10427" y="18575"/>
                    <a:pt x="10281" y="18650"/>
                  </a:cubicBezTo>
                  <a:cubicBezTo>
                    <a:pt x="9989" y="18798"/>
                    <a:pt x="9700" y="18945"/>
                    <a:pt x="9416" y="19089"/>
                  </a:cubicBezTo>
                  <a:cubicBezTo>
                    <a:pt x="9130" y="19228"/>
                    <a:pt x="8847" y="19358"/>
                    <a:pt x="8572" y="19488"/>
                  </a:cubicBezTo>
                  <a:cubicBezTo>
                    <a:pt x="8294" y="19617"/>
                    <a:pt x="8025" y="19747"/>
                    <a:pt x="7758" y="19858"/>
                  </a:cubicBezTo>
                  <a:cubicBezTo>
                    <a:pt x="7493" y="19971"/>
                    <a:pt x="7234" y="20082"/>
                    <a:pt x="6984" y="20190"/>
                  </a:cubicBezTo>
                  <a:cubicBezTo>
                    <a:pt x="6859" y="20242"/>
                    <a:pt x="6736" y="20297"/>
                    <a:pt x="6615" y="20345"/>
                  </a:cubicBezTo>
                  <a:cubicBezTo>
                    <a:pt x="6494" y="20393"/>
                    <a:pt x="6375" y="20440"/>
                    <a:pt x="6258" y="20486"/>
                  </a:cubicBezTo>
                  <a:cubicBezTo>
                    <a:pt x="6024" y="20577"/>
                    <a:pt x="5800" y="20664"/>
                    <a:pt x="5588" y="20747"/>
                  </a:cubicBezTo>
                  <a:cubicBezTo>
                    <a:pt x="5481" y="20788"/>
                    <a:pt x="5377" y="20829"/>
                    <a:pt x="5277" y="20868"/>
                  </a:cubicBezTo>
                  <a:cubicBezTo>
                    <a:pt x="5176" y="20904"/>
                    <a:pt x="5077" y="20939"/>
                    <a:pt x="4982" y="20973"/>
                  </a:cubicBezTo>
                  <a:cubicBezTo>
                    <a:pt x="4600" y="21107"/>
                    <a:pt x="4268" y="21224"/>
                    <a:pt x="3994" y="21321"/>
                  </a:cubicBezTo>
                  <a:cubicBezTo>
                    <a:pt x="3857" y="21371"/>
                    <a:pt x="3735" y="21408"/>
                    <a:pt x="3628" y="21442"/>
                  </a:cubicBezTo>
                  <a:cubicBezTo>
                    <a:pt x="3522" y="21476"/>
                    <a:pt x="3431" y="21505"/>
                    <a:pt x="3358" y="21529"/>
                  </a:cubicBezTo>
                  <a:cubicBezTo>
                    <a:pt x="3210" y="21575"/>
                    <a:pt x="3136" y="21599"/>
                    <a:pt x="3132" y="21600"/>
                  </a:cubicBezTo>
                  <a:cubicBezTo>
                    <a:pt x="3137" y="21592"/>
                    <a:pt x="3238" y="21444"/>
                    <a:pt x="3423" y="21171"/>
                  </a:cubicBezTo>
                  <a:cubicBezTo>
                    <a:pt x="3515" y="21034"/>
                    <a:pt x="3625" y="20871"/>
                    <a:pt x="3749" y="20679"/>
                  </a:cubicBezTo>
                  <a:cubicBezTo>
                    <a:pt x="3873" y="20485"/>
                    <a:pt x="4012" y="20267"/>
                    <a:pt x="4159" y="20029"/>
                  </a:cubicBezTo>
                  <a:cubicBezTo>
                    <a:pt x="4454" y="19555"/>
                    <a:pt x="4788" y="19010"/>
                    <a:pt x="5122" y="18407"/>
                  </a:cubicBezTo>
                  <a:cubicBezTo>
                    <a:pt x="5289" y="18108"/>
                    <a:pt x="5457" y="17801"/>
                    <a:pt x="5624" y="17490"/>
                  </a:cubicBezTo>
                  <a:cubicBezTo>
                    <a:pt x="5790" y="17180"/>
                    <a:pt x="5950" y="16854"/>
                    <a:pt x="6108" y="16536"/>
                  </a:cubicBezTo>
                  <a:cubicBezTo>
                    <a:pt x="6264" y="16216"/>
                    <a:pt x="6417" y="15901"/>
                    <a:pt x="6560" y="15588"/>
                  </a:cubicBezTo>
                  <a:cubicBezTo>
                    <a:pt x="6702" y="15271"/>
                    <a:pt x="6837" y="14960"/>
                    <a:pt x="6963" y="14663"/>
                  </a:cubicBezTo>
                  <a:cubicBezTo>
                    <a:pt x="7025" y="14514"/>
                    <a:pt x="7086" y="14368"/>
                    <a:pt x="7146" y="14225"/>
                  </a:cubicBezTo>
                  <a:cubicBezTo>
                    <a:pt x="7205" y="14083"/>
                    <a:pt x="7261" y="13943"/>
                    <a:pt x="7313" y="13804"/>
                  </a:cubicBezTo>
                  <a:cubicBezTo>
                    <a:pt x="7419" y="13528"/>
                    <a:pt x="7515" y="13269"/>
                    <a:pt x="7600" y="13032"/>
                  </a:cubicBezTo>
                  <a:cubicBezTo>
                    <a:pt x="7686" y="12794"/>
                    <a:pt x="7762" y="12577"/>
                    <a:pt x="7828" y="12386"/>
                  </a:cubicBezTo>
                  <a:cubicBezTo>
                    <a:pt x="7892" y="12192"/>
                    <a:pt x="7945" y="12022"/>
                    <a:pt x="7989" y="11884"/>
                  </a:cubicBezTo>
                  <a:cubicBezTo>
                    <a:pt x="8074" y="11607"/>
                    <a:pt x="8120" y="11457"/>
                    <a:pt x="8122" y="11449"/>
                  </a:cubicBezTo>
                  <a:cubicBezTo>
                    <a:pt x="8122" y="11449"/>
                    <a:pt x="8082" y="11435"/>
                    <a:pt x="8006" y="11410"/>
                  </a:cubicBezTo>
                  <a:cubicBezTo>
                    <a:pt x="7937" y="11387"/>
                    <a:pt x="7839" y="11354"/>
                    <a:pt x="7714" y="11312"/>
                  </a:cubicBezTo>
                  <a:cubicBezTo>
                    <a:pt x="7649" y="11290"/>
                    <a:pt x="7577" y="11265"/>
                    <a:pt x="7499" y="11238"/>
                  </a:cubicBezTo>
                  <a:cubicBezTo>
                    <a:pt x="7447" y="11220"/>
                    <a:pt x="7392" y="11201"/>
                    <a:pt x="7334" y="11180"/>
                  </a:cubicBezTo>
                  <a:cubicBezTo>
                    <a:pt x="7307" y="11170"/>
                    <a:pt x="7280" y="11161"/>
                    <a:pt x="7253" y="11150"/>
                  </a:cubicBezTo>
                  <a:cubicBezTo>
                    <a:pt x="7117" y="11099"/>
                    <a:pt x="6970" y="11043"/>
                    <a:pt x="6812" y="10981"/>
                  </a:cubicBezTo>
                  <a:cubicBezTo>
                    <a:pt x="6763" y="10962"/>
                    <a:pt x="6713" y="10942"/>
                    <a:pt x="6662" y="10922"/>
                  </a:cubicBezTo>
                  <a:cubicBezTo>
                    <a:pt x="6592" y="10894"/>
                    <a:pt x="6521" y="10866"/>
                    <a:pt x="6449" y="10836"/>
                  </a:cubicBezTo>
                  <a:cubicBezTo>
                    <a:pt x="6298" y="10775"/>
                    <a:pt x="6140" y="10710"/>
                    <a:pt x="5979" y="10641"/>
                  </a:cubicBezTo>
                  <a:cubicBezTo>
                    <a:pt x="5898" y="10607"/>
                    <a:pt x="5815" y="10571"/>
                    <a:pt x="5731" y="10533"/>
                  </a:cubicBezTo>
                  <a:cubicBezTo>
                    <a:pt x="5693" y="10516"/>
                    <a:pt x="5654" y="10498"/>
                    <a:pt x="5615" y="10480"/>
                  </a:cubicBezTo>
                  <a:cubicBezTo>
                    <a:pt x="5492" y="10423"/>
                    <a:pt x="5366" y="10364"/>
                    <a:pt x="5237" y="10305"/>
                  </a:cubicBezTo>
                  <a:cubicBezTo>
                    <a:pt x="5081" y="10230"/>
                    <a:pt x="4923" y="10154"/>
                    <a:pt x="4764" y="10075"/>
                  </a:cubicBezTo>
                  <a:cubicBezTo>
                    <a:pt x="4664" y="10026"/>
                    <a:pt x="4565" y="9976"/>
                    <a:pt x="4466" y="9926"/>
                  </a:cubicBezTo>
                  <a:cubicBezTo>
                    <a:pt x="4206" y="9791"/>
                    <a:pt x="3946" y="9648"/>
                    <a:pt x="3692" y="9505"/>
                  </a:cubicBezTo>
                  <a:cubicBezTo>
                    <a:pt x="3632" y="9470"/>
                    <a:pt x="3571" y="9436"/>
                    <a:pt x="3510" y="9401"/>
                  </a:cubicBezTo>
                  <a:cubicBezTo>
                    <a:pt x="3473" y="9379"/>
                    <a:pt x="3436" y="9358"/>
                    <a:pt x="3399" y="9337"/>
                  </a:cubicBezTo>
                  <a:cubicBezTo>
                    <a:pt x="3371" y="9321"/>
                    <a:pt x="3344" y="9305"/>
                    <a:pt x="3316" y="9289"/>
                  </a:cubicBezTo>
                  <a:cubicBezTo>
                    <a:pt x="3270" y="9262"/>
                    <a:pt x="3224" y="9236"/>
                    <a:pt x="3178" y="9209"/>
                  </a:cubicBezTo>
                  <a:cubicBezTo>
                    <a:pt x="3137" y="9184"/>
                    <a:pt x="3096" y="9160"/>
                    <a:pt x="3055" y="9135"/>
                  </a:cubicBezTo>
                  <a:cubicBezTo>
                    <a:pt x="3019" y="9113"/>
                    <a:pt x="2984" y="9091"/>
                    <a:pt x="2949" y="9069"/>
                  </a:cubicBezTo>
                  <a:cubicBezTo>
                    <a:pt x="2888" y="9031"/>
                    <a:pt x="2828" y="8993"/>
                    <a:pt x="2768" y="8955"/>
                  </a:cubicBezTo>
                  <a:cubicBezTo>
                    <a:pt x="2591" y="8843"/>
                    <a:pt x="2419" y="8732"/>
                    <a:pt x="2255" y="8623"/>
                  </a:cubicBezTo>
                  <a:cubicBezTo>
                    <a:pt x="1954" y="8427"/>
                    <a:pt x="1672" y="8226"/>
                    <a:pt x="1417" y="8039"/>
                  </a:cubicBezTo>
                  <a:cubicBezTo>
                    <a:pt x="1295" y="7950"/>
                    <a:pt x="1180" y="7863"/>
                    <a:pt x="1072" y="7781"/>
                  </a:cubicBezTo>
                  <a:cubicBezTo>
                    <a:pt x="1020" y="7742"/>
                    <a:pt x="970" y="7704"/>
                    <a:pt x="922" y="7667"/>
                  </a:cubicBezTo>
                  <a:cubicBezTo>
                    <a:pt x="851" y="7612"/>
                    <a:pt x="783" y="7559"/>
                    <a:pt x="720" y="7510"/>
                  </a:cubicBezTo>
                  <a:cubicBezTo>
                    <a:pt x="687" y="7484"/>
                    <a:pt x="655" y="7459"/>
                    <a:pt x="624" y="7434"/>
                  </a:cubicBezTo>
                  <a:cubicBezTo>
                    <a:pt x="494" y="7331"/>
                    <a:pt x="381" y="7237"/>
                    <a:pt x="290" y="7160"/>
                  </a:cubicBezTo>
                  <a:cubicBezTo>
                    <a:pt x="105" y="7004"/>
                    <a:pt x="5" y="6919"/>
                    <a:pt x="0" y="6914"/>
                  </a:cubicBezTo>
                  <a:cubicBezTo>
                    <a:pt x="12" y="6904"/>
                    <a:pt x="57" y="6890"/>
                    <a:pt x="131" y="6866"/>
                  </a:cubicBezTo>
                  <a:cubicBezTo>
                    <a:pt x="219" y="6837"/>
                    <a:pt x="352" y="6800"/>
                    <a:pt x="517" y="6742"/>
                  </a:cubicBezTo>
                  <a:cubicBezTo>
                    <a:pt x="680" y="6684"/>
                    <a:pt x="879" y="6613"/>
                    <a:pt x="1108" y="6533"/>
                  </a:cubicBezTo>
                  <a:cubicBezTo>
                    <a:pt x="1165" y="6513"/>
                    <a:pt x="1223" y="6493"/>
                    <a:pt x="1284" y="6471"/>
                  </a:cubicBezTo>
                  <a:cubicBezTo>
                    <a:pt x="1344" y="6448"/>
                    <a:pt x="1405" y="6424"/>
                    <a:pt x="1468" y="6399"/>
                  </a:cubicBezTo>
                  <a:cubicBezTo>
                    <a:pt x="1594" y="6350"/>
                    <a:pt x="1726" y="6298"/>
                    <a:pt x="1864" y="6244"/>
                  </a:cubicBezTo>
                  <a:cubicBezTo>
                    <a:pt x="1934" y="6217"/>
                    <a:pt x="2004" y="6190"/>
                    <a:pt x="2076" y="6162"/>
                  </a:cubicBezTo>
                  <a:cubicBezTo>
                    <a:pt x="2148" y="6135"/>
                    <a:pt x="2218" y="6101"/>
                    <a:pt x="2292" y="6070"/>
                  </a:cubicBezTo>
                  <a:cubicBezTo>
                    <a:pt x="2438" y="6008"/>
                    <a:pt x="2590" y="5943"/>
                    <a:pt x="2745" y="5876"/>
                  </a:cubicBezTo>
                  <a:cubicBezTo>
                    <a:pt x="2902" y="5813"/>
                    <a:pt x="3057" y="5736"/>
                    <a:pt x="3217" y="5661"/>
                  </a:cubicBezTo>
                  <a:cubicBezTo>
                    <a:pt x="3378" y="5586"/>
                    <a:pt x="3542" y="5509"/>
                    <a:pt x="3709" y="5431"/>
                  </a:cubicBezTo>
                  <a:cubicBezTo>
                    <a:pt x="3872" y="5348"/>
                    <a:pt x="4038" y="5263"/>
                    <a:pt x="4207" y="5177"/>
                  </a:cubicBezTo>
                  <a:cubicBezTo>
                    <a:pt x="4291" y="5134"/>
                    <a:pt x="4376" y="5092"/>
                    <a:pt x="4461" y="5048"/>
                  </a:cubicBezTo>
                  <a:cubicBezTo>
                    <a:pt x="4545" y="5001"/>
                    <a:pt x="4628" y="4955"/>
                    <a:pt x="4713" y="4908"/>
                  </a:cubicBezTo>
                  <a:cubicBezTo>
                    <a:pt x="4881" y="4813"/>
                    <a:pt x="5053" y="4723"/>
                    <a:pt x="5222" y="4626"/>
                  </a:cubicBezTo>
                  <a:cubicBezTo>
                    <a:pt x="5390" y="4526"/>
                    <a:pt x="5559" y="4426"/>
                    <a:pt x="5727" y="4326"/>
                  </a:cubicBezTo>
                  <a:cubicBezTo>
                    <a:pt x="6396" y="3916"/>
                    <a:pt x="7055" y="3486"/>
                    <a:pt x="7650" y="3041"/>
                  </a:cubicBezTo>
                  <a:cubicBezTo>
                    <a:pt x="7953" y="2828"/>
                    <a:pt x="8233" y="2598"/>
                    <a:pt x="8505" y="2391"/>
                  </a:cubicBezTo>
                  <a:cubicBezTo>
                    <a:pt x="8573" y="2339"/>
                    <a:pt x="8638" y="2285"/>
                    <a:pt x="8702" y="2231"/>
                  </a:cubicBezTo>
                  <a:cubicBezTo>
                    <a:pt x="8767" y="2178"/>
                    <a:pt x="8830" y="2125"/>
                    <a:pt x="8892" y="2074"/>
                  </a:cubicBezTo>
                  <a:cubicBezTo>
                    <a:pt x="9017" y="1971"/>
                    <a:pt x="9138" y="1871"/>
                    <a:pt x="9253" y="1775"/>
                  </a:cubicBezTo>
                  <a:cubicBezTo>
                    <a:pt x="9275" y="1756"/>
                    <a:pt x="9297" y="1737"/>
                    <a:pt x="9318" y="1718"/>
                  </a:cubicBezTo>
                  <a:cubicBezTo>
                    <a:pt x="9520" y="1541"/>
                    <a:pt x="9707" y="1377"/>
                    <a:pt x="9874" y="1230"/>
                  </a:cubicBezTo>
                  <a:cubicBezTo>
                    <a:pt x="10055" y="1061"/>
                    <a:pt x="10213" y="914"/>
                    <a:pt x="10343" y="793"/>
                  </a:cubicBezTo>
                  <a:cubicBezTo>
                    <a:pt x="10475" y="674"/>
                    <a:pt x="10574" y="573"/>
                    <a:pt x="10643" y="506"/>
                  </a:cubicBezTo>
                  <a:cubicBezTo>
                    <a:pt x="10711" y="438"/>
                    <a:pt x="10746" y="404"/>
                    <a:pt x="10748" y="40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3977" name="Shape 13977"/>
            <p:cNvSpPr/>
            <p:nvPr/>
          </p:nvSpPr>
          <p:spPr>
            <a:xfrm>
              <a:off x="9395073" y="7294067"/>
              <a:ext cx="1432279" cy="25068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6" extrusionOk="0">
                  <a:moveTo>
                    <a:pt x="20769" y="1691"/>
                  </a:moveTo>
                  <a:cubicBezTo>
                    <a:pt x="20591" y="2045"/>
                    <a:pt x="20374" y="2428"/>
                    <a:pt x="20138" y="2858"/>
                  </a:cubicBezTo>
                  <a:cubicBezTo>
                    <a:pt x="19898" y="3286"/>
                    <a:pt x="19633" y="3752"/>
                    <a:pt x="19342" y="4247"/>
                  </a:cubicBezTo>
                  <a:cubicBezTo>
                    <a:pt x="19050" y="4740"/>
                    <a:pt x="18743" y="5276"/>
                    <a:pt x="18394" y="5805"/>
                  </a:cubicBezTo>
                  <a:cubicBezTo>
                    <a:pt x="17704" y="6873"/>
                    <a:pt x="16929" y="8037"/>
                    <a:pt x="16092" y="9191"/>
                  </a:cubicBezTo>
                  <a:cubicBezTo>
                    <a:pt x="15247" y="10332"/>
                    <a:pt x="14354" y="11491"/>
                    <a:pt x="13471" y="12576"/>
                  </a:cubicBezTo>
                  <a:cubicBezTo>
                    <a:pt x="12581" y="13644"/>
                    <a:pt x="11706" y="14649"/>
                    <a:pt x="10931" y="15517"/>
                  </a:cubicBezTo>
                  <a:cubicBezTo>
                    <a:pt x="10545" y="15954"/>
                    <a:pt x="10182" y="16340"/>
                    <a:pt x="9855" y="16685"/>
                  </a:cubicBezTo>
                  <a:cubicBezTo>
                    <a:pt x="9523" y="17032"/>
                    <a:pt x="9236" y="17334"/>
                    <a:pt x="8998" y="17583"/>
                  </a:cubicBezTo>
                  <a:cubicBezTo>
                    <a:pt x="8514" y="18083"/>
                    <a:pt x="8251" y="18354"/>
                    <a:pt x="8237" y="18368"/>
                  </a:cubicBezTo>
                  <a:cubicBezTo>
                    <a:pt x="8227" y="18371"/>
                    <a:pt x="8026" y="18416"/>
                    <a:pt x="7627" y="18506"/>
                  </a:cubicBezTo>
                  <a:cubicBezTo>
                    <a:pt x="7228" y="18596"/>
                    <a:pt x="6643" y="18732"/>
                    <a:pt x="5898" y="18880"/>
                  </a:cubicBezTo>
                  <a:cubicBezTo>
                    <a:pt x="4463" y="19168"/>
                    <a:pt x="2434" y="19608"/>
                    <a:pt x="0" y="20038"/>
                  </a:cubicBezTo>
                  <a:cubicBezTo>
                    <a:pt x="1375" y="20516"/>
                    <a:pt x="2554" y="20915"/>
                    <a:pt x="3398" y="21170"/>
                  </a:cubicBezTo>
                  <a:cubicBezTo>
                    <a:pt x="4288" y="21444"/>
                    <a:pt x="4796" y="21600"/>
                    <a:pt x="4815" y="21596"/>
                  </a:cubicBezTo>
                  <a:lnTo>
                    <a:pt x="5160" y="21526"/>
                  </a:lnTo>
                  <a:cubicBezTo>
                    <a:pt x="5177" y="21509"/>
                    <a:pt x="5509" y="21195"/>
                    <a:pt x="6119" y="20616"/>
                  </a:cubicBezTo>
                  <a:cubicBezTo>
                    <a:pt x="6420" y="20326"/>
                    <a:pt x="6783" y="19980"/>
                    <a:pt x="7192" y="19572"/>
                  </a:cubicBezTo>
                  <a:cubicBezTo>
                    <a:pt x="7602" y="19161"/>
                    <a:pt x="8057" y="18698"/>
                    <a:pt x="8544" y="18195"/>
                  </a:cubicBezTo>
                  <a:cubicBezTo>
                    <a:pt x="9515" y="17188"/>
                    <a:pt x="10614" y="16033"/>
                    <a:pt x="11715" y="14755"/>
                  </a:cubicBezTo>
                  <a:cubicBezTo>
                    <a:pt x="12265" y="14121"/>
                    <a:pt x="12820" y="13469"/>
                    <a:pt x="13368" y="12810"/>
                  </a:cubicBezTo>
                  <a:cubicBezTo>
                    <a:pt x="13915" y="12152"/>
                    <a:pt x="14445" y="11460"/>
                    <a:pt x="14963" y="10788"/>
                  </a:cubicBezTo>
                  <a:cubicBezTo>
                    <a:pt x="15479" y="10109"/>
                    <a:pt x="15981" y="9441"/>
                    <a:pt x="16453" y="8777"/>
                  </a:cubicBezTo>
                  <a:cubicBezTo>
                    <a:pt x="16921" y="8105"/>
                    <a:pt x="17365" y="7446"/>
                    <a:pt x="17781" y="6815"/>
                  </a:cubicBezTo>
                  <a:cubicBezTo>
                    <a:pt x="17986" y="6499"/>
                    <a:pt x="18187" y="6189"/>
                    <a:pt x="18383" y="5886"/>
                  </a:cubicBezTo>
                  <a:cubicBezTo>
                    <a:pt x="18578" y="5584"/>
                    <a:pt x="18762" y="5288"/>
                    <a:pt x="18934" y="4993"/>
                  </a:cubicBezTo>
                  <a:cubicBezTo>
                    <a:pt x="19282" y="4409"/>
                    <a:pt x="19598" y="3859"/>
                    <a:pt x="19880" y="3356"/>
                  </a:cubicBezTo>
                  <a:cubicBezTo>
                    <a:pt x="20163" y="2852"/>
                    <a:pt x="20415" y="2392"/>
                    <a:pt x="20629" y="1987"/>
                  </a:cubicBezTo>
                  <a:cubicBezTo>
                    <a:pt x="20843" y="1576"/>
                    <a:pt x="21017" y="1216"/>
                    <a:pt x="21160" y="922"/>
                  </a:cubicBezTo>
                  <a:cubicBezTo>
                    <a:pt x="21441" y="336"/>
                    <a:pt x="21600" y="0"/>
                    <a:pt x="21600" y="0"/>
                  </a:cubicBezTo>
                  <a:cubicBezTo>
                    <a:pt x="21590" y="19"/>
                    <a:pt x="21454" y="301"/>
                    <a:pt x="21220" y="784"/>
                  </a:cubicBezTo>
                  <a:cubicBezTo>
                    <a:pt x="21096" y="1035"/>
                    <a:pt x="20943" y="1340"/>
                    <a:pt x="20769" y="1691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3978" name="Shape 13978"/>
            <p:cNvSpPr/>
            <p:nvPr/>
          </p:nvSpPr>
          <p:spPr>
            <a:xfrm>
              <a:off x="8691302" y="4401322"/>
              <a:ext cx="2711118" cy="29059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06" y="0"/>
                  </a:moveTo>
                  <a:cubicBezTo>
                    <a:pt x="18703" y="3"/>
                    <a:pt x="18642" y="66"/>
                    <a:pt x="18524" y="190"/>
                  </a:cubicBezTo>
                  <a:cubicBezTo>
                    <a:pt x="18405" y="313"/>
                    <a:pt x="18232" y="497"/>
                    <a:pt x="18003" y="715"/>
                  </a:cubicBezTo>
                  <a:cubicBezTo>
                    <a:pt x="17776" y="936"/>
                    <a:pt x="17501" y="1205"/>
                    <a:pt x="17186" y="1515"/>
                  </a:cubicBezTo>
                  <a:cubicBezTo>
                    <a:pt x="16895" y="1783"/>
                    <a:pt x="16571" y="2083"/>
                    <a:pt x="16218" y="2408"/>
                  </a:cubicBezTo>
                  <a:cubicBezTo>
                    <a:pt x="16181" y="2442"/>
                    <a:pt x="16144" y="2477"/>
                    <a:pt x="16106" y="2511"/>
                  </a:cubicBezTo>
                  <a:cubicBezTo>
                    <a:pt x="15904" y="2687"/>
                    <a:pt x="15695" y="2869"/>
                    <a:pt x="15478" y="3058"/>
                  </a:cubicBezTo>
                  <a:cubicBezTo>
                    <a:pt x="15369" y="3153"/>
                    <a:pt x="15259" y="3249"/>
                    <a:pt x="15147" y="3347"/>
                  </a:cubicBezTo>
                  <a:cubicBezTo>
                    <a:pt x="15085" y="3402"/>
                    <a:pt x="15021" y="3457"/>
                    <a:pt x="14957" y="3511"/>
                  </a:cubicBezTo>
                  <a:cubicBezTo>
                    <a:pt x="14906" y="3554"/>
                    <a:pt x="14855" y="3597"/>
                    <a:pt x="14802" y="3638"/>
                  </a:cubicBezTo>
                  <a:cubicBezTo>
                    <a:pt x="14330" y="4017"/>
                    <a:pt x="13843" y="4439"/>
                    <a:pt x="13315" y="4828"/>
                  </a:cubicBezTo>
                  <a:cubicBezTo>
                    <a:pt x="13186" y="4929"/>
                    <a:pt x="13055" y="5030"/>
                    <a:pt x="12923" y="5131"/>
                  </a:cubicBezTo>
                  <a:cubicBezTo>
                    <a:pt x="12878" y="5165"/>
                    <a:pt x="12832" y="5199"/>
                    <a:pt x="12787" y="5233"/>
                  </a:cubicBezTo>
                  <a:cubicBezTo>
                    <a:pt x="12699" y="5299"/>
                    <a:pt x="12611" y="5365"/>
                    <a:pt x="12522" y="5431"/>
                  </a:cubicBezTo>
                  <a:cubicBezTo>
                    <a:pt x="12468" y="5471"/>
                    <a:pt x="12413" y="5510"/>
                    <a:pt x="12359" y="5549"/>
                  </a:cubicBezTo>
                  <a:cubicBezTo>
                    <a:pt x="12277" y="5609"/>
                    <a:pt x="12195" y="5669"/>
                    <a:pt x="12112" y="5729"/>
                  </a:cubicBezTo>
                  <a:cubicBezTo>
                    <a:pt x="12051" y="5772"/>
                    <a:pt x="11989" y="5816"/>
                    <a:pt x="11927" y="5859"/>
                  </a:cubicBezTo>
                  <a:cubicBezTo>
                    <a:pt x="11850" y="5914"/>
                    <a:pt x="11774" y="5969"/>
                    <a:pt x="11696" y="6023"/>
                  </a:cubicBezTo>
                  <a:cubicBezTo>
                    <a:pt x="11631" y="6068"/>
                    <a:pt x="11565" y="6113"/>
                    <a:pt x="11500" y="6158"/>
                  </a:cubicBezTo>
                  <a:cubicBezTo>
                    <a:pt x="11425" y="6210"/>
                    <a:pt x="11350" y="6263"/>
                    <a:pt x="11274" y="6314"/>
                  </a:cubicBezTo>
                  <a:cubicBezTo>
                    <a:pt x="11207" y="6360"/>
                    <a:pt x="11140" y="6405"/>
                    <a:pt x="11073" y="6450"/>
                  </a:cubicBezTo>
                  <a:cubicBezTo>
                    <a:pt x="10997" y="6501"/>
                    <a:pt x="10922" y="6552"/>
                    <a:pt x="10846" y="6603"/>
                  </a:cubicBezTo>
                  <a:cubicBezTo>
                    <a:pt x="10779" y="6647"/>
                    <a:pt x="10712" y="6692"/>
                    <a:pt x="10645" y="6736"/>
                  </a:cubicBezTo>
                  <a:cubicBezTo>
                    <a:pt x="10568" y="6787"/>
                    <a:pt x="10492" y="6838"/>
                    <a:pt x="10415" y="6888"/>
                  </a:cubicBezTo>
                  <a:cubicBezTo>
                    <a:pt x="10345" y="6934"/>
                    <a:pt x="10276" y="6979"/>
                    <a:pt x="10206" y="7024"/>
                  </a:cubicBezTo>
                  <a:cubicBezTo>
                    <a:pt x="10127" y="7076"/>
                    <a:pt x="10048" y="7127"/>
                    <a:pt x="9968" y="7179"/>
                  </a:cubicBezTo>
                  <a:cubicBezTo>
                    <a:pt x="9675" y="7362"/>
                    <a:pt x="9382" y="7545"/>
                    <a:pt x="9090" y="7728"/>
                  </a:cubicBezTo>
                  <a:cubicBezTo>
                    <a:pt x="8795" y="7906"/>
                    <a:pt x="8496" y="8071"/>
                    <a:pt x="8202" y="8243"/>
                  </a:cubicBezTo>
                  <a:cubicBezTo>
                    <a:pt x="8056" y="8329"/>
                    <a:pt x="7910" y="8415"/>
                    <a:pt x="7765" y="8499"/>
                  </a:cubicBezTo>
                  <a:cubicBezTo>
                    <a:pt x="7617" y="8581"/>
                    <a:pt x="7469" y="8657"/>
                    <a:pt x="7322" y="8736"/>
                  </a:cubicBezTo>
                  <a:cubicBezTo>
                    <a:pt x="7029" y="8893"/>
                    <a:pt x="6740" y="9048"/>
                    <a:pt x="6455" y="9202"/>
                  </a:cubicBezTo>
                  <a:cubicBezTo>
                    <a:pt x="6165" y="9344"/>
                    <a:pt x="5880" y="9485"/>
                    <a:pt x="5600" y="9622"/>
                  </a:cubicBezTo>
                  <a:cubicBezTo>
                    <a:pt x="5519" y="9661"/>
                    <a:pt x="5439" y="9701"/>
                    <a:pt x="5360" y="9741"/>
                  </a:cubicBezTo>
                  <a:cubicBezTo>
                    <a:pt x="5310" y="9766"/>
                    <a:pt x="5260" y="9791"/>
                    <a:pt x="5210" y="9815"/>
                  </a:cubicBezTo>
                  <a:cubicBezTo>
                    <a:pt x="5185" y="9827"/>
                    <a:pt x="5160" y="9839"/>
                    <a:pt x="5136" y="9851"/>
                  </a:cubicBezTo>
                  <a:cubicBezTo>
                    <a:pt x="5094" y="9871"/>
                    <a:pt x="5053" y="9891"/>
                    <a:pt x="5012" y="9910"/>
                  </a:cubicBezTo>
                  <a:cubicBezTo>
                    <a:pt x="4985" y="9923"/>
                    <a:pt x="4958" y="9935"/>
                    <a:pt x="4931" y="9947"/>
                  </a:cubicBezTo>
                  <a:cubicBezTo>
                    <a:pt x="4880" y="9970"/>
                    <a:pt x="4829" y="9994"/>
                    <a:pt x="4778" y="10015"/>
                  </a:cubicBezTo>
                  <a:cubicBezTo>
                    <a:pt x="4507" y="10138"/>
                    <a:pt x="4244" y="10256"/>
                    <a:pt x="3989" y="10370"/>
                  </a:cubicBezTo>
                  <a:cubicBezTo>
                    <a:pt x="3918" y="10402"/>
                    <a:pt x="3850" y="10434"/>
                    <a:pt x="3781" y="10465"/>
                  </a:cubicBezTo>
                  <a:cubicBezTo>
                    <a:pt x="3725" y="10491"/>
                    <a:pt x="3669" y="10516"/>
                    <a:pt x="3613" y="10539"/>
                  </a:cubicBezTo>
                  <a:cubicBezTo>
                    <a:pt x="3488" y="10590"/>
                    <a:pt x="3366" y="10640"/>
                    <a:pt x="3245" y="10688"/>
                  </a:cubicBezTo>
                  <a:cubicBezTo>
                    <a:pt x="3004" y="10787"/>
                    <a:pt x="2774" y="10882"/>
                    <a:pt x="2556" y="10972"/>
                  </a:cubicBezTo>
                  <a:cubicBezTo>
                    <a:pt x="2446" y="11017"/>
                    <a:pt x="2339" y="11062"/>
                    <a:pt x="2235" y="11104"/>
                  </a:cubicBezTo>
                  <a:cubicBezTo>
                    <a:pt x="2129" y="11144"/>
                    <a:pt x="2028" y="11180"/>
                    <a:pt x="1928" y="11217"/>
                  </a:cubicBezTo>
                  <a:cubicBezTo>
                    <a:pt x="1530" y="11364"/>
                    <a:pt x="1184" y="11494"/>
                    <a:pt x="899" y="11600"/>
                  </a:cubicBezTo>
                  <a:cubicBezTo>
                    <a:pt x="613" y="11707"/>
                    <a:pt x="382" y="11773"/>
                    <a:pt x="228" y="11827"/>
                  </a:cubicBezTo>
                  <a:cubicBezTo>
                    <a:pt x="200" y="11836"/>
                    <a:pt x="176" y="11844"/>
                    <a:pt x="153" y="11852"/>
                  </a:cubicBezTo>
                  <a:cubicBezTo>
                    <a:pt x="147" y="11854"/>
                    <a:pt x="140" y="11857"/>
                    <a:pt x="134" y="11859"/>
                  </a:cubicBezTo>
                  <a:cubicBezTo>
                    <a:pt x="115" y="11865"/>
                    <a:pt x="97" y="11871"/>
                    <a:pt x="82" y="11877"/>
                  </a:cubicBezTo>
                  <a:cubicBezTo>
                    <a:pt x="82" y="11877"/>
                    <a:pt x="75" y="11880"/>
                    <a:pt x="72" y="11881"/>
                  </a:cubicBezTo>
                  <a:cubicBezTo>
                    <a:pt x="58" y="11886"/>
                    <a:pt x="45" y="11891"/>
                    <a:pt x="35" y="11896"/>
                  </a:cubicBezTo>
                  <a:cubicBezTo>
                    <a:pt x="33" y="11896"/>
                    <a:pt x="32" y="11897"/>
                    <a:pt x="32" y="11897"/>
                  </a:cubicBezTo>
                  <a:cubicBezTo>
                    <a:pt x="27" y="11899"/>
                    <a:pt x="24" y="11901"/>
                    <a:pt x="24" y="11901"/>
                  </a:cubicBezTo>
                  <a:cubicBezTo>
                    <a:pt x="16" y="11905"/>
                    <a:pt x="11" y="11907"/>
                    <a:pt x="8" y="11909"/>
                  </a:cubicBezTo>
                  <a:cubicBezTo>
                    <a:pt x="5" y="11911"/>
                    <a:pt x="3" y="11912"/>
                    <a:pt x="2" y="11914"/>
                  </a:cubicBezTo>
                  <a:lnTo>
                    <a:pt x="0" y="11915"/>
                  </a:lnTo>
                  <a:lnTo>
                    <a:pt x="2880" y="13377"/>
                  </a:lnTo>
                  <a:lnTo>
                    <a:pt x="2789" y="13419"/>
                  </a:lnTo>
                  <a:cubicBezTo>
                    <a:pt x="2784" y="13432"/>
                    <a:pt x="2690" y="13677"/>
                    <a:pt x="2517" y="14127"/>
                  </a:cubicBezTo>
                  <a:cubicBezTo>
                    <a:pt x="2352" y="14562"/>
                    <a:pt x="2104" y="15148"/>
                    <a:pt x="1790" y="15865"/>
                  </a:cubicBezTo>
                  <a:cubicBezTo>
                    <a:pt x="3516" y="15352"/>
                    <a:pt x="4567" y="14949"/>
                    <a:pt x="4622" y="14928"/>
                  </a:cubicBezTo>
                  <a:cubicBezTo>
                    <a:pt x="4630" y="14935"/>
                    <a:pt x="4787" y="15059"/>
                    <a:pt x="5079" y="15288"/>
                  </a:cubicBezTo>
                  <a:cubicBezTo>
                    <a:pt x="5226" y="15401"/>
                    <a:pt x="5406" y="15539"/>
                    <a:pt x="5613" y="15697"/>
                  </a:cubicBezTo>
                  <a:cubicBezTo>
                    <a:pt x="5821" y="15854"/>
                    <a:pt x="6059" y="16034"/>
                    <a:pt x="6317" y="16215"/>
                  </a:cubicBezTo>
                  <a:cubicBezTo>
                    <a:pt x="6837" y="16582"/>
                    <a:pt x="7458" y="17006"/>
                    <a:pt x="8149" y="17452"/>
                  </a:cubicBezTo>
                  <a:cubicBezTo>
                    <a:pt x="8834" y="17884"/>
                    <a:pt x="9584" y="18325"/>
                    <a:pt x="10365" y="18760"/>
                  </a:cubicBezTo>
                  <a:cubicBezTo>
                    <a:pt x="10560" y="18872"/>
                    <a:pt x="10754" y="18974"/>
                    <a:pt x="10950" y="19075"/>
                  </a:cubicBezTo>
                  <a:cubicBezTo>
                    <a:pt x="11146" y="19175"/>
                    <a:pt x="11342" y="19275"/>
                    <a:pt x="11537" y="19376"/>
                  </a:cubicBezTo>
                  <a:cubicBezTo>
                    <a:pt x="11929" y="19573"/>
                    <a:pt x="12321" y="19765"/>
                    <a:pt x="12707" y="19948"/>
                  </a:cubicBezTo>
                  <a:cubicBezTo>
                    <a:pt x="13094" y="20136"/>
                    <a:pt x="13464" y="20292"/>
                    <a:pt x="13825" y="20448"/>
                  </a:cubicBezTo>
                  <a:cubicBezTo>
                    <a:pt x="14184" y="20602"/>
                    <a:pt x="14529" y="20745"/>
                    <a:pt x="14850" y="20875"/>
                  </a:cubicBezTo>
                  <a:cubicBezTo>
                    <a:pt x="15171" y="21004"/>
                    <a:pt x="15471" y="21127"/>
                    <a:pt x="15734" y="21222"/>
                  </a:cubicBezTo>
                  <a:cubicBezTo>
                    <a:pt x="15999" y="21318"/>
                    <a:pt x="16231" y="21401"/>
                    <a:pt x="16422" y="21469"/>
                  </a:cubicBezTo>
                  <a:cubicBezTo>
                    <a:pt x="16575" y="21522"/>
                    <a:pt x="16702" y="21566"/>
                    <a:pt x="16800" y="21600"/>
                  </a:cubicBezTo>
                  <a:cubicBezTo>
                    <a:pt x="16681" y="21558"/>
                    <a:pt x="16520" y="21502"/>
                    <a:pt x="16321" y="21432"/>
                  </a:cubicBezTo>
                  <a:cubicBezTo>
                    <a:pt x="16207" y="21390"/>
                    <a:pt x="16082" y="21345"/>
                    <a:pt x="15946" y="21295"/>
                  </a:cubicBezTo>
                  <a:cubicBezTo>
                    <a:pt x="15855" y="21262"/>
                    <a:pt x="15759" y="21226"/>
                    <a:pt x="15659" y="21189"/>
                  </a:cubicBezTo>
                  <a:cubicBezTo>
                    <a:pt x="15613" y="21171"/>
                    <a:pt x="15566" y="21154"/>
                    <a:pt x="15518" y="21135"/>
                  </a:cubicBezTo>
                  <a:cubicBezTo>
                    <a:pt x="15282" y="21042"/>
                    <a:pt x="15025" y="20938"/>
                    <a:pt x="14751" y="20825"/>
                  </a:cubicBezTo>
                  <a:cubicBezTo>
                    <a:pt x="14665" y="20790"/>
                    <a:pt x="14578" y="20754"/>
                    <a:pt x="14489" y="20717"/>
                  </a:cubicBezTo>
                  <a:cubicBezTo>
                    <a:pt x="14368" y="20666"/>
                    <a:pt x="14244" y="20614"/>
                    <a:pt x="14118" y="20560"/>
                  </a:cubicBezTo>
                  <a:cubicBezTo>
                    <a:pt x="13856" y="20448"/>
                    <a:pt x="13583" y="20330"/>
                    <a:pt x="13304" y="20205"/>
                  </a:cubicBezTo>
                  <a:cubicBezTo>
                    <a:pt x="13161" y="20142"/>
                    <a:pt x="13016" y="20076"/>
                    <a:pt x="12869" y="20006"/>
                  </a:cubicBezTo>
                  <a:cubicBezTo>
                    <a:pt x="12802" y="19974"/>
                    <a:pt x="12734" y="19941"/>
                    <a:pt x="12667" y="19908"/>
                  </a:cubicBezTo>
                  <a:cubicBezTo>
                    <a:pt x="12452" y="19803"/>
                    <a:pt x="12233" y="19696"/>
                    <a:pt x="12010" y="19587"/>
                  </a:cubicBezTo>
                  <a:cubicBezTo>
                    <a:pt x="11737" y="19451"/>
                    <a:pt x="11461" y="19311"/>
                    <a:pt x="11185" y="19168"/>
                  </a:cubicBezTo>
                  <a:cubicBezTo>
                    <a:pt x="11014" y="19079"/>
                    <a:pt x="10842" y="18989"/>
                    <a:pt x="10671" y="18897"/>
                  </a:cubicBezTo>
                  <a:cubicBezTo>
                    <a:pt x="10220" y="18651"/>
                    <a:pt x="9768" y="18389"/>
                    <a:pt x="9327" y="18129"/>
                  </a:cubicBezTo>
                  <a:cubicBezTo>
                    <a:pt x="9219" y="18063"/>
                    <a:pt x="9111" y="17998"/>
                    <a:pt x="9003" y="17933"/>
                  </a:cubicBezTo>
                  <a:cubicBezTo>
                    <a:pt x="8938" y="17894"/>
                    <a:pt x="8874" y="17855"/>
                    <a:pt x="8809" y="17816"/>
                  </a:cubicBezTo>
                  <a:cubicBezTo>
                    <a:pt x="8763" y="17789"/>
                    <a:pt x="8717" y="17761"/>
                    <a:pt x="8672" y="17734"/>
                  </a:cubicBezTo>
                  <a:cubicBezTo>
                    <a:pt x="8589" y="17683"/>
                    <a:pt x="8507" y="17632"/>
                    <a:pt x="8426" y="17582"/>
                  </a:cubicBezTo>
                  <a:cubicBezTo>
                    <a:pt x="8354" y="17537"/>
                    <a:pt x="8282" y="17492"/>
                    <a:pt x="8210" y="17446"/>
                  </a:cubicBezTo>
                  <a:cubicBezTo>
                    <a:pt x="8151" y="17408"/>
                    <a:pt x="8092" y="17370"/>
                    <a:pt x="8033" y="17331"/>
                  </a:cubicBezTo>
                  <a:cubicBezTo>
                    <a:pt x="7925" y="17260"/>
                    <a:pt x="7818" y="17189"/>
                    <a:pt x="7712" y="17118"/>
                  </a:cubicBezTo>
                  <a:cubicBezTo>
                    <a:pt x="7404" y="16913"/>
                    <a:pt x="7105" y="16710"/>
                    <a:pt x="6818" y="16510"/>
                  </a:cubicBezTo>
                  <a:cubicBezTo>
                    <a:pt x="6295" y="16151"/>
                    <a:pt x="5803" y="15784"/>
                    <a:pt x="5360" y="15442"/>
                  </a:cubicBezTo>
                  <a:cubicBezTo>
                    <a:pt x="5151" y="15281"/>
                    <a:pt x="4954" y="15125"/>
                    <a:pt x="4768" y="14978"/>
                  </a:cubicBezTo>
                  <a:cubicBezTo>
                    <a:pt x="4675" y="14903"/>
                    <a:pt x="4585" y="14831"/>
                    <a:pt x="4498" y="14760"/>
                  </a:cubicBezTo>
                  <a:cubicBezTo>
                    <a:pt x="4374" y="14660"/>
                    <a:pt x="4257" y="14564"/>
                    <a:pt x="4146" y="14473"/>
                  </a:cubicBezTo>
                  <a:cubicBezTo>
                    <a:pt x="4092" y="14429"/>
                    <a:pt x="4040" y="14385"/>
                    <a:pt x="3990" y="14344"/>
                  </a:cubicBezTo>
                  <a:cubicBezTo>
                    <a:pt x="3759" y="14151"/>
                    <a:pt x="3559" y="13975"/>
                    <a:pt x="3398" y="13833"/>
                  </a:cubicBezTo>
                  <a:cubicBezTo>
                    <a:pt x="3110" y="13577"/>
                    <a:pt x="2934" y="13420"/>
                    <a:pt x="2893" y="13384"/>
                  </a:cubicBezTo>
                  <a:lnTo>
                    <a:pt x="2894" y="13384"/>
                  </a:lnTo>
                  <a:cubicBezTo>
                    <a:pt x="2898" y="13380"/>
                    <a:pt x="2906" y="13376"/>
                    <a:pt x="2914" y="13371"/>
                  </a:cubicBezTo>
                  <a:cubicBezTo>
                    <a:pt x="2918" y="13369"/>
                    <a:pt x="2920" y="13368"/>
                    <a:pt x="2924" y="13366"/>
                  </a:cubicBezTo>
                  <a:cubicBezTo>
                    <a:pt x="2936" y="13361"/>
                    <a:pt x="2949" y="13355"/>
                    <a:pt x="2965" y="13349"/>
                  </a:cubicBezTo>
                  <a:cubicBezTo>
                    <a:pt x="2965" y="13349"/>
                    <a:pt x="2972" y="13347"/>
                    <a:pt x="2975" y="13346"/>
                  </a:cubicBezTo>
                  <a:cubicBezTo>
                    <a:pt x="2991" y="13340"/>
                    <a:pt x="3008" y="13334"/>
                    <a:pt x="3028" y="13327"/>
                  </a:cubicBezTo>
                  <a:cubicBezTo>
                    <a:pt x="3034" y="13325"/>
                    <a:pt x="3040" y="13323"/>
                    <a:pt x="3047" y="13321"/>
                  </a:cubicBezTo>
                  <a:cubicBezTo>
                    <a:pt x="3070" y="13313"/>
                    <a:pt x="3094" y="13305"/>
                    <a:pt x="3121" y="13295"/>
                  </a:cubicBezTo>
                  <a:cubicBezTo>
                    <a:pt x="3275" y="13242"/>
                    <a:pt x="3507" y="13175"/>
                    <a:pt x="3793" y="13068"/>
                  </a:cubicBezTo>
                  <a:cubicBezTo>
                    <a:pt x="4078" y="12962"/>
                    <a:pt x="4424" y="12833"/>
                    <a:pt x="4822" y="12686"/>
                  </a:cubicBezTo>
                  <a:cubicBezTo>
                    <a:pt x="4921" y="12649"/>
                    <a:pt x="5023" y="12612"/>
                    <a:pt x="5129" y="12573"/>
                  </a:cubicBezTo>
                  <a:cubicBezTo>
                    <a:pt x="5232" y="12530"/>
                    <a:pt x="5339" y="12486"/>
                    <a:pt x="5449" y="12441"/>
                  </a:cubicBezTo>
                  <a:cubicBezTo>
                    <a:pt x="5668" y="12350"/>
                    <a:pt x="5898" y="12256"/>
                    <a:pt x="6138" y="12157"/>
                  </a:cubicBezTo>
                  <a:cubicBezTo>
                    <a:pt x="6259" y="12108"/>
                    <a:pt x="6381" y="12058"/>
                    <a:pt x="6506" y="12007"/>
                  </a:cubicBezTo>
                  <a:cubicBezTo>
                    <a:pt x="6539" y="11994"/>
                    <a:pt x="6571" y="11980"/>
                    <a:pt x="6603" y="11966"/>
                  </a:cubicBezTo>
                  <a:cubicBezTo>
                    <a:pt x="6626" y="11956"/>
                    <a:pt x="6651" y="11945"/>
                    <a:pt x="6674" y="11934"/>
                  </a:cubicBezTo>
                  <a:cubicBezTo>
                    <a:pt x="6743" y="11902"/>
                    <a:pt x="6812" y="11870"/>
                    <a:pt x="6883" y="11839"/>
                  </a:cubicBezTo>
                  <a:cubicBezTo>
                    <a:pt x="7137" y="11725"/>
                    <a:pt x="7401" y="11606"/>
                    <a:pt x="7672" y="11484"/>
                  </a:cubicBezTo>
                  <a:cubicBezTo>
                    <a:pt x="7696" y="11473"/>
                    <a:pt x="7720" y="11463"/>
                    <a:pt x="7745" y="11452"/>
                  </a:cubicBezTo>
                  <a:cubicBezTo>
                    <a:pt x="7771" y="11440"/>
                    <a:pt x="7798" y="11428"/>
                    <a:pt x="7825" y="11415"/>
                  </a:cubicBezTo>
                  <a:cubicBezTo>
                    <a:pt x="7852" y="11403"/>
                    <a:pt x="7879" y="11391"/>
                    <a:pt x="7905" y="11379"/>
                  </a:cubicBezTo>
                  <a:cubicBezTo>
                    <a:pt x="7947" y="11359"/>
                    <a:pt x="7988" y="11339"/>
                    <a:pt x="8029" y="11319"/>
                  </a:cubicBezTo>
                  <a:cubicBezTo>
                    <a:pt x="8054" y="11307"/>
                    <a:pt x="8079" y="11296"/>
                    <a:pt x="8104" y="11283"/>
                  </a:cubicBezTo>
                  <a:cubicBezTo>
                    <a:pt x="8153" y="11259"/>
                    <a:pt x="8203" y="11234"/>
                    <a:pt x="8253" y="11209"/>
                  </a:cubicBezTo>
                  <a:cubicBezTo>
                    <a:pt x="8333" y="11170"/>
                    <a:pt x="8413" y="11130"/>
                    <a:pt x="8494" y="11090"/>
                  </a:cubicBezTo>
                  <a:cubicBezTo>
                    <a:pt x="8774" y="10953"/>
                    <a:pt x="9058" y="10813"/>
                    <a:pt x="9349" y="10670"/>
                  </a:cubicBezTo>
                  <a:cubicBezTo>
                    <a:pt x="9633" y="10517"/>
                    <a:pt x="9923" y="10361"/>
                    <a:pt x="10216" y="10204"/>
                  </a:cubicBezTo>
                  <a:cubicBezTo>
                    <a:pt x="10362" y="10126"/>
                    <a:pt x="10511" y="10050"/>
                    <a:pt x="10658" y="9968"/>
                  </a:cubicBezTo>
                  <a:cubicBezTo>
                    <a:pt x="10804" y="9883"/>
                    <a:pt x="10949" y="9798"/>
                    <a:pt x="11096" y="9712"/>
                  </a:cubicBezTo>
                  <a:cubicBezTo>
                    <a:pt x="11389" y="9539"/>
                    <a:pt x="11688" y="9374"/>
                    <a:pt x="11984" y="9196"/>
                  </a:cubicBezTo>
                  <a:cubicBezTo>
                    <a:pt x="12276" y="9014"/>
                    <a:pt x="12569" y="8831"/>
                    <a:pt x="12862" y="8647"/>
                  </a:cubicBezTo>
                  <a:cubicBezTo>
                    <a:pt x="12871" y="8641"/>
                    <a:pt x="12880" y="8636"/>
                    <a:pt x="12889" y="8630"/>
                  </a:cubicBezTo>
                  <a:cubicBezTo>
                    <a:pt x="12961" y="8583"/>
                    <a:pt x="13033" y="8536"/>
                    <a:pt x="13106" y="8489"/>
                  </a:cubicBezTo>
                  <a:cubicBezTo>
                    <a:pt x="13173" y="8445"/>
                    <a:pt x="13241" y="8401"/>
                    <a:pt x="13308" y="8357"/>
                  </a:cubicBezTo>
                  <a:cubicBezTo>
                    <a:pt x="13385" y="8307"/>
                    <a:pt x="13461" y="8256"/>
                    <a:pt x="13537" y="8206"/>
                  </a:cubicBezTo>
                  <a:cubicBezTo>
                    <a:pt x="13605" y="8161"/>
                    <a:pt x="13672" y="8116"/>
                    <a:pt x="13740" y="8071"/>
                  </a:cubicBezTo>
                  <a:cubicBezTo>
                    <a:pt x="13815" y="8021"/>
                    <a:pt x="13889" y="7971"/>
                    <a:pt x="13963" y="7920"/>
                  </a:cubicBezTo>
                  <a:cubicBezTo>
                    <a:pt x="14031" y="7875"/>
                    <a:pt x="14100" y="7829"/>
                    <a:pt x="14167" y="7783"/>
                  </a:cubicBezTo>
                  <a:cubicBezTo>
                    <a:pt x="14243" y="7731"/>
                    <a:pt x="14317" y="7679"/>
                    <a:pt x="14392" y="7628"/>
                  </a:cubicBezTo>
                  <a:cubicBezTo>
                    <a:pt x="14458" y="7582"/>
                    <a:pt x="14524" y="7537"/>
                    <a:pt x="14590" y="7492"/>
                  </a:cubicBezTo>
                  <a:cubicBezTo>
                    <a:pt x="14667" y="7437"/>
                    <a:pt x="14744" y="7383"/>
                    <a:pt x="14821" y="7328"/>
                  </a:cubicBezTo>
                  <a:cubicBezTo>
                    <a:pt x="14883" y="7284"/>
                    <a:pt x="14945" y="7241"/>
                    <a:pt x="15006" y="7197"/>
                  </a:cubicBezTo>
                  <a:cubicBezTo>
                    <a:pt x="15089" y="7138"/>
                    <a:pt x="15170" y="7078"/>
                    <a:pt x="15252" y="7018"/>
                  </a:cubicBezTo>
                  <a:cubicBezTo>
                    <a:pt x="15307" y="6979"/>
                    <a:pt x="15361" y="6939"/>
                    <a:pt x="15415" y="6900"/>
                  </a:cubicBezTo>
                  <a:cubicBezTo>
                    <a:pt x="15509" y="6830"/>
                    <a:pt x="15602" y="6760"/>
                    <a:pt x="15694" y="6691"/>
                  </a:cubicBezTo>
                  <a:cubicBezTo>
                    <a:pt x="15735" y="6660"/>
                    <a:pt x="15776" y="6630"/>
                    <a:pt x="15816" y="6599"/>
                  </a:cubicBezTo>
                  <a:cubicBezTo>
                    <a:pt x="15949" y="6499"/>
                    <a:pt x="16079" y="6398"/>
                    <a:pt x="16208" y="6296"/>
                  </a:cubicBezTo>
                  <a:cubicBezTo>
                    <a:pt x="16737" y="5907"/>
                    <a:pt x="17224" y="5485"/>
                    <a:pt x="17696" y="5107"/>
                  </a:cubicBezTo>
                  <a:cubicBezTo>
                    <a:pt x="17741" y="5071"/>
                    <a:pt x="17785" y="5035"/>
                    <a:pt x="17828" y="4999"/>
                  </a:cubicBezTo>
                  <a:cubicBezTo>
                    <a:pt x="17836" y="4992"/>
                    <a:pt x="17843" y="4986"/>
                    <a:pt x="17850" y="4980"/>
                  </a:cubicBezTo>
                  <a:cubicBezTo>
                    <a:pt x="17915" y="4925"/>
                    <a:pt x="17978" y="4870"/>
                    <a:pt x="18040" y="4815"/>
                  </a:cubicBezTo>
                  <a:cubicBezTo>
                    <a:pt x="18152" y="4717"/>
                    <a:pt x="18262" y="4621"/>
                    <a:pt x="18371" y="4527"/>
                  </a:cubicBezTo>
                  <a:cubicBezTo>
                    <a:pt x="18588" y="4338"/>
                    <a:pt x="18798" y="4156"/>
                    <a:pt x="19000" y="3980"/>
                  </a:cubicBezTo>
                  <a:cubicBezTo>
                    <a:pt x="19037" y="3945"/>
                    <a:pt x="19075" y="3911"/>
                    <a:pt x="19112" y="3877"/>
                  </a:cubicBezTo>
                  <a:cubicBezTo>
                    <a:pt x="19464" y="3551"/>
                    <a:pt x="19789" y="3251"/>
                    <a:pt x="20079" y="2983"/>
                  </a:cubicBezTo>
                  <a:cubicBezTo>
                    <a:pt x="20395" y="2674"/>
                    <a:pt x="20670" y="2404"/>
                    <a:pt x="20896" y="2183"/>
                  </a:cubicBezTo>
                  <a:cubicBezTo>
                    <a:pt x="21125" y="1966"/>
                    <a:pt x="21298" y="1781"/>
                    <a:pt x="21418" y="1658"/>
                  </a:cubicBezTo>
                  <a:cubicBezTo>
                    <a:pt x="21536" y="1534"/>
                    <a:pt x="21597" y="1472"/>
                    <a:pt x="21600" y="1469"/>
                  </a:cubicBezTo>
                  <a:cubicBezTo>
                    <a:pt x="21600" y="1469"/>
                    <a:pt x="18706" y="0"/>
                    <a:pt x="18706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3979" name="Shape 13979"/>
            <p:cNvSpPr/>
            <p:nvPr/>
          </p:nvSpPr>
          <p:spPr>
            <a:xfrm>
              <a:off x="9053494" y="9436299"/>
              <a:ext cx="572078" cy="3201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587" y="7972"/>
                  </a:moveTo>
                  <a:cubicBezTo>
                    <a:pt x="7686" y="8070"/>
                    <a:pt x="7791" y="8175"/>
                    <a:pt x="7887" y="8269"/>
                  </a:cubicBezTo>
                  <a:lnTo>
                    <a:pt x="11368" y="11653"/>
                  </a:lnTo>
                  <a:cubicBezTo>
                    <a:pt x="12745" y="12992"/>
                    <a:pt x="14176" y="14382"/>
                    <a:pt x="15596" y="15763"/>
                  </a:cubicBezTo>
                  <a:lnTo>
                    <a:pt x="17100" y="17225"/>
                  </a:lnTo>
                  <a:cubicBezTo>
                    <a:pt x="18684" y="18765"/>
                    <a:pt x="20221" y="20260"/>
                    <a:pt x="21600" y="21600"/>
                  </a:cubicBezTo>
                  <a:lnTo>
                    <a:pt x="21598" y="21598"/>
                  </a:lnTo>
                  <a:lnTo>
                    <a:pt x="21600" y="21600"/>
                  </a:lnTo>
                  <a:cubicBezTo>
                    <a:pt x="20615" y="20643"/>
                    <a:pt x="19477" y="19480"/>
                    <a:pt x="18219" y="18159"/>
                  </a:cubicBezTo>
                  <a:cubicBezTo>
                    <a:pt x="18103" y="18038"/>
                    <a:pt x="17986" y="17914"/>
                    <a:pt x="17868" y="17790"/>
                  </a:cubicBezTo>
                  <a:cubicBezTo>
                    <a:pt x="17326" y="17219"/>
                    <a:pt x="16763" y="16620"/>
                    <a:pt x="16180" y="15995"/>
                  </a:cubicBezTo>
                  <a:cubicBezTo>
                    <a:pt x="15987" y="15789"/>
                    <a:pt x="15791" y="15577"/>
                    <a:pt x="15594" y="15365"/>
                  </a:cubicBezTo>
                  <a:cubicBezTo>
                    <a:pt x="14984" y="14709"/>
                    <a:pt x="14359" y="14034"/>
                    <a:pt x="13713" y="13331"/>
                  </a:cubicBezTo>
                  <a:lnTo>
                    <a:pt x="0" y="0"/>
                  </a:lnTo>
                  <a:cubicBezTo>
                    <a:pt x="390" y="424"/>
                    <a:pt x="773" y="840"/>
                    <a:pt x="1150" y="1247"/>
                  </a:cubicBezTo>
                  <a:cubicBezTo>
                    <a:pt x="2477" y="2682"/>
                    <a:pt x="3714" y="4000"/>
                    <a:pt x="4850" y="5187"/>
                  </a:cubicBezTo>
                  <a:cubicBezTo>
                    <a:pt x="5238" y="5592"/>
                    <a:pt x="5614" y="5983"/>
                    <a:pt x="5977" y="6354"/>
                  </a:cubicBezTo>
                  <a:cubicBezTo>
                    <a:pt x="6548" y="6939"/>
                    <a:pt x="7085" y="7479"/>
                    <a:pt x="7587" y="7972"/>
                  </a:cubicBezTo>
                  <a:close/>
                </a:path>
              </a:pathLst>
            </a:custGeom>
            <a:solidFill>
              <a:srgbClr val="92170B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3980" name="Shape 13980"/>
            <p:cNvSpPr/>
            <p:nvPr/>
          </p:nvSpPr>
          <p:spPr>
            <a:xfrm>
              <a:off x="8569652" y="6005419"/>
              <a:ext cx="500461" cy="532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013"/>
                  </a:moveTo>
                  <a:lnTo>
                    <a:pt x="5925" y="0"/>
                  </a:lnTo>
                  <a:lnTo>
                    <a:pt x="5412" y="241"/>
                  </a:lnTo>
                  <a:cubicBezTo>
                    <a:pt x="5386" y="311"/>
                    <a:pt x="4875" y="1647"/>
                    <a:pt x="3940" y="4105"/>
                  </a:cubicBezTo>
                  <a:cubicBezTo>
                    <a:pt x="3821" y="4420"/>
                    <a:pt x="3694" y="4751"/>
                    <a:pt x="3559" y="5094"/>
                  </a:cubicBezTo>
                  <a:cubicBezTo>
                    <a:pt x="3443" y="5393"/>
                    <a:pt x="3321" y="5701"/>
                    <a:pt x="3193" y="6021"/>
                  </a:cubicBezTo>
                  <a:cubicBezTo>
                    <a:pt x="3169" y="6079"/>
                    <a:pt x="3144" y="6143"/>
                    <a:pt x="3119" y="6202"/>
                  </a:cubicBezTo>
                  <a:cubicBezTo>
                    <a:pt x="3010" y="6473"/>
                    <a:pt x="2899" y="6749"/>
                    <a:pt x="2782" y="7035"/>
                  </a:cubicBezTo>
                  <a:cubicBezTo>
                    <a:pt x="2733" y="7155"/>
                    <a:pt x="2680" y="7281"/>
                    <a:pt x="2630" y="7404"/>
                  </a:cubicBezTo>
                  <a:cubicBezTo>
                    <a:pt x="2533" y="7639"/>
                    <a:pt x="2435" y="7876"/>
                    <a:pt x="2334" y="8121"/>
                  </a:cubicBezTo>
                  <a:cubicBezTo>
                    <a:pt x="2275" y="8260"/>
                    <a:pt x="2216" y="8403"/>
                    <a:pt x="2156" y="8546"/>
                  </a:cubicBezTo>
                  <a:cubicBezTo>
                    <a:pt x="2058" y="8781"/>
                    <a:pt x="1958" y="9019"/>
                    <a:pt x="1855" y="9263"/>
                  </a:cubicBezTo>
                  <a:cubicBezTo>
                    <a:pt x="1789" y="9420"/>
                    <a:pt x="1722" y="9578"/>
                    <a:pt x="1654" y="9738"/>
                  </a:cubicBezTo>
                  <a:cubicBezTo>
                    <a:pt x="1551" y="9983"/>
                    <a:pt x="1445" y="10232"/>
                    <a:pt x="1337" y="10484"/>
                  </a:cubicBezTo>
                  <a:cubicBezTo>
                    <a:pt x="1268" y="10646"/>
                    <a:pt x="1200" y="10807"/>
                    <a:pt x="1129" y="10972"/>
                  </a:cubicBezTo>
                  <a:cubicBezTo>
                    <a:pt x="1009" y="11251"/>
                    <a:pt x="886" y="11538"/>
                    <a:pt x="762" y="11826"/>
                  </a:cubicBezTo>
                  <a:cubicBezTo>
                    <a:pt x="702" y="11967"/>
                    <a:pt x="642" y="12104"/>
                    <a:pt x="581" y="12247"/>
                  </a:cubicBezTo>
                  <a:cubicBezTo>
                    <a:pt x="392" y="12685"/>
                    <a:pt x="199" y="13130"/>
                    <a:pt x="0" y="13587"/>
                  </a:cubicBezTo>
                  <a:lnTo>
                    <a:pt x="15675" y="21600"/>
                  </a:lnTo>
                  <a:cubicBezTo>
                    <a:pt x="15874" y="21143"/>
                    <a:pt x="16067" y="20697"/>
                    <a:pt x="16256" y="20259"/>
                  </a:cubicBezTo>
                  <a:cubicBezTo>
                    <a:pt x="16318" y="20117"/>
                    <a:pt x="16376" y="19979"/>
                    <a:pt x="16437" y="19839"/>
                  </a:cubicBezTo>
                  <a:cubicBezTo>
                    <a:pt x="16561" y="19550"/>
                    <a:pt x="16685" y="19263"/>
                    <a:pt x="16805" y="18983"/>
                  </a:cubicBezTo>
                  <a:cubicBezTo>
                    <a:pt x="16874" y="18821"/>
                    <a:pt x="16942" y="18662"/>
                    <a:pt x="17009" y="18503"/>
                  </a:cubicBezTo>
                  <a:cubicBezTo>
                    <a:pt x="17118" y="18247"/>
                    <a:pt x="17226" y="17994"/>
                    <a:pt x="17331" y="17746"/>
                  </a:cubicBezTo>
                  <a:cubicBezTo>
                    <a:pt x="17398" y="17588"/>
                    <a:pt x="17464" y="17432"/>
                    <a:pt x="17530" y="17277"/>
                  </a:cubicBezTo>
                  <a:cubicBezTo>
                    <a:pt x="17633" y="17032"/>
                    <a:pt x="17733" y="16792"/>
                    <a:pt x="17832" y="16556"/>
                  </a:cubicBezTo>
                  <a:cubicBezTo>
                    <a:pt x="17891" y="16415"/>
                    <a:pt x="17950" y="16274"/>
                    <a:pt x="18007" y="16136"/>
                  </a:cubicBezTo>
                  <a:cubicBezTo>
                    <a:pt x="18111" y="15888"/>
                    <a:pt x="18211" y="15646"/>
                    <a:pt x="18309" y="15407"/>
                  </a:cubicBezTo>
                  <a:cubicBezTo>
                    <a:pt x="18358" y="15288"/>
                    <a:pt x="18408" y="15166"/>
                    <a:pt x="18456" y="15050"/>
                  </a:cubicBezTo>
                  <a:cubicBezTo>
                    <a:pt x="18574" y="14762"/>
                    <a:pt x="18686" y="14484"/>
                    <a:pt x="18796" y="14212"/>
                  </a:cubicBezTo>
                  <a:cubicBezTo>
                    <a:pt x="18819" y="14153"/>
                    <a:pt x="18845" y="14091"/>
                    <a:pt x="18868" y="14033"/>
                  </a:cubicBezTo>
                  <a:cubicBezTo>
                    <a:pt x="18989" y="13731"/>
                    <a:pt x="19105" y="13439"/>
                    <a:pt x="19215" y="13156"/>
                  </a:cubicBezTo>
                  <a:cubicBezTo>
                    <a:pt x="19222" y="13139"/>
                    <a:pt x="19227" y="13124"/>
                    <a:pt x="19234" y="13107"/>
                  </a:cubicBezTo>
                  <a:cubicBezTo>
                    <a:pt x="19369" y="12764"/>
                    <a:pt x="19496" y="12432"/>
                    <a:pt x="19615" y="12117"/>
                  </a:cubicBezTo>
                  <a:cubicBezTo>
                    <a:pt x="20550" y="9659"/>
                    <a:pt x="21061" y="8324"/>
                    <a:pt x="21088" y="8253"/>
                  </a:cubicBezTo>
                  <a:cubicBezTo>
                    <a:pt x="21088" y="8253"/>
                    <a:pt x="21600" y="8013"/>
                    <a:pt x="21600" y="8013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3981" name="Shape 13981"/>
            <p:cNvSpPr/>
            <p:nvPr/>
          </p:nvSpPr>
          <p:spPr>
            <a:xfrm>
              <a:off x="6414356" y="6225347"/>
              <a:ext cx="2874463" cy="6449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71" y="0"/>
                  </a:moveTo>
                  <a:cubicBezTo>
                    <a:pt x="18819" y="96"/>
                    <a:pt x="17828" y="1910"/>
                    <a:pt x="16200" y="4221"/>
                  </a:cubicBezTo>
                  <a:cubicBezTo>
                    <a:pt x="16160" y="4278"/>
                    <a:pt x="16120" y="4334"/>
                    <a:pt x="16080" y="4391"/>
                  </a:cubicBezTo>
                  <a:cubicBezTo>
                    <a:pt x="15868" y="4690"/>
                    <a:pt x="15647" y="5003"/>
                    <a:pt x="15419" y="5331"/>
                  </a:cubicBezTo>
                  <a:cubicBezTo>
                    <a:pt x="15190" y="5654"/>
                    <a:pt x="14948" y="5916"/>
                    <a:pt x="14702" y="6232"/>
                  </a:cubicBezTo>
                  <a:cubicBezTo>
                    <a:pt x="14209" y="6827"/>
                    <a:pt x="13694" y="7532"/>
                    <a:pt x="13146" y="8069"/>
                  </a:cubicBezTo>
                  <a:cubicBezTo>
                    <a:pt x="12600" y="8632"/>
                    <a:pt x="12042" y="9305"/>
                    <a:pt x="11461" y="9779"/>
                  </a:cubicBezTo>
                  <a:cubicBezTo>
                    <a:pt x="10881" y="10290"/>
                    <a:pt x="10297" y="10882"/>
                    <a:pt x="9700" y="11274"/>
                  </a:cubicBezTo>
                  <a:cubicBezTo>
                    <a:pt x="9149" y="11702"/>
                    <a:pt x="8594" y="12087"/>
                    <a:pt x="8045" y="12431"/>
                  </a:cubicBezTo>
                  <a:cubicBezTo>
                    <a:pt x="6232" y="13566"/>
                    <a:pt x="4476" y="14256"/>
                    <a:pt x="3068" y="14575"/>
                  </a:cubicBezTo>
                  <a:cubicBezTo>
                    <a:pt x="2839" y="14658"/>
                    <a:pt x="2618" y="14663"/>
                    <a:pt x="2408" y="14698"/>
                  </a:cubicBezTo>
                  <a:cubicBezTo>
                    <a:pt x="2198" y="14728"/>
                    <a:pt x="1998" y="14760"/>
                    <a:pt x="1811" y="14785"/>
                  </a:cubicBezTo>
                  <a:cubicBezTo>
                    <a:pt x="1437" y="14844"/>
                    <a:pt x="1111" y="14892"/>
                    <a:pt x="843" y="14935"/>
                  </a:cubicBezTo>
                  <a:cubicBezTo>
                    <a:pt x="351" y="14937"/>
                    <a:pt x="52" y="14937"/>
                    <a:pt x="0" y="14984"/>
                  </a:cubicBezTo>
                  <a:lnTo>
                    <a:pt x="2729" y="21600"/>
                  </a:lnTo>
                  <a:cubicBezTo>
                    <a:pt x="2781" y="21553"/>
                    <a:pt x="3080" y="21554"/>
                    <a:pt x="3572" y="21552"/>
                  </a:cubicBezTo>
                  <a:cubicBezTo>
                    <a:pt x="3840" y="21508"/>
                    <a:pt x="4166" y="21461"/>
                    <a:pt x="4540" y="21402"/>
                  </a:cubicBezTo>
                  <a:cubicBezTo>
                    <a:pt x="4727" y="21377"/>
                    <a:pt x="4927" y="21344"/>
                    <a:pt x="5137" y="21314"/>
                  </a:cubicBezTo>
                  <a:cubicBezTo>
                    <a:pt x="5347" y="21279"/>
                    <a:pt x="5568" y="21274"/>
                    <a:pt x="5797" y="21192"/>
                  </a:cubicBezTo>
                  <a:cubicBezTo>
                    <a:pt x="7205" y="20872"/>
                    <a:pt x="8961" y="20183"/>
                    <a:pt x="10774" y="19047"/>
                  </a:cubicBezTo>
                  <a:cubicBezTo>
                    <a:pt x="11324" y="18703"/>
                    <a:pt x="11878" y="18318"/>
                    <a:pt x="12430" y="17890"/>
                  </a:cubicBezTo>
                  <a:cubicBezTo>
                    <a:pt x="13026" y="17498"/>
                    <a:pt x="13610" y="16906"/>
                    <a:pt x="14190" y="16396"/>
                  </a:cubicBezTo>
                  <a:cubicBezTo>
                    <a:pt x="14771" y="15921"/>
                    <a:pt x="15329" y="15249"/>
                    <a:pt x="15875" y="14685"/>
                  </a:cubicBezTo>
                  <a:cubicBezTo>
                    <a:pt x="16423" y="14148"/>
                    <a:pt x="16938" y="13443"/>
                    <a:pt x="17431" y="12848"/>
                  </a:cubicBezTo>
                  <a:cubicBezTo>
                    <a:pt x="17677" y="12533"/>
                    <a:pt x="17919" y="12270"/>
                    <a:pt x="18148" y="11947"/>
                  </a:cubicBezTo>
                  <a:cubicBezTo>
                    <a:pt x="18376" y="11620"/>
                    <a:pt x="18597" y="11306"/>
                    <a:pt x="18809" y="11007"/>
                  </a:cubicBezTo>
                  <a:cubicBezTo>
                    <a:pt x="18849" y="10951"/>
                    <a:pt x="18889" y="10894"/>
                    <a:pt x="18929" y="10838"/>
                  </a:cubicBezTo>
                  <a:cubicBezTo>
                    <a:pt x="20557" y="8527"/>
                    <a:pt x="21548" y="6712"/>
                    <a:pt x="21600" y="6616"/>
                  </a:cubicBezTo>
                  <a:cubicBezTo>
                    <a:pt x="21600" y="6616"/>
                    <a:pt x="18871" y="0"/>
                    <a:pt x="18871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3982" name="Shape 13982"/>
            <p:cNvSpPr/>
            <p:nvPr/>
          </p:nvSpPr>
          <p:spPr>
            <a:xfrm>
              <a:off x="6370370" y="6401290"/>
              <a:ext cx="4445876" cy="3693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033" y="0"/>
                  </a:moveTo>
                  <a:cubicBezTo>
                    <a:pt x="14038" y="5"/>
                    <a:pt x="14134" y="103"/>
                    <a:pt x="14312" y="283"/>
                  </a:cubicBezTo>
                  <a:cubicBezTo>
                    <a:pt x="14401" y="372"/>
                    <a:pt x="14512" y="481"/>
                    <a:pt x="14637" y="605"/>
                  </a:cubicBezTo>
                  <a:cubicBezTo>
                    <a:pt x="14764" y="729"/>
                    <a:pt x="14910" y="870"/>
                    <a:pt x="15067" y="1012"/>
                  </a:cubicBezTo>
                  <a:cubicBezTo>
                    <a:pt x="15384" y="1301"/>
                    <a:pt x="15763" y="1635"/>
                    <a:pt x="16184" y="1986"/>
                  </a:cubicBezTo>
                  <a:cubicBezTo>
                    <a:pt x="16602" y="2326"/>
                    <a:pt x="17059" y="2673"/>
                    <a:pt x="17535" y="3015"/>
                  </a:cubicBezTo>
                  <a:cubicBezTo>
                    <a:pt x="17654" y="3103"/>
                    <a:pt x="17773" y="3183"/>
                    <a:pt x="17892" y="3263"/>
                  </a:cubicBezTo>
                  <a:cubicBezTo>
                    <a:pt x="18012" y="3342"/>
                    <a:pt x="18131" y="3421"/>
                    <a:pt x="18250" y="3499"/>
                  </a:cubicBezTo>
                  <a:cubicBezTo>
                    <a:pt x="18489" y="3655"/>
                    <a:pt x="18728" y="3806"/>
                    <a:pt x="18964" y="3950"/>
                  </a:cubicBezTo>
                  <a:cubicBezTo>
                    <a:pt x="19200" y="4098"/>
                    <a:pt x="19425" y="4221"/>
                    <a:pt x="19645" y="4344"/>
                  </a:cubicBezTo>
                  <a:cubicBezTo>
                    <a:pt x="19864" y="4464"/>
                    <a:pt x="20074" y="4577"/>
                    <a:pt x="20270" y="4679"/>
                  </a:cubicBezTo>
                  <a:cubicBezTo>
                    <a:pt x="20466" y="4781"/>
                    <a:pt x="20649" y="4878"/>
                    <a:pt x="20809" y="4952"/>
                  </a:cubicBezTo>
                  <a:cubicBezTo>
                    <a:pt x="20971" y="5028"/>
                    <a:pt x="21112" y="5093"/>
                    <a:pt x="21229" y="5147"/>
                  </a:cubicBezTo>
                  <a:cubicBezTo>
                    <a:pt x="21322" y="5189"/>
                    <a:pt x="21399" y="5223"/>
                    <a:pt x="21459" y="5250"/>
                  </a:cubicBezTo>
                  <a:cubicBezTo>
                    <a:pt x="21557" y="5294"/>
                    <a:pt x="21598" y="5312"/>
                    <a:pt x="21600" y="5313"/>
                  </a:cubicBezTo>
                  <a:cubicBezTo>
                    <a:pt x="21597" y="5327"/>
                    <a:pt x="21553" y="5518"/>
                    <a:pt x="21478" y="5846"/>
                  </a:cubicBezTo>
                  <a:cubicBezTo>
                    <a:pt x="21438" y="6016"/>
                    <a:pt x="21388" y="6224"/>
                    <a:pt x="21332" y="6462"/>
                  </a:cubicBezTo>
                  <a:cubicBezTo>
                    <a:pt x="21275" y="6702"/>
                    <a:pt x="21205" y="6962"/>
                    <a:pt x="21129" y="7254"/>
                  </a:cubicBezTo>
                  <a:cubicBezTo>
                    <a:pt x="21052" y="7545"/>
                    <a:pt x="20966" y="7861"/>
                    <a:pt x="20873" y="8197"/>
                  </a:cubicBezTo>
                  <a:cubicBezTo>
                    <a:pt x="20779" y="8532"/>
                    <a:pt x="20679" y="8896"/>
                    <a:pt x="20567" y="9255"/>
                  </a:cubicBezTo>
                  <a:cubicBezTo>
                    <a:pt x="20345" y="9980"/>
                    <a:pt x="20095" y="10771"/>
                    <a:pt x="19825" y="11554"/>
                  </a:cubicBezTo>
                  <a:cubicBezTo>
                    <a:pt x="19553" y="12328"/>
                    <a:pt x="19266" y="13116"/>
                    <a:pt x="18981" y="13852"/>
                  </a:cubicBezTo>
                  <a:cubicBezTo>
                    <a:pt x="18694" y="14577"/>
                    <a:pt x="18412" y="15259"/>
                    <a:pt x="18163" y="15849"/>
                  </a:cubicBezTo>
                  <a:cubicBezTo>
                    <a:pt x="18038" y="16145"/>
                    <a:pt x="17921" y="16407"/>
                    <a:pt x="17816" y="16642"/>
                  </a:cubicBezTo>
                  <a:cubicBezTo>
                    <a:pt x="17709" y="16877"/>
                    <a:pt x="17617" y="17082"/>
                    <a:pt x="17540" y="17252"/>
                  </a:cubicBezTo>
                  <a:cubicBezTo>
                    <a:pt x="17384" y="17591"/>
                    <a:pt x="17299" y="17775"/>
                    <a:pt x="17295" y="17785"/>
                  </a:cubicBezTo>
                  <a:cubicBezTo>
                    <a:pt x="17292" y="17786"/>
                    <a:pt x="17227" y="17817"/>
                    <a:pt x="17098" y="17878"/>
                  </a:cubicBezTo>
                  <a:cubicBezTo>
                    <a:pt x="16970" y="17939"/>
                    <a:pt x="16781" y="18032"/>
                    <a:pt x="16541" y="18132"/>
                  </a:cubicBezTo>
                  <a:cubicBezTo>
                    <a:pt x="16079" y="18327"/>
                    <a:pt x="15425" y="18627"/>
                    <a:pt x="14641" y="18918"/>
                  </a:cubicBezTo>
                  <a:cubicBezTo>
                    <a:pt x="14611" y="18930"/>
                    <a:pt x="14580" y="18941"/>
                    <a:pt x="14549" y="18952"/>
                  </a:cubicBezTo>
                  <a:cubicBezTo>
                    <a:pt x="14343" y="19031"/>
                    <a:pt x="14128" y="19112"/>
                    <a:pt x="13906" y="19196"/>
                  </a:cubicBezTo>
                  <a:cubicBezTo>
                    <a:pt x="13683" y="19282"/>
                    <a:pt x="13455" y="19352"/>
                    <a:pt x="13218" y="19434"/>
                  </a:cubicBezTo>
                  <a:cubicBezTo>
                    <a:pt x="12746" y="19590"/>
                    <a:pt x="12247" y="19766"/>
                    <a:pt x="11734" y="19907"/>
                  </a:cubicBezTo>
                  <a:cubicBezTo>
                    <a:pt x="11220" y="20054"/>
                    <a:pt x="10688" y="20219"/>
                    <a:pt x="10152" y="20342"/>
                  </a:cubicBezTo>
                  <a:cubicBezTo>
                    <a:pt x="9615" y="20472"/>
                    <a:pt x="9067" y="20615"/>
                    <a:pt x="8525" y="20717"/>
                  </a:cubicBezTo>
                  <a:cubicBezTo>
                    <a:pt x="8018" y="20823"/>
                    <a:pt x="7513" y="20918"/>
                    <a:pt x="7016" y="21002"/>
                  </a:cubicBezTo>
                  <a:cubicBezTo>
                    <a:pt x="5382" y="21278"/>
                    <a:pt x="3838" y="21439"/>
                    <a:pt x="2623" y="21513"/>
                  </a:cubicBezTo>
                  <a:cubicBezTo>
                    <a:pt x="2423" y="21532"/>
                    <a:pt x="2235" y="21536"/>
                    <a:pt x="2055" y="21544"/>
                  </a:cubicBezTo>
                  <a:cubicBezTo>
                    <a:pt x="1875" y="21551"/>
                    <a:pt x="1705" y="21558"/>
                    <a:pt x="1545" y="21565"/>
                  </a:cubicBezTo>
                  <a:cubicBezTo>
                    <a:pt x="1225" y="21577"/>
                    <a:pt x="945" y="21588"/>
                    <a:pt x="715" y="21597"/>
                  </a:cubicBezTo>
                  <a:cubicBezTo>
                    <a:pt x="260" y="21599"/>
                    <a:pt x="13" y="21600"/>
                    <a:pt x="0" y="21600"/>
                  </a:cubicBezTo>
                  <a:cubicBezTo>
                    <a:pt x="6" y="21593"/>
                    <a:pt x="123" y="21451"/>
                    <a:pt x="337" y="21191"/>
                  </a:cubicBezTo>
                  <a:cubicBezTo>
                    <a:pt x="444" y="21061"/>
                    <a:pt x="573" y="20903"/>
                    <a:pt x="721" y="20722"/>
                  </a:cubicBezTo>
                  <a:cubicBezTo>
                    <a:pt x="869" y="20540"/>
                    <a:pt x="1036" y="20328"/>
                    <a:pt x="1216" y="20101"/>
                  </a:cubicBezTo>
                  <a:cubicBezTo>
                    <a:pt x="1577" y="19643"/>
                    <a:pt x="1992" y="19110"/>
                    <a:pt x="2427" y="18538"/>
                  </a:cubicBezTo>
                  <a:cubicBezTo>
                    <a:pt x="2644" y="18255"/>
                    <a:pt x="2868" y="17948"/>
                    <a:pt x="3093" y="17641"/>
                  </a:cubicBezTo>
                  <a:cubicBezTo>
                    <a:pt x="3318" y="17333"/>
                    <a:pt x="3543" y="17021"/>
                    <a:pt x="3766" y="16709"/>
                  </a:cubicBezTo>
                  <a:cubicBezTo>
                    <a:pt x="3989" y="16396"/>
                    <a:pt x="4209" y="16086"/>
                    <a:pt x="4424" y="15775"/>
                  </a:cubicBezTo>
                  <a:cubicBezTo>
                    <a:pt x="4640" y="15460"/>
                    <a:pt x="4849" y="15151"/>
                    <a:pt x="5049" y="14851"/>
                  </a:cubicBezTo>
                  <a:cubicBezTo>
                    <a:pt x="5249" y="14551"/>
                    <a:pt x="5440" y="14262"/>
                    <a:pt x="5619" y="13988"/>
                  </a:cubicBezTo>
                  <a:cubicBezTo>
                    <a:pt x="5798" y="13713"/>
                    <a:pt x="5964" y="13457"/>
                    <a:pt x="6118" y="13210"/>
                  </a:cubicBezTo>
                  <a:cubicBezTo>
                    <a:pt x="6423" y="12720"/>
                    <a:pt x="6672" y="12313"/>
                    <a:pt x="6844" y="12028"/>
                  </a:cubicBezTo>
                  <a:cubicBezTo>
                    <a:pt x="7015" y="11743"/>
                    <a:pt x="7108" y="11589"/>
                    <a:pt x="7113" y="11581"/>
                  </a:cubicBezTo>
                  <a:cubicBezTo>
                    <a:pt x="7047" y="11492"/>
                    <a:pt x="6965" y="11379"/>
                    <a:pt x="6847" y="11218"/>
                  </a:cubicBezTo>
                  <a:cubicBezTo>
                    <a:pt x="6811" y="11169"/>
                    <a:pt x="6772" y="11115"/>
                    <a:pt x="6729" y="11056"/>
                  </a:cubicBezTo>
                  <a:cubicBezTo>
                    <a:pt x="6631" y="10920"/>
                    <a:pt x="6517" y="10761"/>
                    <a:pt x="6391" y="10582"/>
                  </a:cubicBezTo>
                  <a:cubicBezTo>
                    <a:pt x="6319" y="10481"/>
                    <a:pt x="6244" y="10373"/>
                    <a:pt x="6165" y="10260"/>
                  </a:cubicBezTo>
                  <a:cubicBezTo>
                    <a:pt x="6100" y="10168"/>
                    <a:pt x="6033" y="10070"/>
                    <a:pt x="5964" y="9967"/>
                  </a:cubicBezTo>
                  <a:cubicBezTo>
                    <a:pt x="5886" y="9852"/>
                    <a:pt x="5806" y="9731"/>
                    <a:pt x="5725" y="9607"/>
                  </a:cubicBezTo>
                  <a:cubicBezTo>
                    <a:pt x="5570" y="9372"/>
                    <a:pt x="5409" y="9125"/>
                    <a:pt x="5245" y="8868"/>
                  </a:cubicBezTo>
                  <a:cubicBezTo>
                    <a:pt x="5081" y="8611"/>
                    <a:pt x="4914" y="8346"/>
                    <a:pt x="4747" y="8077"/>
                  </a:cubicBezTo>
                  <a:cubicBezTo>
                    <a:pt x="4734" y="8055"/>
                    <a:pt x="4720" y="8032"/>
                    <a:pt x="4707" y="8010"/>
                  </a:cubicBezTo>
                  <a:cubicBezTo>
                    <a:pt x="4650" y="7917"/>
                    <a:pt x="4593" y="7822"/>
                    <a:pt x="4537" y="7727"/>
                  </a:cubicBezTo>
                  <a:cubicBezTo>
                    <a:pt x="4440" y="7564"/>
                    <a:pt x="4344" y="7400"/>
                    <a:pt x="4249" y="7237"/>
                  </a:cubicBezTo>
                  <a:cubicBezTo>
                    <a:pt x="4158" y="7081"/>
                    <a:pt x="4068" y="6925"/>
                    <a:pt x="3979" y="6770"/>
                  </a:cubicBezTo>
                  <a:cubicBezTo>
                    <a:pt x="3906" y="6643"/>
                    <a:pt x="3834" y="6516"/>
                    <a:pt x="3764" y="6390"/>
                  </a:cubicBezTo>
                  <a:cubicBezTo>
                    <a:pt x="3607" y="6112"/>
                    <a:pt x="3456" y="5841"/>
                    <a:pt x="3310" y="5566"/>
                  </a:cubicBezTo>
                  <a:cubicBezTo>
                    <a:pt x="3129" y="5227"/>
                    <a:pt x="2960" y="4902"/>
                    <a:pt x="2804" y="4600"/>
                  </a:cubicBezTo>
                  <a:cubicBezTo>
                    <a:pt x="2712" y="4420"/>
                    <a:pt x="2625" y="4249"/>
                    <a:pt x="2543" y="4087"/>
                  </a:cubicBezTo>
                  <a:cubicBezTo>
                    <a:pt x="2434" y="3869"/>
                    <a:pt x="2335" y="3673"/>
                    <a:pt x="2248" y="3493"/>
                  </a:cubicBezTo>
                  <a:cubicBezTo>
                    <a:pt x="2161" y="3312"/>
                    <a:pt x="2086" y="3155"/>
                    <a:pt x="2024" y="3025"/>
                  </a:cubicBezTo>
                  <a:cubicBezTo>
                    <a:pt x="1902" y="2765"/>
                    <a:pt x="1836" y="2624"/>
                    <a:pt x="1832" y="2617"/>
                  </a:cubicBezTo>
                  <a:cubicBezTo>
                    <a:pt x="1865" y="2609"/>
                    <a:pt x="2059" y="2609"/>
                    <a:pt x="2377" y="2608"/>
                  </a:cubicBezTo>
                  <a:cubicBezTo>
                    <a:pt x="2551" y="2601"/>
                    <a:pt x="2761" y="2593"/>
                    <a:pt x="3003" y="2582"/>
                  </a:cubicBezTo>
                  <a:cubicBezTo>
                    <a:pt x="3124" y="2578"/>
                    <a:pt x="3253" y="2572"/>
                    <a:pt x="3389" y="2567"/>
                  </a:cubicBezTo>
                  <a:cubicBezTo>
                    <a:pt x="3525" y="2561"/>
                    <a:pt x="3668" y="2560"/>
                    <a:pt x="3815" y="2546"/>
                  </a:cubicBezTo>
                  <a:cubicBezTo>
                    <a:pt x="4726" y="2490"/>
                    <a:pt x="5862" y="2369"/>
                    <a:pt x="7034" y="2171"/>
                  </a:cubicBezTo>
                  <a:cubicBezTo>
                    <a:pt x="7389" y="2111"/>
                    <a:pt x="7747" y="2044"/>
                    <a:pt x="8104" y="1969"/>
                  </a:cubicBezTo>
                  <a:cubicBezTo>
                    <a:pt x="8490" y="1901"/>
                    <a:pt x="8867" y="1797"/>
                    <a:pt x="9242" y="1708"/>
                  </a:cubicBezTo>
                  <a:cubicBezTo>
                    <a:pt x="9618" y="1625"/>
                    <a:pt x="9979" y="1508"/>
                    <a:pt x="10332" y="1409"/>
                  </a:cubicBezTo>
                  <a:cubicBezTo>
                    <a:pt x="10686" y="1315"/>
                    <a:pt x="11019" y="1192"/>
                    <a:pt x="11338" y="1088"/>
                  </a:cubicBezTo>
                  <a:cubicBezTo>
                    <a:pt x="11496" y="1033"/>
                    <a:pt x="11653" y="987"/>
                    <a:pt x="11801" y="931"/>
                  </a:cubicBezTo>
                  <a:cubicBezTo>
                    <a:pt x="11949" y="874"/>
                    <a:pt x="12091" y="819"/>
                    <a:pt x="12228" y="767"/>
                  </a:cubicBezTo>
                  <a:cubicBezTo>
                    <a:pt x="12255" y="757"/>
                    <a:pt x="12280" y="747"/>
                    <a:pt x="12306" y="737"/>
                  </a:cubicBezTo>
                  <a:cubicBezTo>
                    <a:pt x="13359" y="334"/>
                    <a:pt x="13999" y="17"/>
                    <a:pt x="14033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3983" name="Shape 13983"/>
            <p:cNvSpPr/>
            <p:nvPr/>
          </p:nvSpPr>
          <p:spPr>
            <a:xfrm>
              <a:off x="5842542" y="9656227"/>
              <a:ext cx="546844" cy="441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66" y="18194"/>
                  </a:moveTo>
                  <a:cubicBezTo>
                    <a:pt x="18517" y="16630"/>
                    <a:pt x="17274" y="14617"/>
                    <a:pt x="15839" y="12205"/>
                  </a:cubicBezTo>
                  <a:cubicBezTo>
                    <a:pt x="15361" y="11402"/>
                    <a:pt x="14862" y="10554"/>
                    <a:pt x="14346" y="9663"/>
                  </a:cubicBezTo>
                  <a:lnTo>
                    <a:pt x="0" y="0"/>
                  </a:lnTo>
                  <a:cubicBezTo>
                    <a:pt x="2067" y="3562"/>
                    <a:pt x="3856" y="6445"/>
                    <a:pt x="5120" y="8531"/>
                  </a:cubicBezTo>
                  <a:cubicBezTo>
                    <a:pt x="5830" y="9681"/>
                    <a:pt x="6371" y="10559"/>
                    <a:pt x="6734" y="11140"/>
                  </a:cubicBezTo>
                  <a:cubicBezTo>
                    <a:pt x="7042" y="11634"/>
                    <a:pt x="7224" y="11917"/>
                    <a:pt x="7254" y="11937"/>
                  </a:cubicBezTo>
                  <a:lnTo>
                    <a:pt x="21600" y="21600"/>
                  </a:lnTo>
                  <a:cubicBezTo>
                    <a:pt x="21556" y="21571"/>
                    <a:pt x="21192" y="20990"/>
                    <a:pt x="20563" y="19971"/>
                  </a:cubicBezTo>
                  <a:cubicBezTo>
                    <a:pt x="20257" y="19477"/>
                    <a:pt x="19895" y="18889"/>
                    <a:pt x="19466" y="18194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3984" name="Shape 13984"/>
            <p:cNvSpPr/>
            <p:nvPr/>
          </p:nvSpPr>
          <p:spPr>
            <a:xfrm>
              <a:off x="6222756" y="6672918"/>
              <a:ext cx="559829" cy="439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587" y="0"/>
                  </a:moveTo>
                  <a:cubicBezTo>
                    <a:pt x="7548" y="63"/>
                    <a:pt x="6802" y="1250"/>
                    <a:pt x="5431" y="3430"/>
                  </a:cubicBezTo>
                  <a:cubicBezTo>
                    <a:pt x="4124" y="5489"/>
                    <a:pt x="2270" y="8449"/>
                    <a:pt x="0" y="11895"/>
                  </a:cubicBezTo>
                  <a:lnTo>
                    <a:pt x="14012" y="21600"/>
                  </a:lnTo>
                  <a:cubicBezTo>
                    <a:pt x="16282" y="18154"/>
                    <a:pt x="18136" y="15194"/>
                    <a:pt x="19444" y="13136"/>
                  </a:cubicBezTo>
                  <a:cubicBezTo>
                    <a:pt x="20815" y="10955"/>
                    <a:pt x="21561" y="9768"/>
                    <a:pt x="21600" y="9705"/>
                  </a:cubicBezTo>
                  <a:cubicBezTo>
                    <a:pt x="21600" y="9705"/>
                    <a:pt x="7587" y="0"/>
                    <a:pt x="7587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3985" name="Shape 13985"/>
            <p:cNvSpPr/>
            <p:nvPr/>
          </p:nvSpPr>
          <p:spPr>
            <a:xfrm>
              <a:off x="6194428" y="8380644"/>
              <a:ext cx="1665574" cy="1713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334" y="2982"/>
                  </a:moveTo>
                  <a:cubicBezTo>
                    <a:pt x="18639" y="3890"/>
                    <a:pt x="17816" y="4907"/>
                    <a:pt x="16914" y="6005"/>
                  </a:cubicBezTo>
                  <a:cubicBezTo>
                    <a:pt x="16013" y="7099"/>
                    <a:pt x="15029" y="8282"/>
                    <a:pt x="14026" y="9440"/>
                  </a:cubicBezTo>
                  <a:cubicBezTo>
                    <a:pt x="13026" y="10586"/>
                    <a:pt x="12005" y="11731"/>
                    <a:pt x="11028" y="12805"/>
                  </a:cubicBezTo>
                  <a:cubicBezTo>
                    <a:pt x="10535" y="13342"/>
                    <a:pt x="10059" y="13860"/>
                    <a:pt x="9608" y="14352"/>
                  </a:cubicBezTo>
                  <a:cubicBezTo>
                    <a:pt x="9152" y="14831"/>
                    <a:pt x="8723" y="15286"/>
                    <a:pt x="8325" y="15705"/>
                  </a:cubicBezTo>
                  <a:cubicBezTo>
                    <a:pt x="6722" y="17381"/>
                    <a:pt x="5668" y="18444"/>
                    <a:pt x="5612" y="18500"/>
                  </a:cubicBezTo>
                  <a:cubicBezTo>
                    <a:pt x="5605" y="18500"/>
                    <a:pt x="5467" y="18504"/>
                    <a:pt x="5192" y="18512"/>
                  </a:cubicBezTo>
                  <a:cubicBezTo>
                    <a:pt x="4916" y="18526"/>
                    <a:pt x="4518" y="18524"/>
                    <a:pt x="4010" y="18526"/>
                  </a:cubicBezTo>
                  <a:cubicBezTo>
                    <a:pt x="3035" y="18524"/>
                    <a:pt x="1648" y="18541"/>
                    <a:pt x="0" y="18522"/>
                  </a:cubicBezTo>
                  <a:cubicBezTo>
                    <a:pt x="678" y="19441"/>
                    <a:pt x="1266" y="20184"/>
                    <a:pt x="1681" y="20722"/>
                  </a:cubicBezTo>
                  <a:cubicBezTo>
                    <a:pt x="2120" y="21280"/>
                    <a:pt x="2370" y="21600"/>
                    <a:pt x="2383" y="21600"/>
                  </a:cubicBezTo>
                  <a:lnTo>
                    <a:pt x="2614" y="21600"/>
                  </a:lnTo>
                  <a:cubicBezTo>
                    <a:pt x="2631" y="21583"/>
                    <a:pt x="2943" y="21279"/>
                    <a:pt x="3515" y="20718"/>
                  </a:cubicBezTo>
                  <a:cubicBezTo>
                    <a:pt x="3800" y="20437"/>
                    <a:pt x="4145" y="20097"/>
                    <a:pt x="4539" y="19708"/>
                  </a:cubicBezTo>
                  <a:cubicBezTo>
                    <a:pt x="4934" y="19315"/>
                    <a:pt x="5380" y="18858"/>
                    <a:pt x="5861" y="18367"/>
                  </a:cubicBezTo>
                  <a:cubicBezTo>
                    <a:pt x="6824" y="17381"/>
                    <a:pt x="7932" y="16231"/>
                    <a:pt x="9092" y="14998"/>
                  </a:cubicBezTo>
                  <a:cubicBezTo>
                    <a:pt x="9671" y="14389"/>
                    <a:pt x="10270" y="13727"/>
                    <a:pt x="10870" y="13065"/>
                  </a:cubicBezTo>
                  <a:cubicBezTo>
                    <a:pt x="11470" y="12401"/>
                    <a:pt x="12072" y="11728"/>
                    <a:pt x="12668" y="11055"/>
                  </a:cubicBezTo>
                  <a:cubicBezTo>
                    <a:pt x="13263" y="10380"/>
                    <a:pt x="13850" y="9712"/>
                    <a:pt x="14424" y="9042"/>
                  </a:cubicBezTo>
                  <a:cubicBezTo>
                    <a:pt x="15000" y="8362"/>
                    <a:pt x="15557" y="7696"/>
                    <a:pt x="16091" y="7050"/>
                  </a:cubicBezTo>
                  <a:cubicBezTo>
                    <a:pt x="16625" y="6404"/>
                    <a:pt x="17134" y="5780"/>
                    <a:pt x="17612" y="5189"/>
                  </a:cubicBezTo>
                  <a:cubicBezTo>
                    <a:pt x="18090" y="4597"/>
                    <a:pt x="18534" y="4045"/>
                    <a:pt x="18944" y="3511"/>
                  </a:cubicBezTo>
                  <a:cubicBezTo>
                    <a:pt x="19760" y="2455"/>
                    <a:pt x="20424" y="1578"/>
                    <a:pt x="20883" y="965"/>
                  </a:cubicBezTo>
                  <a:cubicBezTo>
                    <a:pt x="21340" y="350"/>
                    <a:pt x="21600" y="0"/>
                    <a:pt x="21600" y="0"/>
                  </a:cubicBezTo>
                  <a:cubicBezTo>
                    <a:pt x="21571" y="37"/>
                    <a:pt x="20698" y="1217"/>
                    <a:pt x="19334" y="298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3986" name="Shape 13986"/>
            <p:cNvSpPr/>
            <p:nvPr/>
          </p:nvSpPr>
          <p:spPr>
            <a:xfrm>
              <a:off x="6411598" y="6675510"/>
              <a:ext cx="1457565" cy="17253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82" y="2491"/>
                  </a:moveTo>
                  <a:cubicBezTo>
                    <a:pt x="5367" y="2507"/>
                    <a:pt x="5081" y="2810"/>
                    <a:pt x="4554" y="3366"/>
                  </a:cubicBezTo>
                  <a:cubicBezTo>
                    <a:pt x="4052" y="3890"/>
                    <a:pt x="3340" y="4645"/>
                    <a:pt x="2468" y="5523"/>
                  </a:cubicBezTo>
                  <a:cubicBezTo>
                    <a:pt x="2786" y="5530"/>
                    <a:pt x="3091" y="5525"/>
                    <a:pt x="3386" y="5525"/>
                  </a:cubicBezTo>
                  <a:cubicBezTo>
                    <a:pt x="3747" y="5524"/>
                    <a:pt x="4090" y="5523"/>
                    <a:pt x="4413" y="5522"/>
                  </a:cubicBezTo>
                  <a:cubicBezTo>
                    <a:pt x="5058" y="5521"/>
                    <a:pt x="5621" y="5522"/>
                    <a:pt x="6085" y="5520"/>
                  </a:cubicBezTo>
                  <a:cubicBezTo>
                    <a:pt x="6546" y="5521"/>
                    <a:pt x="6911" y="5524"/>
                    <a:pt x="7157" y="5512"/>
                  </a:cubicBezTo>
                  <a:cubicBezTo>
                    <a:pt x="7404" y="5505"/>
                    <a:pt x="7530" y="5501"/>
                    <a:pt x="7530" y="5501"/>
                  </a:cubicBezTo>
                  <a:cubicBezTo>
                    <a:pt x="7575" y="5554"/>
                    <a:pt x="8289" y="6555"/>
                    <a:pt x="9486" y="8137"/>
                  </a:cubicBezTo>
                  <a:cubicBezTo>
                    <a:pt x="9790" y="8534"/>
                    <a:pt x="10118" y="8962"/>
                    <a:pt x="10465" y="9416"/>
                  </a:cubicBezTo>
                  <a:cubicBezTo>
                    <a:pt x="10816" y="9862"/>
                    <a:pt x="11187" y="10323"/>
                    <a:pt x="11579" y="10806"/>
                  </a:cubicBezTo>
                  <a:cubicBezTo>
                    <a:pt x="12362" y="11770"/>
                    <a:pt x="13220" y="12796"/>
                    <a:pt x="14101" y="13823"/>
                  </a:cubicBezTo>
                  <a:cubicBezTo>
                    <a:pt x="14982" y="14835"/>
                    <a:pt x="15887" y="15821"/>
                    <a:pt x="16759" y="16757"/>
                  </a:cubicBezTo>
                  <a:cubicBezTo>
                    <a:pt x="17630" y="17690"/>
                    <a:pt x="18466" y="18565"/>
                    <a:pt x="19197" y="19277"/>
                  </a:cubicBezTo>
                  <a:cubicBezTo>
                    <a:pt x="20414" y="20481"/>
                    <a:pt x="21330" y="21347"/>
                    <a:pt x="21600" y="21600"/>
                  </a:cubicBezTo>
                  <a:cubicBezTo>
                    <a:pt x="21479" y="21484"/>
                    <a:pt x="21229" y="21244"/>
                    <a:pt x="20872" y="20904"/>
                  </a:cubicBezTo>
                  <a:cubicBezTo>
                    <a:pt x="20762" y="20797"/>
                    <a:pt x="20642" y="20681"/>
                    <a:pt x="20513" y="20555"/>
                  </a:cubicBezTo>
                  <a:cubicBezTo>
                    <a:pt x="20213" y="20264"/>
                    <a:pt x="19865" y="19923"/>
                    <a:pt x="19480" y="19541"/>
                  </a:cubicBezTo>
                  <a:cubicBezTo>
                    <a:pt x="19262" y="19325"/>
                    <a:pt x="19032" y="19095"/>
                    <a:pt x="18793" y="18854"/>
                  </a:cubicBezTo>
                  <a:cubicBezTo>
                    <a:pt x="18594" y="18656"/>
                    <a:pt x="18388" y="18445"/>
                    <a:pt x="18177" y="18224"/>
                  </a:cubicBezTo>
                  <a:cubicBezTo>
                    <a:pt x="17940" y="17977"/>
                    <a:pt x="17697" y="17718"/>
                    <a:pt x="17448" y="17453"/>
                  </a:cubicBezTo>
                  <a:cubicBezTo>
                    <a:pt x="16976" y="16950"/>
                    <a:pt x="16485" y="16421"/>
                    <a:pt x="15986" y="15871"/>
                  </a:cubicBezTo>
                  <a:cubicBezTo>
                    <a:pt x="15484" y="15322"/>
                    <a:pt x="14976" y="14755"/>
                    <a:pt x="14467" y="14177"/>
                  </a:cubicBezTo>
                  <a:cubicBezTo>
                    <a:pt x="14426" y="14130"/>
                    <a:pt x="14385" y="14083"/>
                    <a:pt x="14344" y="14036"/>
                  </a:cubicBezTo>
                  <a:cubicBezTo>
                    <a:pt x="14171" y="13835"/>
                    <a:pt x="13997" y="13633"/>
                    <a:pt x="13825" y="13428"/>
                  </a:cubicBezTo>
                  <a:cubicBezTo>
                    <a:pt x="13531" y="13081"/>
                    <a:pt x="13237" y="12729"/>
                    <a:pt x="12947" y="12380"/>
                  </a:cubicBezTo>
                  <a:cubicBezTo>
                    <a:pt x="12669" y="12047"/>
                    <a:pt x="12395" y="11713"/>
                    <a:pt x="12124" y="11381"/>
                  </a:cubicBezTo>
                  <a:cubicBezTo>
                    <a:pt x="11905" y="11112"/>
                    <a:pt x="11688" y="10845"/>
                    <a:pt x="11474" y="10579"/>
                  </a:cubicBezTo>
                  <a:cubicBezTo>
                    <a:pt x="10997" y="9982"/>
                    <a:pt x="10537" y="9406"/>
                    <a:pt x="10094" y="8817"/>
                  </a:cubicBezTo>
                  <a:cubicBezTo>
                    <a:pt x="9538" y="8086"/>
                    <a:pt x="9016" y="7386"/>
                    <a:pt x="8540" y="6735"/>
                  </a:cubicBezTo>
                  <a:cubicBezTo>
                    <a:pt x="8258" y="6351"/>
                    <a:pt x="7992" y="5984"/>
                    <a:pt x="7744" y="5639"/>
                  </a:cubicBezTo>
                  <a:cubicBezTo>
                    <a:pt x="7411" y="5171"/>
                    <a:pt x="7109" y="4752"/>
                    <a:pt x="6844" y="4366"/>
                  </a:cubicBezTo>
                  <a:cubicBezTo>
                    <a:pt x="6580" y="3979"/>
                    <a:pt x="6350" y="3642"/>
                    <a:pt x="6161" y="3364"/>
                  </a:cubicBezTo>
                  <a:cubicBezTo>
                    <a:pt x="5788" y="2809"/>
                    <a:pt x="5575" y="2491"/>
                    <a:pt x="5562" y="2473"/>
                  </a:cubicBezTo>
                  <a:lnTo>
                    <a:pt x="5562" y="2473"/>
                  </a:lnTo>
                  <a:lnTo>
                    <a:pt x="180" y="0"/>
                  </a:lnTo>
                  <a:lnTo>
                    <a:pt x="0" y="18"/>
                  </a:lnTo>
                  <a:lnTo>
                    <a:pt x="5382" y="2491"/>
                  </a:lnTo>
                  <a:cubicBezTo>
                    <a:pt x="5382" y="2491"/>
                    <a:pt x="5382" y="2491"/>
                    <a:pt x="5382" y="2491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3987" name="Shape 13987"/>
            <p:cNvSpPr/>
            <p:nvPr/>
          </p:nvSpPr>
          <p:spPr>
            <a:xfrm>
              <a:off x="4215072" y="6709189"/>
              <a:ext cx="2660042" cy="4094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4" extrusionOk="0">
                  <a:moveTo>
                    <a:pt x="18653" y="11061"/>
                  </a:moveTo>
                  <a:cubicBezTo>
                    <a:pt x="18649" y="11062"/>
                    <a:pt x="18580" y="11076"/>
                    <a:pt x="18444" y="11106"/>
                  </a:cubicBezTo>
                  <a:cubicBezTo>
                    <a:pt x="18310" y="11156"/>
                    <a:pt x="18110" y="11143"/>
                    <a:pt x="17857" y="11141"/>
                  </a:cubicBezTo>
                  <a:cubicBezTo>
                    <a:pt x="17603" y="11147"/>
                    <a:pt x="17294" y="11146"/>
                    <a:pt x="16941" y="11149"/>
                  </a:cubicBezTo>
                  <a:cubicBezTo>
                    <a:pt x="16764" y="11151"/>
                    <a:pt x="16576" y="11155"/>
                    <a:pt x="16378" y="11161"/>
                  </a:cubicBezTo>
                  <a:cubicBezTo>
                    <a:pt x="16217" y="11161"/>
                    <a:pt x="16049" y="11181"/>
                    <a:pt x="15875" y="11152"/>
                  </a:cubicBezTo>
                  <a:cubicBezTo>
                    <a:pt x="15835" y="11145"/>
                    <a:pt x="15794" y="11136"/>
                    <a:pt x="15752" y="11122"/>
                  </a:cubicBezTo>
                  <a:cubicBezTo>
                    <a:pt x="15316" y="11041"/>
                    <a:pt x="14844" y="10950"/>
                    <a:pt x="14343" y="10854"/>
                  </a:cubicBezTo>
                  <a:cubicBezTo>
                    <a:pt x="14094" y="10806"/>
                    <a:pt x="13837" y="10757"/>
                    <a:pt x="13574" y="10707"/>
                  </a:cubicBezTo>
                  <a:cubicBezTo>
                    <a:pt x="13310" y="10606"/>
                    <a:pt x="13042" y="10502"/>
                    <a:pt x="12769" y="10389"/>
                  </a:cubicBezTo>
                  <a:cubicBezTo>
                    <a:pt x="12221" y="10176"/>
                    <a:pt x="11657" y="9958"/>
                    <a:pt x="11083" y="9734"/>
                  </a:cubicBezTo>
                  <a:cubicBezTo>
                    <a:pt x="10508" y="9402"/>
                    <a:pt x="9924" y="9064"/>
                    <a:pt x="9339" y="8733"/>
                  </a:cubicBezTo>
                  <a:cubicBezTo>
                    <a:pt x="9047" y="8542"/>
                    <a:pt x="8755" y="8438"/>
                    <a:pt x="8464" y="8196"/>
                  </a:cubicBezTo>
                  <a:cubicBezTo>
                    <a:pt x="8174" y="7967"/>
                    <a:pt x="7884" y="7752"/>
                    <a:pt x="7596" y="7529"/>
                  </a:cubicBezTo>
                  <a:cubicBezTo>
                    <a:pt x="7021" y="7073"/>
                    <a:pt x="6454" y="6704"/>
                    <a:pt x="5906" y="6217"/>
                  </a:cubicBezTo>
                  <a:cubicBezTo>
                    <a:pt x="5359" y="5699"/>
                    <a:pt x="4830" y="5202"/>
                    <a:pt x="4328" y="4731"/>
                  </a:cubicBezTo>
                  <a:cubicBezTo>
                    <a:pt x="4077" y="4495"/>
                    <a:pt x="3832" y="4268"/>
                    <a:pt x="3596" y="4048"/>
                  </a:cubicBezTo>
                  <a:cubicBezTo>
                    <a:pt x="3360" y="3835"/>
                    <a:pt x="3132" y="3542"/>
                    <a:pt x="2913" y="3307"/>
                  </a:cubicBezTo>
                  <a:cubicBezTo>
                    <a:pt x="2037" y="2333"/>
                    <a:pt x="1308" y="1525"/>
                    <a:pt x="797" y="952"/>
                  </a:cubicBezTo>
                  <a:cubicBezTo>
                    <a:pt x="333" y="360"/>
                    <a:pt x="50" y="-3"/>
                    <a:pt x="0" y="0"/>
                  </a:cubicBezTo>
                  <a:lnTo>
                    <a:pt x="693" y="2449"/>
                  </a:lnTo>
                  <a:cubicBezTo>
                    <a:pt x="947" y="3346"/>
                    <a:pt x="1211" y="4276"/>
                    <a:pt x="1475" y="5208"/>
                  </a:cubicBezTo>
                  <a:lnTo>
                    <a:pt x="2256" y="7966"/>
                  </a:lnTo>
                  <a:cubicBezTo>
                    <a:pt x="2498" y="8824"/>
                    <a:pt x="2733" y="9652"/>
                    <a:pt x="2949" y="10416"/>
                  </a:cubicBezTo>
                  <a:cubicBezTo>
                    <a:pt x="2974" y="10414"/>
                    <a:pt x="3058" y="10504"/>
                    <a:pt x="3193" y="10669"/>
                  </a:cubicBezTo>
                  <a:cubicBezTo>
                    <a:pt x="3328" y="10833"/>
                    <a:pt x="3514" y="11072"/>
                    <a:pt x="3747" y="11368"/>
                  </a:cubicBezTo>
                  <a:cubicBezTo>
                    <a:pt x="4257" y="11941"/>
                    <a:pt x="4986" y="12749"/>
                    <a:pt x="5862" y="13722"/>
                  </a:cubicBezTo>
                  <a:cubicBezTo>
                    <a:pt x="6081" y="13957"/>
                    <a:pt x="6309" y="14251"/>
                    <a:pt x="6545" y="14464"/>
                  </a:cubicBezTo>
                  <a:cubicBezTo>
                    <a:pt x="6782" y="14684"/>
                    <a:pt x="7026" y="14911"/>
                    <a:pt x="7277" y="15147"/>
                  </a:cubicBezTo>
                  <a:cubicBezTo>
                    <a:pt x="7779" y="15618"/>
                    <a:pt x="8308" y="16115"/>
                    <a:pt x="8855" y="16632"/>
                  </a:cubicBezTo>
                  <a:cubicBezTo>
                    <a:pt x="9403" y="17120"/>
                    <a:pt x="9970" y="17489"/>
                    <a:pt x="10545" y="17945"/>
                  </a:cubicBezTo>
                  <a:cubicBezTo>
                    <a:pt x="10833" y="18168"/>
                    <a:pt x="11123" y="18382"/>
                    <a:pt x="11413" y="18612"/>
                  </a:cubicBezTo>
                  <a:cubicBezTo>
                    <a:pt x="11704" y="18854"/>
                    <a:pt x="11996" y="18958"/>
                    <a:pt x="12288" y="19149"/>
                  </a:cubicBezTo>
                  <a:cubicBezTo>
                    <a:pt x="12873" y="19480"/>
                    <a:pt x="13457" y="19818"/>
                    <a:pt x="14032" y="20150"/>
                  </a:cubicBezTo>
                  <a:cubicBezTo>
                    <a:pt x="14606" y="20374"/>
                    <a:pt x="15171" y="20592"/>
                    <a:pt x="15718" y="20805"/>
                  </a:cubicBezTo>
                  <a:cubicBezTo>
                    <a:pt x="15991" y="20918"/>
                    <a:pt x="16259" y="21022"/>
                    <a:pt x="16523" y="21123"/>
                  </a:cubicBezTo>
                  <a:cubicBezTo>
                    <a:pt x="16786" y="21173"/>
                    <a:pt x="17043" y="21222"/>
                    <a:pt x="17292" y="21270"/>
                  </a:cubicBezTo>
                  <a:cubicBezTo>
                    <a:pt x="17793" y="21365"/>
                    <a:pt x="18265" y="21457"/>
                    <a:pt x="18702" y="21538"/>
                  </a:cubicBezTo>
                  <a:cubicBezTo>
                    <a:pt x="18743" y="21551"/>
                    <a:pt x="18784" y="21561"/>
                    <a:pt x="18824" y="21568"/>
                  </a:cubicBezTo>
                  <a:cubicBezTo>
                    <a:pt x="18998" y="21597"/>
                    <a:pt x="19166" y="21577"/>
                    <a:pt x="19327" y="21577"/>
                  </a:cubicBezTo>
                  <a:cubicBezTo>
                    <a:pt x="19525" y="21571"/>
                    <a:pt x="19713" y="21567"/>
                    <a:pt x="19890" y="21565"/>
                  </a:cubicBezTo>
                  <a:cubicBezTo>
                    <a:pt x="20243" y="21562"/>
                    <a:pt x="20552" y="21563"/>
                    <a:pt x="20806" y="21557"/>
                  </a:cubicBezTo>
                  <a:cubicBezTo>
                    <a:pt x="21059" y="21558"/>
                    <a:pt x="21259" y="21572"/>
                    <a:pt x="21394" y="21522"/>
                  </a:cubicBezTo>
                  <a:cubicBezTo>
                    <a:pt x="21461" y="21507"/>
                    <a:pt x="21512" y="21496"/>
                    <a:pt x="21547" y="21488"/>
                  </a:cubicBezTo>
                  <a:cubicBezTo>
                    <a:pt x="21582" y="21481"/>
                    <a:pt x="21600" y="21477"/>
                    <a:pt x="21600" y="21477"/>
                  </a:cubicBezTo>
                  <a:cubicBezTo>
                    <a:pt x="21600" y="21477"/>
                    <a:pt x="18653" y="11061"/>
                    <a:pt x="18653" y="1106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3988" name="Shape 13988"/>
            <p:cNvSpPr/>
            <p:nvPr/>
          </p:nvSpPr>
          <p:spPr>
            <a:xfrm>
              <a:off x="3863187" y="6885132"/>
              <a:ext cx="3996200" cy="29716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1594" extrusionOk="0">
                  <a:moveTo>
                    <a:pt x="4051" y="0"/>
                  </a:moveTo>
                  <a:cubicBezTo>
                    <a:pt x="4084" y="0"/>
                    <a:pt x="4272" y="50"/>
                    <a:pt x="4581" y="132"/>
                  </a:cubicBezTo>
                  <a:cubicBezTo>
                    <a:pt x="4921" y="211"/>
                    <a:pt x="5406" y="322"/>
                    <a:pt x="5988" y="456"/>
                  </a:cubicBezTo>
                  <a:cubicBezTo>
                    <a:pt x="6134" y="489"/>
                    <a:pt x="6286" y="529"/>
                    <a:pt x="6443" y="558"/>
                  </a:cubicBezTo>
                  <a:cubicBezTo>
                    <a:pt x="6600" y="589"/>
                    <a:pt x="6762" y="620"/>
                    <a:pt x="6929" y="652"/>
                  </a:cubicBezTo>
                  <a:cubicBezTo>
                    <a:pt x="7263" y="717"/>
                    <a:pt x="7615" y="786"/>
                    <a:pt x="7979" y="857"/>
                  </a:cubicBezTo>
                  <a:cubicBezTo>
                    <a:pt x="8344" y="924"/>
                    <a:pt x="8720" y="975"/>
                    <a:pt x="9103" y="1038"/>
                  </a:cubicBezTo>
                  <a:cubicBezTo>
                    <a:pt x="9294" y="1069"/>
                    <a:pt x="9487" y="1098"/>
                    <a:pt x="9680" y="1130"/>
                  </a:cubicBezTo>
                  <a:cubicBezTo>
                    <a:pt x="9874" y="1164"/>
                    <a:pt x="10068" y="1178"/>
                    <a:pt x="10262" y="1204"/>
                  </a:cubicBezTo>
                  <a:cubicBezTo>
                    <a:pt x="10651" y="1250"/>
                    <a:pt x="11040" y="1296"/>
                    <a:pt x="11422" y="1342"/>
                  </a:cubicBezTo>
                  <a:cubicBezTo>
                    <a:pt x="11804" y="1373"/>
                    <a:pt x="12179" y="1403"/>
                    <a:pt x="12543" y="1432"/>
                  </a:cubicBezTo>
                  <a:cubicBezTo>
                    <a:pt x="12725" y="1448"/>
                    <a:pt x="12904" y="1462"/>
                    <a:pt x="13079" y="1476"/>
                  </a:cubicBezTo>
                  <a:cubicBezTo>
                    <a:pt x="13254" y="1483"/>
                    <a:pt x="13425" y="1490"/>
                    <a:pt x="13591" y="1496"/>
                  </a:cubicBezTo>
                  <a:cubicBezTo>
                    <a:pt x="13924" y="1510"/>
                    <a:pt x="14238" y="1522"/>
                    <a:pt x="14528" y="1533"/>
                  </a:cubicBezTo>
                  <a:cubicBezTo>
                    <a:pt x="14555" y="1535"/>
                    <a:pt x="14583" y="1537"/>
                    <a:pt x="14609" y="1538"/>
                  </a:cubicBezTo>
                  <a:cubicBezTo>
                    <a:pt x="14725" y="1542"/>
                    <a:pt x="14837" y="1539"/>
                    <a:pt x="14944" y="1539"/>
                  </a:cubicBezTo>
                  <a:cubicBezTo>
                    <a:pt x="15076" y="1538"/>
                    <a:pt x="15200" y="1537"/>
                    <a:pt x="15318" y="1537"/>
                  </a:cubicBezTo>
                  <a:cubicBezTo>
                    <a:pt x="15553" y="1537"/>
                    <a:pt x="15759" y="1537"/>
                    <a:pt x="15928" y="1536"/>
                  </a:cubicBezTo>
                  <a:cubicBezTo>
                    <a:pt x="16096" y="1536"/>
                    <a:pt x="16229" y="1538"/>
                    <a:pt x="16318" y="1531"/>
                  </a:cubicBezTo>
                  <a:cubicBezTo>
                    <a:pt x="16409" y="1527"/>
                    <a:pt x="16454" y="1525"/>
                    <a:pt x="16454" y="1525"/>
                  </a:cubicBezTo>
                  <a:cubicBezTo>
                    <a:pt x="16471" y="1556"/>
                    <a:pt x="16731" y="2137"/>
                    <a:pt x="17167" y="3055"/>
                  </a:cubicBezTo>
                  <a:cubicBezTo>
                    <a:pt x="17278" y="3285"/>
                    <a:pt x="17398" y="3534"/>
                    <a:pt x="17524" y="3797"/>
                  </a:cubicBezTo>
                  <a:cubicBezTo>
                    <a:pt x="17652" y="4056"/>
                    <a:pt x="17787" y="4324"/>
                    <a:pt x="17930" y="4604"/>
                  </a:cubicBezTo>
                  <a:cubicBezTo>
                    <a:pt x="18215" y="5164"/>
                    <a:pt x="18528" y="5759"/>
                    <a:pt x="18849" y="6355"/>
                  </a:cubicBezTo>
                  <a:cubicBezTo>
                    <a:pt x="19170" y="6943"/>
                    <a:pt x="19500" y="7515"/>
                    <a:pt x="19818" y="8058"/>
                  </a:cubicBezTo>
                  <a:cubicBezTo>
                    <a:pt x="20136" y="8600"/>
                    <a:pt x="20440" y="9108"/>
                    <a:pt x="20706" y="9521"/>
                  </a:cubicBezTo>
                  <a:cubicBezTo>
                    <a:pt x="21150" y="10220"/>
                    <a:pt x="21484" y="10722"/>
                    <a:pt x="21582" y="10869"/>
                  </a:cubicBezTo>
                  <a:cubicBezTo>
                    <a:pt x="21600" y="10936"/>
                    <a:pt x="21236" y="11616"/>
                    <a:pt x="20668" y="12633"/>
                  </a:cubicBezTo>
                  <a:cubicBezTo>
                    <a:pt x="20379" y="13157"/>
                    <a:pt x="20036" y="13743"/>
                    <a:pt x="19660" y="14375"/>
                  </a:cubicBezTo>
                  <a:cubicBezTo>
                    <a:pt x="19285" y="15006"/>
                    <a:pt x="18876" y="15688"/>
                    <a:pt x="18458" y="16355"/>
                  </a:cubicBezTo>
                  <a:cubicBezTo>
                    <a:pt x="18041" y="17015"/>
                    <a:pt x="17616" y="17675"/>
                    <a:pt x="17209" y="18295"/>
                  </a:cubicBezTo>
                  <a:cubicBezTo>
                    <a:pt x="17004" y="18604"/>
                    <a:pt x="16806" y="18902"/>
                    <a:pt x="16618" y="19186"/>
                  </a:cubicBezTo>
                  <a:cubicBezTo>
                    <a:pt x="16428" y="19462"/>
                    <a:pt x="16249" y="19724"/>
                    <a:pt x="16083" y="19966"/>
                  </a:cubicBezTo>
                  <a:cubicBezTo>
                    <a:pt x="15416" y="20932"/>
                    <a:pt x="14977" y="21544"/>
                    <a:pt x="14954" y="21576"/>
                  </a:cubicBezTo>
                  <a:cubicBezTo>
                    <a:pt x="14951" y="21577"/>
                    <a:pt x="14893" y="21579"/>
                    <a:pt x="14779" y="21583"/>
                  </a:cubicBezTo>
                  <a:cubicBezTo>
                    <a:pt x="14664" y="21591"/>
                    <a:pt x="14498" y="21590"/>
                    <a:pt x="14287" y="21591"/>
                  </a:cubicBezTo>
                  <a:cubicBezTo>
                    <a:pt x="13880" y="21590"/>
                    <a:pt x="13303" y="21600"/>
                    <a:pt x="12616" y="21589"/>
                  </a:cubicBezTo>
                  <a:cubicBezTo>
                    <a:pt x="12590" y="21589"/>
                    <a:pt x="12564" y="21588"/>
                    <a:pt x="12537" y="21588"/>
                  </a:cubicBezTo>
                  <a:cubicBezTo>
                    <a:pt x="12178" y="21574"/>
                    <a:pt x="11790" y="21559"/>
                    <a:pt x="11379" y="21543"/>
                  </a:cubicBezTo>
                  <a:cubicBezTo>
                    <a:pt x="11174" y="21535"/>
                    <a:pt x="10963" y="21525"/>
                    <a:pt x="10747" y="21516"/>
                  </a:cubicBezTo>
                  <a:cubicBezTo>
                    <a:pt x="10534" y="21499"/>
                    <a:pt x="10315" y="21483"/>
                    <a:pt x="10093" y="21466"/>
                  </a:cubicBezTo>
                  <a:cubicBezTo>
                    <a:pt x="9649" y="21429"/>
                    <a:pt x="9191" y="21392"/>
                    <a:pt x="8725" y="21354"/>
                  </a:cubicBezTo>
                  <a:cubicBezTo>
                    <a:pt x="8264" y="21299"/>
                    <a:pt x="7796" y="21244"/>
                    <a:pt x="7328" y="21188"/>
                  </a:cubicBezTo>
                  <a:cubicBezTo>
                    <a:pt x="7094" y="21158"/>
                    <a:pt x="6858" y="21138"/>
                    <a:pt x="6628" y="21098"/>
                  </a:cubicBezTo>
                  <a:cubicBezTo>
                    <a:pt x="6397" y="21063"/>
                    <a:pt x="6167" y="21026"/>
                    <a:pt x="5939" y="20991"/>
                  </a:cubicBezTo>
                  <a:cubicBezTo>
                    <a:pt x="5483" y="20917"/>
                    <a:pt x="5033" y="20853"/>
                    <a:pt x="4602" y="20775"/>
                  </a:cubicBezTo>
                  <a:cubicBezTo>
                    <a:pt x="4172" y="20692"/>
                    <a:pt x="3757" y="20611"/>
                    <a:pt x="3363" y="20534"/>
                  </a:cubicBezTo>
                  <a:cubicBezTo>
                    <a:pt x="3166" y="20496"/>
                    <a:pt x="2975" y="20459"/>
                    <a:pt x="2790" y="20423"/>
                  </a:cubicBezTo>
                  <a:cubicBezTo>
                    <a:pt x="2604" y="20388"/>
                    <a:pt x="2428" y="20342"/>
                    <a:pt x="2258" y="20304"/>
                  </a:cubicBezTo>
                  <a:cubicBezTo>
                    <a:pt x="1579" y="20147"/>
                    <a:pt x="1013" y="20016"/>
                    <a:pt x="616" y="19924"/>
                  </a:cubicBezTo>
                  <a:cubicBezTo>
                    <a:pt x="224" y="19821"/>
                    <a:pt x="11" y="19765"/>
                    <a:pt x="0" y="19762"/>
                  </a:cubicBezTo>
                  <a:cubicBezTo>
                    <a:pt x="6" y="19756"/>
                    <a:pt x="125" y="19633"/>
                    <a:pt x="344" y="19406"/>
                  </a:cubicBezTo>
                  <a:cubicBezTo>
                    <a:pt x="453" y="19292"/>
                    <a:pt x="585" y="19155"/>
                    <a:pt x="737" y="18997"/>
                  </a:cubicBezTo>
                  <a:cubicBezTo>
                    <a:pt x="890" y="18835"/>
                    <a:pt x="1061" y="18653"/>
                    <a:pt x="1248" y="18454"/>
                  </a:cubicBezTo>
                  <a:cubicBezTo>
                    <a:pt x="1621" y="18056"/>
                    <a:pt x="2054" y="17589"/>
                    <a:pt x="2512" y="17089"/>
                  </a:cubicBezTo>
                  <a:cubicBezTo>
                    <a:pt x="2971" y="16586"/>
                    <a:pt x="3454" y="16061"/>
                    <a:pt x="3938" y="15506"/>
                  </a:cubicBezTo>
                  <a:cubicBezTo>
                    <a:pt x="4420" y="14957"/>
                    <a:pt x="4896" y="14408"/>
                    <a:pt x="5339" y="13892"/>
                  </a:cubicBezTo>
                  <a:cubicBezTo>
                    <a:pt x="5558" y="13633"/>
                    <a:pt x="5771" y="13384"/>
                    <a:pt x="5972" y="13146"/>
                  </a:cubicBezTo>
                  <a:cubicBezTo>
                    <a:pt x="6173" y="12908"/>
                    <a:pt x="6364" y="12675"/>
                    <a:pt x="6538" y="12464"/>
                  </a:cubicBezTo>
                  <a:cubicBezTo>
                    <a:pt x="7234" y="11617"/>
                    <a:pt x="7665" y="11077"/>
                    <a:pt x="7687" y="11049"/>
                  </a:cubicBezTo>
                  <a:cubicBezTo>
                    <a:pt x="7687" y="11048"/>
                    <a:pt x="7671" y="11005"/>
                    <a:pt x="7641" y="10927"/>
                  </a:cubicBezTo>
                  <a:cubicBezTo>
                    <a:pt x="7567" y="10734"/>
                    <a:pt x="7412" y="10322"/>
                    <a:pt x="7206" y="9769"/>
                  </a:cubicBezTo>
                  <a:cubicBezTo>
                    <a:pt x="7158" y="9637"/>
                    <a:pt x="7106" y="9497"/>
                    <a:pt x="7052" y="9350"/>
                  </a:cubicBezTo>
                  <a:cubicBezTo>
                    <a:pt x="6959" y="9095"/>
                    <a:pt x="6858" y="8823"/>
                    <a:pt x="6753" y="8526"/>
                  </a:cubicBezTo>
                  <a:cubicBezTo>
                    <a:pt x="6707" y="8392"/>
                    <a:pt x="6659" y="8255"/>
                    <a:pt x="6610" y="8115"/>
                  </a:cubicBezTo>
                  <a:cubicBezTo>
                    <a:pt x="6551" y="7946"/>
                    <a:pt x="6491" y="7773"/>
                    <a:pt x="6429" y="7597"/>
                  </a:cubicBezTo>
                  <a:cubicBezTo>
                    <a:pt x="6292" y="7199"/>
                    <a:pt x="6151" y="6785"/>
                    <a:pt x="6010" y="6366"/>
                  </a:cubicBezTo>
                  <a:cubicBezTo>
                    <a:pt x="6001" y="6337"/>
                    <a:pt x="5991" y="6309"/>
                    <a:pt x="5982" y="6280"/>
                  </a:cubicBezTo>
                  <a:cubicBezTo>
                    <a:pt x="5903" y="6046"/>
                    <a:pt x="5825" y="5811"/>
                    <a:pt x="5747" y="5576"/>
                  </a:cubicBezTo>
                  <a:cubicBezTo>
                    <a:pt x="5519" y="4894"/>
                    <a:pt x="5300" y="4187"/>
                    <a:pt x="5098" y="3536"/>
                  </a:cubicBezTo>
                  <a:cubicBezTo>
                    <a:pt x="5024" y="3298"/>
                    <a:pt x="4961" y="3091"/>
                    <a:pt x="4900" y="2891"/>
                  </a:cubicBezTo>
                  <a:cubicBezTo>
                    <a:pt x="4775" y="2482"/>
                    <a:pt x="4660" y="2098"/>
                    <a:pt x="4557" y="1753"/>
                  </a:cubicBezTo>
                  <a:cubicBezTo>
                    <a:pt x="4545" y="1713"/>
                    <a:pt x="4533" y="1673"/>
                    <a:pt x="4522" y="1635"/>
                  </a:cubicBezTo>
                  <a:cubicBezTo>
                    <a:pt x="4457" y="1416"/>
                    <a:pt x="4398" y="1214"/>
                    <a:pt x="4344" y="1032"/>
                  </a:cubicBezTo>
                  <a:cubicBezTo>
                    <a:pt x="4306" y="899"/>
                    <a:pt x="4271" y="776"/>
                    <a:pt x="4239" y="665"/>
                  </a:cubicBezTo>
                  <a:cubicBezTo>
                    <a:pt x="4221" y="601"/>
                    <a:pt x="4204" y="541"/>
                    <a:pt x="4188" y="485"/>
                  </a:cubicBezTo>
                  <a:cubicBezTo>
                    <a:pt x="4161" y="391"/>
                    <a:pt x="4138" y="310"/>
                    <a:pt x="4119" y="242"/>
                  </a:cubicBezTo>
                  <a:cubicBezTo>
                    <a:pt x="4082" y="111"/>
                    <a:pt x="4059" y="28"/>
                    <a:pt x="4051" y="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3989" name="Shape 13989"/>
            <p:cNvSpPr/>
            <p:nvPr/>
          </p:nvSpPr>
          <p:spPr>
            <a:xfrm>
              <a:off x="2388289" y="6465889"/>
              <a:ext cx="2323275" cy="689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8223" y="15409"/>
                  </a:lnTo>
                  <a:cubicBezTo>
                    <a:pt x="18220" y="15407"/>
                    <a:pt x="18151" y="15370"/>
                    <a:pt x="18017" y="15291"/>
                  </a:cubicBezTo>
                  <a:lnTo>
                    <a:pt x="20464" y="19777"/>
                  </a:lnTo>
                  <a:lnTo>
                    <a:pt x="18017" y="15291"/>
                  </a:lnTo>
                  <a:cubicBezTo>
                    <a:pt x="17882" y="15221"/>
                    <a:pt x="17684" y="15095"/>
                    <a:pt x="17434" y="14920"/>
                  </a:cubicBezTo>
                  <a:cubicBezTo>
                    <a:pt x="16956" y="14599"/>
                    <a:pt x="16281" y="14152"/>
                    <a:pt x="15474" y="13612"/>
                  </a:cubicBezTo>
                  <a:cubicBezTo>
                    <a:pt x="15434" y="13585"/>
                    <a:pt x="15394" y="13559"/>
                    <a:pt x="15353" y="13532"/>
                  </a:cubicBezTo>
                  <a:cubicBezTo>
                    <a:pt x="15138" y="13388"/>
                    <a:pt x="14913" y="13239"/>
                    <a:pt x="14682" y="13086"/>
                  </a:cubicBezTo>
                  <a:cubicBezTo>
                    <a:pt x="14450" y="12928"/>
                    <a:pt x="14211" y="12735"/>
                    <a:pt x="13966" y="12553"/>
                  </a:cubicBezTo>
                  <a:cubicBezTo>
                    <a:pt x="13474" y="12182"/>
                    <a:pt x="12956" y="11789"/>
                    <a:pt x="12420" y="11382"/>
                  </a:cubicBezTo>
                  <a:cubicBezTo>
                    <a:pt x="11344" y="10619"/>
                    <a:pt x="10206" y="9617"/>
                    <a:pt x="9065" y="8664"/>
                  </a:cubicBezTo>
                  <a:cubicBezTo>
                    <a:pt x="8764" y="8423"/>
                    <a:pt x="8464" y="8169"/>
                    <a:pt x="8165" y="7908"/>
                  </a:cubicBezTo>
                  <a:cubicBezTo>
                    <a:pt x="7912" y="7687"/>
                    <a:pt x="7661" y="7462"/>
                    <a:pt x="7412" y="7235"/>
                  </a:cubicBezTo>
                  <a:cubicBezTo>
                    <a:pt x="7334" y="7164"/>
                    <a:pt x="7257" y="7093"/>
                    <a:pt x="7180" y="7022"/>
                  </a:cubicBezTo>
                  <a:cubicBezTo>
                    <a:pt x="6977" y="6836"/>
                    <a:pt x="6775" y="6649"/>
                    <a:pt x="6575" y="6463"/>
                  </a:cubicBezTo>
                  <a:cubicBezTo>
                    <a:pt x="6288" y="6197"/>
                    <a:pt x="6003" y="5932"/>
                    <a:pt x="5725" y="5676"/>
                  </a:cubicBezTo>
                  <a:cubicBezTo>
                    <a:pt x="5192" y="5177"/>
                    <a:pt x="4675" y="4732"/>
                    <a:pt x="4190" y="4245"/>
                  </a:cubicBezTo>
                  <a:cubicBezTo>
                    <a:pt x="3704" y="3754"/>
                    <a:pt x="3244" y="3295"/>
                    <a:pt x="2820" y="2866"/>
                  </a:cubicBezTo>
                  <a:cubicBezTo>
                    <a:pt x="1972" y="2012"/>
                    <a:pt x="1265" y="1302"/>
                    <a:pt x="771" y="802"/>
                  </a:cubicBezTo>
                  <a:cubicBezTo>
                    <a:pt x="696" y="721"/>
                    <a:pt x="629" y="648"/>
                    <a:pt x="564" y="579"/>
                  </a:cubicBezTo>
                  <a:cubicBezTo>
                    <a:pt x="534" y="545"/>
                    <a:pt x="503" y="513"/>
                    <a:pt x="475" y="482"/>
                  </a:cubicBezTo>
                  <a:cubicBezTo>
                    <a:pt x="458" y="464"/>
                    <a:pt x="441" y="446"/>
                    <a:pt x="425" y="428"/>
                  </a:cubicBezTo>
                  <a:cubicBezTo>
                    <a:pt x="395" y="396"/>
                    <a:pt x="367" y="365"/>
                    <a:pt x="340" y="336"/>
                  </a:cubicBezTo>
                  <a:cubicBezTo>
                    <a:pt x="328" y="324"/>
                    <a:pt x="316" y="311"/>
                    <a:pt x="305" y="299"/>
                  </a:cubicBezTo>
                  <a:cubicBezTo>
                    <a:pt x="270" y="262"/>
                    <a:pt x="238" y="227"/>
                    <a:pt x="209" y="197"/>
                  </a:cubicBezTo>
                  <a:cubicBezTo>
                    <a:pt x="207" y="195"/>
                    <a:pt x="205" y="192"/>
                    <a:pt x="203" y="190"/>
                  </a:cubicBezTo>
                  <a:cubicBezTo>
                    <a:pt x="174" y="160"/>
                    <a:pt x="149" y="134"/>
                    <a:pt x="126" y="111"/>
                  </a:cubicBezTo>
                  <a:cubicBezTo>
                    <a:pt x="119" y="103"/>
                    <a:pt x="113" y="98"/>
                    <a:pt x="106" y="91"/>
                  </a:cubicBezTo>
                  <a:cubicBezTo>
                    <a:pt x="91" y="76"/>
                    <a:pt x="78" y="62"/>
                    <a:pt x="66" y="51"/>
                  </a:cubicBezTo>
                  <a:cubicBezTo>
                    <a:pt x="60" y="45"/>
                    <a:pt x="54" y="40"/>
                    <a:pt x="49" y="36"/>
                  </a:cubicBezTo>
                  <a:cubicBezTo>
                    <a:pt x="45" y="32"/>
                    <a:pt x="40" y="27"/>
                    <a:pt x="40" y="27"/>
                  </a:cubicBezTo>
                  <a:cubicBezTo>
                    <a:pt x="30" y="18"/>
                    <a:pt x="25" y="14"/>
                    <a:pt x="19" y="10"/>
                  </a:cubicBezTo>
                  <a:lnTo>
                    <a:pt x="15" y="7"/>
                  </a:lnTo>
                  <a:cubicBezTo>
                    <a:pt x="9" y="2"/>
                    <a:pt x="4" y="0"/>
                    <a:pt x="2" y="1"/>
                  </a:cubicBezTo>
                  <a:lnTo>
                    <a:pt x="0" y="2"/>
                  </a:lnTo>
                  <a:lnTo>
                    <a:pt x="0" y="2"/>
                  </a:lnTo>
                  <a:lnTo>
                    <a:pt x="3377" y="6193"/>
                  </a:lnTo>
                  <a:cubicBezTo>
                    <a:pt x="3378" y="6190"/>
                    <a:pt x="3383" y="6192"/>
                    <a:pt x="3392" y="6198"/>
                  </a:cubicBezTo>
                  <a:lnTo>
                    <a:pt x="3396" y="6201"/>
                  </a:lnTo>
                  <a:cubicBezTo>
                    <a:pt x="3404" y="6207"/>
                    <a:pt x="3414" y="6216"/>
                    <a:pt x="3426" y="6227"/>
                  </a:cubicBezTo>
                  <a:cubicBezTo>
                    <a:pt x="3431" y="6231"/>
                    <a:pt x="3436" y="6236"/>
                    <a:pt x="3442" y="6242"/>
                  </a:cubicBezTo>
                  <a:cubicBezTo>
                    <a:pt x="3454" y="6254"/>
                    <a:pt x="3468" y="6267"/>
                    <a:pt x="3483" y="6282"/>
                  </a:cubicBezTo>
                  <a:cubicBezTo>
                    <a:pt x="3490" y="6289"/>
                    <a:pt x="3495" y="6294"/>
                    <a:pt x="3502" y="6301"/>
                  </a:cubicBezTo>
                  <a:cubicBezTo>
                    <a:pt x="3549" y="6349"/>
                    <a:pt x="3609" y="6412"/>
                    <a:pt x="3682" y="6490"/>
                  </a:cubicBezTo>
                  <a:cubicBezTo>
                    <a:pt x="3693" y="6502"/>
                    <a:pt x="3705" y="6515"/>
                    <a:pt x="3716" y="6527"/>
                  </a:cubicBezTo>
                  <a:cubicBezTo>
                    <a:pt x="3744" y="6557"/>
                    <a:pt x="3772" y="6587"/>
                    <a:pt x="3802" y="6620"/>
                  </a:cubicBezTo>
                  <a:cubicBezTo>
                    <a:pt x="3818" y="6637"/>
                    <a:pt x="3834" y="6654"/>
                    <a:pt x="3851" y="6672"/>
                  </a:cubicBezTo>
                  <a:cubicBezTo>
                    <a:pt x="3882" y="6706"/>
                    <a:pt x="3915" y="6741"/>
                    <a:pt x="3949" y="6779"/>
                  </a:cubicBezTo>
                  <a:cubicBezTo>
                    <a:pt x="3967" y="6798"/>
                    <a:pt x="3984" y="6816"/>
                    <a:pt x="4002" y="6836"/>
                  </a:cubicBezTo>
                  <a:cubicBezTo>
                    <a:pt x="4049" y="6887"/>
                    <a:pt x="4096" y="6938"/>
                    <a:pt x="4147" y="6993"/>
                  </a:cubicBezTo>
                  <a:cubicBezTo>
                    <a:pt x="4642" y="7493"/>
                    <a:pt x="5348" y="8203"/>
                    <a:pt x="6196" y="9057"/>
                  </a:cubicBezTo>
                  <a:cubicBezTo>
                    <a:pt x="6621" y="9486"/>
                    <a:pt x="7081" y="9945"/>
                    <a:pt x="7567" y="10436"/>
                  </a:cubicBezTo>
                  <a:cubicBezTo>
                    <a:pt x="8052" y="10923"/>
                    <a:pt x="8569" y="11368"/>
                    <a:pt x="9101" y="11867"/>
                  </a:cubicBezTo>
                  <a:cubicBezTo>
                    <a:pt x="9379" y="12122"/>
                    <a:pt x="9662" y="12385"/>
                    <a:pt x="9948" y="12651"/>
                  </a:cubicBezTo>
                  <a:cubicBezTo>
                    <a:pt x="10150" y="12838"/>
                    <a:pt x="10352" y="13025"/>
                    <a:pt x="10557" y="13213"/>
                  </a:cubicBezTo>
                  <a:cubicBezTo>
                    <a:pt x="10634" y="13284"/>
                    <a:pt x="10711" y="13355"/>
                    <a:pt x="10789" y="13426"/>
                  </a:cubicBezTo>
                  <a:cubicBezTo>
                    <a:pt x="11028" y="13644"/>
                    <a:pt x="11269" y="13862"/>
                    <a:pt x="11511" y="14074"/>
                  </a:cubicBezTo>
                  <a:cubicBezTo>
                    <a:pt x="11521" y="14082"/>
                    <a:pt x="11531" y="14090"/>
                    <a:pt x="11541" y="14099"/>
                  </a:cubicBezTo>
                  <a:cubicBezTo>
                    <a:pt x="11840" y="14360"/>
                    <a:pt x="12140" y="14614"/>
                    <a:pt x="12442" y="14855"/>
                  </a:cubicBezTo>
                  <a:cubicBezTo>
                    <a:pt x="13582" y="15808"/>
                    <a:pt x="14721" y="16810"/>
                    <a:pt x="15796" y="17574"/>
                  </a:cubicBezTo>
                  <a:cubicBezTo>
                    <a:pt x="16332" y="17980"/>
                    <a:pt x="16850" y="18373"/>
                    <a:pt x="17343" y="18744"/>
                  </a:cubicBezTo>
                  <a:cubicBezTo>
                    <a:pt x="17588" y="18926"/>
                    <a:pt x="17826" y="19119"/>
                    <a:pt x="18059" y="19277"/>
                  </a:cubicBezTo>
                  <a:cubicBezTo>
                    <a:pt x="18290" y="19430"/>
                    <a:pt x="18514" y="19579"/>
                    <a:pt x="18730" y="19723"/>
                  </a:cubicBezTo>
                  <a:cubicBezTo>
                    <a:pt x="18770" y="19750"/>
                    <a:pt x="18811" y="19777"/>
                    <a:pt x="18851" y="19803"/>
                  </a:cubicBezTo>
                  <a:cubicBezTo>
                    <a:pt x="19658" y="20343"/>
                    <a:pt x="20332" y="20791"/>
                    <a:pt x="20810" y="21111"/>
                  </a:cubicBezTo>
                  <a:cubicBezTo>
                    <a:pt x="21060" y="21286"/>
                    <a:pt x="21258" y="21412"/>
                    <a:pt x="21394" y="21482"/>
                  </a:cubicBezTo>
                  <a:lnTo>
                    <a:pt x="21394" y="21482"/>
                  </a:lnTo>
                  <a:cubicBezTo>
                    <a:pt x="21528" y="21561"/>
                    <a:pt x="21596" y="21598"/>
                    <a:pt x="21600" y="2160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3990" name="Shape 13990"/>
            <p:cNvSpPr/>
            <p:nvPr/>
          </p:nvSpPr>
          <p:spPr>
            <a:xfrm>
              <a:off x="3389652" y="8424629"/>
              <a:ext cx="1909778" cy="1199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600" extrusionOk="0">
                  <a:moveTo>
                    <a:pt x="19544" y="2980"/>
                  </a:moveTo>
                  <a:cubicBezTo>
                    <a:pt x="18298" y="4789"/>
                    <a:pt x="16627" y="7088"/>
                    <a:pt x="14914" y="9404"/>
                  </a:cubicBezTo>
                  <a:cubicBezTo>
                    <a:pt x="14060" y="10556"/>
                    <a:pt x="13191" y="11730"/>
                    <a:pt x="12379" y="12782"/>
                  </a:cubicBezTo>
                  <a:cubicBezTo>
                    <a:pt x="11568" y="13839"/>
                    <a:pt x="10804" y="14822"/>
                    <a:pt x="10143" y="15664"/>
                  </a:cubicBezTo>
                  <a:cubicBezTo>
                    <a:pt x="8815" y="17343"/>
                    <a:pt x="7975" y="18408"/>
                    <a:pt x="7930" y="18464"/>
                  </a:cubicBezTo>
                  <a:cubicBezTo>
                    <a:pt x="7925" y="18463"/>
                    <a:pt x="7831" y="18437"/>
                    <a:pt x="7643" y="18385"/>
                  </a:cubicBezTo>
                  <a:cubicBezTo>
                    <a:pt x="7456" y="18337"/>
                    <a:pt x="7183" y="18257"/>
                    <a:pt x="6838" y="18145"/>
                  </a:cubicBezTo>
                  <a:cubicBezTo>
                    <a:pt x="6173" y="17936"/>
                    <a:pt x="5233" y="17638"/>
                    <a:pt x="4108" y="17284"/>
                  </a:cubicBezTo>
                  <a:lnTo>
                    <a:pt x="0" y="13725"/>
                  </a:lnTo>
                  <a:cubicBezTo>
                    <a:pt x="728" y="16288"/>
                    <a:pt x="1229" y="17989"/>
                    <a:pt x="1237" y="17992"/>
                  </a:cubicBezTo>
                  <a:lnTo>
                    <a:pt x="1996" y="18649"/>
                  </a:lnTo>
                  <a:cubicBezTo>
                    <a:pt x="2639" y="19207"/>
                    <a:pt x="3334" y="19809"/>
                    <a:pt x="4003" y="20388"/>
                  </a:cubicBezTo>
                  <a:lnTo>
                    <a:pt x="4587" y="20894"/>
                  </a:lnTo>
                  <a:cubicBezTo>
                    <a:pt x="4850" y="21122"/>
                    <a:pt x="5106" y="21344"/>
                    <a:pt x="5345" y="21551"/>
                  </a:cubicBezTo>
                  <a:lnTo>
                    <a:pt x="5502" y="21600"/>
                  </a:lnTo>
                  <a:cubicBezTo>
                    <a:pt x="5515" y="21584"/>
                    <a:pt x="5764" y="21279"/>
                    <a:pt x="6222" y="20717"/>
                  </a:cubicBezTo>
                  <a:cubicBezTo>
                    <a:pt x="6450" y="20435"/>
                    <a:pt x="6728" y="20095"/>
                    <a:pt x="7046" y="19704"/>
                  </a:cubicBezTo>
                  <a:cubicBezTo>
                    <a:pt x="7365" y="19303"/>
                    <a:pt x="7724" y="18850"/>
                    <a:pt x="8115" y="18358"/>
                  </a:cubicBezTo>
                  <a:cubicBezTo>
                    <a:pt x="8897" y="17370"/>
                    <a:pt x="9803" y="16214"/>
                    <a:pt x="10763" y="14975"/>
                  </a:cubicBezTo>
                  <a:cubicBezTo>
                    <a:pt x="11724" y="13728"/>
                    <a:pt x="12734" y="12425"/>
                    <a:pt x="13748" y="11050"/>
                  </a:cubicBezTo>
                  <a:cubicBezTo>
                    <a:pt x="14758" y="9690"/>
                    <a:pt x="15755" y="8328"/>
                    <a:pt x="16682" y="7049"/>
                  </a:cubicBezTo>
                  <a:cubicBezTo>
                    <a:pt x="17142" y="6408"/>
                    <a:pt x="17587" y="5789"/>
                    <a:pt x="18009" y="5201"/>
                  </a:cubicBezTo>
                  <a:cubicBezTo>
                    <a:pt x="18430" y="4611"/>
                    <a:pt x="18829" y="4033"/>
                    <a:pt x="19193" y="3510"/>
                  </a:cubicBezTo>
                  <a:cubicBezTo>
                    <a:pt x="20651" y="1410"/>
                    <a:pt x="21600" y="2"/>
                    <a:pt x="21599" y="0"/>
                  </a:cubicBezTo>
                  <a:cubicBezTo>
                    <a:pt x="21576" y="34"/>
                    <a:pt x="20771" y="1219"/>
                    <a:pt x="19544" y="298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3991" name="Shape 13991"/>
            <p:cNvSpPr/>
            <p:nvPr/>
          </p:nvSpPr>
          <p:spPr>
            <a:xfrm>
              <a:off x="4049437" y="6709189"/>
              <a:ext cx="1240616" cy="17033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62" y="3459"/>
                  </a:moveTo>
                  <a:lnTo>
                    <a:pt x="4836" y="4122"/>
                  </a:lnTo>
                  <a:cubicBezTo>
                    <a:pt x="5357" y="4329"/>
                    <a:pt x="5859" y="4528"/>
                    <a:pt x="6323" y="4712"/>
                  </a:cubicBezTo>
                  <a:cubicBezTo>
                    <a:pt x="7835" y="4930"/>
                    <a:pt x="9098" y="5111"/>
                    <a:pt x="9993" y="5241"/>
                  </a:cubicBezTo>
                  <a:cubicBezTo>
                    <a:pt x="10462" y="5312"/>
                    <a:pt x="10832" y="5363"/>
                    <a:pt x="11086" y="5391"/>
                  </a:cubicBezTo>
                  <a:cubicBezTo>
                    <a:pt x="11337" y="5423"/>
                    <a:pt x="11465" y="5438"/>
                    <a:pt x="11465" y="5438"/>
                  </a:cubicBezTo>
                  <a:cubicBezTo>
                    <a:pt x="11501" y="5490"/>
                    <a:pt x="12040" y="6470"/>
                    <a:pt x="12930" y="8023"/>
                  </a:cubicBezTo>
                  <a:cubicBezTo>
                    <a:pt x="13374" y="8800"/>
                    <a:pt x="13901" y="9705"/>
                    <a:pt x="14474" y="10678"/>
                  </a:cubicBezTo>
                  <a:cubicBezTo>
                    <a:pt x="15049" y="11653"/>
                    <a:pt x="15679" y="12659"/>
                    <a:pt x="16321" y="13685"/>
                  </a:cubicBezTo>
                  <a:cubicBezTo>
                    <a:pt x="17602" y="15727"/>
                    <a:pt x="18939" y="17794"/>
                    <a:pt x="19986" y="19290"/>
                  </a:cubicBezTo>
                  <a:cubicBezTo>
                    <a:pt x="20747" y="20393"/>
                    <a:pt x="21337" y="21229"/>
                    <a:pt x="21600" y="21600"/>
                  </a:cubicBezTo>
                  <a:cubicBezTo>
                    <a:pt x="21363" y="21263"/>
                    <a:pt x="20861" y="20545"/>
                    <a:pt x="20200" y="19579"/>
                  </a:cubicBezTo>
                  <a:cubicBezTo>
                    <a:pt x="20042" y="19350"/>
                    <a:pt x="19876" y="19106"/>
                    <a:pt x="19702" y="18851"/>
                  </a:cubicBezTo>
                  <a:cubicBezTo>
                    <a:pt x="19404" y="18406"/>
                    <a:pt x="19078" y="17931"/>
                    <a:pt x="18742" y="17416"/>
                  </a:cubicBezTo>
                  <a:cubicBezTo>
                    <a:pt x="18590" y="17180"/>
                    <a:pt x="18435" y="16939"/>
                    <a:pt x="18277" y="16693"/>
                  </a:cubicBezTo>
                  <a:cubicBezTo>
                    <a:pt x="18087" y="16398"/>
                    <a:pt x="17893" y="16096"/>
                    <a:pt x="17695" y="15789"/>
                  </a:cubicBezTo>
                  <a:cubicBezTo>
                    <a:pt x="17252" y="15094"/>
                    <a:pt x="16798" y="14373"/>
                    <a:pt x="16344" y="13641"/>
                  </a:cubicBezTo>
                  <a:cubicBezTo>
                    <a:pt x="16313" y="13591"/>
                    <a:pt x="16282" y="13541"/>
                    <a:pt x="16251" y="13492"/>
                  </a:cubicBezTo>
                  <a:cubicBezTo>
                    <a:pt x="15999" y="13084"/>
                    <a:pt x="15746" y="12673"/>
                    <a:pt x="15496" y="12262"/>
                  </a:cubicBezTo>
                  <a:cubicBezTo>
                    <a:pt x="14761" y="11073"/>
                    <a:pt x="14056" y="9839"/>
                    <a:pt x="13403" y="8702"/>
                  </a:cubicBezTo>
                  <a:cubicBezTo>
                    <a:pt x="13394" y="8687"/>
                    <a:pt x="13385" y="8671"/>
                    <a:pt x="13377" y="8656"/>
                  </a:cubicBezTo>
                  <a:cubicBezTo>
                    <a:pt x="13166" y="8287"/>
                    <a:pt x="12961" y="7927"/>
                    <a:pt x="12764" y="7578"/>
                  </a:cubicBezTo>
                  <a:cubicBezTo>
                    <a:pt x="12361" y="6863"/>
                    <a:pt x="11990" y="6193"/>
                    <a:pt x="11658" y="5591"/>
                  </a:cubicBezTo>
                  <a:cubicBezTo>
                    <a:pt x="11620" y="5521"/>
                    <a:pt x="11582" y="5453"/>
                    <a:pt x="11545" y="5385"/>
                  </a:cubicBezTo>
                  <a:cubicBezTo>
                    <a:pt x="11340" y="5010"/>
                    <a:pt x="11152" y="4663"/>
                    <a:pt x="10980" y="4350"/>
                  </a:cubicBezTo>
                  <a:cubicBezTo>
                    <a:pt x="10854" y="4111"/>
                    <a:pt x="10738" y="3891"/>
                    <a:pt x="10634" y="3693"/>
                  </a:cubicBezTo>
                  <a:cubicBezTo>
                    <a:pt x="10575" y="3581"/>
                    <a:pt x="10520" y="3476"/>
                    <a:pt x="10469" y="3379"/>
                  </a:cubicBezTo>
                  <a:cubicBezTo>
                    <a:pt x="10383" y="3216"/>
                    <a:pt x="10309" y="3074"/>
                    <a:pt x="10247" y="2955"/>
                  </a:cubicBezTo>
                  <a:cubicBezTo>
                    <a:pt x="10105" y="2683"/>
                    <a:pt x="10027" y="2534"/>
                    <a:pt x="10018" y="2516"/>
                  </a:cubicBezTo>
                  <a:lnTo>
                    <a:pt x="9829" y="2505"/>
                  </a:lnTo>
                  <a:lnTo>
                    <a:pt x="3506" y="0"/>
                  </a:lnTo>
                  <a:cubicBezTo>
                    <a:pt x="3437" y="44"/>
                    <a:pt x="2128" y="881"/>
                    <a:pt x="0" y="2206"/>
                  </a:cubicBezTo>
                  <a:lnTo>
                    <a:pt x="1487" y="2795"/>
                  </a:lnTo>
                  <a:cubicBezTo>
                    <a:pt x="2031" y="3011"/>
                    <a:pt x="2596" y="3235"/>
                    <a:pt x="3162" y="3459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3992" name="Shape 13992"/>
            <p:cNvSpPr/>
            <p:nvPr/>
          </p:nvSpPr>
          <p:spPr>
            <a:xfrm>
              <a:off x="351885" y="6259026"/>
              <a:ext cx="2848964" cy="2509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226" y="0"/>
                  </a:moveTo>
                  <a:cubicBezTo>
                    <a:pt x="6265" y="17"/>
                    <a:pt x="6999" y="340"/>
                    <a:pt x="8158" y="852"/>
                  </a:cubicBezTo>
                  <a:cubicBezTo>
                    <a:pt x="9314" y="1378"/>
                    <a:pt x="10872" y="2009"/>
                    <a:pt x="12426" y="2660"/>
                  </a:cubicBezTo>
                  <a:cubicBezTo>
                    <a:pt x="14022" y="3302"/>
                    <a:pt x="15627" y="3907"/>
                    <a:pt x="16813" y="4345"/>
                  </a:cubicBezTo>
                  <a:cubicBezTo>
                    <a:pt x="17945" y="4762"/>
                    <a:pt x="18659" y="5014"/>
                    <a:pt x="18697" y="5028"/>
                  </a:cubicBezTo>
                  <a:cubicBezTo>
                    <a:pt x="18730" y="5154"/>
                    <a:pt x="19358" y="7551"/>
                    <a:pt x="20083" y="10096"/>
                  </a:cubicBezTo>
                  <a:cubicBezTo>
                    <a:pt x="20445" y="11354"/>
                    <a:pt x="20823" y="12608"/>
                    <a:pt x="21113" y="13556"/>
                  </a:cubicBezTo>
                  <a:cubicBezTo>
                    <a:pt x="21332" y="14263"/>
                    <a:pt x="21496" y="14794"/>
                    <a:pt x="21564" y="15017"/>
                  </a:cubicBezTo>
                  <a:cubicBezTo>
                    <a:pt x="21589" y="15097"/>
                    <a:pt x="21599" y="15131"/>
                    <a:pt x="21600" y="15133"/>
                  </a:cubicBezTo>
                  <a:cubicBezTo>
                    <a:pt x="21587" y="15143"/>
                    <a:pt x="21086" y="15553"/>
                    <a:pt x="20338" y="16164"/>
                  </a:cubicBezTo>
                  <a:cubicBezTo>
                    <a:pt x="19577" y="16781"/>
                    <a:pt x="18553" y="17606"/>
                    <a:pt x="17520" y="18419"/>
                  </a:cubicBezTo>
                  <a:cubicBezTo>
                    <a:pt x="15465" y="20021"/>
                    <a:pt x="13455" y="21521"/>
                    <a:pt x="13349" y="21600"/>
                  </a:cubicBezTo>
                  <a:cubicBezTo>
                    <a:pt x="13308" y="21586"/>
                    <a:pt x="12529" y="21311"/>
                    <a:pt x="11300" y="20858"/>
                  </a:cubicBezTo>
                  <a:cubicBezTo>
                    <a:pt x="10024" y="20387"/>
                    <a:pt x="8306" y="19740"/>
                    <a:pt x="6606" y="19055"/>
                  </a:cubicBezTo>
                  <a:cubicBezTo>
                    <a:pt x="4948" y="18362"/>
                    <a:pt x="3280" y="17685"/>
                    <a:pt x="2054" y="17128"/>
                  </a:cubicBezTo>
                  <a:cubicBezTo>
                    <a:pt x="822" y="16584"/>
                    <a:pt x="41" y="16239"/>
                    <a:pt x="0" y="16220"/>
                  </a:cubicBezTo>
                  <a:cubicBezTo>
                    <a:pt x="0" y="16220"/>
                    <a:pt x="6226" y="0"/>
                    <a:pt x="6226" y="0"/>
                  </a:cubicBezTo>
                  <a:close/>
                </a:path>
              </a:pathLst>
            </a:custGeom>
            <a:solidFill>
              <a:srgbClr val="BCC0C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3993" name="Shape 13993"/>
            <p:cNvSpPr/>
            <p:nvPr/>
          </p:nvSpPr>
          <p:spPr>
            <a:xfrm>
              <a:off x="1518883" y="8577200"/>
              <a:ext cx="404577" cy="323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210" y="8400"/>
                  </a:moveTo>
                  <a:lnTo>
                    <a:pt x="21600" y="21600"/>
                  </a:lnTo>
                  <a:cubicBezTo>
                    <a:pt x="21567" y="21588"/>
                    <a:pt x="20102" y="15949"/>
                    <a:pt x="17890" y="7422"/>
                  </a:cubicBezTo>
                  <a:lnTo>
                    <a:pt x="17890" y="7421"/>
                  </a:lnTo>
                  <a:cubicBezTo>
                    <a:pt x="12745" y="5330"/>
                    <a:pt x="6578" y="2788"/>
                    <a:pt x="0" y="0"/>
                  </a:cubicBezTo>
                  <a:cubicBezTo>
                    <a:pt x="1351" y="5203"/>
                    <a:pt x="2185" y="8390"/>
                    <a:pt x="2210" y="8400"/>
                  </a:cubicBezTo>
                  <a:close/>
                </a:path>
              </a:pathLst>
            </a:custGeom>
            <a:solidFill>
              <a:schemeClr val="tx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3994" name="Shape 13994"/>
            <p:cNvSpPr/>
            <p:nvPr/>
          </p:nvSpPr>
          <p:spPr>
            <a:xfrm>
              <a:off x="866648" y="6111246"/>
              <a:ext cx="2008046" cy="7815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907" y="5460"/>
                  </a:moveTo>
                  <a:lnTo>
                    <a:pt x="0" y="0"/>
                  </a:lnTo>
                  <a:cubicBezTo>
                    <a:pt x="55" y="55"/>
                    <a:pt x="1097" y="1092"/>
                    <a:pt x="2742" y="2736"/>
                  </a:cubicBezTo>
                  <a:cubicBezTo>
                    <a:pt x="4381" y="4424"/>
                    <a:pt x="6592" y="6450"/>
                    <a:pt x="8796" y="8539"/>
                  </a:cubicBezTo>
                  <a:cubicBezTo>
                    <a:pt x="11061" y="10600"/>
                    <a:pt x="13338" y="12542"/>
                    <a:pt x="15021" y="13947"/>
                  </a:cubicBezTo>
                  <a:cubicBezTo>
                    <a:pt x="16627" y="15288"/>
                    <a:pt x="17640" y="16097"/>
                    <a:pt x="17693" y="16140"/>
                  </a:cubicBezTo>
                  <a:lnTo>
                    <a:pt x="21600" y="21600"/>
                  </a:lnTo>
                  <a:cubicBezTo>
                    <a:pt x="21547" y="21557"/>
                    <a:pt x="20534" y="20748"/>
                    <a:pt x="18928" y="19407"/>
                  </a:cubicBezTo>
                  <a:cubicBezTo>
                    <a:pt x="17244" y="18002"/>
                    <a:pt x="14968" y="16060"/>
                    <a:pt x="12703" y="13999"/>
                  </a:cubicBezTo>
                  <a:cubicBezTo>
                    <a:pt x="10499" y="11910"/>
                    <a:pt x="8287" y="9884"/>
                    <a:pt x="6648" y="8196"/>
                  </a:cubicBezTo>
                  <a:cubicBezTo>
                    <a:pt x="5004" y="6552"/>
                    <a:pt x="3962" y="5515"/>
                    <a:pt x="3907" y="5460"/>
                  </a:cubicBezTo>
                </a:path>
              </a:pathLst>
            </a:custGeom>
            <a:solidFill>
              <a:srgbClr val="9A9EA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3995" name="Shape 13995"/>
            <p:cNvSpPr/>
            <p:nvPr/>
          </p:nvSpPr>
          <p:spPr>
            <a:xfrm>
              <a:off x="1847397" y="8018451"/>
              <a:ext cx="1358458" cy="8807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600" extrusionOk="0">
                  <a:moveTo>
                    <a:pt x="18953" y="2938"/>
                  </a:moveTo>
                  <a:cubicBezTo>
                    <a:pt x="17358" y="4695"/>
                    <a:pt x="15211" y="7045"/>
                    <a:pt x="13043" y="9359"/>
                  </a:cubicBezTo>
                  <a:cubicBezTo>
                    <a:pt x="8734" y="13924"/>
                    <a:pt x="4518" y="18198"/>
                    <a:pt x="4296" y="18423"/>
                  </a:cubicBezTo>
                  <a:cubicBezTo>
                    <a:pt x="4210" y="18382"/>
                    <a:pt x="2577" y="17600"/>
                    <a:pt x="0" y="16309"/>
                  </a:cubicBezTo>
                  <a:cubicBezTo>
                    <a:pt x="659" y="19439"/>
                    <a:pt x="1095" y="21508"/>
                    <a:pt x="1105" y="21513"/>
                  </a:cubicBezTo>
                  <a:lnTo>
                    <a:pt x="1279" y="21600"/>
                  </a:lnTo>
                  <a:cubicBezTo>
                    <a:pt x="1295" y="21584"/>
                    <a:pt x="1604" y="21276"/>
                    <a:pt x="2171" y="20708"/>
                  </a:cubicBezTo>
                  <a:cubicBezTo>
                    <a:pt x="2740" y="20138"/>
                    <a:pt x="3544" y="19339"/>
                    <a:pt x="4517" y="18338"/>
                  </a:cubicBezTo>
                  <a:cubicBezTo>
                    <a:pt x="6461" y="16346"/>
                    <a:pt x="9033" y="13677"/>
                    <a:pt x="11568" y="10996"/>
                  </a:cubicBezTo>
                  <a:cubicBezTo>
                    <a:pt x="12202" y="10322"/>
                    <a:pt x="12834" y="9652"/>
                    <a:pt x="13457" y="8989"/>
                  </a:cubicBezTo>
                  <a:cubicBezTo>
                    <a:pt x="14079" y="8311"/>
                    <a:pt x="14693" y="7644"/>
                    <a:pt x="15286" y="7002"/>
                  </a:cubicBezTo>
                  <a:cubicBezTo>
                    <a:pt x="16460" y="5707"/>
                    <a:pt x="17557" y="4500"/>
                    <a:pt x="18498" y="3465"/>
                  </a:cubicBezTo>
                  <a:cubicBezTo>
                    <a:pt x="20359" y="1390"/>
                    <a:pt x="21600" y="3"/>
                    <a:pt x="21599" y="0"/>
                  </a:cubicBezTo>
                  <a:cubicBezTo>
                    <a:pt x="21574" y="29"/>
                    <a:pt x="20522" y="1196"/>
                    <a:pt x="18953" y="293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3996" name="Shape 13996"/>
            <p:cNvSpPr/>
            <p:nvPr/>
          </p:nvSpPr>
          <p:spPr>
            <a:xfrm>
              <a:off x="2564232" y="6652138"/>
              <a:ext cx="626655" cy="13691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63" y="12580"/>
                  </a:moveTo>
                  <a:cubicBezTo>
                    <a:pt x="16512" y="14886"/>
                    <a:pt x="18231" y="17185"/>
                    <a:pt x="19548" y="18921"/>
                  </a:cubicBezTo>
                  <a:cubicBezTo>
                    <a:pt x="20542" y="20218"/>
                    <a:pt x="21287" y="21191"/>
                    <a:pt x="21600" y="21600"/>
                  </a:cubicBezTo>
                  <a:cubicBezTo>
                    <a:pt x="21421" y="21364"/>
                    <a:pt x="21101" y="20941"/>
                    <a:pt x="20672" y="20372"/>
                  </a:cubicBezTo>
                  <a:cubicBezTo>
                    <a:pt x="20268" y="19838"/>
                    <a:pt x="19768" y="19176"/>
                    <a:pt x="19198" y="18420"/>
                  </a:cubicBezTo>
                  <a:cubicBezTo>
                    <a:pt x="18486" y="17454"/>
                    <a:pt x="17663" y="16333"/>
                    <a:pt x="16777" y="15132"/>
                  </a:cubicBezTo>
                  <a:cubicBezTo>
                    <a:pt x="16733" y="15072"/>
                    <a:pt x="16689" y="15012"/>
                    <a:pt x="16644" y="14951"/>
                  </a:cubicBezTo>
                  <a:cubicBezTo>
                    <a:pt x="16189" y="14318"/>
                    <a:pt x="15717" y="13664"/>
                    <a:pt x="15240" y="12999"/>
                  </a:cubicBezTo>
                  <a:cubicBezTo>
                    <a:pt x="15167" y="12893"/>
                    <a:pt x="15093" y="12787"/>
                    <a:pt x="15020" y="12681"/>
                  </a:cubicBezTo>
                  <a:cubicBezTo>
                    <a:pt x="14853" y="12440"/>
                    <a:pt x="14686" y="12199"/>
                    <a:pt x="14517" y="11956"/>
                  </a:cubicBezTo>
                  <a:cubicBezTo>
                    <a:pt x="14288" y="11626"/>
                    <a:pt x="14057" y="11294"/>
                    <a:pt x="13827" y="10963"/>
                  </a:cubicBezTo>
                  <a:cubicBezTo>
                    <a:pt x="12738" y="9372"/>
                    <a:pt x="11672" y="7785"/>
                    <a:pt x="10713" y="6335"/>
                  </a:cubicBezTo>
                  <a:cubicBezTo>
                    <a:pt x="10025" y="5293"/>
                    <a:pt x="9392" y="4323"/>
                    <a:pt x="8844" y="3472"/>
                  </a:cubicBezTo>
                  <a:cubicBezTo>
                    <a:pt x="8184" y="2458"/>
                    <a:pt x="7655" y="1591"/>
                    <a:pt x="7283" y="991"/>
                  </a:cubicBezTo>
                  <a:cubicBezTo>
                    <a:pt x="6912" y="391"/>
                    <a:pt x="6703" y="48"/>
                    <a:pt x="6689" y="27"/>
                  </a:cubicBezTo>
                  <a:lnTo>
                    <a:pt x="6373" y="0"/>
                  </a:lnTo>
                  <a:cubicBezTo>
                    <a:pt x="6246" y="41"/>
                    <a:pt x="3838" y="813"/>
                    <a:pt x="0" y="2040"/>
                  </a:cubicBezTo>
                  <a:cubicBezTo>
                    <a:pt x="5147" y="2806"/>
                    <a:pt x="8392" y="3268"/>
                    <a:pt x="8563" y="3292"/>
                  </a:cubicBezTo>
                  <a:cubicBezTo>
                    <a:pt x="8713" y="3523"/>
                    <a:pt x="11570" y="7916"/>
                    <a:pt x="14863" y="1258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3997" name="Shape 13997"/>
            <p:cNvSpPr/>
            <p:nvPr/>
          </p:nvSpPr>
          <p:spPr>
            <a:xfrm>
              <a:off x="1904447" y="6641831"/>
              <a:ext cx="3391549" cy="2807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4" extrusionOk="0">
                  <a:moveTo>
                    <a:pt x="5357" y="0"/>
                  </a:moveTo>
                  <a:cubicBezTo>
                    <a:pt x="5364" y="-6"/>
                    <a:pt x="5547" y="66"/>
                    <a:pt x="5885" y="197"/>
                  </a:cubicBezTo>
                  <a:cubicBezTo>
                    <a:pt x="6224" y="319"/>
                    <a:pt x="6708" y="494"/>
                    <a:pt x="7289" y="703"/>
                  </a:cubicBezTo>
                  <a:cubicBezTo>
                    <a:pt x="7579" y="808"/>
                    <a:pt x="7894" y="921"/>
                    <a:pt x="8227" y="1042"/>
                  </a:cubicBezTo>
                  <a:cubicBezTo>
                    <a:pt x="8560" y="1161"/>
                    <a:pt x="8914" y="1270"/>
                    <a:pt x="9279" y="1393"/>
                  </a:cubicBezTo>
                  <a:cubicBezTo>
                    <a:pt x="10008" y="1632"/>
                    <a:pt x="10784" y="1902"/>
                    <a:pt x="11567" y="2126"/>
                  </a:cubicBezTo>
                  <a:cubicBezTo>
                    <a:pt x="12348" y="2360"/>
                    <a:pt x="13128" y="2606"/>
                    <a:pt x="13865" y="2793"/>
                  </a:cubicBezTo>
                  <a:cubicBezTo>
                    <a:pt x="14232" y="2893"/>
                    <a:pt x="14587" y="2989"/>
                    <a:pt x="14924" y="3081"/>
                  </a:cubicBezTo>
                  <a:cubicBezTo>
                    <a:pt x="15092" y="3125"/>
                    <a:pt x="15255" y="3173"/>
                    <a:pt x="15415" y="3211"/>
                  </a:cubicBezTo>
                  <a:cubicBezTo>
                    <a:pt x="15573" y="3249"/>
                    <a:pt x="15727" y="3285"/>
                    <a:pt x="15874" y="3321"/>
                  </a:cubicBezTo>
                  <a:cubicBezTo>
                    <a:pt x="15902" y="3327"/>
                    <a:pt x="15930" y="3334"/>
                    <a:pt x="15957" y="3340"/>
                  </a:cubicBezTo>
                  <a:cubicBezTo>
                    <a:pt x="16510" y="3473"/>
                    <a:pt x="16972" y="3583"/>
                    <a:pt x="17299" y="3661"/>
                  </a:cubicBezTo>
                  <a:cubicBezTo>
                    <a:pt x="17471" y="3704"/>
                    <a:pt x="17606" y="3735"/>
                    <a:pt x="17699" y="3752"/>
                  </a:cubicBezTo>
                  <a:cubicBezTo>
                    <a:pt x="17791" y="3772"/>
                    <a:pt x="17838" y="3781"/>
                    <a:pt x="17838" y="3781"/>
                  </a:cubicBezTo>
                  <a:cubicBezTo>
                    <a:pt x="17851" y="3813"/>
                    <a:pt x="18048" y="4407"/>
                    <a:pt x="18374" y="5348"/>
                  </a:cubicBezTo>
                  <a:cubicBezTo>
                    <a:pt x="18536" y="5820"/>
                    <a:pt x="18729" y="6369"/>
                    <a:pt x="18938" y="6959"/>
                  </a:cubicBezTo>
                  <a:cubicBezTo>
                    <a:pt x="19149" y="7550"/>
                    <a:pt x="19379" y="8160"/>
                    <a:pt x="19614" y="8782"/>
                  </a:cubicBezTo>
                  <a:cubicBezTo>
                    <a:pt x="20083" y="10020"/>
                    <a:pt x="20572" y="11274"/>
                    <a:pt x="20955" y="12181"/>
                  </a:cubicBezTo>
                  <a:cubicBezTo>
                    <a:pt x="21233" y="12850"/>
                    <a:pt x="21449" y="13357"/>
                    <a:pt x="21545" y="13582"/>
                  </a:cubicBezTo>
                  <a:cubicBezTo>
                    <a:pt x="21581" y="13666"/>
                    <a:pt x="21599" y="13708"/>
                    <a:pt x="21600" y="13710"/>
                  </a:cubicBezTo>
                  <a:cubicBezTo>
                    <a:pt x="21587" y="13725"/>
                    <a:pt x="21133" y="14231"/>
                    <a:pt x="20442" y="14983"/>
                  </a:cubicBezTo>
                  <a:cubicBezTo>
                    <a:pt x="19741" y="15756"/>
                    <a:pt x="18800" y="16737"/>
                    <a:pt x="17835" y="17726"/>
                  </a:cubicBezTo>
                  <a:cubicBezTo>
                    <a:pt x="17354" y="18217"/>
                    <a:pt x="16865" y="18719"/>
                    <a:pt x="16408" y="19168"/>
                  </a:cubicBezTo>
                  <a:cubicBezTo>
                    <a:pt x="15951" y="19620"/>
                    <a:pt x="15520" y="20039"/>
                    <a:pt x="15148" y="20399"/>
                  </a:cubicBezTo>
                  <a:cubicBezTo>
                    <a:pt x="14401" y="21115"/>
                    <a:pt x="13927" y="21570"/>
                    <a:pt x="13902" y="21594"/>
                  </a:cubicBezTo>
                  <a:cubicBezTo>
                    <a:pt x="13900" y="21593"/>
                    <a:pt x="13846" y="21582"/>
                    <a:pt x="13741" y="21560"/>
                  </a:cubicBezTo>
                  <a:cubicBezTo>
                    <a:pt x="13635" y="21540"/>
                    <a:pt x="13482" y="21505"/>
                    <a:pt x="13287" y="21458"/>
                  </a:cubicBezTo>
                  <a:cubicBezTo>
                    <a:pt x="12913" y="21369"/>
                    <a:pt x="12383" y="21241"/>
                    <a:pt x="11750" y="21090"/>
                  </a:cubicBezTo>
                  <a:cubicBezTo>
                    <a:pt x="11725" y="21084"/>
                    <a:pt x="11701" y="21078"/>
                    <a:pt x="11676" y="21073"/>
                  </a:cubicBezTo>
                  <a:cubicBezTo>
                    <a:pt x="11006" y="20921"/>
                    <a:pt x="10243" y="20699"/>
                    <a:pt x="9417" y="20481"/>
                  </a:cubicBezTo>
                  <a:cubicBezTo>
                    <a:pt x="8588" y="20266"/>
                    <a:pt x="7722" y="19996"/>
                    <a:pt x="6851" y="19736"/>
                  </a:cubicBezTo>
                  <a:cubicBezTo>
                    <a:pt x="5978" y="19483"/>
                    <a:pt x="5121" y="19189"/>
                    <a:pt x="4314" y="18923"/>
                  </a:cubicBezTo>
                  <a:cubicBezTo>
                    <a:pt x="3912" y="18788"/>
                    <a:pt x="3519" y="18665"/>
                    <a:pt x="3153" y="18535"/>
                  </a:cubicBezTo>
                  <a:cubicBezTo>
                    <a:pt x="2787" y="18403"/>
                    <a:pt x="2441" y="18278"/>
                    <a:pt x="2121" y="18164"/>
                  </a:cubicBezTo>
                  <a:cubicBezTo>
                    <a:pt x="1484" y="17933"/>
                    <a:pt x="952" y="17741"/>
                    <a:pt x="579" y="17607"/>
                  </a:cubicBezTo>
                  <a:cubicBezTo>
                    <a:pt x="211" y="17464"/>
                    <a:pt x="11" y="17386"/>
                    <a:pt x="0" y="17382"/>
                  </a:cubicBezTo>
                  <a:cubicBezTo>
                    <a:pt x="7" y="17377"/>
                    <a:pt x="130" y="17281"/>
                    <a:pt x="357" y="17102"/>
                  </a:cubicBezTo>
                  <a:cubicBezTo>
                    <a:pt x="585" y="16924"/>
                    <a:pt x="907" y="16673"/>
                    <a:pt x="1297" y="16359"/>
                  </a:cubicBezTo>
                  <a:cubicBezTo>
                    <a:pt x="2076" y="15735"/>
                    <a:pt x="3106" y="14898"/>
                    <a:pt x="4121" y="14057"/>
                  </a:cubicBezTo>
                  <a:cubicBezTo>
                    <a:pt x="4375" y="13846"/>
                    <a:pt x="4628" y="13636"/>
                    <a:pt x="4878" y="13428"/>
                  </a:cubicBezTo>
                  <a:cubicBezTo>
                    <a:pt x="5127" y="13215"/>
                    <a:pt x="5373" y="13006"/>
                    <a:pt x="5610" y="12805"/>
                  </a:cubicBezTo>
                  <a:cubicBezTo>
                    <a:pt x="6081" y="12399"/>
                    <a:pt x="6520" y="12020"/>
                    <a:pt x="6897" y="11696"/>
                  </a:cubicBezTo>
                  <a:cubicBezTo>
                    <a:pt x="7642" y="11045"/>
                    <a:pt x="8115" y="10632"/>
                    <a:pt x="8140" y="10610"/>
                  </a:cubicBezTo>
                  <a:cubicBezTo>
                    <a:pt x="8140" y="10610"/>
                    <a:pt x="8130" y="10577"/>
                    <a:pt x="8113" y="10516"/>
                  </a:cubicBezTo>
                  <a:cubicBezTo>
                    <a:pt x="8080" y="10403"/>
                    <a:pt x="8020" y="10193"/>
                    <a:pt x="7938" y="9907"/>
                  </a:cubicBezTo>
                  <a:cubicBezTo>
                    <a:pt x="7864" y="9647"/>
                    <a:pt x="7771" y="9324"/>
                    <a:pt x="7666" y="8956"/>
                  </a:cubicBezTo>
                  <a:cubicBezTo>
                    <a:pt x="7534" y="8485"/>
                    <a:pt x="7382" y="7939"/>
                    <a:pt x="7219" y="7353"/>
                  </a:cubicBezTo>
                  <a:cubicBezTo>
                    <a:pt x="7210" y="7323"/>
                    <a:pt x="7202" y="7292"/>
                    <a:pt x="7193" y="7262"/>
                  </a:cubicBezTo>
                  <a:cubicBezTo>
                    <a:pt x="7109" y="6953"/>
                    <a:pt x="7022" y="6634"/>
                    <a:pt x="6934" y="6309"/>
                  </a:cubicBezTo>
                  <a:cubicBezTo>
                    <a:pt x="6920" y="6259"/>
                    <a:pt x="6907" y="6209"/>
                    <a:pt x="6894" y="6158"/>
                  </a:cubicBezTo>
                  <a:cubicBezTo>
                    <a:pt x="6863" y="6041"/>
                    <a:pt x="6832" y="5923"/>
                    <a:pt x="6801" y="5805"/>
                  </a:cubicBezTo>
                  <a:cubicBezTo>
                    <a:pt x="6758" y="5642"/>
                    <a:pt x="6716" y="5479"/>
                    <a:pt x="6673" y="5315"/>
                  </a:cubicBezTo>
                  <a:cubicBezTo>
                    <a:pt x="6472" y="4542"/>
                    <a:pt x="6275" y="3770"/>
                    <a:pt x="6098" y="3065"/>
                  </a:cubicBezTo>
                  <a:cubicBezTo>
                    <a:pt x="5971" y="2557"/>
                    <a:pt x="5854" y="2084"/>
                    <a:pt x="5753" y="1669"/>
                  </a:cubicBezTo>
                  <a:cubicBezTo>
                    <a:pt x="5631" y="1175"/>
                    <a:pt x="5533" y="752"/>
                    <a:pt x="5464" y="460"/>
                  </a:cubicBezTo>
                  <a:cubicBezTo>
                    <a:pt x="5396" y="168"/>
                    <a:pt x="5359" y="9"/>
                    <a:pt x="5357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3998" name="Shape 13998"/>
            <p:cNvSpPr/>
            <p:nvPr/>
          </p:nvSpPr>
          <p:spPr>
            <a:xfrm>
              <a:off x="2209589" y="6465889"/>
              <a:ext cx="557264" cy="326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523" y="114"/>
                  </a:moveTo>
                  <a:lnTo>
                    <a:pt x="7167" y="0"/>
                  </a:lnTo>
                  <a:cubicBezTo>
                    <a:pt x="7024" y="170"/>
                    <a:pt x="4316" y="3405"/>
                    <a:pt x="0" y="8545"/>
                  </a:cubicBezTo>
                  <a:lnTo>
                    <a:pt x="14078" y="21600"/>
                  </a:lnTo>
                  <a:cubicBezTo>
                    <a:pt x="18393" y="16460"/>
                    <a:pt x="21101" y="13225"/>
                    <a:pt x="21244" y="13055"/>
                  </a:cubicBezTo>
                  <a:lnTo>
                    <a:pt x="21600" y="13170"/>
                  </a:lnTo>
                  <a:cubicBezTo>
                    <a:pt x="21600" y="13170"/>
                    <a:pt x="7523" y="114"/>
                    <a:pt x="7523" y="114"/>
                  </a:cubicBezTo>
                  <a:close/>
                </a:path>
              </a:pathLst>
            </a:custGeom>
            <a:solidFill>
              <a:schemeClr val="tx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3999" name="Shape 13999"/>
            <p:cNvSpPr/>
            <p:nvPr/>
          </p:nvSpPr>
          <p:spPr>
            <a:xfrm>
              <a:off x="0" y="6059711"/>
              <a:ext cx="1184367" cy="20817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624" y="21600"/>
                  </a:moveTo>
                  <a:lnTo>
                    <a:pt x="0" y="19550"/>
                  </a:lnTo>
                  <a:lnTo>
                    <a:pt x="14976" y="0"/>
                  </a:lnTo>
                  <a:lnTo>
                    <a:pt x="21600" y="2050"/>
                  </a:lnTo>
                  <a:cubicBezTo>
                    <a:pt x="21600" y="2050"/>
                    <a:pt x="6624" y="21600"/>
                    <a:pt x="6624" y="21600"/>
                  </a:cubicBezTo>
                  <a:close/>
                </a:path>
              </a:pathLst>
            </a:custGeom>
            <a:solidFill>
              <a:srgbClr val="91959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4000" name="Shape 14000"/>
            <p:cNvSpPr/>
            <p:nvPr/>
          </p:nvSpPr>
          <p:spPr>
            <a:xfrm>
              <a:off x="11035607" y="189007"/>
              <a:ext cx="5672637" cy="7391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38" y="7177"/>
                  </a:moveTo>
                  <a:cubicBezTo>
                    <a:pt x="21541" y="7400"/>
                    <a:pt x="21597" y="7521"/>
                    <a:pt x="21600" y="7527"/>
                  </a:cubicBezTo>
                  <a:cubicBezTo>
                    <a:pt x="21594" y="7538"/>
                    <a:pt x="21474" y="7754"/>
                    <a:pt x="21252" y="8150"/>
                  </a:cubicBezTo>
                  <a:cubicBezTo>
                    <a:pt x="21143" y="8348"/>
                    <a:pt x="21001" y="8589"/>
                    <a:pt x="20841" y="8865"/>
                  </a:cubicBezTo>
                  <a:cubicBezTo>
                    <a:pt x="20759" y="9003"/>
                    <a:pt x="20677" y="9150"/>
                    <a:pt x="20582" y="9306"/>
                  </a:cubicBezTo>
                  <a:cubicBezTo>
                    <a:pt x="20488" y="9460"/>
                    <a:pt x="20390" y="9623"/>
                    <a:pt x="20287" y="9793"/>
                  </a:cubicBezTo>
                  <a:cubicBezTo>
                    <a:pt x="20235" y="9878"/>
                    <a:pt x="20183" y="9965"/>
                    <a:pt x="20129" y="10053"/>
                  </a:cubicBezTo>
                  <a:cubicBezTo>
                    <a:pt x="20073" y="10142"/>
                    <a:pt x="20016" y="10232"/>
                    <a:pt x="19959" y="10323"/>
                  </a:cubicBezTo>
                  <a:cubicBezTo>
                    <a:pt x="19843" y="10507"/>
                    <a:pt x="19723" y="10696"/>
                    <a:pt x="19600" y="10891"/>
                  </a:cubicBezTo>
                  <a:cubicBezTo>
                    <a:pt x="19343" y="11280"/>
                    <a:pt x="19080" y="11690"/>
                    <a:pt x="18784" y="12114"/>
                  </a:cubicBezTo>
                  <a:cubicBezTo>
                    <a:pt x="18498" y="12537"/>
                    <a:pt x="18181" y="12974"/>
                    <a:pt x="17860" y="13417"/>
                  </a:cubicBezTo>
                  <a:cubicBezTo>
                    <a:pt x="17694" y="13638"/>
                    <a:pt x="17527" y="13861"/>
                    <a:pt x="17359" y="14085"/>
                  </a:cubicBezTo>
                  <a:cubicBezTo>
                    <a:pt x="17276" y="14197"/>
                    <a:pt x="17187" y="14308"/>
                    <a:pt x="17100" y="14420"/>
                  </a:cubicBezTo>
                  <a:lnTo>
                    <a:pt x="16836" y="14756"/>
                  </a:lnTo>
                  <a:cubicBezTo>
                    <a:pt x="16127" y="15649"/>
                    <a:pt x="15371" y="16535"/>
                    <a:pt x="14613" y="17353"/>
                  </a:cubicBezTo>
                  <a:cubicBezTo>
                    <a:pt x="14424" y="17558"/>
                    <a:pt x="14231" y="17757"/>
                    <a:pt x="14045" y="17953"/>
                  </a:cubicBezTo>
                  <a:cubicBezTo>
                    <a:pt x="13951" y="18051"/>
                    <a:pt x="13861" y="18148"/>
                    <a:pt x="13766" y="18242"/>
                  </a:cubicBezTo>
                  <a:cubicBezTo>
                    <a:pt x="13671" y="18337"/>
                    <a:pt x="13578" y="18430"/>
                    <a:pt x="13485" y="18523"/>
                  </a:cubicBezTo>
                  <a:cubicBezTo>
                    <a:pt x="13393" y="18615"/>
                    <a:pt x="13302" y="18705"/>
                    <a:pt x="13212" y="18795"/>
                  </a:cubicBezTo>
                  <a:cubicBezTo>
                    <a:pt x="13123" y="18884"/>
                    <a:pt x="13034" y="18972"/>
                    <a:pt x="12943" y="19057"/>
                  </a:cubicBezTo>
                  <a:cubicBezTo>
                    <a:pt x="12763" y="19228"/>
                    <a:pt x="12589" y="19393"/>
                    <a:pt x="12421" y="19552"/>
                  </a:cubicBezTo>
                  <a:cubicBezTo>
                    <a:pt x="12256" y="19711"/>
                    <a:pt x="12086" y="19859"/>
                    <a:pt x="11929" y="20001"/>
                  </a:cubicBezTo>
                  <a:cubicBezTo>
                    <a:pt x="11771" y="20144"/>
                    <a:pt x="11621" y="20278"/>
                    <a:pt x="11480" y="20405"/>
                  </a:cubicBezTo>
                  <a:cubicBezTo>
                    <a:pt x="11190" y="20655"/>
                    <a:pt x="10934" y="20871"/>
                    <a:pt x="10724" y="21049"/>
                  </a:cubicBezTo>
                  <a:cubicBezTo>
                    <a:pt x="10620" y="21138"/>
                    <a:pt x="10523" y="21216"/>
                    <a:pt x="10439" y="21284"/>
                  </a:cubicBezTo>
                  <a:cubicBezTo>
                    <a:pt x="10354" y="21352"/>
                    <a:pt x="10283" y="21410"/>
                    <a:pt x="10224" y="21456"/>
                  </a:cubicBezTo>
                  <a:cubicBezTo>
                    <a:pt x="10108" y="21550"/>
                    <a:pt x="10049" y="21597"/>
                    <a:pt x="10046" y="21600"/>
                  </a:cubicBezTo>
                  <a:cubicBezTo>
                    <a:pt x="10047" y="21592"/>
                    <a:pt x="10070" y="21448"/>
                    <a:pt x="10113" y="21181"/>
                  </a:cubicBezTo>
                  <a:cubicBezTo>
                    <a:pt x="10133" y="21048"/>
                    <a:pt x="10159" y="20889"/>
                    <a:pt x="10182" y="20704"/>
                  </a:cubicBezTo>
                  <a:cubicBezTo>
                    <a:pt x="10203" y="20520"/>
                    <a:pt x="10227" y="20313"/>
                    <a:pt x="10249" y="20089"/>
                  </a:cubicBezTo>
                  <a:cubicBezTo>
                    <a:pt x="10260" y="19978"/>
                    <a:pt x="10271" y="19862"/>
                    <a:pt x="10282" y="19742"/>
                  </a:cubicBezTo>
                  <a:cubicBezTo>
                    <a:pt x="10293" y="19622"/>
                    <a:pt x="10303" y="19499"/>
                    <a:pt x="10310" y="19372"/>
                  </a:cubicBezTo>
                  <a:cubicBezTo>
                    <a:pt x="10325" y="19118"/>
                    <a:pt x="10338" y="18852"/>
                    <a:pt x="10347" y="18580"/>
                  </a:cubicBezTo>
                  <a:cubicBezTo>
                    <a:pt x="10353" y="18428"/>
                    <a:pt x="10356" y="18272"/>
                    <a:pt x="10356" y="18115"/>
                  </a:cubicBezTo>
                  <a:cubicBezTo>
                    <a:pt x="10356" y="17993"/>
                    <a:pt x="10355" y="17870"/>
                    <a:pt x="10354" y="17747"/>
                  </a:cubicBezTo>
                  <a:cubicBezTo>
                    <a:pt x="10352" y="17607"/>
                    <a:pt x="10349" y="17466"/>
                    <a:pt x="10347" y="17324"/>
                  </a:cubicBezTo>
                  <a:cubicBezTo>
                    <a:pt x="10344" y="17183"/>
                    <a:pt x="10339" y="17043"/>
                    <a:pt x="10330" y="16901"/>
                  </a:cubicBezTo>
                  <a:cubicBezTo>
                    <a:pt x="10314" y="16620"/>
                    <a:pt x="10295" y="16341"/>
                    <a:pt x="10272" y="16069"/>
                  </a:cubicBezTo>
                  <a:cubicBezTo>
                    <a:pt x="10262" y="15935"/>
                    <a:pt x="10247" y="15800"/>
                    <a:pt x="10232" y="15667"/>
                  </a:cubicBezTo>
                  <a:cubicBezTo>
                    <a:pt x="10216" y="15535"/>
                    <a:pt x="10201" y="15405"/>
                    <a:pt x="10185" y="15277"/>
                  </a:cubicBezTo>
                  <a:cubicBezTo>
                    <a:pt x="10124" y="14770"/>
                    <a:pt x="10041" y="14301"/>
                    <a:pt x="9967" y="13908"/>
                  </a:cubicBezTo>
                  <a:cubicBezTo>
                    <a:pt x="9947" y="13809"/>
                    <a:pt x="9929" y="13716"/>
                    <a:pt x="9912" y="13626"/>
                  </a:cubicBezTo>
                  <a:cubicBezTo>
                    <a:pt x="9892" y="13537"/>
                    <a:pt x="9874" y="13452"/>
                    <a:pt x="9857" y="13372"/>
                  </a:cubicBezTo>
                  <a:cubicBezTo>
                    <a:pt x="9820" y="13215"/>
                    <a:pt x="9789" y="13077"/>
                    <a:pt x="9763" y="12964"/>
                  </a:cubicBezTo>
                  <a:cubicBezTo>
                    <a:pt x="9708" y="12740"/>
                    <a:pt x="9678" y="12619"/>
                    <a:pt x="9677" y="12612"/>
                  </a:cubicBezTo>
                  <a:cubicBezTo>
                    <a:pt x="9676" y="12612"/>
                    <a:pt x="9629" y="12619"/>
                    <a:pt x="9542" y="12632"/>
                  </a:cubicBezTo>
                  <a:cubicBezTo>
                    <a:pt x="9466" y="12642"/>
                    <a:pt x="9362" y="12658"/>
                    <a:pt x="9232" y="12676"/>
                  </a:cubicBezTo>
                  <a:cubicBezTo>
                    <a:pt x="9091" y="12695"/>
                    <a:pt x="8921" y="12718"/>
                    <a:pt x="8725" y="12745"/>
                  </a:cubicBezTo>
                  <a:cubicBezTo>
                    <a:pt x="8627" y="12757"/>
                    <a:pt x="8524" y="12770"/>
                    <a:pt x="8415" y="12784"/>
                  </a:cubicBezTo>
                  <a:cubicBezTo>
                    <a:pt x="8305" y="12796"/>
                    <a:pt x="8190" y="12810"/>
                    <a:pt x="8069" y="12823"/>
                  </a:cubicBezTo>
                  <a:cubicBezTo>
                    <a:pt x="7866" y="12845"/>
                    <a:pt x="7717" y="12861"/>
                    <a:pt x="7562" y="12876"/>
                  </a:cubicBezTo>
                  <a:cubicBezTo>
                    <a:pt x="7199" y="12912"/>
                    <a:pt x="6832" y="12943"/>
                    <a:pt x="6448" y="12967"/>
                  </a:cubicBezTo>
                  <a:cubicBezTo>
                    <a:pt x="6398" y="12971"/>
                    <a:pt x="6348" y="12974"/>
                    <a:pt x="6298" y="12977"/>
                  </a:cubicBezTo>
                  <a:cubicBezTo>
                    <a:pt x="6251" y="12980"/>
                    <a:pt x="6204" y="12983"/>
                    <a:pt x="6157" y="12986"/>
                  </a:cubicBezTo>
                  <a:cubicBezTo>
                    <a:pt x="6106" y="12989"/>
                    <a:pt x="6055" y="12992"/>
                    <a:pt x="6003" y="12995"/>
                  </a:cubicBezTo>
                  <a:cubicBezTo>
                    <a:pt x="5853" y="13004"/>
                    <a:pt x="5703" y="13011"/>
                    <a:pt x="5549" y="13016"/>
                  </a:cubicBezTo>
                  <a:cubicBezTo>
                    <a:pt x="5243" y="13027"/>
                    <a:pt x="4936" y="13035"/>
                    <a:pt x="4632" y="13040"/>
                  </a:cubicBezTo>
                  <a:cubicBezTo>
                    <a:pt x="4447" y="13043"/>
                    <a:pt x="4314" y="13042"/>
                    <a:pt x="4182" y="13041"/>
                  </a:cubicBezTo>
                  <a:cubicBezTo>
                    <a:pt x="4066" y="13040"/>
                    <a:pt x="3951" y="13038"/>
                    <a:pt x="3836" y="13037"/>
                  </a:cubicBezTo>
                  <a:cubicBezTo>
                    <a:pt x="3800" y="13036"/>
                    <a:pt x="3764" y="13036"/>
                    <a:pt x="3729" y="13035"/>
                  </a:cubicBezTo>
                  <a:cubicBezTo>
                    <a:pt x="3527" y="13031"/>
                    <a:pt x="3330" y="13027"/>
                    <a:pt x="3136" y="13019"/>
                  </a:cubicBezTo>
                  <a:cubicBezTo>
                    <a:pt x="3049" y="13016"/>
                    <a:pt x="2962" y="13011"/>
                    <a:pt x="2875" y="13006"/>
                  </a:cubicBezTo>
                  <a:cubicBezTo>
                    <a:pt x="2550" y="12988"/>
                    <a:pt x="2308" y="12972"/>
                    <a:pt x="2081" y="12955"/>
                  </a:cubicBezTo>
                  <a:cubicBezTo>
                    <a:pt x="1989" y="12948"/>
                    <a:pt x="1899" y="12940"/>
                    <a:pt x="1811" y="12931"/>
                  </a:cubicBezTo>
                  <a:cubicBezTo>
                    <a:pt x="1783" y="12929"/>
                    <a:pt x="1754" y="12926"/>
                    <a:pt x="1726" y="12923"/>
                  </a:cubicBezTo>
                  <a:cubicBezTo>
                    <a:pt x="1620" y="12912"/>
                    <a:pt x="1517" y="12901"/>
                    <a:pt x="1418" y="12890"/>
                  </a:cubicBezTo>
                  <a:cubicBezTo>
                    <a:pt x="1347" y="12883"/>
                    <a:pt x="1309" y="12879"/>
                    <a:pt x="1273" y="12874"/>
                  </a:cubicBezTo>
                  <a:cubicBezTo>
                    <a:pt x="1106" y="12855"/>
                    <a:pt x="954" y="12837"/>
                    <a:pt x="816" y="12819"/>
                  </a:cubicBezTo>
                  <a:cubicBezTo>
                    <a:pt x="646" y="12797"/>
                    <a:pt x="498" y="12772"/>
                    <a:pt x="377" y="12754"/>
                  </a:cubicBezTo>
                  <a:cubicBezTo>
                    <a:pt x="294" y="12740"/>
                    <a:pt x="223" y="12728"/>
                    <a:pt x="166" y="12719"/>
                  </a:cubicBezTo>
                  <a:cubicBezTo>
                    <a:pt x="76" y="12704"/>
                    <a:pt x="19" y="12695"/>
                    <a:pt x="0" y="12692"/>
                  </a:cubicBezTo>
                  <a:cubicBezTo>
                    <a:pt x="6" y="12680"/>
                    <a:pt x="39" y="12653"/>
                    <a:pt x="91" y="12611"/>
                  </a:cubicBezTo>
                  <a:cubicBezTo>
                    <a:pt x="124" y="12585"/>
                    <a:pt x="163" y="12553"/>
                    <a:pt x="210" y="12516"/>
                  </a:cubicBezTo>
                  <a:cubicBezTo>
                    <a:pt x="257" y="12478"/>
                    <a:pt x="311" y="12437"/>
                    <a:pt x="369" y="12385"/>
                  </a:cubicBezTo>
                  <a:cubicBezTo>
                    <a:pt x="488" y="12284"/>
                    <a:pt x="631" y="12162"/>
                    <a:pt x="796" y="12022"/>
                  </a:cubicBezTo>
                  <a:cubicBezTo>
                    <a:pt x="877" y="11949"/>
                    <a:pt x="963" y="11872"/>
                    <a:pt x="1053" y="11790"/>
                  </a:cubicBezTo>
                  <a:cubicBezTo>
                    <a:pt x="1144" y="11708"/>
                    <a:pt x="1242" y="11625"/>
                    <a:pt x="1338" y="11531"/>
                  </a:cubicBezTo>
                  <a:cubicBezTo>
                    <a:pt x="1436" y="11438"/>
                    <a:pt x="1538" y="11342"/>
                    <a:pt x="1644" y="11242"/>
                  </a:cubicBezTo>
                  <a:cubicBezTo>
                    <a:pt x="1670" y="11217"/>
                    <a:pt x="1697" y="11191"/>
                    <a:pt x="1724" y="11166"/>
                  </a:cubicBezTo>
                  <a:cubicBezTo>
                    <a:pt x="1750" y="11140"/>
                    <a:pt x="1776" y="11113"/>
                    <a:pt x="1803" y="11086"/>
                  </a:cubicBezTo>
                  <a:cubicBezTo>
                    <a:pt x="1857" y="11033"/>
                    <a:pt x="1911" y="10979"/>
                    <a:pt x="1966" y="10924"/>
                  </a:cubicBezTo>
                  <a:cubicBezTo>
                    <a:pt x="2076" y="10813"/>
                    <a:pt x="2191" y="10702"/>
                    <a:pt x="2303" y="10581"/>
                  </a:cubicBezTo>
                  <a:cubicBezTo>
                    <a:pt x="2415" y="10461"/>
                    <a:pt x="2533" y="10341"/>
                    <a:pt x="2650" y="10215"/>
                  </a:cubicBezTo>
                  <a:cubicBezTo>
                    <a:pt x="3117" y="9711"/>
                    <a:pt x="3599" y="9147"/>
                    <a:pt x="4065" y="8560"/>
                  </a:cubicBezTo>
                  <a:lnTo>
                    <a:pt x="4239" y="8339"/>
                  </a:lnTo>
                  <a:cubicBezTo>
                    <a:pt x="4297" y="8265"/>
                    <a:pt x="4356" y="8192"/>
                    <a:pt x="4412" y="8116"/>
                  </a:cubicBezTo>
                  <a:cubicBezTo>
                    <a:pt x="4525" y="7966"/>
                    <a:pt x="4638" y="7816"/>
                    <a:pt x="4749" y="7667"/>
                  </a:cubicBezTo>
                  <a:cubicBezTo>
                    <a:pt x="4968" y="7363"/>
                    <a:pt x="5185" y="7066"/>
                    <a:pt x="5386" y="6768"/>
                  </a:cubicBezTo>
                  <a:cubicBezTo>
                    <a:pt x="5592" y="6476"/>
                    <a:pt x="5780" y="6180"/>
                    <a:pt x="5963" y="5905"/>
                  </a:cubicBezTo>
                  <a:cubicBezTo>
                    <a:pt x="6052" y="5764"/>
                    <a:pt x="6138" y="5627"/>
                    <a:pt x="6221" y="5495"/>
                  </a:cubicBezTo>
                  <a:cubicBezTo>
                    <a:pt x="6263" y="5429"/>
                    <a:pt x="6304" y="5364"/>
                    <a:pt x="6345" y="5300"/>
                  </a:cubicBezTo>
                  <a:cubicBezTo>
                    <a:pt x="6384" y="5235"/>
                    <a:pt x="6423" y="5172"/>
                    <a:pt x="6461" y="5109"/>
                  </a:cubicBezTo>
                  <a:cubicBezTo>
                    <a:pt x="6612" y="4860"/>
                    <a:pt x="6751" y="4632"/>
                    <a:pt x="6869" y="4425"/>
                  </a:cubicBezTo>
                  <a:cubicBezTo>
                    <a:pt x="6988" y="4218"/>
                    <a:pt x="7095" y="4041"/>
                    <a:pt x="7177" y="3889"/>
                  </a:cubicBezTo>
                  <a:cubicBezTo>
                    <a:pt x="7345" y="3589"/>
                    <a:pt x="7436" y="3427"/>
                    <a:pt x="7441" y="3418"/>
                  </a:cubicBezTo>
                  <a:cubicBezTo>
                    <a:pt x="7443" y="3418"/>
                    <a:pt x="7479" y="3408"/>
                    <a:pt x="7549" y="3389"/>
                  </a:cubicBezTo>
                  <a:cubicBezTo>
                    <a:pt x="7620" y="3369"/>
                    <a:pt x="7723" y="3341"/>
                    <a:pt x="7855" y="3304"/>
                  </a:cubicBezTo>
                  <a:cubicBezTo>
                    <a:pt x="8118" y="3230"/>
                    <a:pt x="8496" y="3124"/>
                    <a:pt x="8951" y="2988"/>
                  </a:cubicBezTo>
                  <a:cubicBezTo>
                    <a:pt x="9403" y="2851"/>
                    <a:pt x="9936" y="2689"/>
                    <a:pt x="10504" y="2503"/>
                  </a:cubicBezTo>
                  <a:cubicBezTo>
                    <a:pt x="11072" y="2317"/>
                    <a:pt x="11684" y="2112"/>
                    <a:pt x="12290" y="1895"/>
                  </a:cubicBezTo>
                  <a:cubicBezTo>
                    <a:pt x="13509" y="1466"/>
                    <a:pt x="14725" y="994"/>
                    <a:pt x="15640" y="627"/>
                  </a:cubicBezTo>
                  <a:cubicBezTo>
                    <a:pt x="16097" y="443"/>
                    <a:pt x="16475" y="286"/>
                    <a:pt x="16742" y="175"/>
                  </a:cubicBezTo>
                  <a:cubicBezTo>
                    <a:pt x="17009" y="64"/>
                    <a:pt x="17155" y="3"/>
                    <a:pt x="17162" y="0"/>
                  </a:cubicBezTo>
                  <a:cubicBezTo>
                    <a:pt x="17166" y="5"/>
                    <a:pt x="17240" y="109"/>
                    <a:pt x="17376" y="301"/>
                  </a:cubicBezTo>
                  <a:cubicBezTo>
                    <a:pt x="17511" y="492"/>
                    <a:pt x="17706" y="767"/>
                    <a:pt x="17935" y="1101"/>
                  </a:cubicBezTo>
                  <a:cubicBezTo>
                    <a:pt x="18390" y="1769"/>
                    <a:pt x="18986" y="2675"/>
                    <a:pt x="19542" y="3614"/>
                  </a:cubicBezTo>
                  <a:cubicBezTo>
                    <a:pt x="19824" y="4083"/>
                    <a:pt x="20092" y="4559"/>
                    <a:pt x="20341" y="5012"/>
                  </a:cubicBezTo>
                  <a:cubicBezTo>
                    <a:pt x="20590" y="5465"/>
                    <a:pt x="20809" y="5895"/>
                    <a:pt x="20999" y="6268"/>
                  </a:cubicBezTo>
                  <a:cubicBezTo>
                    <a:pt x="21184" y="6640"/>
                    <a:pt x="21333" y="6956"/>
                    <a:pt x="21438" y="7177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4001" name="Shape 14001"/>
            <p:cNvSpPr/>
            <p:nvPr/>
          </p:nvSpPr>
          <p:spPr>
            <a:xfrm>
              <a:off x="12629396" y="0"/>
              <a:ext cx="2916276" cy="13671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910" y="0"/>
                  </a:moveTo>
                  <a:cubicBezTo>
                    <a:pt x="18895" y="17"/>
                    <a:pt x="18613" y="343"/>
                    <a:pt x="18094" y="945"/>
                  </a:cubicBezTo>
                  <a:cubicBezTo>
                    <a:pt x="17574" y="1545"/>
                    <a:pt x="16837" y="2395"/>
                    <a:pt x="15949" y="3388"/>
                  </a:cubicBezTo>
                  <a:cubicBezTo>
                    <a:pt x="15845" y="3503"/>
                    <a:pt x="15739" y="3621"/>
                    <a:pt x="15632" y="3741"/>
                  </a:cubicBezTo>
                  <a:cubicBezTo>
                    <a:pt x="15597" y="3779"/>
                    <a:pt x="15562" y="3818"/>
                    <a:pt x="15527" y="3856"/>
                  </a:cubicBezTo>
                  <a:cubicBezTo>
                    <a:pt x="15453" y="3938"/>
                    <a:pt x="15378" y="4021"/>
                    <a:pt x="15302" y="4105"/>
                  </a:cubicBezTo>
                  <a:cubicBezTo>
                    <a:pt x="15260" y="4151"/>
                    <a:pt x="15217" y="4198"/>
                    <a:pt x="15175" y="4245"/>
                  </a:cubicBezTo>
                  <a:cubicBezTo>
                    <a:pt x="15104" y="4323"/>
                    <a:pt x="15033" y="4401"/>
                    <a:pt x="14961" y="4480"/>
                  </a:cubicBezTo>
                  <a:cubicBezTo>
                    <a:pt x="14915" y="4531"/>
                    <a:pt x="14868" y="4582"/>
                    <a:pt x="14821" y="4633"/>
                  </a:cubicBezTo>
                  <a:cubicBezTo>
                    <a:pt x="14750" y="4712"/>
                    <a:pt x="14678" y="4791"/>
                    <a:pt x="14605" y="4870"/>
                  </a:cubicBezTo>
                  <a:cubicBezTo>
                    <a:pt x="14559" y="4920"/>
                    <a:pt x="14513" y="4970"/>
                    <a:pt x="14467" y="5021"/>
                  </a:cubicBezTo>
                  <a:cubicBezTo>
                    <a:pt x="14387" y="5108"/>
                    <a:pt x="14305" y="5196"/>
                    <a:pt x="14223" y="5285"/>
                  </a:cubicBezTo>
                  <a:cubicBezTo>
                    <a:pt x="14183" y="5329"/>
                    <a:pt x="14143" y="5372"/>
                    <a:pt x="14103" y="5416"/>
                  </a:cubicBezTo>
                  <a:cubicBezTo>
                    <a:pt x="13981" y="5547"/>
                    <a:pt x="13859" y="5679"/>
                    <a:pt x="13735" y="5812"/>
                  </a:cubicBezTo>
                  <a:cubicBezTo>
                    <a:pt x="13718" y="5831"/>
                    <a:pt x="13701" y="5849"/>
                    <a:pt x="13684" y="5867"/>
                  </a:cubicBezTo>
                  <a:cubicBezTo>
                    <a:pt x="13576" y="5984"/>
                    <a:pt x="13466" y="6101"/>
                    <a:pt x="13356" y="6219"/>
                  </a:cubicBezTo>
                  <a:cubicBezTo>
                    <a:pt x="13315" y="6262"/>
                    <a:pt x="13274" y="6306"/>
                    <a:pt x="13234" y="6349"/>
                  </a:cubicBezTo>
                  <a:cubicBezTo>
                    <a:pt x="13145" y="6443"/>
                    <a:pt x="13057" y="6537"/>
                    <a:pt x="12968" y="6632"/>
                  </a:cubicBezTo>
                  <a:cubicBezTo>
                    <a:pt x="12920" y="6682"/>
                    <a:pt x="12873" y="6733"/>
                    <a:pt x="12825" y="6783"/>
                  </a:cubicBezTo>
                  <a:cubicBezTo>
                    <a:pt x="12743" y="6870"/>
                    <a:pt x="12660" y="6958"/>
                    <a:pt x="12576" y="7046"/>
                  </a:cubicBezTo>
                  <a:cubicBezTo>
                    <a:pt x="12525" y="7100"/>
                    <a:pt x="12473" y="7154"/>
                    <a:pt x="12422" y="7208"/>
                  </a:cubicBezTo>
                  <a:cubicBezTo>
                    <a:pt x="12338" y="7296"/>
                    <a:pt x="12253" y="7385"/>
                    <a:pt x="12169" y="7473"/>
                  </a:cubicBezTo>
                  <a:cubicBezTo>
                    <a:pt x="12119" y="7524"/>
                    <a:pt x="12070" y="7576"/>
                    <a:pt x="12021" y="7627"/>
                  </a:cubicBezTo>
                  <a:cubicBezTo>
                    <a:pt x="11924" y="7728"/>
                    <a:pt x="11827" y="7828"/>
                    <a:pt x="11730" y="7929"/>
                  </a:cubicBezTo>
                  <a:cubicBezTo>
                    <a:pt x="11693" y="7968"/>
                    <a:pt x="11655" y="8007"/>
                    <a:pt x="11617" y="8046"/>
                  </a:cubicBezTo>
                  <a:cubicBezTo>
                    <a:pt x="11482" y="8186"/>
                    <a:pt x="11346" y="8325"/>
                    <a:pt x="11210" y="8465"/>
                  </a:cubicBezTo>
                  <a:cubicBezTo>
                    <a:pt x="11186" y="8490"/>
                    <a:pt x="11161" y="8515"/>
                    <a:pt x="11137" y="8540"/>
                  </a:cubicBezTo>
                  <a:cubicBezTo>
                    <a:pt x="11025" y="8654"/>
                    <a:pt x="10912" y="8769"/>
                    <a:pt x="10800" y="8883"/>
                  </a:cubicBezTo>
                  <a:cubicBezTo>
                    <a:pt x="10754" y="8930"/>
                    <a:pt x="10707" y="8976"/>
                    <a:pt x="10661" y="9023"/>
                  </a:cubicBezTo>
                  <a:cubicBezTo>
                    <a:pt x="10585" y="9100"/>
                    <a:pt x="10509" y="9176"/>
                    <a:pt x="10433" y="9253"/>
                  </a:cubicBezTo>
                  <a:cubicBezTo>
                    <a:pt x="10101" y="9587"/>
                    <a:pt x="9767" y="9919"/>
                    <a:pt x="9433" y="10246"/>
                  </a:cubicBezTo>
                  <a:cubicBezTo>
                    <a:pt x="8253" y="11418"/>
                    <a:pt x="7064" y="12525"/>
                    <a:pt x="5960" y="13530"/>
                  </a:cubicBezTo>
                  <a:cubicBezTo>
                    <a:pt x="4855" y="14538"/>
                    <a:pt x="3816" y="15413"/>
                    <a:pt x="2938" y="16155"/>
                  </a:cubicBezTo>
                  <a:cubicBezTo>
                    <a:pt x="2053" y="16886"/>
                    <a:pt x="1317" y="17461"/>
                    <a:pt x="805" y="17861"/>
                  </a:cubicBezTo>
                  <a:cubicBezTo>
                    <a:pt x="550" y="18059"/>
                    <a:pt x="348" y="18213"/>
                    <a:pt x="211" y="18320"/>
                  </a:cubicBezTo>
                  <a:cubicBezTo>
                    <a:pt x="74" y="18424"/>
                    <a:pt x="4" y="18476"/>
                    <a:pt x="0" y="18479"/>
                  </a:cubicBezTo>
                  <a:lnTo>
                    <a:pt x="2690" y="21600"/>
                  </a:lnTo>
                  <a:cubicBezTo>
                    <a:pt x="2694" y="21597"/>
                    <a:pt x="2764" y="21545"/>
                    <a:pt x="2901" y="21441"/>
                  </a:cubicBezTo>
                  <a:cubicBezTo>
                    <a:pt x="3038" y="21335"/>
                    <a:pt x="3240" y="21181"/>
                    <a:pt x="3495" y="20982"/>
                  </a:cubicBezTo>
                  <a:cubicBezTo>
                    <a:pt x="4008" y="20583"/>
                    <a:pt x="4743" y="20008"/>
                    <a:pt x="5628" y="19277"/>
                  </a:cubicBezTo>
                  <a:cubicBezTo>
                    <a:pt x="6506" y="18535"/>
                    <a:pt x="7545" y="17660"/>
                    <a:pt x="8649" y="16652"/>
                  </a:cubicBezTo>
                  <a:cubicBezTo>
                    <a:pt x="9754" y="15646"/>
                    <a:pt x="10943" y="14539"/>
                    <a:pt x="12123" y="13367"/>
                  </a:cubicBezTo>
                  <a:cubicBezTo>
                    <a:pt x="12457" y="13040"/>
                    <a:pt x="12791" y="12708"/>
                    <a:pt x="13124" y="12374"/>
                  </a:cubicBezTo>
                  <a:cubicBezTo>
                    <a:pt x="13135" y="12362"/>
                    <a:pt x="13147" y="12350"/>
                    <a:pt x="13159" y="12338"/>
                  </a:cubicBezTo>
                  <a:cubicBezTo>
                    <a:pt x="13223" y="12274"/>
                    <a:pt x="13286" y="12211"/>
                    <a:pt x="13349" y="12147"/>
                  </a:cubicBezTo>
                  <a:cubicBezTo>
                    <a:pt x="13396" y="12099"/>
                    <a:pt x="13443" y="12051"/>
                    <a:pt x="13491" y="12003"/>
                  </a:cubicBezTo>
                  <a:cubicBezTo>
                    <a:pt x="13601" y="11891"/>
                    <a:pt x="13711" y="11779"/>
                    <a:pt x="13821" y="11667"/>
                  </a:cubicBezTo>
                  <a:cubicBezTo>
                    <a:pt x="13847" y="11640"/>
                    <a:pt x="13874" y="11613"/>
                    <a:pt x="13901" y="11585"/>
                  </a:cubicBezTo>
                  <a:cubicBezTo>
                    <a:pt x="14037" y="11446"/>
                    <a:pt x="14172" y="11307"/>
                    <a:pt x="14306" y="11168"/>
                  </a:cubicBezTo>
                  <a:cubicBezTo>
                    <a:pt x="14346" y="11127"/>
                    <a:pt x="14385" y="11087"/>
                    <a:pt x="14425" y="11046"/>
                  </a:cubicBezTo>
                  <a:cubicBezTo>
                    <a:pt x="14520" y="10947"/>
                    <a:pt x="14615" y="10848"/>
                    <a:pt x="14710" y="10750"/>
                  </a:cubicBezTo>
                  <a:cubicBezTo>
                    <a:pt x="14760" y="10697"/>
                    <a:pt x="14811" y="10644"/>
                    <a:pt x="14861" y="10592"/>
                  </a:cubicBezTo>
                  <a:cubicBezTo>
                    <a:pt x="14944" y="10505"/>
                    <a:pt x="15027" y="10418"/>
                    <a:pt x="15110" y="10331"/>
                  </a:cubicBezTo>
                  <a:cubicBezTo>
                    <a:pt x="15163" y="10276"/>
                    <a:pt x="15216" y="10220"/>
                    <a:pt x="15268" y="10165"/>
                  </a:cubicBezTo>
                  <a:cubicBezTo>
                    <a:pt x="15350" y="10079"/>
                    <a:pt x="15432" y="9993"/>
                    <a:pt x="15513" y="9907"/>
                  </a:cubicBezTo>
                  <a:cubicBezTo>
                    <a:pt x="15562" y="9855"/>
                    <a:pt x="15611" y="9803"/>
                    <a:pt x="15659" y="9752"/>
                  </a:cubicBezTo>
                  <a:cubicBezTo>
                    <a:pt x="15747" y="9659"/>
                    <a:pt x="15833" y="9567"/>
                    <a:pt x="15920" y="9475"/>
                  </a:cubicBezTo>
                  <a:cubicBezTo>
                    <a:pt x="15962" y="9429"/>
                    <a:pt x="16005" y="9384"/>
                    <a:pt x="16047" y="9339"/>
                  </a:cubicBezTo>
                  <a:cubicBezTo>
                    <a:pt x="16157" y="9222"/>
                    <a:pt x="16265" y="9106"/>
                    <a:pt x="16373" y="8990"/>
                  </a:cubicBezTo>
                  <a:cubicBezTo>
                    <a:pt x="16390" y="8972"/>
                    <a:pt x="16408" y="8953"/>
                    <a:pt x="16425" y="8934"/>
                  </a:cubicBezTo>
                  <a:cubicBezTo>
                    <a:pt x="16549" y="8801"/>
                    <a:pt x="16671" y="8669"/>
                    <a:pt x="16793" y="8537"/>
                  </a:cubicBezTo>
                  <a:cubicBezTo>
                    <a:pt x="16832" y="8494"/>
                    <a:pt x="16871" y="8452"/>
                    <a:pt x="16911" y="8409"/>
                  </a:cubicBezTo>
                  <a:cubicBezTo>
                    <a:pt x="16994" y="8319"/>
                    <a:pt x="17077" y="8229"/>
                    <a:pt x="17158" y="8140"/>
                  </a:cubicBezTo>
                  <a:cubicBezTo>
                    <a:pt x="17204" y="8091"/>
                    <a:pt x="17249" y="8042"/>
                    <a:pt x="17294" y="7993"/>
                  </a:cubicBezTo>
                  <a:cubicBezTo>
                    <a:pt x="17367" y="7913"/>
                    <a:pt x="17440" y="7833"/>
                    <a:pt x="17512" y="7754"/>
                  </a:cubicBezTo>
                  <a:cubicBezTo>
                    <a:pt x="17558" y="7704"/>
                    <a:pt x="17604" y="7653"/>
                    <a:pt x="17650" y="7603"/>
                  </a:cubicBezTo>
                  <a:cubicBezTo>
                    <a:pt x="17723" y="7523"/>
                    <a:pt x="17795" y="7443"/>
                    <a:pt x="17867" y="7364"/>
                  </a:cubicBezTo>
                  <a:cubicBezTo>
                    <a:pt x="17909" y="7318"/>
                    <a:pt x="17950" y="7272"/>
                    <a:pt x="17992" y="7227"/>
                  </a:cubicBezTo>
                  <a:cubicBezTo>
                    <a:pt x="18068" y="7143"/>
                    <a:pt x="18143" y="7060"/>
                    <a:pt x="18217" y="6977"/>
                  </a:cubicBezTo>
                  <a:cubicBezTo>
                    <a:pt x="18252" y="6939"/>
                    <a:pt x="18287" y="6900"/>
                    <a:pt x="18321" y="6862"/>
                  </a:cubicBezTo>
                  <a:cubicBezTo>
                    <a:pt x="18429" y="6743"/>
                    <a:pt x="18535" y="6625"/>
                    <a:pt x="18639" y="6509"/>
                  </a:cubicBezTo>
                  <a:cubicBezTo>
                    <a:pt x="19527" y="5516"/>
                    <a:pt x="20264" y="4666"/>
                    <a:pt x="20784" y="4067"/>
                  </a:cubicBezTo>
                  <a:cubicBezTo>
                    <a:pt x="21303" y="3465"/>
                    <a:pt x="21585" y="3139"/>
                    <a:pt x="21600" y="3121"/>
                  </a:cubicBezTo>
                  <a:cubicBezTo>
                    <a:pt x="21600" y="3121"/>
                    <a:pt x="18910" y="0"/>
                    <a:pt x="18910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4002" name="Shape 14002"/>
            <p:cNvSpPr/>
            <p:nvPr/>
          </p:nvSpPr>
          <p:spPr>
            <a:xfrm>
              <a:off x="11022541" y="4489293"/>
              <a:ext cx="2516398" cy="416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09" y="786"/>
                  </a:moveTo>
                  <a:cubicBezTo>
                    <a:pt x="20592" y="1120"/>
                    <a:pt x="20207" y="1532"/>
                    <a:pt x="19767" y="2000"/>
                  </a:cubicBezTo>
                  <a:cubicBezTo>
                    <a:pt x="19548" y="2222"/>
                    <a:pt x="19314" y="2456"/>
                    <a:pt x="19069" y="2700"/>
                  </a:cubicBezTo>
                  <a:cubicBezTo>
                    <a:pt x="18821" y="2918"/>
                    <a:pt x="18562" y="3153"/>
                    <a:pt x="18290" y="3391"/>
                  </a:cubicBezTo>
                  <a:cubicBezTo>
                    <a:pt x="18245" y="3430"/>
                    <a:pt x="18199" y="3468"/>
                    <a:pt x="18152" y="3509"/>
                  </a:cubicBezTo>
                  <a:cubicBezTo>
                    <a:pt x="17829" y="3783"/>
                    <a:pt x="17493" y="4060"/>
                    <a:pt x="17095" y="4371"/>
                  </a:cubicBezTo>
                  <a:cubicBezTo>
                    <a:pt x="16326" y="4967"/>
                    <a:pt x="15501" y="5531"/>
                    <a:pt x="14639" y="5958"/>
                  </a:cubicBezTo>
                  <a:cubicBezTo>
                    <a:pt x="14525" y="6013"/>
                    <a:pt x="14410" y="6068"/>
                    <a:pt x="14295" y="6124"/>
                  </a:cubicBezTo>
                  <a:cubicBezTo>
                    <a:pt x="14189" y="6175"/>
                    <a:pt x="14083" y="6227"/>
                    <a:pt x="13977" y="6278"/>
                  </a:cubicBezTo>
                  <a:cubicBezTo>
                    <a:pt x="13864" y="6334"/>
                    <a:pt x="13750" y="6389"/>
                    <a:pt x="13636" y="6446"/>
                  </a:cubicBezTo>
                  <a:cubicBezTo>
                    <a:pt x="13300" y="6602"/>
                    <a:pt x="12960" y="6741"/>
                    <a:pt x="12614" y="6828"/>
                  </a:cubicBezTo>
                  <a:cubicBezTo>
                    <a:pt x="11925" y="7020"/>
                    <a:pt x="11233" y="7165"/>
                    <a:pt x="10549" y="7246"/>
                  </a:cubicBezTo>
                  <a:cubicBezTo>
                    <a:pt x="10506" y="7253"/>
                    <a:pt x="10463" y="7258"/>
                    <a:pt x="10420" y="7263"/>
                  </a:cubicBezTo>
                  <a:cubicBezTo>
                    <a:pt x="10122" y="7297"/>
                    <a:pt x="9822" y="7288"/>
                    <a:pt x="9524" y="7267"/>
                  </a:cubicBezTo>
                  <a:cubicBezTo>
                    <a:pt x="9264" y="7240"/>
                    <a:pt x="9004" y="7214"/>
                    <a:pt x="8745" y="7189"/>
                  </a:cubicBezTo>
                  <a:cubicBezTo>
                    <a:pt x="8668" y="7182"/>
                    <a:pt x="8590" y="7174"/>
                    <a:pt x="8513" y="7168"/>
                  </a:cubicBezTo>
                  <a:cubicBezTo>
                    <a:pt x="8055" y="7099"/>
                    <a:pt x="7607" y="7017"/>
                    <a:pt x="7167" y="6876"/>
                  </a:cubicBezTo>
                  <a:cubicBezTo>
                    <a:pt x="6969" y="6813"/>
                    <a:pt x="6773" y="6738"/>
                    <a:pt x="6578" y="6646"/>
                  </a:cubicBezTo>
                  <a:cubicBezTo>
                    <a:pt x="6524" y="6623"/>
                    <a:pt x="6471" y="6600"/>
                    <a:pt x="6417" y="6577"/>
                  </a:cubicBezTo>
                  <a:cubicBezTo>
                    <a:pt x="5852" y="6330"/>
                    <a:pt x="5311" y="6045"/>
                    <a:pt x="4802" y="5739"/>
                  </a:cubicBezTo>
                  <a:cubicBezTo>
                    <a:pt x="4591" y="5626"/>
                    <a:pt x="4383" y="5477"/>
                    <a:pt x="4180" y="5319"/>
                  </a:cubicBezTo>
                  <a:cubicBezTo>
                    <a:pt x="4116" y="5268"/>
                    <a:pt x="4052" y="5217"/>
                    <a:pt x="3988" y="5166"/>
                  </a:cubicBezTo>
                  <a:cubicBezTo>
                    <a:pt x="3748" y="4968"/>
                    <a:pt x="3516" y="4776"/>
                    <a:pt x="3293" y="4589"/>
                  </a:cubicBezTo>
                  <a:cubicBezTo>
                    <a:pt x="3273" y="4573"/>
                    <a:pt x="3254" y="4557"/>
                    <a:pt x="3235" y="4540"/>
                  </a:cubicBezTo>
                  <a:cubicBezTo>
                    <a:pt x="3143" y="4462"/>
                    <a:pt x="3054" y="4384"/>
                    <a:pt x="2966" y="4305"/>
                  </a:cubicBezTo>
                  <a:cubicBezTo>
                    <a:pt x="2591" y="3969"/>
                    <a:pt x="2247" y="3636"/>
                    <a:pt x="1937" y="3320"/>
                  </a:cubicBezTo>
                  <a:cubicBezTo>
                    <a:pt x="1554" y="2923"/>
                    <a:pt x="1219" y="2493"/>
                    <a:pt x="947" y="2166"/>
                  </a:cubicBezTo>
                  <a:cubicBezTo>
                    <a:pt x="760" y="1921"/>
                    <a:pt x="600" y="1714"/>
                    <a:pt x="471" y="1548"/>
                  </a:cubicBezTo>
                  <a:cubicBezTo>
                    <a:pt x="229" y="1234"/>
                    <a:pt x="98" y="1065"/>
                    <a:pt x="80" y="1038"/>
                  </a:cubicBezTo>
                  <a:lnTo>
                    <a:pt x="0" y="1684"/>
                  </a:lnTo>
                  <a:cubicBezTo>
                    <a:pt x="1" y="1710"/>
                    <a:pt x="12" y="2196"/>
                    <a:pt x="34" y="3172"/>
                  </a:cubicBezTo>
                  <a:cubicBezTo>
                    <a:pt x="54" y="4134"/>
                    <a:pt x="88" y="5592"/>
                    <a:pt x="122" y="7386"/>
                  </a:cubicBezTo>
                  <a:cubicBezTo>
                    <a:pt x="187" y="10791"/>
                    <a:pt x="272" y="15640"/>
                    <a:pt x="352" y="21600"/>
                  </a:cubicBezTo>
                  <a:cubicBezTo>
                    <a:pt x="732" y="19328"/>
                    <a:pt x="1082" y="17233"/>
                    <a:pt x="1395" y="15363"/>
                  </a:cubicBezTo>
                  <a:cubicBezTo>
                    <a:pt x="1735" y="13200"/>
                    <a:pt x="2031" y="11319"/>
                    <a:pt x="2275" y="9775"/>
                  </a:cubicBezTo>
                  <a:cubicBezTo>
                    <a:pt x="2522" y="8256"/>
                    <a:pt x="2708" y="6968"/>
                    <a:pt x="2837" y="6109"/>
                  </a:cubicBezTo>
                  <a:cubicBezTo>
                    <a:pt x="2964" y="5243"/>
                    <a:pt x="3030" y="4806"/>
                    <a:pt x="3033" y="4783"/>
                  </a:cubicBezTo>
                  <a:cubicBezTo>
                    <a:pt x="3047" y="4795"/>
                    <a:pt x="3307" y="5015"/>
                    <a:pt x="3786" y="5408"/>
                  </a:cubicBezTo>
                  <a:cubicBezTo>
                    <a:pt x="4027" y="5590"/>
                    <a:pt x="4323" y="5839"/>
                    <a:pt x="4661" y="6045"/>
                  </a:cubicBezTo>
                  <a:cubicBezTo>
                    <a:pt x="4999" y="6244"/>
                    <a:pt x="5381" y="6449"/>
                    <a:pt x="5803" y="6648"/>
                  </a:cubicBezTo>
                  <a:cubicBezTo>
                    <a:pt x="6224" y="6847"/>
                    <a:pt x="6684" y="7042"/>
                    <a:pt x="7177" y="7209"/>
                  </a:cubicBezTo>
                  <a:cubicBezTo>
                    <a:pt x="7667" y="7358"/>
                    <a:pt x="8182" y="7428"/>
                    <a:pt x="8725" y="7496"/>
                  </a:cubicBezTo>
                  <a:cubicBezTo>
                    <a:pt x="9265" y="7537"/>
                    <a:pt x="9835" y="7596"/>
                    <a:pt x="10409" y="7530"/>
                  </a:cubicBezTo>
                  <a:cubicBezTo>
                    <a:pt x="10983" y="7449"/>
                    <a:pt x="11571" y="7328"/>
                    <a:pt x="12166" y="7166"/>
                  </a:cubicBezTo>
                  <a:cubicBezTo>
                    <a:pt x="12464" y="7077"/>
                    <a:pt x="12763" y="6980"/>
                    <a:pt x="13061" y="6891"/>
                  </a:cubicBezTo>
                  <a:cubicBezTo>
                    <a:pt x="13357" y="6754"/>
                    <a:pt x="13653" y="6617"/>
                    <a:pt x="13946" y="6482"/>
                  </a:cubicBezTo>
                  <a:cubicBezTo>
                    <a:pt x="14535" y="6190"/>
                    <a:pt x="15119" y="5857"/>
                    <a:pt x="15690" y="5508"/>
                  </a:cubicBezTo>
                  <a:cubicBezTo>
                    <a:pt x="16379" y="5061"/>
                    <a:pt x="17041" y="4540"/>
                    <a:pt x="17662" y="4012"/>
                  </a:cubicBezTo>
                  <a:cubicBezTo>
                    <a:pt x="18066" y="3669"/>
                    <a:pt x="18452" y="3323"/>
                    <a:pt x="18818" y="2992"/>
                  </a:cubicBezTo>
                  <a:cubicBezTo>
                    <a:pt x="19741" y="2122"/>
                    <a:pt x="20508" y="1241"/>
                    <a:pt x="21053" y="635"/>
                  </a:cubicBezTo>
                  <a:cubicBezTo>
                    <a:pt x="21276" y="375"/>
                    <a:pt x="21460" y="162"/>
                    <a:pt x="21600" y="0"/>
                  </a:cubicBezTo>
                  <a:cubicBezTo>
                    <a:pt x="21432" y="191"/>
                    <a:pt x="21198" y="456"/>
                    <a:pt x="20909" y="78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4003" name="Shape 14003"/>
            <p:cNvSpPr/>
            <p:nvPr/>
          </p:nvSpPr>
          <p:spPr>
            <a:xfrm>
              <a:off x="10680964" y="1166998"/>
              <a:ext cx="2317275" cy="33707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06" y="21577"/>
                  </a:moveTo>
                  <a:cubicBezTo>
                    <a:pt x="3415" y="21569"/>
                    <a:pt x="3427" y="21559"/>
                    <a:pt x="3440" y="21548"/>
                  </a:cubicBezTo>
                  <a:cubicBezTo>
                    <a:pt x="3445" y="21544"/>
                    <a:pt x="3448" y="21542"/>
                    <a:pt x="3453" y="21538"/>
                  </a:cubicBezTo>
                  <a:cubicBezTo>
                    <a:pt x="3466" y="21527"/>
                    <a:pt x="3484" y="21515"/>
                    <a:pt x="3501" y="21502"/>
                  </a:cubicBezTo>
                  <a:cubicBezTo>
                    <a:pt x="3508" y="21497"/>
                    <a:pt x="3513" y="21493"/>
                    <a:pt x="3521" y="21487"/>
                  </a:cubicBezTo>
                  <a:cubicBezTo>
                    <a:pt x="3547" y="21468"/>
                    <a:pt x="3576" y="21447"/>
                    <a:pt x="3609" y="21423"/>
                  </a:cubicBezTo>
                  <a:cubicBezTo>
                    <a:pt x="3688" y="21367"/>
                    <a:pt x="3784" y="21297"/>
                    <a:pt x="3900" y="21215"/>
                  </a:cubicBezTo>
                  <a:cubicBezTo>
                    <a:pt x="3933" y="21191"/>
                    <a:pt x="3968" y="21166"/>
                    <a:pt x="4004" y="21141"/>
                  </a:cubicBezTo>
                  <a:cubicBezTo>
                    <a:pt x="4026" y="21125"/>
                    <a:pt x="4049" y="21109"/>
                    <a:pt x="4072" y="21092"/>
                  </a:cubicBezTo>
                  <a:cubicBezTo>
                    <a:pt x="4083" y="21083"/>
                    <a:pt x="4095" y="21075"/>
                    <a:pt x="4107" y="21066"/>
                  </a:cubicBezTo>
                  <a:cubicBezTo>
                    <a:pt x="4127" y="21051"/>
                    <a:pt x="4147" y="21037"/>
                    <a:pt x="4168" y="21021"/>
                  </a:cubicBezTo>
                  <a:cubicBezTo>
                    <a:pt x="4181" y="21011"/>
                    <a:pt x="4194" y="21001"/>
                    <a:pt x="4208" y="20991"/>
                  </a:cubicBezTo>
                  <a:cubicBezTo>
                    <a:pt x="4220" y="20981"/>
                    <a:pt x="4232" y="20973"/>
                    <a:pt x="4245" y="20963"/>
                  </a:cubicBezTo>
                  <a:cubicBezTo>
                    <a:pt x="4260" y="20951"/>
                    <a:pt x="4275" y="20939"/>
                    <a:pt x="4290" y="20927"/>
                  </a:cubicBezTo>
                  <a:cubicBezTo>
                    <a:pt x="4579" y="20707"/>
                    <a:pt x="4931" y="20439"/>
                    <a:pt x="5334" y="20132"/>
                  </a:cubicBezTo>
                  <a:cubicBezTo>
                    <a:pt x="5532" y="19973"/>
                    <a:pt x="5743" y="19802"/>
                    <a:pt x="5964" y="19624"/>
                  </a:cubicBezTo>
                  <a:cubicBezTo>
                    <a:pt x="6185" y="19443"/>
                    <a:pt x="6426" y="19262"/>
                    <a:pt x="6660" y="19055"/>
                  </a:cubicBezTo>
                  <a:cubicBezTo>
                    <a:pt x="6900" y="18851"/>
                    <a:pt x="7150" y="18640"/>
                    <a:pt x="7409" y="18421"/>
                  </a:cubicBezTo>
                  <a:cubicBezTo>
                    <a:pt x="7473" y="18366"/>
                    <a:pt x="7539" y="18310"/>
                    <a:pt x="7605" y="18254"/>
                  </a:cubicBezTo>
                  <a:cubicBezTo>
                    <a:pt x="7669" y="18197"/>
                    <a:pt x="7733" y="18139"/>
                    <a:pt x="7799" y="18079"/>
                  </a:cubicBezTo>
                  <a:cubicBezTo>
                    <a:pt x="7930" y="17962"/>
                    <a:pt x="8062" y="17844"/>
                    <a:pt x="8197" y="17723"/>
                  </a:cubicBezTo>
                  <a:cubicBezTo>
                    <a:pt x="8467" y="17482"/>
                    <a:pt x="8748" y="17237"/>
                    <a:pt x="9022" y="16972"/>
                  </a:cubicBezTo>
                  <a:cubicBezTo>
                    <a:pt x="9298" y="16710"/>
                    <a:pt x="9585" y="16446"/>
                    <a:pt x="9873" y="16170"/>
                  </a:cubicBezTo>
                  <a:cubicBezTo>
                    <a:pt x="9954" y="16091"/>
                    <a:pt x="10036" y="16011"/>
                    <a:pt x="10119" y="15931"/>
                  </a:cubicBezTo>
                  <a:cubicBezTo>
                    <a:pt x="10151" y="15899"/>
                    <a:pt x="10184" y="15866"/>
                    <a:pt x="10217" y="15833"/>
                  </a:cubicBezTo>
                  <a:cubicBezTo>
                    <a:pt x="10279" y="15772"/>
                    <a:pt x="10341" y="15711"/>
                    <a:pt x="10403" y="15649"/>
                  </a:cubicBezTo>
                  <a:cubicBezTo>
                    <a:pt x="10480" y="15572"/>
                    <a:pt x="10558" y="15495"/>
                    <a:pt x="10636" y="15417"/>
                  </a:cubicBezTo>
                  <a:cubicBezTo>
                    <a:pt x="10698" y="15354"/>
                    <a:pt x="10760" y="15292"/>
                    <a:pt x="10822" y="15229"/>
                  </a:cubicBezTo>
                  <a:cubicBezTo>
                    <a:pt x="10901" y="15149"/>
                    <a:pt x="10979" y="15070"/>
                    <a:pt x="11057" y="14989"/>
                  </a:cubicBezTo>
                  <a:cubicBezTo>
                    <a:pt x="11119" y="14926"/>
                    <a:pt x="11181" y="14863"/>
                    <a:pt x="11243" y="14799"/>
                  </a:cubicBezTo>
                  <a:cubicBezTo>
                    <a:pt x="11322" y="14717"/>
                    <a:pt x="11401" y="14635"/>
                    <a:pt x="11480" y="14552"/>
                  </a:cubicBezTo>
                  <a:cubicBezTo>
                    <a:pt x="11542" y="14488"/>
                    <a:pt x="11603" y="14424"/>
                    <a:pt x="11665" y="14360"/>
                  </a:cubicBezTo>
                  <a:cubicBezTo>
                    <a:pt x="11745" y="14276"/>
                    <a:pt x="11825" y="14191"/>
                    <a:pt x="11905" y="14106"/>
                  </a:cubicBezTo>
                  <a:cubicBezTo>
                    <a:pt x="11965" y="14042"/>
                    <a:pt x="12025" y="13978"/>
                    <a:pt x="12085" y="13914"/>
                  </a:cubicBezTo>
                  <a:cubicBezTo>
                    <a:pt x="12170" y="13824"/>
                    <a:pt x="12254" y="13732"/>
                    <a:pt x="12339" y="13641"/>
                  </a:cubicBezTo>
                  <a:cubicBezTo>
                    <a:pt x="12394" y="13582"/>
                    <a:pt x="12449" y="13523"/>
                    <a:pt x="12504" y="13463"/>
                  </a:cubicBezTo>
                  <a:cubicBezTo>
                    <a:pt x="12598" y="13361"/>
                    <a:pt x="12691" y="13258"/>
                    <a:pt x="12784" y="13155"/>
                  </a:cubicBezTo>
                  <a:cubicBezTo>
                    <a:pt x="12830" y="13105"/>
                    <a:pt x="12876" y="13054"/>
                    <a:pt x="12922" y="13004"/>
                  </a:cubicBezTo>
                  <a:cubicBezTo>
                    <a:pt x="13061" y="12850"/>
                    <a:pt x="13200" y="12695"/>
                    <a:pt x="13338" y="12540"/>
                  </a:cubicBezTo>
                  <a:lnTo>
                    <a:pt x="13763" y="12055"/>
                  </a:lnTo>
                  <a:cubicBezTo>
                    <a:pt x="13905" y="11894"/>
                    <a:pt x="14049" y="11735"/>
                    <a:pt x="14186" y="11567"/>
                  </a:cubicBezTo>
                  <a:cubicBezTo>
                    <a:pt x="14463" y="11237"/>
                    <a:pt x="14738" y="10909"/>
                    <a:pt x="15012" y="10582"/>
                  </a:cubicBezTo>
                  <a:cubicBezTo>
                    <a:pt x="15154" y="10405"/>
                    <a:pt x="15296" y="10229"/>
                    <a:pt x="15437" y="10054"/>
                  </a:cubicBezTo>
                  <a:cubicBezTo>
                    <a:pt x="15502" y="9973"/>
                    <a:pt x="15567" y="9892"/>
                    <a:pt x="15632" y="9811"/>
                  </a:cubicBezTo>
                  <a:cubicBezTo>
                    <a:pt x="15779" y="9628"/>
                    <a:pt x="15924" y="9445"/>
                    <a:pt x="16067" y="9263"/>
                  </a:cubicBezTo>
                  <a:cubicBezTo>
                    <a:pt x="16094" y="9230"/>
                    <a:pt x="16121" y="9196"/>
                    <a:pt x="16147" y="9163"/>
                  </a:cubicBezTo>
                  <a:cubicBezTo>
                    <a:pt x="16153" y="9155"/>
                    <a:pt x="16159" y="9147"/>
                    <a:pt x="16165" y="9139"/>
                  </a:cubicBezTo>
                  <a:cubicBezTo>
                    <a:pt x="16302" y="8964"/>
                    <a:pt x="16438" y="8788"/>
                    <a:pt x="16570" y="8612"/>
                  </a:cubicBezTo>
                  <a:cubicBezTo>
                    <a:pt x="16583" y="8596"/>
                    <a:pt x="16595" y="8580"/>
                    <a:pt x="16608" y="8565"/>
                  </a:cubicBezTo>
                  <a:cubicBezTo>
                    <a:pt x="16677" y="8476"/>
                    <a:pt x="16744" y="8387"/>
                    <a:pt x="16812" y="8298"/>
                  </a:cubicBezTo>
                  <a:cubicBezTo>
                    <a:pt x="16860" y="8235"/>
                    <a:pt x="16909" y="8172"/>
                    <a:pt x="16956" y="8110"/>
                  </a:cubicBezTo>
                  <a:cubicBezTo>
                    <a:pt x="17036" y="8003"/>
                    <a:pt x="17114" y="7898"/>
                    <a:pt x="17192" y="7792"/>
                  </a:cubicBezTo>
                  <a:cubicBezTo>
                    <a:pt x="17231" y="7739"/>
                    <a:pt x="17271" y="7686"/>
                    <a:pt x="17309" y="7634"/>
                  </a:cubicBezTo>
                  <a:cubicBezTo>
                    <a:pt x="17422" y="7481"/>
                    <a:pt x="17534" y="7329"/>
                    <a:pt x="17644" y="7178"/>
                  </a:cubicBezTo>
                  <a:cubicBezTo>
                    <a:pt x="17758" y="7023"/>
                    <a:pt x="17870" y="6869"/>
                    <a:pt x="17983" y="6718"/>
                  </a:cubicBezTo>
                  <a:cubicBezTo>
                    <a:pt x="18200" y="6411"/>
                    <a:pt x="18411" y="6110"/>
                    <a:pt x="18615" y="5821"/>
                  </a:cubicBezTo>
                  <a:cubicBezTo>
                    <a:pt x="18718" y="5676"/>
                    <a:pt x="18818" y="5533"/>
                    <a:pt x="18918" y="5393"/>
                  </a:cubicBezTo>
                  <a:cubicBezTo>
                    <a:pt x="19014" y="5251"/>
                    <a:pt x="19108" y="5111"/>
                    <a:pt x="19200" y="4974"/>
                  </a:cubicBezTo>
                  <a:cubicBezTo>
                    <a:pt x="19571" y="4427"/>
                    <a:pt x="19912" y="3928"/>
                    <a:pt x="20201" y="3473"/>
                  </a:cubicBezTo>
                  <a:cubicBezTo>
                    <a:pt x="20493" y="3021"/>
                    <a:pt x="20754" y="2631"/>
                    <a:pt x="20955" y="2299"/>
                  </a:cubicBezTo>
                  <a:cubicBezTo>
                    <a:pt x="21058" y="2135"/>
                    <a:pt x="21149" y="1989"/>
                    <a:pt x="21227" y="1863"/>
                  </a:cubicBezTo>
                  <a:cubicBezTo>
                    <a:pt x="21267" y="1800"/>
                    <a:pt x="21303" y="1742"/>
                    <a:pt x="21336" y="1688"/>
                  </a:cubicBezTo>
                  <a:cubicBezTo>
                    <a:pt x="21470" y="1475"/>
                    <a:pt x="21554" y="1340"/>
                    <a:pt x="21586" y="1289"/>
                  </a:cubicBezTo>
                  <a:cubicBezTo>
                    <a:pt x="21594" y="1276"/>
                    <a:pt x="21599" y="1268"/>
                    <a:pt x="21600" y="1266"/>
                  </a:cubicBezTo>
                  <a:lnTo>
                    <a:pt x="18215" y="0"/>
                  </a:lnTo>
                  <a:cubicBezTo>
                    <a:pt x="18203" y="19"/>
                    <a:pt x="17981" y="376"/>
                    <a:pt x="17570" y="1033"/>
                  </a:cubicBezTo>
                  <a:cubicBezTo>
                    <a:pt x="17369" y="1365"/>
                    <a:pt x="17107" y="1755"/>
                    <a:pt x="16816" y="2207"/>
                  </a:cubicBezTo>
                  <a:cubicBezTo>
                    <a:pt x="16527" y="2662"/>
                    <a:pt x="16185" y="3161"/>
                    <a:pt x="15815" y="3708"/>
                  </a:cubicBezTo>
                  <a:cubicBezTo>
                    <a:pt x="15723" y="3845"/>
                    <a:pt x="15629" y="3985"/>
                    <a:pt x="15532" y="4127"/>
                  </a:cubicBezTo>
                  <a:cubicBezTo>
                    <a:pt x="15433" y="4267"/>
                    <a:pt x="15333" y="4410"/>
                    <a:pt x="15230" y="4555"/>
                  </a:cubicBezTo>
                  <a:cubicBezTo>
                    <a:pt x="15026" y="4844"/>
                    <a:pt x="14815" y="5145"/>
                    <a:pt x="14597" y="5452"/>
                  </a:cubicBezTo>
                  <a:cubicBezTo>
                    <a:pt x="14472" y="5621"/>
                    <a:pt x="14345" y="5793"/>
                    <a:pt x="14218" y="5967"/>
                  </a:cubicBezTo>
                  <a:cubicBezTo>
                    <a:pt x="14121" y="6099"/>
                    <a:pt x="14024" y="6233"/>
                    <a:pt x="13925" y="6367"/>
                  </a:cubicBezTo>
                  <a:cubicBezTo>
                    <a:pt x="13884" y="6423"/>
                    <a:pt x="13841" y="6479"/>
                    <a:pt x="13800" y="6535"/>
                  </a:cubicBezTo>
                  <a:cubicBezTo>
                    <a:pt x="13724" y="6638"/>
                    <a:pt x="13649" y="6740"/>
                    <a:pt x="13571" y="6843"/>
                  </a:cubicBezTo>
                  <a:cubicBezTo>
                    <a:pt x="13524" y="6906"/>
                    <a:pt x="13474" y="6970"/>
                    <a:pt x="13426" y="7033"/>
                  </a:cubicBezTo>
                  <a:cubicBezTo>
                    <a:pt x="13346" y="7137"/>
                    <a:pt x="13267" y="7242"/>
                    <a:pt x="13185" y="7346"/>
                  </a:cubicBezTo>
                  <a:cubicBezTo>
                    <a:pt x="13053" y="7522"/>
                    <a:pt x="12917" y="7697"/>
                    <a:pt x="12780" y="7873"/>
                  </a:cubicBezTo>
                  <a:cubicBezTo>
                    <a:pt x="12747" y="7915"/>
                    <a:pt x="12714" y="7956"/>
                    <a:pt x="12682" y="7998"/>
                  </a:cubicBezTo>
                  <a:cubicBezTo>
                    <a:pt x="12538" y="8180"/>
                    <a:pt x="12393" y="8362"/>
                    <a:pt x="12247" y="8545"/>
                  </a:cubicBezTo>
                  <a:cubicBezTo>
                    <a:pt x="12182" y="8626"/>
                    <a:pt x="12117" y="8707"/>
                    <a:pt x="12052" y="8788"/>
                  </a:cubicBezTo>
                  <a:cubicBezTo>
                    <a:pt x="11910" y="8963"/>
                    <a:pt x="11769" y="9139"/>
                    <a:pt x="11626" y="9316"/>
                  </a:cubicBezTo>
                  <a:cubicBezTo>
                    <a:pt x="11353" y="9643"/>
                    <a:pt x="11077" y="9971"/>
                    <a:pt x="10801" y="10301"/>
                  </a:cubicBezTo>
                  <a:cubicBezTo>
                    <a:pt x="10663" y="10469"/>
                    <a:pt x="10520" y="10628"/>
                    <a:pt x="10378" y="10789"/>
                  </a:cubicBezTo>
                  <a:lnTo>
                    <a:pt x="9952" y="11274"/>
                  </a:lnTo>
                  <a:cubicBezTo>
                    <a:pt x="9814" y="11429"/>
                    <a:pt x="9676" y="11584"/>
                    <a:pt x="9537" y="11738"/>
                  </a:cubicBezTo>
                  <a:cubicBezTo>
                    <a:pt x="9491" y="11789"/>
                    <a:pt x="9444" y="11840"/>
                    <a:pt x="9397" y="11891"/>
                  </a:cubicBezTo>
                  <a:cubicBezTo>
                    <a:pt x="9305" y="11993"/>
                    <a:pt x="9212" y="12095"/>
                    <a:pt x="9119" y="12196"/>
                  </a:cubicBezTo>
                  <a:cubicBezTo>
                    <a:pt x="9064" y="12256"/>
                    <a:pt x="9008" y="12316"/>
                    <a:pt x="8952" y="12376"/>
                  </a:cubicBezTo>
                  <a:cubicBezTo>
                    <a:pt x="8868" y="12467"/>
                    <a:pt x="8784" y="12558"/>
                    <a:pt x="8699" y="12649"/>
                  </a:cubicBezTo>
                  <a:cubicBezTo>
                    <a:pt x="8640" y="12712"/>
                    <a:pt x="8581" y="12775"/>
                    <a:pt x="8522" y="12837"/>
                  </a:cubicBezTo>
                  <a:cubicBezTo>
                    <a:pt x="8441" y="12923"/>
                    <a:pt x="8360" y="13009"/>
                    <a:pt x="8279" y="13094"/>
                  </a:cubicBezTo>
                  <a:cubicBezTo>
                    <a:pt x="8218" y="13159"/>
                    <a:pt x="8157" y="13222"/>
                    <a:pt x="8096" y="13286"/>
                  </a:cubicBezTo>
                  <a:cubicBezTo>
                    <a:pt x="8016" y="13368"/>
                    <a:pt x="7937" y="13451"/>
                    <a:pt x="7858" y="13533"/>
                  </a:cubicBezTo>
                  <a:cubicBezTo>
                    <a:pt x="7796" y="13597"/>
                    <a:pt x="7734" y="13660"/>
                    <a:pt x="7672" y="13723"/>
                  </a:cubicBezTo>
                  <a:cubicBezTo>
                    <a:pt x="7594" y="13804"/>
                    <a:pt x="7515" y="13883"/>
                    <a:pt x="7437" y="13963"/>
                  </a:cubicBezTo>
                  <a:cubicBezTo>
                    <a:pt x="7375" y="14026"/>
                    <a:pt x="7313" y="14088"/>
                    <a:pt x="7251" y="14151"/>
                  </a:cubicBezTo>
                  <a:cubicBezTo>
                    <a:pt x="7173" y="14229"/>
                    <a:pt x="7095" y="14306"/>
                    <a:pt x="7018" y="14383"/>
                  </a:cubicBezTo>
                  <a:cubicBezTo>
                    <a:pt x="6956" y="14445"/>
                    <a:pt x="6894" y="14506"/>
                    <a:pt x="6832" y="14567"/>
                  </a:cubicBezTo>
                  <a:cubicBezTo>
                    <a:pt x="6717" y="14681"/>
                    <a:pt x="6602" y="14794"/>
                    <a:pt x="6487" y="14904"/>
                  </a:cubicBezTo>
                  <a:cubicBezTo>
                    <a:pt x="6200" y="15180"/>
                    <a:pt x="5912" y="15444"/>
                    <a:pt x="5637" y="15706"/>
                  </a:cubicBezTo>
                  <a:cubicBezTo>
                    <a:pt x="5363" y="15971"/>
                    <a:pt x="5081" y="16216"/>
                    <a:pt x="4812" y="16457"/>
                  </a:cubicBezTo>
                  <a:cubicBezTo>
                    <a:pt x="4677" y="16578"/>
                    <a:pt x="4545" y="16696"/>
                    <a:pt x="4414" y="16813"/>
                  </a:cubicBezTo>
                  <a:cubicBezTo>
                    <a:pt x="4348" y="16873"/>
                    <a:pt x="4284" y="16931"/>
                    <a:pt x="4219" y="16988"/>
                  </a:cubicBezTo>
                  <a:cubicBezTo>
                    <a:pt x="4154" y="17044"/>
                    <a:pt x="4088" y="17100"/>
                    <a:pt x="4024" y="17155"/>
                  </a:cubicBezTo>
                  <a:cubicBezTo>
                    <a:pt x="3765" y="17374"/>
                    <a:pt x="3515" y="17585"/>
                    <a:pt x="3275" y="17789"/>
                  </a:cubicBezTo>
                  <a:cubicBezTo>
                    <a:pt x="3040" y="17996"/>
                    <a:pt x="2799" y="18177"/>
                    <a:pt x="2579" y="18358"/>
                  </a:cubicBezTo>
                  <a:cubicBezTo>
                    <a:pt x="2357" y="18536"/>
                    <a:pt x="2146" y="18707"/>
                    <a:pt x="1948" y="18866"/>
                  </a:cubicBezTo>
                  <a:cubicBezTo>
                    <a:pt x="1545" y="19173"/>
                    <a:pt x="1194" y="19441"/>
                    <a:pt x="904" y="19661"/>
                  </a:cubicBezTo>
                  <a:cubicBezTo>
                    <a:pt x="877" y="19684"/>
                    <a:pt x="850" y="19704"/>
                    <a:pt x="823" y="19725"/>
                  </a:cubicBezTo>
                  <a:cubicBezTo>
                    <a:pt x="809" y="19735"/>
                    <a:pt x="796" y="19745"/>
                    <a:pt x="782" y="19755"/>
                  </a:cubicBezTo>
                  <a:cubicBezTo>
                    <a:pt x="762" y="19770"/>
                    <a:pt x="742" y="19785"/>
                    <a:pt x="723" y="19799"/>
                  </a:cubicBezTo>
                  <a:cubicBezTo>
                    <a:pt x="711" y="19808"/>
                    <a:pt x="698" y="19817"/>
                    <a:pt x="686" y="19826"/>
                  </a:cubicBezTo>
                  <a:cubicBezTo>
                    <a:pt x="664" y="19842"/>
                    <a:pt x="643" y="19857"/>
                    <a:pt x="622" y="19872"/>
                  </a:cubicBezTo>
                  <a:cubicBezTo>
                    <a:pt x="585" y="19899"/>
                    <a:pt x="549" y="19924"/>
                    <a:pt x="515" y="19949"/>
                  </a:cubicBezTo>
                  <a:cubicBezTo>
                    <a:pt x="399" y="20031"/>
                    <a:pt x="302" y="20101"/>
                    <a:pt x="224" y="20157"/>
                  </a:cubicBezTo>
                  <a:cubicBezTo>
                    <a:pt x="191" y="20181"/>
                    <a:pt x="161" y="20202"/>
                    <a:pt x="135" y="20221"/>
                  </a:cubicBezTo>
                  <a:cubicBezTo>
                    <a:pt x="128" y="20227"/>
                    <a:pt x="122" y="20231"/>
                    <a:pt x="116" y="20236"/>
                  </a:cubicBezTo>
                  <a:cubicBezTo>
                    <a:pt x="98" y="20248"/>
                    <a:pt x="81" y="20261"/>
                    <a:pt x="67" y="20272"/>
                  </a:cubicBezTo>
                  <a:lnTo>
                    <a:pt x="65" y="20274"/>
                  </a:lnTo>
                  <a:cubicBezTo>
                    <a:pt x="61" y="20277"/>
                    <a:pt x="59" y="20279"/>
                    <a:pt x="55" y="20282"/>
                  </a:cubicBezTo>
                  <a:cubicBezTo>
                    <a:pt x="42" y="20293"/>
                    <a:pt x="29" y="20303"/>
                    <a:pt x="21" y="20311"/>
                  </a:cubicBezTo>
                  <a:cubicBezTo>
                    <a:pt x="19" y="20312"/>
                    <a:pt x="17" y="20314"/>
                    <a:pt x="17" y="20314"/>
                  </a:cubicBezTo>
                  <a:cubicBezTo>
                    <a:pt x="11" y="20320"/>
                    <a:pt x="7" y="20324"/>
                    <a:pt x="4" y="20328"/>
                  </a:cubicBezTo>
                  <a:cubicBezTo>
                    <a:pt x="4" y="20328"/>
                    <a:pt x="1" y="20332"/>
                    <a:pt x="0" y="20334"/>
                  </a:cubicBezTo>
                  <a:lnTo>
                    <a:pt x="3385" y="21600"/>
                  </a:lnTo>
                  <a:cubicBezTo>
                    <a:pt x="3389" y="21594"/>
                    <a:pt x="3396" y="21586"/>
                    <a:pt x="3406" y="21577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4004" name="Shape 14004"/>
            <p:cNvSpPr/>
            <p:nvPr/>
          </p:nvSpPr>
          <p:spPr>
            <a:xfrm>
              <a:off x="13211516" y="4478986"/>
              <a:ext cx="561139" cy="3129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600" extrusionOk="0">
                  <a:moveTo>
                    <a:pt x="21575" y="12125"/>
                  </a:moveTo>
                  <a:cubicBezTo>
                    <a:pt x="21554" y="11795"/>
                    <a:pt x="21528" y="11462"/>
                    <a:pt x="21502" y="11127"/>
                  </a:cubicBezTo>
                  <a:cubicBezTo>
                    <a:pt x="21472" y="10794"/>
                    <a:pt x="21426" y="10463"/>
                    <a:pt x="21336" y="10129"/>
                  </a:cubicBezTo>
                  <a:cubicBezTo>
                    <a:pt x="21176" y="9463"/>
                    <a:pt x="20976" y="8805"/>
                    <a:pt x="20747" y="8164"/>
                  </a:cubicBezTo>
                  <a:cubicBezTo>
                    <a:pt x="20642" y="7846"/>
                    <a:pt x="20498" y="7527"/>
                    <a:pt x="20344" y="7215"/>
                  </a:cubicBezTo>
                  <a:cubicBezTo>
                    <a:pt x="20181" y="6903"/>
                    <a:pt x="20027" y="6596"/>
                    <a:pt x="19868" y="6294"/>
                  </a:cubicBezTo>
                  <a:cubicBezTo>
                    <a:pt x="19251" y="5096"/>
                    <a:pt x="18408" y="3989"/>
                    <a:pt x="17662" y="3059"/>
                  </a:cubicBezTo>
                  <a:cubicBezTo>
                    <a:pt x="17467" y="2827"/>
                    <a:pt x="17283" y="2606"/>
                    <a:pt x="17108" y="2394"/>
                  </a:cubicBezTo>
                  <a:cubicBezTo>
                    <a:pt x="16909" y="2184"/>
                    <a:pt x="16725" y="1983"/>
                    <a:pt x="16550" y="1795"/>
                  </a:cubicBezTo>
                  <a:cubicBezTo>
                    <a:pt x="16181" y="1423"/>
                    <a:pt x="15865" y="1098"/>
                    <a:pt x="15597" y="830"/>
                  </a:cubicBezTo>
                  <a:cubicBezTo>
                    <a:pt x="15048" y="302"/>
                    <a:pt x="14732" y="0"/>
                    <a:pt x="14732" y="0"/>
                  </a:cubicBezTo>
                  <a:cubicBezTo>
                    <a:pt x="14745" y="17"/>
                    <a:pt x="15005" y="272"/>
                    <a:pt x="15451" y="707"/>
                  </a:cubicBezTo>
                  <a:cubicBezTo>
                    <a:pt x="15899" y="1160"/>
                    <a:pt x="16559" y="1814"/>
                    <a:pt x="17224" y="2606"/>
                  </a:cubicBezTo>
                  <a:cubicBezTo>
                    <a:pt x="17860" y="3394"/>
                    <a:pt x="18596" y="4333"/>
                    <a:pt x="19209" y="5350"/>
                  </a:cubicBezTo>
                  <a:cubicBezTo>
                    <a:pt x="19504" y="5857"/>
                    <a:pt x="19783" y="6386"/>
                    <a:pt x="20048" y="6928"/>
                  </a:cubicBezTo>
                  <a:cubicBezTo>
                    <a:pt x="20172" y="7201"/>
                    <a:pt x="20298" y="7476"/>
                    <a:pt x="20422" y="7752"/>
                  </a:cubicBezTo>
                  <a:cubicBezTo>
                    <a:pt x="20517" y="8029"/>
                    <a:pt x="20613" y="8307"/>
                    <a:pt x="20703" y="8584"/>
                  </a:cubicBezTo>
                  <a:cubicBezTo>
                    <a:pt x="20879" y="9142"/>
                    <a:pt x="21026" y="9706"/>
                    <a:pt x="21148" y="10266"/>
                  </a:cubicBezTo>
                  <a:cubicBezTo>
                    <a:pt x="21260" y="10826"/>
                    <a:pt x="21279" y="11375"/>
                    <a:pt x="21307" y="11915"/>
                  </a:cubicBezTo>
                  <a:cubicBezTo>
                    <a:pt x="21327" y="12455"/>
                    <a:pt x="21336" y="12982"/>
                    <a:pt x="21291" y="13483"/>
                  </a:cubicBezTo>
                  <a:cubicBezTo>
                    <a:pt x="21227" y="13982"/>
                    <a:pt x="21143" y="14457"/>
                    <a:pt x="21050" y="14900"/>
                  </a:cubicBezTo>
                  <a:cubicBezTo>
                    <a:pt x="20958" y="15342"/>
                    <a:pt x="20855" y="15750"/>
                    <a:pt x="20753" y="16114"/>
                  </a:cubicBezTo>
                  <a:cubicBezTo>
                    <a:pt x="20646" y="16477"/>
                    <a:pt x="20505" y="16792"/>
                    <a:pt x="20399" y="17054"/>
                  </a:cubicBezTo>
                  <a:cubicBezTo>
                    <a:pt x="20168" y="17579"/>
                    <a:pt x="20044" y="17863"/>
                    <a:pt x="20037" y="17878"/>
                  </a:cubicBezTo>
                  <a:cubicBezTo>
                    <a:pt x="20013" y="17883"/>
                    <a:pt x="19541" y="17977"/>
                    <a:pt x="18605" y="18164"/>
                  </a:cubicBezTo>
                  <a:cubicBezTo>
                    <a:pt x="17665" y="18348"/>
                    <a:pt x="16317" y="18622"/>
                    <a:pt x="14496" y="18959"/>
                  </a:cubicBezTo>
                  <a:cubicBezTo>
                    <a:pt x="12695" y="19298"/>
                    <a:pt x="10505" y="19709"/>
                    <a:pt x="7996" y="20180"/>
                  </a:cubicBezTo>
                  <a:cubicBezTo>
                    <a:pt x="5612" y="20609"/>
                    <a:pt x="2925" y="21084"/>
                    <a:pt x="0" y="21600"/>
                  </a:cubicBezTo>
                  <a:cubicBezTo>
                    <a:pt x="5094" y="21561"/>
                    <a:pt x="9430" y="21511"/>
                    <a:pt x="12530" y="21470"/>
                  </a:cubicBezTo>
                  <a:cubicBezTo>
                    <a:pt x="14156" y="21450"/>
                    <a:pt x="15394" y="21426"/>
                    <a:pt x="16258" y="21413"/>
                  </a:cubicBezTo>
                  <a:cubicBezTo>
                    <a:pt x="17123" y="21398"/>
                    <a:pt x="17580" y="21390"/>
                    <a:pt x="17629" y="21381"/>
                  </a:cubicBezTo>
                  <a:lnTo>
                    <a:pt x="18465" y="21225"/>
                  </a:lnTo>
                  <a:cubicBezTo>
                    <a:pt x="18478" y="21207"/>
                    <a:pt x="18710" y="20865"/>
                    <a:pt x="19144" y="20235"/>
                  </a:cubicBezTo>
                  <a:cubicBezTo>
                    <a:pt x="19344" y="19921"/>
                    <a:pt x="19608" y="19545"/>
                    <a:pt x="19833" y="19110"/>
                  </a:cubicBezTo>
                  <a:cubicBezTo>
                    <a:pt x="20054" y="18675"/>
                    <a:pt x="20290" y="18186"/>
                    <a:pt x="20516" y="17657"/>
                  </a:cubicBezTo>
                  <a:cubicBezTo>
                    <a:pt x="20622" y="17394"/>
                    <a:pt x="20733" y="17120"/>
                    <a:pt x="20849" y="16837"/>
                  </a:cubicBezTo>
                  <a:cubicBezTo>
                    <a:pt x="20960" y="16555"/>
                    <a:pt x="21066" y="16264"/>
                    <a:pt x="21133" y="15963"/>
                  </a:cubicBezTo>
                  <a:cubicBezTo>
                    <a:pt x="21286" y="15363"/>
                    <a:pt x="21411" y="14736"/>
                    <a:pt x="21506" y="14094"/>
                  </a:cubicBezTo>
                  <a:cubicBezTo>
                    <a:pt x="21570" y="13734"/>
                    <a:pt x="21594" y="13367"/>
                    <a:pt x="21598" y="12995"/>
                  </a:cubicBezTo>
                  <a:cubicBezTo>
                    <a:pt x="21600" y="12707"/>
                    <a:pt x="21589" y="12416"/>
                    <a:pt x="21575" y="1212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4005" name="Shape 14005"/>
            <p:cNvSpPr/>
            <p:nvPr/>
          </p:nvSpPr>
          <p:spPr>
            <a:xfrm>
              <a:off x="10691270" y="4333965"/>
              <a:ext cx="382646" cy="5620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17" y="8684"/>
                  </a:moveTo>
                  <a:lnTo>
                    <a:pt x="19617" y="8684"/>
                  </a:lnTo>
                  <a:cubicBezTo>
                    <a:pt x="19482" y="8000"/>
                    <a:pt x="19412" y="7660"/>
                    <a:pt x="19408" y="7642"/>
                  </a:cubicBezTo>
                  <a:lnTo>
                    <a:pt x="19908" y="7188"/>
                  </a:lnTo>
                  <a:lnTo>
                    <a:pt x="499" y="0"/>
                  </a:lnTo>
                  <a:lnTo>
                    <a:pt x="0" y="454"/>
                  </a:lnTo>
                  <a:cubicBezTo>
                    <a:pt x="0" y="454"/>
                    <a:pt x="74" y="812"/>
                    <a:pt x="209" y="1496"/>
                  </a:cubicBezTo>
                  <a:lnTo>
                    <a:pt x="209" y="1496"/>
                  </a:lnTo>
                  <a:cubicBezTo>
                    <a:pt x="337" y="2170"/>
                    <a:pt x="545" y="3192"/>
                    <a:pt x="760" y="4450"/>
                  </a:cubicBezTo>
                  <a:cubicBezTo>
                    <a:pt x="1161" y="6836"/>
                    <a:pt x="1694" y="10234"/>
                    <a:pt x="2192" y="14412"/>
                  </a:cubicBezTo>
                  <a:lnTo>
                    <a:pt x="21600" y="21600"/>
                  </a:lnTo>
                  <a:cubicBezTo>
                    <a:pt x="21103" y="17422"/>
                    <a:pt x="20569" y="14024"/>
                    <a:pt x="20168" y="11638"/>
                  </a:cubicBezTo>
                  <a:cubicBezTo>
                    <a:pt x="19953" y="10380"/>
                    <a:pt x="19745" y="9358"/>
                    <a:pt x="19617" y="8684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sp>
        <p:nvSpPr>
          <p:cNvPr id="14007" name="Shape 14007"/>
          <p:cNvSpPr/>
          <p:nvPr/>
        </p:nvSpPr>
        <p:spPr>
          <a:xfrm>
            <a:off x="9977137" y="1997065"/>
            <a:ext cx="1182892" cy="4711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 algn="l" defTabSz="914400">
              <a:defRPr sz="2000">
                <a:solidFill>
                  <a:srgbClr val="53585F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r>
              <a:rPr sz="933">
                <a:solidFill>
                  <a:schemeClr val="bg1">
                    <a:lumMod val="50000"/>
                  </a:schemeClr>
                </a:solidFill>
              </a:rPr>
              <a:t>Lorem Ipsum is simply dummy text of the printing.</a:t>
            </a:r>
          </a:p>
        </p:txBody>
      </p:sp>
      <p:sp>
        <p:nvSpPr>
          <p:cNvPr id="14008" name="Shape 14008"/>
          <p:cNvSpPr/>
          <p:nvPr/>
        </p:nvSpPr>
        <p:spPr>
          <a:xfrm>
            <a:off x="7759638" y="3193413"/>
            <a:ext cx="1182892" cy="4711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 algn="l" defTabSz="914400">
              <a:defRPr sz="2000">
                <a:solidFill>
                  <a:srgbClr val="53585F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r>
              <a:rPr sz="933">
                <a:solidFill>
                  <a:schemeClr val="bg1">
                    <a:lumMod val="50000"/>
                  </a:schemeClr>
                </a:solidFill>
              </a:rPr>
              <a:t>Lorem Ipsum is simply dummy text of the printing.</a:t>
            </a:r>
          </a:p>
        </p:txBody>
      </p:sp>
      <p:sp>
        <p:nvSpPr>
          <p:cNvPr id="14009" name="Shape 14009"/>
          <p:cNvSpPr/>
          <p:nvPr/>
        </p:nvSpPr>
        <p:spPr>
          <a:xfrm>
            <a:off x="7759638" y="1997065"/>
            <a:ext cx="1182892" cy="4711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 algn="l" defTabSz="914400">
              <a:defRPr sz="2000">
                <a:solidFill>
                  <a:srgbClr val="53585F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r>
              <a:rPr sz="933" dirty="0">
                <a:solidFill>
                  <a:schemeClr val="bg1">
                    <a:lumMod val="50000"/>
                  </a:schemeClr>
                </a:solidFill>
              </a:rPr>
              <a:t>Lorem Ipsum is simply dummy text of the printing.</a:t>
            </a:r>
          </a:p>
        </p:txBody>
      </p:sp>
      <p:sp>
        <p:nvSpPr>
          <p:cNvPr id="14010" name="Shape 14010"/>
          <p:cNvSpPr/>
          <p:nvPr/>
        </p:nvSpPr>
        <p:spPr>
          <a:xfrm>
            <a:off x="10145906" y="3193413"/>
            <a:ext cx="1182892" cy="4711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 algn="l" defTabSz="914400">
              <a:defRPr sz="2000">
                <a:solidFill>
                  <a:srgbClr val="53585F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r>
              <a:rPr sz="933">
                <a:solidFill>
                  <a:schemeClr val="bg1">
                    <a:lumMod val="50000"/>
                  </a:schemeClr>
                </a:solidFill>
              </a:rPr>
              <a:t>Lorem Ipsum is simply dummy text of the printing.</a:t>
            </a:r>
          </a:p>
        </p:txBody>
      </p:sp>
      <p:grpSp>
        <p:nvGrpSpPr>
          <p:cNvPr id="14013" name="Group 14013"/>
          <p:cNvGrpSpPr/>
          <p:nvPr/>
        </p:nvGrpSpPr>
        <p:grpSpPr>
          <a:xfrm>
            <a:off x="9224335" y="2235590"/>
            <a:ext cx="479787" cy="2224053"/>
            <a:chOff x="0" y="0"/>
            <a:chExt cx="959572" cy="4448105"/>
          </a:xfrm>
        </p:grpSpPr>
        <p:sp>
          <p:nvSpPr>
            <p:cNvPr id="14011" name="Shape 14011"/>
            <p:cNvSpPr/>
            <p:nvPr/>
          </p:nvSpPr>
          <p:spPr>
            <a:xfrm flipH="1">
              <a:off x="0" y="72093"/>
              <a:ext cx="941625" cy="4376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</a:path>
              </a:pathLst>
            </a:custGeom>
            <a:noFill/>
            <a:ln w="12700" cap="flat" cmpd="sng">
              <a:solidFill>
                <a:srgbClr val="3D4247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4267"/>
            </a:p>
          </p:txBody>
        </p:sp>
        <p:sp>
          <p:nvSpPr>
            <p:cNvPr id="14012" name="Shape 14012"/>
            <p:cNvSpPr/>
            <p:nvPr/>
          </p:nvSpPr>
          <p:spPr>
            <a:xfrm flipH="1">
              <a:off x="830519" y="0"/>
              <a:ext cx="129054" cy="1290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3D4247"/>
            </a:solidFill>
            <a:ln w="12700" cap="flat" cmpd="sng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</p:grpSp>
      <p:grpSp>
        <p:nvGrpSpPr>
          <p:cNvPr id="14016" name="Group 14016"/>
          <p:cNvGrpSpPr/>
          <p:nvPr/>
        </p:nvGrpSpPr>
        <p:grpSpPr>
          <a:xfrm>
            <a:off x="6348542" y="2235590"/>
            <a:ext cx="1202871" cy="897972"/>
            <a:chOff x="0" y="0"/>
            <a:chExt cx="2405739" cy="1795943"/>
          </a:xfrm>
        </p:grpSpPr>
        <p:sp>
          <p:nvSpPr>
            <p:cNvPr id="14014" name="Shape 14014"/>
            <p:cNvSpPr/>
            <p:nvPr/>
          </p:nvSpPr>
          <p:spPr>
            <a:xfrm flipH="1">
              <a:off x="0" y="72093"/>
              <a:ext cx="2353084" cy="1723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</a:path>
              </a:pathLst>
            </a:custGeom>
            <a:noFill/>
            <a:ln w="12700" cap="flat" cmpd="sng">
              <a:solidFill>
                <a:srgbClr val="3D4247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4267"/>
            </a:p>
          </p:txBody>
        </p:sp>
        <p:sp>
          <p:nvSpPr>
            <p:cNvPr id="14015" name="Shape 14015"/>
            <p:cNvSpPr/>
            <p:nvPr/>
          </p:nvSpPr>
          <p:spPr>
            <a:xfrm flipH="1">
              <a:off x="2276687" y="0"/>
              <a:ext cx="129053" cy="1290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3D4247"/>
            </a:solidFill>
            <a:ln w="12700" cap="flat" cmpd="sng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</p:grpSp>
      <p:grpSp>
        <p:nvGrpSpPr>
          <p:cNvPr id="14019" name="Group 14019"/>
          <p:cNvGrpSpPr/>
          <p:nvPr/>
        </p:nvGrpSpPr>
        <p:grpSpPr>
          <a:xfrm>
            <a:off x="9808366" y="3439127"/>
            <a:ext cx="64527" cy="1038503"/>
            <a:chOff x="0" y="0"/>
            <a:chExt cx="129052" cy="2077004"/>
          </a:xfrm>
        </p:grpSpPr>
        <p:sp>
          <p:nvSpPr>
            <p:cNvPr id="14017" name="Shape 14017"/>
            <p:cNvSpPr/>
            <p:nvPr/>
          </p:nvSpPr>
          <p:spPr>
            <a:xfrm flipH="1">
              <a:off x="49117" y="67374"/>
              <a:ext cx="52092" cy="2009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</a:path>
              </a:pathLst>
            </a:custGeom>
            <a:noFill/>
            <a:ln w="12700" cap="flat" cmpd="sng">
              <a:solidFill>
                <a:srgbClr val="3D4247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4267"/>
            </a:p>
          </p:txBody>
        </p:sp>
        <p:sp>
          <p:nvSpPr>
            <p:cNvPr id="14018" name="Shape 14018"/>
            <p:cNvSpPr/>
            <p:nvPr/>
          </p:nvSpPr>
          <p:spPr>
            <a:xfrm flipH="1">
              <a:off x="-1" y="0"/>
              <a:ext cx="129054" cy="1290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3D4247"/>
            </a:solidFill>
            <a:ln w="12700" cap="flat" cmpd="sng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</p:grpSp>
      <p:grpSp>
        <p:nvGrpSpPr>
          <p:cNvPr id="14022" name="Group 14022"/>
          <p:cNvGrpSpPr/>
          <p:nvPr/>
        </p:nvGrpSpPr>
        <p:grpSpPr>
          <a:xfrm>
            <a:off x="7409159" y="3449864"/>
            <a:ext cx="142253" cy="570987"/>
            <a:chOff x="0" y="-10019"/>
            <a:chExt cx="284504" cy="1141969"/>
          </a:xfrm>
        </p:grpSpPr>
        <p:sp>
          <p:nvSpPr>
            <p:cNvPr id="14020" name="Shape 14020"/>
            <p:cNvSpPr/>
            <p:nvPr/>
          </p:nvSpPr>
          <p:spPr>
            <a:xfrm flipH="1">
              <a:off x="0" y="56957"/>
              <a:ext cx="260876" cy="10749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</a:path>
              </a:pathLst>
            </a:custGeom>
            <a:noFill/>
            <a:ln w="12700" cap="flat" cmpd="sng">
              <a:solidFill>
                <a:srgbClr val="3D4247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4267"/>
            </a:p>
          </p:txBody>
        </p:sp>
        <p:sp>
          <p:nvSpPr>
            <p:cNvPr id="14021" name="Shape 14021"/>
            <p:cNvSpPr/>
            <p:nvPr/>
          </p:nvSpPr>
          <p:spPr>
            <a:xfrm flipH="1">
              <a:off x="155452" y="-10019"/>
              <a:ext cx="129052" cy="1290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3D4247"/>
            </a:solidFill>
            <a:ln w="12700" cap="flat" cmpd="sng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</p:grpSp>
      <p:sp>
        <p:nvSpPr>
          <p:cNvPr id="14023" name="Shape 14023"/>
          <p:cNvSpPr/>
          <p:nvPr/>
        </p:nvSpPr>
        <p:spPr>
          <a:xfrm>
            <a:off x="5092625" y="2983713"/>
            <a:ext cx="809012" cy="7811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540" y="20848"/>
                </a:moveTo>
                <a:cubicBezTo>
                  <a:pt x="3137" y="20848"/>
                  <a:pt x="2813" y="20512"/>
                  <a:pt x="2813" y="20094"/>
                </a:cubicBezTo>
                <a:cubicBezTo>
                  <a:pt x="2813" y="19681"/>
                  <a:pt x="3137" y="19342"/>
                  <a:pt x="3540" y="19342"/>
                </a:cubicBezTo>
                <a:cubicBezTo>
                  <a:pt x="3939" y="19342"/>
                  <a:pt x="4267" y="19681"/>
                  <a:pt x="4267" y="20094"/>
                </a:cubicBezTo>
                <a:cubicBezTo>
                  <a:pt x="4267" y="20512"/>
                  <a:pt x="3939" y="20848"/>
                  <a:pt x="3540" y="20848"/>
                </a:cubicBezTo>
                <a:cubicBezTo>
                  <a:pt x="3540" y="20848"/>
                  <a:pt x="3540" y="20848"/>
                  <a:pt x="3540" y="20848"/>
                </a:cubicBezTo>
                <a:close/>
                <a:moveTo>
                  <a:pt x="3540" y="18592"/>
                </a:moveTo>
                <a:cubicBezTo>
                  <a:pt x="2738" y="18592"/>
                  <a:pt x="2085" y="19264"/>
                  <a:pt x="2085" y="20094"/>
                </a:cubicBezTo>
                <a:cubicBezTo>
                  <a:pt x="2085" y="20926"/>
                  <a:pt x="2738" y="21600"/>
                  <a:pt x="3540" y="21600"/>
                </a:cubicBezTo>
                <a:cubicBezTo>
                  <a:pt x="4343" y="21600"/>
                  <a:pt x="4991" y="20926"/>
                  <a:pt x="4991" y="20094"/>
                </a:cubicBezTo>
                <a:cubicBezTo>
                  <a:pt x="4991" y="19264"/>
                  <a:pt x="4343" y="18592"/>
                  <a:pt x="3540" y="18592"/>
                </a:cubicBezTo>
                <a:cubicBezTo>
                  <a:pt x="3540" y="18592"/>
                  <a:pt x="3540" y="18592"/>
                  <a:pt x="3540" y="18592"/>
                </a:cubicBezTo>
                <a:close/>
                <a:moveTo>
                  <a:pt x="11142" y="20848"/>
                </a:moveTo>
                <a:cubicBezTo>
                  <a:pt x="10740" y="20848"/>
                  <a:pt x="10415" y="20512"/>
                  <a:pt x="10415" y="20094"/>
                </a:cubicBezTo>
                <a:cubicBezTo>
                  <a:pt x="10415" y="19681"/>
                  <a:pt x="10740" y="19342"/>
                  <a:pt x="11142" y="19342"/>
                </a:cubicBezTo>
                <a:cubicBezTo>
                  <a:pt x="11542" y="19342"/>
                  <a:pt x="11867" y="19681"/>
                  <a:pt x="11867" y="20094"/>
                </a:cubicBezTo>
                <a:cubicBezTo>
                  <a:pt x="11867" y="20512"/>
                  <a:pt x="11542" y="20848"/>
                  <a:pt x="11142" y="20848"/>
                </a:cubicBezTo>
                <a:cubicBezTo>
                  <a:pt x="11142" y="20848"/>
                  <a:pt x="11142" y="20848"/>
                  <a:pt x="11142" y="20848"/>
                </a:cubicBezTo>
                <a:close/>
                <a:moveTo>
                  <a:pt x="11142" y="18592"/>
                </a:moveTo>
                <a:cubicBezTo>
                  <a:pt x="10340" y="18592"/>
                  <a:pt x="9688" y="19264"/>
                  <a:pt x="9688" y="20094"/>
                </a:cubicBezTo>
                <a:cubicBezTo>
                  <a:pt x="9688" y="20926"/>
                  <a:pt x="10340" y="21600"/>
                  <a:pt x="11142" y="21600"/>
                </a:cubicBezTo>
                <a:cubicBezTo>
                  <a:pt x="11945" y="21600"/>
                  <a:pt x="12594" y="20926"/>
                  <a:pt x="12594" y="20094"/>
                </a:cubicBezTo>
                <a:cubicBezTo>
                  <a:pt x="12594" y="19264"/>
                  <a:pt x="11945" y="18592"/>
                  <a:pt x="11142" y="18592"/>
                </a:cubicBezTo>
                <a:cubicBezTo>
                  <a:pt x="11142" y="18592"/>
                  <a:pt x="11142" y="18592"/>
                  <a:pt x="11142" y="18592"/>
                </a:cubicBezTo>
                <a:close/>
                <a:moveTo>
                  <a:pt x="14493" y="17477"/>
                </a:moveTo>
                <a:lnTo>
                  <a:pt x="14493" y="19083"/>
                </a:lnTo>
                <a:cubicBezTo>
                  <a:pt x="14493" y="19484"/>
                  <a:pt x="14179" y="19809"/>
                  <a:pt x="13793" y="19809"/>
                </a:cubicBezTo>
                <a:lnTo>
                  <a:pt x="13043" y="19809"/>
                </a:lnTo>
                <a:cubicBezTo>
                  <a:pt x="12909" y="18846"/>
                  <a:pt x="12107" y="18106"/>
                  <a:pt x="11140" y="18106"/>
                </a:cubicBezTo>
                <a:cubicBezTo>
                  <a:pt x="10176" y="18106"/>
                  <a:pt x="9375" y="18846"/>
                  <a:pt x="9240" y="19809"/>
                </a:cubicBezTo>
                <a:lnTo>
                  <a:pt x="5440" y="19809"/>
                </a:lnTo>
                <a:cubicBezTo>
                  <a:pt x="5305" y="18846"/>
                  <a:pt x="4504" y="18106"/>
                  <a:pt x="3540" y="18106"/>
                </a:cubicBezTo>
                <a:cubicBezTo>
                  <a:pt x="2576" y="18106"/>
                  <a:pt x="1775" y="18846"/>
                  <a:pt x="1639" y="19809"/>
                </a:cubicBezTo>
                <a:lnTo>
                  <a:pt x="701" y="19809"/>
                </a:lnTo>
                <a:cubicBezTo>
                  <a:pt x="314" y="19809"/>
                  <a:pt x="0" y="19484"/>
                  <a:pt x="0" y="19083"/>
                </a:cubicBezTo>
                <a:lnTo>
                  <a:pt x="0" y="17477"/>
                </a:lnTo>
                <a:cubicBezTo>
                  <a:pt x="0" y="17477"/>
                  <a:pt x="14493" y="17477"/>
                  <a:pt x="14493" y="17477"/>
                </a:cubicBezTo>
                <a:close/>
                <a:moveTo>
                  <a:pt x="13018" y="15952"/>
                </a:moveTo>
                <a:lnTo>
                  <a:pt x="10352" y="15952"/>
                </a:lnTo>
                <a:cubicBezTo>
                  <a:pt x="10292" y="15952"/>
                  <a:pt x="10244" y="15902"/>
                  <a:pt x="10244" y="15840"/>
                </a:cubicBezTo>
                <a:lnTo>
                  <a:pt x="10244" y="13709"/>
                </a:lnTo>
                <a:cubicBezTo>
                  <a:pt x="10244" y="13646"/>
                  <a:pt x="10292" y="13597"/>
                  <a:pt x="10352" y="13597"/>
                </a:cubicBezTo>
                <a:lnTo>
                  <a:pt x="10860" y="13597"/>
                </a:lnTo>
                <a:cubicBezTo>
                  <a:pt x="10887" y="13597"/>
                  <a:pt x="10917" y="13609"/>
                  <a:pt x="10938" y="13628"/>
                </a:cubicBezTo>
                <a:lnTo>
                  <a:pt x="13092" y="15759"/>
                </a:lnTo>
                <a:cubicBezTo>
                  <a:pt x="13165" y="15828"/>
                  <a:pt x="13117" y="15952"/>
                  <a:pt x="13018" y="15952"/>
                </a:cubicBezTo>
                <a:cubicBezTo>
                  <a:pt x="13018" y="15952"/>
                  <a:pt x="13018" y="15952"/>
                  <a:pt x="13018" y="15952"/>
                </a:cubicBezTo>
                <a:close/>
                <a:moveTo>
                  <a:pt x="14217" y="15859"/>
                </a:moveTo>
                <a:lnTo>
                  <a:pt x="11463" y="13040"/>
                </a:lnTo>
                <a:cubicBezTo>
                  <a:pt x="11290" y="12859"/>
                  <a:pt x="11052" y="12759"/>
                  <a:pt x="10808" y="12759"/>
                </a:cubicBezTo>
                <a:lnTo>
                  <a:pt x="9420" y="12759"/>
                </a:lnTo>
                <a:lnTo>
                  <a:pt x="9420" y="12221"/>
                </a:lnTo>
                <a:cubicBezTo>
                  <a:pt x="9420" y="11819"/>
                  <a:pt x="9105" y="11496"/>
                  <a:pt x="8717" y="11496"/>
                </a:cubicBezTo>
                <a:lnTo>
                  <a:pt x="701" y="11496"/>
                </a:lnTo>
                <a:cubicBezTo>
                  <a:pt x="313" y="11496"/>
                  <a:pt x="0" y="11819"/>
                  <a:pt x="0" y="12221"/>
                </a:cubicBezTo>
                <a:lnTo>
                  <a:pt x="0" y="17075"/>
                </a:lnTo>
                <a:lnTo>
                  <a:pt x="14493" y="17075"/>
                </a:lnTo>
                <a:lnTo>
                  <a:pt x="14493" y="16546"/>
                </a:lnTo>
                <a:cubicBezTo>
                  <a:pt x="14493" y="16289"/>
                  <a:pt x="14394" y="16039"/>
                  <a:pt x="14217" y="15859"/>
                </a:cubicBezTo>
                <a:cubicBezTo>
                  <a:pt x="14217" y="15859"/>
                  <a:pt x="14217" y="15859"/>
                  <a:pt x="14217" y="15859"/>
                </a:cubicBezTo>
                <a:close/>
                <a:moveTo>
                  <a:pt x="21600" y="9261"/>
                </a:moveTo>
                <a:cubicBezTo>
                  <a:pt x="21600" y="13378"/>
                  <a:pt x="18991" y="16876"/>
                  <a:pt x="15394" y="18076"/>
                </a:cubicBezTo>
                <a:lnTo>
                  <a:pt x="15394" y="16757"/>
                </a:lnTo>
                <a:cubicBezTo>
                  <a:pt x="18315" y="15610"/>
                  <a:pt x="20398" y="12683"/>
                  <a:pt x="20398" y="9261"/>
                </a:cubicBezTo>
                <a:cubicBezTo>
                  <a:pt x="20398" y="4841"/>
                  <a:pt x="16925" y="1245"/>
                  <a:pt x="12658" y="1245"/>
                </a:cubicBezTo>
                <a:cubicBezTo>
                  <a:pt x="8390" y="1245"/>
                  <a:pt x="4919" y="4841"/>
                  <a:pt x="4919" y="9261"/>
                </a:cubicBezTo>
                <a:cubicBezTo>
                  <a:pt x="4919" y="9704"/>
                  <a:pt x="4954" y="10138"/>
                  <a:pt x="5021" y="10562"/>
                </a:cubicBezTo>
                <a:lnTo>
                  <a:pt x="3806" y="10562"/>
                </a:lnTo>
                <a:cubicBezTo>
                  <a:pt x="3748" y="10137"/>
                  <a:pt x="3716" y="9703"/>
                  <a:pt x="3716" y="9261"/>
                </a:cubicBezTo>
                <a:cubicBezTo>
                  <a:pt x="3716" y="4154"/>
                  <a:pt x="7728" y="0"/>
                  <a:pt x="12658" y="0"/>
                </a:cubicBezTo>
                <a:cubicBezTo>
                  <a:pt x="17589" y="0"/>
                  <a:pt x="21600" y="4154"/>
                  <a:pt x="21600" y="9261"/>
                </a:cubicBezTo>
                <a:cubicBezTo>
                  <a:pt x="21600" y="9261"/>
                  <a:pt x="21600" y="9261"/>
                  <a:pt x="21600" y="9261"/>
                </a:cubicBezTo>
                <a:close/>
                <a:moveTo>
                  <a:pt x="12071" y="9261"/>
                </a:moveTo>
                <a:cubicBezTo>
                  <a:pt x="12071" y="8926"/>
                  <a:pt x="12334" y="8653"/>
                  <a:pt x="12658" y="8653"/>
                </a:cubicBezTo>
                <a:cubicBezTo>
                  <a:pt x="12982" y="8653"/>
                  <a:pt x="13245" y="8926"/>
                  <a:pt x="13245" y="9261"/>
                </a:cubicBezTo>
                <a:cubicBezTo>
                  <a:pt x="13245" y="9596"/>
                  <a:pt x="12982" y="9868"/>
                  <a:pt x="12658" y="9868"/>
                </a:cubicBezTo>
                <a:cubicBezTo>
                  <a:pt x="12334" y="9868"/>
                  <a:pt x="12071" y="9596"/>
                  <a:pt x="12071" y="9261"/>
                </a:cubicBezTo>
                <a:cubicBezTo>
                  <a:pt x="12071" y="9261"/>
                  <a:pt x="12071" y="9261"/>
                  <a:pt x="12071" y="9261"/>
                </a:cubicBezTo>
                <a:close/>
                <a:moveTo>
                  <a:pt x="13831" y="9114"/>
                </a:moveTo>
                <a:cubicBezTo>
                  <a:pt x="13805" y="8891"/>
                  <a:pt x="13724" y="8687"/>
                  <a:pt x="13597" y="8517"/>
                </a:cubicBezTo>
                <a:lnTo>
                  <a:pt x="14463" y="2954"/>
                </a:lnTo>
                <a:cubicBezTo>
                  <a:pt x="14495" y="2746"/>
                  <a:pt x="14367" y="2549"/>
                  <a:pt x="14170" y="2502"/>
                </a:cubicBezTo>
                <a:lnTo>
                  <a:pt x="14160" y="2499"/>
                </a:lnTo>
                <a:cubicBezTo>
                  <a:pt x="13963" y="2453"/>
                  <a:pt x="13764" y="2572"/>
                  <a:pt x="13706" y="2773"/>
                </a:cubicBezTo>
                <a:lnTo>
                  <a:pt x="12129" y="8166"/>
                </a:lnTo>
                <a:cubicBezTo>
                  <a:pt x="11740" y="8368"/>
                  <a:pt x="11470" y="8780"/>
                  <a:pt x="11470" y="9261"/>
                </a:cubicBezTo>
                <a:cubicBezTo>
                  <a:pt x="11470" y="9939"/>
                  <a:pt x="12003" y="10491"/>
                  <a:pt x="12658" y="10491"/>
                </a:cubicBezTo>
                <a:cubicBezTo>
                  <a:pt x="12779" y="10491"/>
                  <a:pt x="12895" y="10466"/>
                  <a:pt x="13006" y="10430"/>
                </a:cubicBezTo>
                <a:lnTo>
                  <a:pt x="16300" y="12204"/>
                </a:lnTo>
                <a:cubicBezTo>
                  <a:pt x="16481" y="12301"/>
                  <a:pt x="16704" y="12240"/>
                  <a:pt x="16816" y="12062"/>
                </a:cubicBezTo>
                <a:lnTo>
                  <a:pt x="16821" y="12054"/>
                </a:lnTo>
                <a:cubicBezTo>
                  <a:pt x="16932" y="11878"/>
                  <a:pt x="16895" y="11642"/>
                  <a:pt x="16735" y="11509"/>
                </a:cubicBezTo>
                <a:cubicBezTo>
                  <a:pt x="16735" y="11509"/>
                  <a:pt x="13831" y="9114"/>
                  <a:pt x="13831" y="9114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sp>
        <p:nvSpPr>
          <p:cNvPr id="14024" name="Shape 14024"/>
          <p:cNvSpPr/>
          <p:nvPr/>
        </p:nvSpPr>
        <p:spPr>
          <a:xfrm>
            <a:off x="9568985" y="4874664"/>
            <a:ext cx="596905" cy="5973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2" h="21394" extrusionOk="0">
                <a:moveTo>
                  <a:pt x="19248" y="18282"/>
                </a:moveTo>
                <a:lnTo>
                  <a:pt x="18600" y="16234"/>
                </a:lnTo>
                <a:lnTo>
                  <a:pt x="16090" y="18589"/>
                </a:lnTo>
                <a:lnTo>
                  <a:pt x="18110" y="19354"/>
                </a:lnTo>
                <a:cubicBezTo>
                  <a:pt x="18110" y="19354"/>
                  <a:pt x="19248" y="18282"/>
                  <a:pt x="19248" y="18282"/>
                </a:cubicBezTo>
                <a:close/>
                <a:moveTo>
                  <a:pt x="20618" y="20033"/>
                </a:moveTo>
                <a:cubicBezTo>
                  <a:pt x="20689" y="20266"/>
                  <a:pt x="20625" y="20518"/>
                  <a:pt x="20446" y="20688"/>
                </a:cubicBezTo>
                <a:cubicBezTo>
                  <a:pt x="20265" y="20853"/>
                  <a:pt x="20008" y="20903"/>
                  <a:pt x="19780" y="20821"/>
                </a:cubicBezTo>
                <a:lnTo>
                  <a:pt x="14654" y="18874"/>
                </a:lnTo>
                <a:lnTo>
                  <a:pt x="18970" y="14821"/>
                </a:lnTo>
                <a:cubicBezTo>
                  <a:pt x="18970" y="14821"/>
                  <a:pt x="20618" y="20033"/>
                  <a:pt x="20618" y="20033"/>
                </a:cubicBezTo>
                <a:close/>
                <a:moveTo>
                  <a:pt x="1779" y="3570"/>
                </a:moveTo>
                <a:lnTo>
                  <a:pt x="2573" y="4413"/>
                </a:lnTo>
                <a:lnTo>
                  <a:pt x="5190" y="1952"/>
                </a:lnTo>
                <a:lnTo>
                  <a:pt x="4391" y="1118"/>
                </a:lnTo>
                <a:cubicBezTo>
                  <a:pt x="4391" y="1118"/>
                  <a:pt x="1779" y="3570"/>
                  <a:pt x="1779" y="3570"/>
                </a:cubicBezTo>
                <a:close/>
                <a:moveTo>
                  <a:pt x="1008" y="4455"/>
                </a:moveTo>
                <a:cubicBezTo>
                  <a:pt x="773" y="4202"/>
                  <a:pt x="646" y="3876"/>
                  <a:pt x="659" y="3538"/>
                </a:cubicBezTo>
                <a:cubicBezTo>
                  <a:pt x="667" y="3199"/>
                  <a:pt x="813" y="2882"/>
                  <a:pt x="1061" y="2644"/>
                </a:cubicBezTo>
                <a:lnTo>
                  <a:pt x="3510" y="352"/>
                </a:lnTo>
                <a:cubicBezTo>
                  <a:pt x="4026" y="-138"/>
                  <a:pt x="4835" y="-111"/>
                  <a:pt x="5326" y="403"/>
                </a:cubicBezTo>
                <a:lnTo>
                  <a:pt x="6840" y="2002"/>
                </a:lnTo>
                <a:lnTo>
                  <a:pt x="2523" y="6054"/>
                </a:lnTo>
                <a:cubicBezTo>
                  <a:pt x="2523" y="6054"/>
                  <a:pt x="1008" y="4455"/>
                  <a:pt x="1008" y="4455"/>
                </a:cubicBezTo>
                <a:close/>
                <a:moveTo>
                  <a:pt x="4048" y="7667"/>
                </a:moveTo>
                <a:lnTo>
                  <a:pt x="8366" y="3615"/>
                </a:lnTo>
                <a:lnTo>
                  <a:pt x="7250" y="2432"/>
                </a:lnTo>
                <a:lnTo>
                  <a:pt x="2932" y="6489"/>
                </a:lnTo>
                <a:cubicBezTo>
                  <a:pt x="2932" y="6489"/>
                  <a:pt x="4048" y="7667"/>
                  <a:pt x="4048" y="7667"/>
                </a:cubicBezTo>
                <a:close/>
                <a:moveTo>
                  <a:pt x="16215" y="14363"/>
                </a:moveTo>
                <a:cubicBezTo>
                  <a:pt x="16363" y="14221"/>
                  <a:pt x="16369" y="13988"/>
                  <a:pt x="16231" y="13840"/>
                </a:cubicBezTo>
                <a:lnTo>
                  <a:pt x="10820" y="8125"/>
                </a:lnTo>
                <a:cubicBezTo>
                  <a:pt x="10754" y="8051"/>
                  <a:pt x="10661" y="8010"/>
                  <a:pt x="10562" y="8010"/>
                </a:cubicBezTo>
                <a:cubicBezTo>
                  <a:pt x="10463" y="8010"/>
                  <a:pt x="10366" y="8044"/>
                  <a:pt x="10297" y="8111"/>
                </a:cubicBezTo>
                <a:lnTo>
                  <a:pt x="10040" y="8349"/>
                </a:lnTo>
                <a:cubicBezTo>
                  <a:pt x="9892" y="8488"/>
                  <a:pt x="9883" y="8721"/>
                  <a:pt x="10026" y="8872"/>
                </a:cubicBezTo>
                <a:lnTo>
                  <a:pt x="15430" y="14583"/>
                </a:lnTo>
                <a:cubicBezTo>
                  <a:pt x="15501" y="14657"/>
                  <a:pt x="15592" y="14698"/>
                  <a:pt x="15696" y="14702"/>
                </a:cubicBezTo>
                <a:cubicBezTo>
                  <a:pt x="15793" y="14707"/>
                  <a:pt x="15886" y="14670"/>
                  <a:pt x="15959" y="14602"/>
                </a:cubicBezTo>
                <a:cubicBezTo>
                  <a:pt x="15959" y="14602"/>
                  <a:pt x="16215" y="14363"/>
                  <a:pt x="16215" y="14363"/>
                </a:cubicBezTo>
                <a:close/>
                <a:moveTo>
                  <a:pt x="9526" y="6916"/>
                </a:moveTo>
                <a:cubicBezTo>
                  <a:pt x="9531" y="6814"/>
                  <a:pt x="9494" y="6718"/>
                  <a:pt x="9427" y="6649"/>
                </a:cubicBezTo>
                <a:lnTo>
                  <a:pt x="8955" y="6155"/>
                </a:lnTo>
                <a:cubicBezTo>
                  <a:pt x="8815" y="6008"/>
                  <a:pt x="8581" y="5998"/>
                  <a:pt x="8432" y="6137"/>
                </a:cubicBezTo>
                <a:lnTo>
                  <a:pt x="8178" y="6378"/>
                </a:lnTo>
                <a:cubicBezTo>
                  <a:pt x="8028" y="6516"/>
                  <a:pt x="8022" y="6755"/>
                  <a:pt x="8161" y="6898"/>
                </a:cubicBezTo>
                <a:lnTo>
                  <a:pt x="8627" y="7402"/>
                </a:lnTo>
                <a:cubicBezTo>
                  <a:pt x="8698" y="7470"/>
                  <a:pt x="8790" y="7512"/>
                  <a:pt x="8889" y="7516"/>
                </a:cubicBezTo>
                <a:cubicBezTo>
                  <a:pt x="8987" y="7521"/>
                  <a:pt x="9411" y="7177"/>
                  <a:pt x="9411" y="7177"/>
                </a:cubicBezTo>
                <a:cubicBezTo>
                  <a:pt x="9485" y="7103"/>
                  <a:pt x="9524" y="7012"/>
                  <a:pt x="9526" y="6916"/>
                </a:cubicBezTo>
                <a:cubicBezTo>
                  <a:pt x="9526" y="6916"/>
                  <a:pt x="9526" y="6916"/>
                  <a:pt x="9526" y="6916"/>
                </a:cubicBezTo>
                <a:close/>
                <a:moveTo>
                  <a:pt x="18427" y="14248"/>
                </a:moveTo>
                <a:lnTo>
                  <a:pt x="14106" y="18295"/>
                </a:lnTo>
                <a:lnTo>
                  <a:pt x="4486" y="8130"/>
                </a:lnTo>
                <a:lnTo>
                  <a:pt x="8807" y="4078"/>
                </a:lnTo>
                <a:cubicBezTo>
                  <a:pt x="8807" y="4078"/>
                  <a:pt x="18427" y="14248"/>
                  <a:pt x="18427" y="14248"/>
                </a:cubicBezTo>
                <a:close/>
                <a:moveTo>
                  <a:pt x="15761" y="5834"/>
                </a:moveTo>
                <a:cubicBezTo>
                  <a:pt x="16015" y="6096"/>
                  <a:pt x="16436" y="6099"/>
                  <a:pt x="16700" y="5853"/>
                </a:cubicBezTo>
                <a:cubicBezTo>
                  <a:pt x="16965" y="5595"/>
                  <a:pt x="16973" y="5174"/>
                  <a:pt x="16716" y="4917"/>
                </a:cubicBezTo>
                <a:cubicBezTo>
                  <a:pt x="16461" y="4651"/>
                  <a:pt x="16042" y="4647"/>
                  <a:pt x="15779" y="4899"/>
                </a:cubicBezTo>
                <a:cubicBezTo>
                  <a:pt x="15515" y="5151"/>
                  <a:pt x="15508" y="5573"/>
                  <a:pt x="15761" y="5834"/>
                </a:cubicBezTo>
                <a:cubicBezTo>
                  <a:pt x="15761" y="5834"/>
                  <a:pt x="15761" y="5834"/>
                  <a:pt x="15761" y="5834"/>
                </a:cubicBezTo>
                <a:close/>
                <a:moveTo>
                  <a:pt x="15052" y="6513"/>
                </a:moveTo>
                <a:cubicBezTo>
                  <a:pt x="14419" y="5867"/>
                  <a:pt x="14440" y="4821"/>
                  <a:pt x="15094" y="4192"/>
                </a:cubicBezTo>
                <a:cubicBezTo>
                  <a:pt x="15747" y="3561"/>
                  <a:pt x="16794" y="3583"/>
                  <a:pt x="17428" y="4235"/>
                </a:cubicBezTo>
                <a:cubicBezTo>
                  <a:pt x="18058" y="4885"/>
                  <a:pt x="18035" y="5931"/>
                  <a:pt x="17383" y="6558"/>
                </a:cubicBezTo>
                <a:cubicBezTo>
                  <a:pt x="16733" y="7185"/>
                  <a:pt x="15685" y="7168"/>
                  <a:pt x="15052" y="6513"/>
                </a:cubicBezTo>
                <a:cubicBezTo>
                  <a:pt x="15052" y="6513"/>
                  <a:pt x="15052" y="6513"/>
                  <a:pt x="15052" y="6513"/>
                </a:cubicBezTo>
                <a:close/>
                <a:moveTo>
                  <a:pt x="6284" y="19249"/>
                </a:moveTo>
                <a:cubicBezTo>
                  <a:pt x="6131" y="19395"/>
                  <a:pt x="5924" y="19477"/>
                  <a:pt x="5708" y="19474"/>
                </a:cubicBezTo>
                <a:cubicBezTo>
                  <a:pt x="5494" y="19469"/>
                  <a:pt x="5289" y="19378"/>
                  <a:pt x="5138" y="19226"/>
                </a:cubicBezTo>
                <a:lnTo>
                  <a:pt x="2152" y="16145"/>
                </a:lnTo>
                <a:cubicBezTo>
                  <a:pt x="1841" y="15821"/>
                  <a:pt x="1851" y="15316"/>
                  <a:pt x="2174" y="15000"/>
                </a:cubicBezTo>
                <a:lnTo>
                  <a:pt x="3545" y="16421"/>
                </a:lnTo>
                <a:cubicBezTo>
                  <a:pt x="3733" y="16614"/>
                  <a:pt x="4045" y="16622"/>
                  <a:pt x="4240" y="16434"/>
                </a:cubicBezTo>
                <a:cubicBezTo>
                  <a:pt x="4438" y="16246"/>
                  <a:pt x="4442" y="15939"/>
                  <a:pt x="4251" y="15743"/>
                </a:cubicBezTo>
                <a:lnTo>
                  <a:pt x="2882" y="14322"/>
                </a:lnTo>
                <a:lnTo>
                  <a:pt x="3247" y="13969"/>
                </a:lnTo>
                <a:lnTo>
                  <a:pt x="4617" y="15390"/>
                </a:lnTo>
                <a:cubicBezTo>
                  <a:pt x="4806" y="15582"/>
                  <a:pt x="5117" y="15591"/>
                  <a:pt x="5315" y="15403"/>
                </a:cubicBezTo>
                <a:cubicBezTo>
                  <a:pt x="5510" y="15215"/>
                  <a:pt x="5515" y="14907"/>
                  <a:pt x="5326" y="14711"/>
                </a:cubicBezTo>
                <a:lnTo>
                  <a:pt x="3951" y="13295"/>
                </a:lnTo>
                <a:lnTo>
                  <a:pt x="4321" y="12943"/>
                </a:lnTo>
                <a:lnTo>
                  <a:pt x="5688" y="14363"/>
                </a:lnTo>
                <a:cubicBezTo>
                  <a:pt x="5877" y="14555"/>
                  <a:pt x="6189" y="14564"/>
                  <a:pt x="6384" y="14378"/>
                </a:cubicBezTo>
                <a:cubicBezTo>
                  <a:pt x="6582" y="14188"/>
                  <a:pt x="6585" y="13881"/>
                  <a:pt x="6398" y="13685"/>
                </a:cubicBezTo>
                <a:lnTo>
                  <a:pt x="5024" y="12268"/>
                </a:lnTo>
                <a:lnTo>
                  <a:pt x="5390" y="11916"/>
                </a:lnTo>
                <a:lnTo>
                  <a:pt x="6760" y="13332"/>
                </a:lnTo>
                <a:cubicBezTo>
                  <a:pt x="6951" y="13529"/>
                  <a:pt x="7262" y="13533"/>
                  <a:pt x="7457" y="13345"/>
                </a:cubicBezTo>
                <a:cubicBezTo>
                  <a:pt x="7528" y="13277"/>
                  <a:pt x="7579" y="13186"/>
                  <a:pt x="7595" y="13098"/>
                </a:cubicBezTo>
                <a:lnTo>
                  <a:pt x="5059" y="10412"/>
                </a:lnTo>
                <a:lnTo>
                  <a:pt x="193" y="15079"/>
                </a:lnTo>
                <a:cubicBezTo>
                  <a:pt x="-64" y="15326"/>
                  <a:pt x="-64" y="15747"/>
                  <a:pt x="188" y="16009"/>
                </a:cubicBezTo>
                <a:lnTo>
                  <a:pt x="5204" y="21192"/>
                </a:lnTo>
                <a:cubicBezTo>
                  <a:pt x="5455" y="21453"/>
                  <a:pt x="5881" y="21462"/>
                  <a:pt x="6138" y="21214"/>
                </a:cubicBezTo>
                <a:lnTo>
                  <a:pt x="10931" y="16614"/>
                </a:lnTo>
                <a:lnTo>
                  <a:pt x="10024" y="15660"/>
                </a:lnTo>
                <a:cubicBezTo>
                  <a:pt x="10024" y="15660"/>
                  <a:pt x="6284" y="19249"/>
                  <a:pt x="6284" y="19249"/>
                </a:cubicBezTo>
                <a:close/>
                <a:moveTo>
                  <a:pt x="21276" y="6678"/>
                </a:moveTo>
                <a:lnTo>
                  <a:pt x="16861" y="10917"/>
                </a:lnTo>
                <a:lnTo>
                  <a:pt x="15955" y="9963"/>
                </a:lnTo>
                <a:lnTo>
                  <a:pt x="19296" y="6755"/>
                </a:lnTo>
                <a:cubicBezTo>
                  <a:pt x="19621" y="6438"/>
                  <a:pt x="19627" y="5931"/>
                  <a:pt x="19318" y="5609"/>
                </a:cubicBezTo>
                <a:lnTo>
                  <a:pt x="16332" y="2529"/>
                </a:lnTo>
                <a:cubicBezTo>
                  <a:pt x="16184" y="2374"/>
                  <a:pt x="15978" y="2282"/>
                  <a:pt x="15764" y="2282"/>
                </a:cubicBezTo>
                <a:cubicBezTo>
                  <a:pt x="15550" y="2278"/>
                  <a:pt x="15340" y="2361"/>
                  <a:pt x="15184" y="2506"/>
                </a:cubicBezTo>
                <a:lnTo>
                  <a:pt x="12551" y="5032"/>
                </a:lnTo>
                <a:lnTo>
                  <a:pt x="14839" y="7392"/>
                </a:lnTo>
                <a:cubicBezTo>
                  <a:pt x="15024" y="7589"/>
                  <a:pt x="15008" y="7910"/>
                  <a:pt x="14813" y="8098"/>
                </a:cubicBezTo>
                <a:cubicBezTo>
                  <a:pt x="14675" y="8231"/>
                  <a:pt x="14473" y="8266"/>
                  <a:pt x="14304" y="8217"/>
                </a:cubicBezTo>
                <a:lnTo>
                  <a:pt x="10985" y="4711"/>
                </a:lnTo>
                <a:lnTo>
                  <a:pt x="15326" y="541"/>
                </a:lnTo>
                <a:cubicBezTo>
                  <a:pt x="15592" y="293"/>
                  <a:pt x="16015" y="306"/>
                  <a:pt x="16265" y="567"/>
                </a:cubicBezTo>
                <a:lnTo>
                  <a:pt x="21285" y="5746"/>
                </a:lnTo>
                <a:cubicBezTo>
                  <a:pt x="21536" y="6008"/>
                  <a:pt x="21536" y="6430"/>
                  <a:pt x="21276" y="6678"/>
                </a:cubicBezTo>
                <a:cubicBezTo>
                  <a:pt x="21276" y="6678"/>
                  <a:pt x="21276" y="6678"/>
                  <a:pt x="21276" y="6678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sp>
        <p:nvSpPr>
          <p:cNvPr id="14025" name="Shape 14025"/>
          <p:cNvSpPr/>
          <p:nvPr/>
        </p:nvSpPr>
        <p:spPr>
          <a:xfrm>
            <a:off x="6667773" y="4348575"/>
            <a:ext cx="572251" cy="5973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6" h="21600" extrusionOk="0">
                <a:moveTo>
                  <a:pt x="16305" y="0"/>
                </a:moveTo>
                <a:cubicBezTo>
                  <a:pt x="16079" y="0"/>
                  <a:pt x="15852" y="82"/>
                  <a:pt x="15685" y="243"/>
                </a:cubicBezTo>
                <a:lnTo>
                  <a:pt x="6935" y="8658"/>
                </a:lnTo>
                <a:cubicBezTo>
                  <a:pt x="6774" y="8812"/>
                  <a:pt x="6675" y="9030"/>
                  <a:pt x="6660" y="9254"/>
                </a:cubicBezTo>
                <a:lnTo>
                  <a:pt x="6614" y="13561"/>
                </a:lnTo>
                <a:cubicBezTo>
                  <a:pt x="6614" y="13786"/>
                  <a:pt x="6691" y="14025"/>
                  <a:pt x="6866" y="14179"/>
                </a:cubicBezTo>
                <a:cubicBezTo>
                  <a:pt x="7026" y="14333"/>
                  <a:pt x="7268" y="14444"/>
                  <a:pt x="7486" y="14444"/>
                </a:cubicBezTo>
                <a:lnTo>
                  <a:pt x="7509" y="14444"/>
                </a:lnTo>
                <a:lnTo>
                  <a:pt x="11827" y="14378"/>
                </a:lnTo>
                <a:cubicBezTo>
                  <a:pt x="12061" y="14378"/>
                  <a:pt x="12287" y="14246"/>
                  <a:pt x="12447" y="14091"/>
                </a:cubicBezTo>
                <a:lnTo>
                  <a:pt x="21265" y="5588"/>
                </a:lnTo>
                <a:cubicBezTo>
                  <a:pt x="21600" y="5265"/>
                  <a:pt x="21600" y="4732"/>
                  <a:pt x="21265" y="4395"/>
                </a:cubicBezTo>
                <a:lnTo>
                  <a:pt x="16948" y="243"/>
                </a:lnTo>
                <a:cubicBezTo>
                  <a:pt x="16766" y="82"/>
                  <a:pt x="16530" y="0"/>
                  <a:pt x="16305" y="0"/>
                </a:cubicBezTo>
                <a:close/>
                <a:moveTo>
                  <a:pt x="873" y="707"/>
                </a:moveTo>
                <a:cubicBezTo>
                  <a:pt x="391" y="707"/>
                  <a:pt x="0" y="1084"/>
                  <a:pt x="0" y="1546"/>
                </a:cubicBezTo>
                <a:lnTo>
                  <a:pt x="0" y="20739"/>
                </a:lnTo>
                <a:cubicBezTo>
                  <a:pt x="0" y="21201"/>
                  <a:pt x="391" y="21600"/>
                  <a:pt x="873" y="21600"/>
                </a:cubicBezTo>
                <a:lnTo>
                  <a:pt x="17200" y="21600"/>
                </a:lnTo>
                <a:cubicBezTo>
                  <a:pt x="17681" y="21600"/>
                  <a:pt x="18073" y="21201"/>
                  <a:pt x="18073" y="20739"/>
                </a:cubicBezTo>
                <a:lnTo>
                  <a:pt x="18073" y="12898"/>
                </a:lnTo>
                <a:cubicBezTo>
                  <a:pt x="18073" y="12436"/>
                  <a:pt x="17681" y="12059"/>
                  <a:pt x="17200" y="12059"/>
                </a:cubicBezTo>
                <a:cubicBezTo>
                  <a:pt x="16719" y="12059"/>
                  <a:pt x="16328" y="12436"/>
                  <a:pt x="16328" y="12898"/>
                </a:cubicBezTo>
                <a:lnTo>
                  <a:pt x="16328" y="19899"/>
                </a:lnTo>
                <a:lnTo>
                  <a:pt x="1745" y="19899"/>
                </a:lnTo>
                <a:lnTo>
                  <a:pt x="1745" y="2385"/>
                </a:lnTo>
                <a:cubicBezTo>
                  <a:pt x="1745" y="2385"/>
                  <a:pt x="9622" y="2385"/>
                  <a:pt x="9622" y="2385"/>
                </a:cubicBezTo>
                <a:cubicBezTo>
                  <a:pt x="10104" y="2385"/>
                  <a:pt x="10495" y="2010"/>
                  <a:pt x="10495" y="1546"/>
                </a:cubicBezTo>
                <a:cubicBezTo>
                  <a:pt x="10495" y="1084"/>
                  <a:pt x="10104" y="707"/>
                  <a:pt x="9622" y="707"/>
                </a:cubicBezTo>
                <a:lnTo>
                  <a:pt x="873" y="707"/>
                </a:lnTo>
                <a:close/>
                <a:moveTo>
                  <a:pt x="16305" y="2032"/>
                </a:moveTo>
                <a:lnTo>
                  <a:pt x="19382" y="4991"/>
                </a:lnTo>
                <a:cubicBezTo>
                  <a:pt x="19382" y="4991"/>
                  <a:pt x="17200" y="7134"/>
                  <a:pt x="17200" y="7134"/>
                </a:cubicBezTo>
                <a:lnTo>
                  <a:pt x="14123" y="4130"/>
                </a:lnTo>
                <a:lnTo>
                  <a:pt x="16305" y="2032"/>
                </a:lnTo>
                <a:close/>
                <a:moveTo>
                  <a:pt x="12883" y="5323"/>
                </a:moveTo>
                <a:lnTo>
                  <a:pt x="15960" y="8326"/>
                </a:lnTo>
                <a:cubicBezTo>
                  <a:pt x="15960" y="8326"/>
                  <a:pt x="11436" y="12655"/>
                  <a:pt x="11436" y="12655"/>
                </a:cubicBezTo>
                <a:lnTo>
                  <a:pt x="8382" y="12699"/>
                </a:lnTo>
                <a:lnTo>
                  <a:pt x="8428" y="9629"/>
                </a:lnTo>
                <a:lnTo>
                  <a:pt x="12883" y="5323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sp>
        <p:nvSpPr>
          <p:cNvPr id="14026" name="Shape 14026"/>
          <p:cNvSpPr/>
          <p:nvPr/>
        </p:nvSpPr>
        <p:spPr>
          <a:xfrm>
            <a:off x="8068886" y="4950286"/>
            <a:ext cx="751300" cy="5973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1" h="21591" extrusionOk="0">
                <a:moveTo>
                  <a:pt x="14465" y="10225"/>
                </a:moveTo>
                <a:lnTo>
                  <a:pt x="12933" y="6129"/>
                </a:lnTo>
                <a:lnTo>
                  <a:pt x="18138" y="3079"/>
                </a:lnTo>
                <a:lnTo>
                  <a:pt x="20187" y="6763"/>
                </a:lnTo>
                <a:cubicBezTo>
                  <a:pt x="20187" y="6763"/>
                  <a:pt x="14465" y="10225"/>
                  <a:pt x="14465" y="10225"/>
                </a:cubicBezTo>
                <a:close/>
                <a:moveTo>
                  <a:pt x="18003" y="16062"/>
                </a:moveTo>
                <a:lnTo>
                  <a:pt x="12753" y="19735"/>
                </a:lnTo>
                <a:lnTo>
                  <a:pt x="12753" y="8869"/>
                </a:lnTo>
                <a:lnTo>
                  <a:pt x="13713" y="11439"/>
                </a:lnTo>
                <a:cubicBezTo>
                  <a:pt x="13774" y="11605"/>
                  <a:pt x="13886" y="11733"/>
                  <a:pt x="14022" y="11792"/>
                </a:cubicBezTo>
                <a:cubicBezTo>
                  <a:pt x="14082" y="11820"/>
                  <a:pt x="14144" y="11832"/>
                  <a:pt x="14204" y="11832"/>
                </a:cubicBezTo>
                <a:cubicBezTo>
                  <a:pt x="14286" y="11832"/>
                  <a:pt x="14366" y="11810"/>
                  <a:pt x="14440" y="11763"/>
                </a:cubicBezTo>
                <a:lnTo>
                  <a:pt x="18003" y="9612"/>
                </a:lnTo>
                <a:cubicBezTo>
                  <a:pt x="18003" y="9612"/>
                  <a:pt x="18003" y="16062"/>
                  <a:pt x="18003" y="16062"/>
                </a:cubicBezTo>
                <a:close/>
                <a:moveTo>
                  <a:pt x="3913" y="16990"/>
                </a:moveTo>
                <a:lnTo>
                  <a:pt x="3913" y="10334"/>
                </a:lnTo>
                <a:lnTo>
                  <a:pt x="9124" y="12028"/>
                </a:lnTo>
                <a:cubicBezTo>
                  <a:pt x="9168" y="12044"/>
                  <a:pt x="9216" y="12050"/>
                  <a:pt x="9262" y="12050"/>
                </a:cubicBezTo>
                <a:cubicBezTo>
                  <a:pt x="9440" y="12050"/>
                  <a:pt x="9611" y="11938"/>
                  <a:pt x="9714" y="11744"/>
                </a:cubicBezTo>
                <a:lnTo>
                  <a:pt x="11661" y="8066"/>
                </a:lnTo>
                <a:lnTo>
                  <a:pt x="11661" y="19974"/>
                </a:lnTo>
                <a:cubicBezTo>
                  <a:pt x="11661" y="19974"/>
                  <a:pt x="3913" y="16990"/>
                  <a:pt x="3913" y="16990"/>
                </a:cubicBezTo>
                <a:close/>
                <a:moveTo>
                  <a:pt x="3565" y="4486"/>
                </a:moveTo>
                <a:lnTo>
                  <a:pt x="11294" y="6281"/>
                </a:lnTo>
                <a:lnTo>
                  <a:pt x="9022" y="10577"/>
                </a:lnTo>
                <a:lnTo>
                  <a:pt x="1461" y="8115"/>
                </a:lnTo>
                <a:cubicBezTo>
                  <a:pt x="1461" y="8115"/>
                  <a:pt x="3565" y="4486"/>
                  <a:pt x="3565" y="4486"/>
                </a:cubicBezTo>
                <a:close/>
                <a:moveTo>
                  <a:pt x="9975" y="1397"/>
                </a:moveTo>
                <a:lnTo>
                  <a:pt x="16393" y="2584"/>
                </a:lnTo>
                <a:lnTo>
                  <a:pt x="12134" y="5078"/>
                </a:lnTo>
                <a:lnTo>
                  <a:pt x="5390" y="3512"/>
                </a:lnTo>
                <a:cubicBezTo>
                  <a:pt x="5390" y="3512"/>
                  <a:pt x="9975" y="1397"/>
                  <a:pt x="9975" y="1397"/>
                </a:cubicBezTo>
                <a:close/>
                <a:moveTo>
                  <a:pt x="18772" y="1818"/>
                </a:moveTo>
                <a:cubicBezTo>
                  <a:pt x="18649" y="1599"/>
                  <a:pt x="18444" y="1503"/>
                  <a:pt x="18242" y="1537"/>
                </a:cubicBezTo>
                <a:cubicBezTo>
                  <a:pt x="18236" y="1537"/>
                  <a:pt x="18226" y="1531"/>
                  <a:pt x="18220" y="1531"/>
                </a:cubicBezTo>
                <a:lnTo>
                  <a:pt x="9995" y="7"/>
                </a:lnTo>
                <a:cubicBezTo>
                  <a:pt x="9905" y="-9"/>
                  <a:pt x="9812" y="4"/>
                  <a:pt x="9728" y="45"/>
                </a:cubicBezTo>
                <a:lnTo>
                  <a:pt x="3138" y="3088"/>
                </a:lnTo>
                <a:cubicBezTo>
                  <a:pt x="3137" y="3088"/>
                  <a:pt x="3134" y="3091"/>
                  <a:pt x="3132" y="3091"/>
                </a:cubicBezTo>
                <a:cubicBezTo>
                  <a:pt x="3125" y="3097"/>
                  <a:pt x="3118" y="3100"/>
                  <a:pt x="3110" y="3107"/>
                </a:cubicBezTo>
                <a:cubicBezTo>
                  <a:pt x="3075" y="3126"/>
                  <a:pt x="3042" y="3147"/>
                  <a:pt x="3011" y="3177"/>
                </a:cubicBezTo>
                <a:cubicBezTo>
                  <a:pt x="3001" y="3186"/>
                  <a:pt x="2991" y="3194"/>
                  <a:pt x="2982" y="3203"/>
                </a:cubicBezTo>
                <a:cubicBezTo>
                  <a:pt x="2949" y="3241"/>
                  <a:pt x="2917" y="3278"/>
                  <a:pt x="2892" y="3323"/>
                </a:cubicBezTo>
                <a:cubicBezTo>
                  <a:pt x="2890" y="3323"/>
                  <a:pt x="2889" y="3325"/>
                  <a:pt x="2888" y="3328"/>
                </a:cubicBezTo>
                <a:lnTo>
                  <a:pt x="104" y="8121"/>
                </a:lnTo>
                <a:cubicBezTo>
                  <a:pt x="-3" y="8305"/>
                  <a:pt x="-28" y="8545"/>
                  <a:pt x="31" y="8760"/>
                </a:cubicBezTo>
                <a:cubicBezTo>
                  <a:pt x="92" y="8976"/>
                  <a:pt x="233" y="9138"/>
                  <a:pt x="409" y="9194"/>
                </a:cubicBezTo>
                <a:lnTo>
                  <a:pt x="2823" y="9979"/>
                </a:lnTo>
                <a:lnTo>
                  <a:pt x="2823" y="17498"/>
                </a:lnTo>
                <a:cubicBezTo>
                  <a:pt x="2823" y="17800"/>
                  <a:pt x="2979" y="18068"/>
                  <a:pt x="3210" y="18155"/>
                </a:cubicBezTo>
                <a:lnTo>
                  <a:pt x="12047" y="21560"/>
                </a:lnTo>
                <a:cubicBezTo>
                  <a:pt x="12051" y="21564"/>
                  <a:pt x="12055" y="21564"/>
                  <a:pt x="12056" y="21564"/>
                </a:cubicBezTo>
                <a:cubicBezTo>
                  <a:pt x="12105" y="21579"/>
                  <a:pt x="12154" y="21589"/>
                  <a:pt x="12203" y="21589"/>
                </a:cubicBezTo>
                <a:cubicBezTo>
                  <a:pt x="12203" y="21589"/>
                  <a:pt x="12206" y="21591"/>
                  <a:pt x="12207" y="21591"/>
                </a:cubicBezTo>
                <a:cubicBezTo>
                  <a:pt x="12259" y="21591"/>
                  <a:pt x="12311" y="21579"/>
                  <a:pt x="12362" y="21560"/>
                </a:cubicBezTo>
                <a:cubicBezTo>
                  <a:pt x="12378" y="21554"/>
                  <a:pt x="12392" y="21544"/>
                  <a:pt x="12409" y="21536"/>
                </a:cubicBezTo>
                <a:cubicBezTo>
                  <a:pt x="12429" y="21526"/>
                  <a:pt x="12451" y="21519"/>
                  <a:pt x="12472" y="21503"/>
                </a:cubicBezTo>
                <a:lnTo>
                  <a:pt x="18815" y="17071"/>
                </a:lnTo>
                <a:cubicBezTo>
                  <a:pt x="18989" y="16947"/>
                  <a:pt x="19095" y="16716"/>
                  <a:pt x="19095" y="16467"/>
                </a:cubicBezTo>
                <a:lnTo>
                  <a:pt x="19095" y="8951"/>
                </a:lnTo>
                <a:lnTo>
                  <a:pt x="21240" y="7651"/>
                </a:lnTo>
                <a:cubicBezTo>
                  <a:pt x="21386" y="7564"/>
                  <a:pt x="21492" y="7402"/>
                  <a:pt x="21534" y="7206"/>
                </a:cubicBezTo>
                <a:cubicBezTo>
                  <a:pt x="21572" y="7010"/>
                  <a:pt x="21544" y="6805"/>
                  <a:pt x="21451" y="6639"/>
                </a:cubicBezTo>
                <a:cubicBezTo>
                  <a:pt x="21451" y="6639"/>
                  <a:pt x="18772" y="1818"/>
                  <a:pt x="18772" y="1818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sp>
        <p:nvSpPr>
          <p:cNvPr id="65" name="TextBox 76"/>
          <p:cNvSpPr txBox="1"/>
          <p:nvPr/>
        </p:nvSpPr>
        <p:spPr>
          <a:xfrm>
            <a:off x="3453574" y="223013"/>
            <a:ext cx="545122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accent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单击修改您的标题</a:t>
            </a:r>
            <a:endParaRPr lang="zh-CN" altLang="en-US" sz="2800" dirty="0">
              <a:solidFill>
                <a:schemeClr val="accent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945650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" fill="hold"/>
                                        <p:tgtEl>
                                          <p:spTgt spid="140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" fill="hold"/>
                                        <p:tgtEl>
                                          <p:spTgt spid="140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4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700"/>
                                        <p:tgtEl>
                                          <p:spTgt spid="14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8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4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00"/>
                                        <p:tgtEl>
                                          <p:spTgt spid="14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48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4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00" fill="hold"/>
                                        <p:tgtEl>
                                          <p:spTgt spid="140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00" fill="hold"/>
                                        <p:tgtEl>
                                          <p:spTgt spid="140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8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4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700"/>
                                        <p:tgtEl>
                                          <p:spTgt spid="14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88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700"/>
                                        <p:tgtEl>
                                          <p:spTgt spid="14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80"/>
                            </p:stCondLst>
                            <p:childTnLst>
                              <p:par>
                                <p:cTn id="3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4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00" fill="hold"/>
                                        <p:tgtEl>
                                          <p:spTgt spid="140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00" fill="hold"/>
                                        <p:tgtEl>
                                          <p:spTgt spid="140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28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14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700"/>
                                        <p:tgtEl>
                                          <p:spTgt spid="14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98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14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700"/>
                                        <p:tgtEl>
                                          <p:spTgt spid="14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680"/>
                            </p:stCondLst>
                            <p:childTnLst>
                              <p:par>
                                <p:cTn id="4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14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00" fill="hold"/>
                                        <p:tgtEl>
                                          <p:spTgt spid="140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00" fill="hold"/>
                                        <p:tgtEl>
                                          <p:spTgt spid="140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38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14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700"/>
                                        <p:tgtEl>
                                          <p:spTgt spid="14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8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4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700"/>
                                        <p:tgtEl>
                                          <p:spTgt spid="14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78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4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700"/>
                                        <p:tgtEl>
                                          <p:spTgt spid="14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480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13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00" fill="hold"/>
                                        <p:tgtEl>
                                          <p:spTgt spid="139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00" fill="hold"/>
                                        <p:tgtEl>
                                          <p:spTgt spid="139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9180"/>
                            </p:stCondLst>
                            <p:childTnLst>
                              <p:par>
                                <p:cTn id="6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1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700" fill="hold"/>
                                        <p:tgtEl>
                                          <p:spTgt spid="139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00" fill="hold"/>
                                        <p:tgtEl>
                                          <p:spTgt spid="139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880"/>
                            </p:stCondLst>
                            <p:childTnLst>
                              <p:par>
                                <p:cTn id="7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2" fill="hold"/>
                                        <p:tgtEl>
                                          <p:spTgt spid="1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700" fill="hold"/>
                                        <p:tgtEl>
                                          <p:spTgt spid="139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00" fill="hold"/>
                                        <p:tgtEl>
                                          <p:spTgt spid="139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69" grpId="0" animBg="1" advAuto="0"/>
      <p:bldP spid="13972" grpId="0" animBg="1" advAuto="0"/>
      <p:bldP spid="13975" grpId="0" animBg="1" advAuto="0"/>
      <p:bldP spid="14006" grpId="0" animBg="1" advAuto="0"/>
      <p:bldP spid="14007" grpId="0" animBg="1" advAuto="0"/>
      <p:bldP spid="14008" grpId="0" animBg="1" advAuto="0"/>
      <p:bldP spid="14009" grpId="0" animBg="1" advAuto="0"/>
      <p:bldP spid="14010" grpId="0" animBg="1" advAuto="0"/>
      <p:bldP spid="14013" grpId="0" advAuto="0"/>
      <p:bldP spid="14016" grpId="0" advAuto="0"/>
      <p:bldP spid="14019" grpId="0" advAuto="0"/>
      <p:bldP spid="14022" grpId="0" advAuto="0"/>
      <p:bldP spid="14023" grpId="0" animBg="1" advAuto="0"/>
      <p:bldP spid="14024" grpId="0" animBg="1" advAuto="0"/>
      <p:bldP spid="14025" grpId="0" animBg="1" advAuto="0"/>
      <p:bldP spid="14026" grpId="0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/>
          <p:cNvSpPr/>
          <p:nvPr/>
        </p:nvSpPr>
        <p:spPr>
          <a:xfrm>
            <a:off x="2631717" y="3360789"/>
            <a:ext cx="1850922" cy="1850922"/>
          </a:xfrm>
          <a:custGeom>
            <a:avLst/>
            <a:gdLst>
              <a:gd name="connsiteX0" fmla="*/ 1224116 w 2448232"/>
              <a:gd name="connsiteY0" fmla="*/ 0 h 2448232"/>
              <a:gd name="connsiteX1" fmla="*/ 2448232 w 2448232"/>
              <a:gd name="connsiteY1" fmla="*/ 1224116 h 2448232"/>
              <a:gd name="connsiteX2" fmla="*/ 1224116 w 2448232"/>
              <a:gd name="connsiteY2" fmla="*/ 2448232 h 2448232"/>
              <a:gd name="connsiteX3" fmla="*/ 0 w 2448232"/>
              <a:gd name="connsiteY3" fmla="*/ 1224116 h 2448232"/>
              <a:gd name="connsiteX4" fmla="*/ 1224116 w 2448232"/>
              <a:gd name="connsiteY4" fmla="*/ 0 h 2448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8232" h="2448232">
                <a:moveTo>
                  <a:pt x="1224116" y="0"/>
                </a:moveTo>
                <a:cubicBezTo>
                  <a:pt x="1900177" y="0"/>
                  <a:pt x="2448232" y="548055"/>
                  <a:pt x="2448232" y="1224116"/>
                </a:cubicBezTo>
                <a:cubicBezTo>
                  <a:pt x="2448232" y="1900177"/>
                  <a:pt x="1900177" y="2448232"/>
                  <a:pt x="1224116" y="2448232"/>
                </a:cubicBezTo>
                <a:cubicBezTo>
                  <a:pt x="548055" y="2448232"/>
                  <a:pt x="0" y="1900177"/>
                  <a:pt x="0" y="1224116"/>
                </a:cubicBezTo>
                <a:cubicBezTo>
                  <a:pt x="0" y="548055"/>
                  <a:pt x="548055" y="0"/>
                  <a:pt x="122411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02</a:t>
            </a:r>
            <a:endParaRPr lang="zh-CN" altLang="en-US" sz="72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4" name="文本框 21"/>
          <p:cNvSpPr txBox="1"/>
          <p:nvPr/>
        </p:nvSpPr>
        <p:spPr>
          <a:xfrm>
            <a:off x="5088682" y="4699263"/>
            <a:ext cx="5601798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tx2">
                    <a:lumMod val="85000"/>
                    <a:lumOff val="1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Fresh business general template</a:t>
            </a:r>
          </a:p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tx2">
                    <a:lumMod val="85000"/>
                    <a:lumOff val="1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Applicable to enterprise introduction, summary report, sales marketing, chart </a:t>
            </a:r>
            <a:r>
              <a:rPr lang="en-US" altLang="zh-CN" sz="1100" dirty="0" err="1">
                <a:solidFill>
                  <a:schemeClr val="tx2">
                    <a:lumMod val="85000"/>
                    <a:lumOff val="1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dataa</a:t>
            </a:r>
            <a:endParaRPr lang="zh-CN" altLang="en-US" sz="1100" dirty="0">
              <a:solidFill>
                <a:schemeClr val="tx2">
                  <a:lumMod val="85000"/>
                  <a:lumOff val="1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088682" y="4075076"/>
            <a:ext cx="34227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000" dirty="0">
                <a:solidFill>
                  <a:schemeClr val="tx2">
                    <a:lumMod val="85000"/>
                    <a:lumOff val="1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Please add the title here</a:t>
            </a:r>
          </a:p>
        </p:txBody>
      </p:sp>
      <p:sp>
        <p:nvSpPr>
          <p:cNvPr id="16" name="TextBox 76"/>
          <p:cNvSpPr txBox="1"/>
          <p:nvPr/>
        </p:nvSpPr>
        <p:spPr>
          <a:xfrm>
            <a:off x="5088683" y="3428746"/>
            <a:ext cx="3545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tx2">
                    <a:lumMod val="85000"/>
                    <a:lumOff val="1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请在此添加标题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481" y="682054"/>
            <a:ext cx="5235933" cy="236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5771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4946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</a:defRPr>
            </a:pPr>
            <a:fld id="{86CB4B4D-7CA3-9044-876B-883B54F8677D}" type="slidenum">
              <a:rPr>
                <a:solidFill>
                  <a:srgbClr val="FFFFFF"/>
                </a:solidFill>
              </a:rPr>
              <a:t>8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" name="图片占位符 4"/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" r="1440"/>
          <a:stretch>
            <a:fillRect/>
          </a:stretch>
        </p:blipFill>
        <p:spPr>
          <a:xfrm>
            <a:off x="10410825" y="571500"/>
            <a:ext cx="1781175" cy="1770063"/>
          </a:xfrm>
          <a:prstGeom prst="ellipse">
            <a:avLst/>
          </a:prstGeom>
        </p:spPr>
      </p:pic>
      <p:pic>
        <p:nvPicPr>
          <p:cNvPr id="4" name="图片占位符 3"/>
          <p:cNvPicPr>
            <a:picLocks noGrp="1" noChangeAspect="1"/>
          </p:cNvPicPr>
          <p:nvPr>
            <p:ph type="pic" sz="quarter"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" r="808"/>
          <a:stretch>
            <a:fillRect/>
          </a:stretch>
        </p:blipFill>
        <p:spPr>
          <a:xfrm>
            <a:off x="0" y="571500"/>
            <a:ext cx="1781175" cy="1770063"/>
          </a:xfrm>
          <a:prstGeom prst="ellipse">
            <a:avLst/>
          </a:prstGeom>
        </p:spPr>
      </p:pic>
      <p:grpSp>
        <p:nvGrpSpPr>
          <p:cNvPr id="15160" name="Group 15160"/>
          <p:cNvGrpSpPr/>
          <p:nvPr/>
        </p:nvGrpSpPr>
        <p:grpSpPr>
          <a:xfrm>
            <a:off x="6237100" y="3307422"/>
            <a:ext cx="1703688" cy="172381"/>
            <a:chOff x="0" y="0"/>
            <a:chExt cx="3407376" cy="344761"/>
          </a:xfrm>
        </p:grpSpPr>
        <p:sp>
          <p:nvSpPr>
            <p:cNvPr id="15156" name="Shape 15156"/>
            <p:cNvSpPr/>
            <p:nvPr/>
          </p:nvSpPr>
          <p:spPr>
            <a:xfrm>
              <a:off x="0" y="144584"/>
              <a:ext cx="3253548" cy="74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2D384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grpSp>
          <p:nvGrpSpPr>
            <p:cNvPr id="15159" name="Group 15159"/>
            <p:cNvGrpSpPr/>
            <p:nvPr/>
          </p:nvGrpSpPr>
          <p:grpSpPr>
            <a:xfrm>
              <a:off x="3062615" y="-1"/>
              <a:ext cx="344762" cy="344763"/>
              <a:chOff x="0" y="0"/>
              <a:chExt cx="344761" cy="344761"/>
            </a:xfrm>
          </p:grpSpPr>
          <p:sp>
            <p:nvSpPr>
              <p:cNvPr id="15157" name="Shape 15157"/>
              <p:cNvSpPr/>
              <p:nvPr/>
            </p:nvSpPr>
            <p:spPr>
              <a:xfrm>
                <a:off x="0" y="0"/>
                <a:ext cx="344762" cy="3447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52" y="21600"/>
                      <a:pt x="0" y="16748"/>
                      <a:pt x="0" y="10800"/>
                    </a:cubicBezTo>
                    <a:cubicBezTo>
                      <a:pt x="0" y="4852"/>
                      <a:pt x="4852" y="0"/>
                      <a:pt x="10800" y="0"/>
                    </a:cubicBezTo>
                    <a:cubicBezTo>
                      <a:pt x="16748" y="0"/>
                      <a:pt x="21600" y="4852"/>
                      <a:pt x="21600" y="10800"/>
                    </a:cubicBezTo>
                    <a:cubicBezTo>
                      <a:pt x="21600" y="16748"/>
                      <a:pt x="16748" y="21600"/>
                      <a:pt x="10800" y="21600"/>
                    </a:cubicBezTo>
                    <a:close/>
                  </a:path>
                </a:pathLst>
              </a:custGeom>
              <a:solidFill>
                <a:srgbClr val="2D38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228594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4000"/>
              </a:p>
            </p:txBody>
          </p:sp>
          <p:sp>
            <p:nvSpPr>
              <p:cNvPr id="15158" name="Shape 15158"/>
              <p:cNvSpPr/>
              <p:nvPr/>
            </p:nvSpPr>
            <p:spPr>
              <a:xfrm>
                <a:off x="58506" y="58505"/>
                <a:ext cx="227750" cy="2277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52" y="21600"/>
                      <a:pt x="0" y="16748"/>
                      <a:pt x="0" y="10800"/>
                    </a:cubicBezTo>
                    <a:cubicBezTo>
                      <a:pt x="0" y="4851"/>
                      <a:pt x="4852" y="0"/>
                      <a:pt x="10800" y="0"/>
                    </a:cubicBezTo>
                    <a:cubicBezTo>
                      <a:pt x="16748" y="0"/>
                      <a:pt x="21600" y="4851"/>
                      <a:pt x="21600" y="10800"/>
                    </a:cubicBezTo>
                    <a:cubicBezTo>
                      <a:pt x="21600" y="16748"/>
                      <a:pt x="16748" y="21600"/>
                      <a:pt x="10800" y="2160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228594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4000"/>
              </a:p>
            </p:txBody>
          </p:sp>
        </p:grpSp>
      </p:grpSp>
      <p:grpSp>
        <p:nvGrpSpPr>
          <p:cNvPr id="15165" name="Group 15165"/>
          <p:cNvGrpSpPr/>
          <p:nvPr/>
        </p:nvGrpSpPr>
        <p:grpSpPr>
          <a:xfrm>
            <a:off x="3564351" y="567656"/>
            <a:ext cx="1873623" cy="1797960"/>
            <a:chOff x="-19923" y="-21474"/>
            <a:chExt cx="3747242" cy="3595919"/>
          </a:xfrm>
        </p:grpSpPr>
        <p:sp>
          <p:nvSpPr>
            <p:cNvPr id="15163" name="Shape 15163"/>
            <p:cNvSpPr/>
            <p:nvPr/>
          </p:nvSpPr>
          <p:spPr>
            <a:xfrm>
              <a:off x="-19923" y="-21474"/>
              <a:ext cx="3542967" cy="35429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48" y="21600"/>
                    <a:pt x="21600" y="16748"/>
                    <a:pt x="21600" y="10800"/>
                  </a:cubicBezTo>
                  <a:cubicBezTo>
                    <a:pt x="21600" y="4852"/>
                    <a:pt x="16748" y="0"/>
                    <a:pt x="10800" y="0"/>
                  </a:cubicBezTo>
                  <a:cubicBezTo>
                    <a:pt x="4852" y="0"/>
                    <a:pt x="0" y="4852"/>
                    <a:pt x="0" y="10800"/>
                  </a:cubicBezTo>
                  <a:cubicBezTo>
                    <a:pt x="0" y="16748"/>
                    <a:pt x="4852" y="21600"/>
                    <a:pt x="10800" y="21600"/>
                  </a:cubicBezTo>
                  <a:close/>
                </a:path>
              </a:pathLst>
            </a:custGeom>
            <a:solidFill>
              <a:schemeClr val="accent3">
                <a:alpha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164" name="Shape 15164"/>
            <p:cNvSpPr/>
            <p:nvPr/>
          </p:nvSpPr>
          <p:spPr>
            <a:xfrm>
              <a:off x="152880" y="0"/>
              <a:ext cx="3574439" cy="3574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48" y="21600"/>
                    <a:pt x="21600" y="16748"/>
                    <a:pt x="21600" y="10800"/>
                  </a:cubicBezTo>
                  <a:cubicBezTo>
                    <a:pt x="21600" y="4852"/>
                    <a:pt x="16748" y="0"/>
                    <a:pt x="10800" y="0"/>
                  </a:cubicBezTo>
                  <a:cubicBezTo>
                    <a:pt x="4852" y="0"/>
                    <a:pt x="0" y="4852"/>
                    <a:pt x="0" y="10800"/>
                  </a:cubicBezTo>
                  <a:cubicBezTo>
                    <a:pt x="0" y="16748"/>
                    <a:pt x="4852" y="21600"/>
                    <a:pt x="10800" y="2160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FFFFFF"/>
              </a:solidFill>
              <a:prstDash val="sysDot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5168" name="Group 15168"/>
          <p:cNvGrpSpPr/>
          <p:nvPr/>
        </p:nvGrpSpPr>
        <p:grpSpPr>
          <a:xfrm>
            <a:off x="9116923" y="560320"/>
            <a:ext cx="1905619" cy="1805296"/>
            <a:chOff x="-19928" y="0"/>
            <a:chExt cx="3811237" cy="3610591"/>
          </a:xfrm>
        </p:grpSpPr>
        <p:sp>
          <p:nvSpPr>
            <p:cNvPr id="15166" name="Shape 15166"/>
            <p:cNvSpPr/>
            <p:nvPr/>
          </p:nvSpPr>
          <p:spPr>
            <a:xfrm>
              <a:off x="-19928" y="0"/>
              <a:ext cx="3574247" cy="35742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48" y="21600"/>
                    <a:pt x="21600" y="16748"/>
                    <a:pt x="21600" y="10800"/>
                  </a:cubicBezTo>
                  <a:cubicBezTo>
                    <a:pt x="21600" y="4852"/>
                    <a:pt x="16748" y="0"/>
                    <a:pt x="10800" y="0"/>
                  </a:cubicBezTo>
                  <a:cubicBezTo>
                    <a:pt x="4852" y="0"/>
                    <a:pt x="0" y="4852"/>
                    <a:pt x="0" y="10800"/>
                  </a:cubicBezTo>
                  <a:cubicBezTo>
                    <a:pt x="0" y="16748"/>
                    <a:pt x="4852" y="21600"/>
                    <a:pt x="10800" y="21600"/>
                  </a:cubicBezTo>
                  <a:close/>
                </a:path>
              </a:pathLst>
            </a:custGeom>
            <a:solidFill>
              <a:schemeClr val="accent4">
                <a:alpha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167" name="Shape 15167"/>
            <p:cNvSpPr/>
            <p:nvPr/>
          </p:nvSpPr>
          <p:spPr>
            <a:xfrm>
              <a:off x="216867" y="36146"/>
              <a:ext cx="3574442" cy="3574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48" y="21600"/>
                    <a:pt x="21600" y="16748"/>
                    <a:pt x="21600" y="10800"/>
                  </a:cubicBezTo>
                  <a:cubicBezTo>
                    <a:pt x="21600" y="4852"/>
                    <a:pt x="16748" y="0"/>
                    <a:pt x="10800" y="0"/>
                  </a:cubicBezTo>
                  <a:cubicBezTo>
                    <a:pt x="4852" y="0"/>
                    <a:pt x="0" y="4852"/>
                    <a:pt x="0" y="10800"/>
                  </a:cubicBezTo>
                  <a:cubicBezTo>
                    <a:pt x="0" y="16748"/>
                    <a:pt x="4852" y="21600"/>
                    <a:pt x="10800" y="2160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FFFFFF"/>
              </a:solidFill>
              <a:prstDash val="sysDot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5173" name="Group 15173"/>
          <p:cNvGrpSpPr/>
          <p:nvPr/>
        </p:nvGrpSpPr>
        <p:grpSpPr>
          <a:xfrm>
            <a:off x="0" y="3307422"/>
            <a:ext cx="1979040" cy="172381"/>
            <a:chOff x="0" y="0"/>
            <a:chExt cx="3958080" cy="344761"/>
          </a:xfrm>
        </p:grpSpPr>
        <p:sp>
          <p:nvSpPr>
            <p:cNvPr id="15169" name="Shape 15169"/>
            <p:cNvSpPr/>
            <p:nvPr/>
          </p:nvSpPr>
          <p:spPr>
            <a:xfrm>
              <a:off x="0" y="144584"/>
              <a:ext cx="3832258" cy="74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2D384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grpSp>
          <p:nvGrpSpPr>
            <p:cNvPr id="15172" name="Group 15172"/>
            <p:cNvGrpSpPr/>
            <p:nvPr/>
          </p:nvGrpSpPr>
          <p:grpSpPr>
            <a:xfrm>
              <a:off x="3613318" y="-1"/>
              <a:ext cx="344763" cy="344763"/>
              <a:chOff x="0" y="0"/>
              <a:chExt cx="344761" cy="344761"/>
            </a:xfrm>
          </p:grpSpPr>
          <p:sp>
            <p:nvSpPr>
              <p:cNvPr id="15170" name="Shape 15170"/>
              <p:cNvSpPr/>
              <p:nvPr/>
            </p:nvSpPr>
            <p:spPr>
              <a:xfrm>
                <a:off x="0" y="0"/>
                <a:ext cx="344762" cy="3447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52" y="21600"/>
                      <a:pt x="0" y="16748"/>
                      <a:pt x="0" y="10800"/>
                    </a:cubicBezTo>
                    <a:cubicBezTo>
                      <a:pt x="0" y="4852"/>
                      <a:pt x="4852" y="0"/>
                      <a:pt x="10800" y="0"/>
                    </a:cubicBezTo>
                    <a:cubicBezTo>
                      <a:pt x="16748" y="0"/>
                      <a:pt x="21600" y="4852"/>
                      <a:pt x="21600" y="10800"/>
                    </a:cubicBezTo>
                    <a:cubicBezTo>
                      <a:pt x="21600" y="16748"/>
                      <a:pt x="16748" y="21600"/>
                      <a:pt x="10800" y="21600"/>
                    </a:cubicBezTo>
                    <a:close/>
                  </a:path>
                </a:pathLst>
              </a:custGeom>
              <a:solidFill>
                <a:srgbClr val="2D38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228594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4000"/>
              </a:p>
            </p:txBody>
          </p:sp>
          <p:sp>
            <p:nvSpPr>
              <p:cNvPr id="15171" name="Shape 15171"/>
              <p:cNvSpPr/>
              <p:nvPr/>
            </p:nvSpPr>
            <p:spPr>
              <a:xfrm>
                <a:off x="58506" y="58506"/>
                <a:ext cx="227750" cy="2277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52" y="21600"/>
                      <a:pt x="0" y="16748"/>
                      <a:pt x="0" y="10800"/>
                    </a:cubicBezTo>
                    <a:cubicBezTo>
                      <a:pt x="0" y="4851"/>
                      <a:pt x="4852" y="0"/>
                      <a:pt x="10800" y="0"/>
                    </a:cubicBezTo>
                    <a:cubicBezTo>
                      <a:pt x="16748" y="0"/>
                      <a:pt x="21600" y="4851"/>
                      <a:pt x="21600" y="10800"/>
                    </a:cubicBezTo>
                    <a:cubicBezTo>
                      <a:pt x="21600" y="16748"/>
                      <a:pt x="16748" y="21600"/>
                      <a:pt x="10800" y="2160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228594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4000"/>
              </a:p>
            </p:txBody>
          </p:sp>
        </p:grpSp>
      </p:grpSp>
      <p:sp>
        <p:nvSpPr>
          <p:cNvPr id="15174" name="Shape 15174"/>
          <p:cNvSpPr/>
          <p:nvPr/>
        </p:nvSpPr>
        <p:spPr>
          <a:xfrm>
            <a:off x="6217125" y="3415861"/>
            <a:ext cx="37260" cy="34682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  <a:lnTo>
                  <a:pt x="21600" y="21600"/>
                </a:lnTo>
                <a:cubicBezTo>
                  <a:pt x="21600" y="21600"/>
                  <a:pt x="0" y="21600"/>
                  <a:pt x="0" y="21600"/>
                </a:cubicBezTo>
                <a:close/>
              </a:path>
            </a:pathLst>
          </a:custGeom>
          <a:solidFill>
            <a:srgbClr val="2D3845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grpSp>
        <p:nvGrpSpPr>
          <p:cNvPr id="15195" name="Group 15195"/>
          <p:cNvGrpSpPr/>
          <p:nvPr/>
        </p:nvGrpSpPr>
        <p:grpSpPr>
          <a:xfrm>
            <a:off x="2421787" y="2602573"/>
            <a:ext cx="975688" cy="1213184"/>
            <a:chOff x="0" y="0"/>
            <a:chExt cx="1951374" cy="2426366"/>
          </a:xfrm>
        </p:grpSpPr>
        <p:sp>
          <p:nvSpPr>
            <p:cNvPr id="15175" name="Shape 15175"/>
            <p:cNvSpPr/>
            <p:nvPr/>
          </p:nvSpPr>
          <p:spPr>
            <a:xfrm>
              <a:off x="1084381" y="578337"/>
              <a:ext cx="267905" cy="5624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4" h="20466" extrusionOk="0">
                  <a:moveTo>
                    <a:pt x="21218" y="17133"/>
                  </a:moveTo>
                  <a:cubicBezTo>
                    <a:pt x="19442" y="10676"/>
                    <a:pt x="17748" y="4029"/>
                    <a:pt x="16375" y="1225"/>
                  </a:cubicBezTo>
                  <a:cubicBezTo>
                    <a:pt x="15220" y="-1134"/>
                    <a:pt x="6371" y="517"/>
                    <a:pt x="17" y="1213"/>
                  </a:cubicBezTo>
                  <a:lnTo>
                    <a:pt x="0" y="1225"/>
                  </a:lnTo>
                  <a:lnTo>
                    <a:pt x="3909" y="20466"/>
                  </a:lnTo>
                  <a:cubicBezTo>
                    <a:pt x="8699" y="20169"/>
                    <a:pt x="12416" y="19982"/>
                    <a:pt x="16744" y="19382"/>
                  </a:cubicBezTo>
                  <a:cubicBezTo>
                    <a:pt x="17712" y="19247"/>
                    <a:pt x="21600" y="18525"/>
                    <a:pt x="21218" y="17133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176" name="Shape 15176"/>
            <p:cNvSpPr/>
            <p:nvPr/>
          </p:nvSpPr>
          <p:spPr>
            <a:xfrm>
              <a:off x="578336" y="578337"/>
              <a:ext cx="260081" cy="5710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0" h="20237" extrusionOk="0">
                  <a:moveTo>
                    <a:pt x="4935" y="1453"/>
                  </a:moveTo>
                  <a:cubicBezTo>
                    <a:pt x="3429" y="4402"/>
                    <a:pt x="1779" y="10862"/>
                    <a:pt x="37" y="16896"/>
                  </a:cubicBezTo>
                  <a:cubicBezTo>
                    <a:pt x="-410" y="18441"/>
                    <a:pt x="3291" y="19105"/>
                    <a:pt x="4490" y="19241"/>
                  </a:cubicBezTo>
                  <a:cubicBezTo>
                    <a:pt x="8758" y="19722"/>
                    <a:pt x="12439" y="19959"/>
                    <a:pt x="17174" y="20237"/>
                  </a:cubicBezTo>
                  <a:lnTo>
                    <a:pt x="21190" y="1500"/>
                  </a:lnTo>
                  <a:lnTo>
                    <a:pt x="21173" y="1488"/>
                  </a:lnTo>
                  <a:cubicBezTo>
                    <a:pt x="12926" y="632"/>
                    <a:pt x="6374" y="-1363"/>
                    <a:pt x="4935" y="1453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177" name="Shape 15177"/>
            <p:cNvSpPr/>
            <p:nvPr/>
          </p:nvSpPr>
          <p:spPr>
            <a:xfrm>
              <a:off x="650628" y="469898"/>
              <a:ext cx="646687" cy="6671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2" extrusionOk="0">
                  <a:moveTo>
                    <a:pt x="2349" y="20774"/>
                  </a:moveTo>
                  <a:cubicBezTo>
                    <a:pt x="3273" y="18220"/>
                    <a:pt x="1165" y="6261"/>
                    <a:pt x="0" y="4061"/>
                  </a:cubicBezTo>
                  <a:cubicBezTo>
                    <a:pt x="662" y="1804"/>
                    <a:pt x="6829" y="1305"/>
                    <a:pt x="8470" y="22"/>
                  </a:cubicBezTo>
                  <a:cubicBezTo>
                    <a:pt x="9249" y="679"/>
                    <a:pt x="9804" y="828"/>
                    <a:pt x="10687" y="828"/>
                  </a:cubicBezTo>
                  <a:cubicBezTo>
                    <a:pt x="11570" y="828"/>
                    <a:pt x="12153" y="657"/>
                    <a:pt x="12931" y="0"/>
                  </a:cubicBezTo>
                  <a:cubicBezTo>
                    <a:pt x="14146" y="949"/>
                    <a:pt x="20512" y="1690"/>
                    <a:pt x="21600" y="3948"/>
                  </a:cubicBezTo>
                  <a:cubicBezTo>
                    <a:pt x="20361" y="6467"/>
                    <a:pt x="18088" y="18465"/>
                    <a:pt x="19072" y="20763"/>
                  </a:cubicBezTo>
                  <a:cubicBezTo>
                    <a:pt x="14925" y="21544"/>
                    <a:pt x="6615" y="21600"/>
                    <a:pt x="2349" y="20774"/>
                  </a:cubicBezTo>
                  <a:close/>
                </a:path>
              </a:pathLst>
            </a:custGeom>
            <a:solidFill>
              <a:srgbClr val="5087B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178" name="Shape 15178"/>
            <p:cNvSpPr/>
            <p:nvPr/>
          </p:nvSpPr>
          <p:spPr>
            <a:xfrm>
              <a:off x="975943" y="1012089"/>
              <a:ext cx="17286" cy="1467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8" extrusionOk="0">
                  <a:moveTo>
                    <a:pt x="0" y="21594"/>
                  </a:moveTo>
                  <a:cubicBezTo>
                    <a:pt x="1389" y="16158"/>
                    <a:pt x="4875" y="9692"/>
                    <a:pt x="10520" y="0"/>
                  </a:cubicBezTo>
                  <a:cubicBezTo>
                    <a:pt x="16161" y="9694"/>
                    <a:pt x="19906" y="16159"/>
                    <a:pt x="21600" y="21596"/>
                  </a:cubicBezTo>
                  <a:cubicBezTo>
                    <a:pt x="14397" y="21600"/>
                    <a:pt x="7211" y="21599"/>
                    <a:pt x="0" y="21594"/>
                  </a:cubicBezTo>
                  <a:close/>
                </a:path>
              </a:pathLst>
            </a:custGeom>
            <a:solidFill>
              <a:srgbClr val="A4C6E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179" name="Shape 15179"/>
            <p:cNvSpPr/>
            <p:nvPr/>
          </p:nvSpPr>
          <p:spPr>
            <a:xfrm>
              <a:off x="831359" y="469898"/>
              <a:ext cx="292090" cy="5222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58"/>
                  </a:moveTo>
                  <a:lnTo>
                    <a:pt x="1205" y="7879"/>
                  </a:lnTo>
                  <a:lnTo>
                    <a:pt x="10869" y="21600"/>
                  </a:lnTo>
                  <a:lnTo>
                    <a:pt x="20395" y="7879"/>
                  </a:lnTo>
                  <a:lnTo>
                    <a:pt x="21600" y="1658"/>
                  </a:lnTo>
                  <a:lnTo>
                    <a:pt x="16991" y="0"/>
                  </a:lnTo>
                  <a:lnTo>
                    <a:pt x="4610" y="0"/>
                  </a:lnTo>
                  <a:cubicBezTo>
                    <a:pt x="4610" y="0"/>
                    <a:pt x="0" y="1658"/>
                    <a:pt x="0" y="165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180" name="Shape 15180"/>
            <p:cNvSpPr/>
            <p:nvPr/>
          </p:nvSpPr>
          <p:spPr>
            <a:xfrm>
              <a:off x="903651" y="433752"/>
              <a:ext cx="165958" cy="1352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</a:path>
              </a:pathLst>
            </a:custGeom>
            <a:solidFill>
              <a:srgbClr val="DBB89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181" name="Shape 15181"/>
            <p:cNvSpPr/>
            <p:nvPr/>
          </p:nvSpPr>
          <p:spPr>
            <a:xfrm>
              <a:off x="784467" y="0"/>
              <a:ext cx="400281" cy="4983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6" h="21600" extrusionOk="0">
                  <a:moveTo>
                    <a:pt x="10657" y="21600"/>
                  </a:moveTo>
                  <a:cubicBezTo>
                    <a:pt x="14127" y="21600"/>
                    <a:pt x="17338" y="18359"/>
                    <a:pt x="19033" y="14388"/>
                  </a:cubicBezTo>
                  <a:cubicBezTo>
                    <a:pt x="19132" y="14471"/>
                    <a:pt x="19243" y="14524"/>
                    <a:pt x="19367" y="14541"/>
                  </a:cubicBezTo>
                  <a:cubicBezTo>
                    <a:pt x="20058" y="14634"/>
                    <a:pt x="20849" y="13575"/>
                    <a:pt x="21134" y="12174"/>
                  </a:cubicBezTo>
                  <a:cubicBezTo>
                    <a:pt x="21418" y="10774"/>
                    <a:pt x="21089" y="9562"/>
                    <a:pt x="20399" y="9468"/>
                  </a:cubicBezTo>
                  <a:cubicBezTo>
                    <a:pt x="20350" y="9462"/>
                    <a:pt x="20301" y="9461"/>
                    <a:pt x="20251" y="9466"/>
                  </a:cubicBezTo>
                  <a:cubicBezTo>
                    <a:pt x="20590" y="4546"/>
                    <a:pt x="18093" y="0"/>
                    <a:pt x="10657" y="0"/>
                  </a:cubicBezTo>
                  <a:cubicBezTo>
                    <a:pt x="3214" y="0"/>
                    <a:pt x="719" y="4553"/>
                    <a:pt x="1063" y="9477"/>
                  </a:cubicBezTo>
                  <a:cubicBezTo>
                    <a:pt x="987" y="9462"/>
                    <a:pt x="912" y="9459"/>
                    <a:pt x="837" y="9468"/>
                  </a:cubicBezTo>
                  <a:cubicBezTo>
                    <a:pt x="147" y="9562"/>
                    <a:pt x="-182" y="10774"/>
                    <a:pt x="103" y="12174"/>
                  </a:cubicBezTo>
                  <a:cubicBezTo>
                    <a:pt x="388" y="13575"/>
                    <a:pt x="1178" y="14634"/>
                    <a:pt x="1869" y="14541"/>
                  </a:cubicBezTo>
                  <a:cubicBezTo>
                    <a:pt x="2016" y="14521"/>
                    <a:pt x="2146" y="14450"/>
                    <a:pt x="2259" y="14337"/>
                  </a:cubicBezTo>
                  <a:cubicBezTo>
                    <a:pt x="3946" y="18331"/>
                    <a:pt x="7172" y="21600"/>
                    <a:pt x="10657" y="21600"/>
                  </a:cubicBezTo>
                  <a:close/>
                </a:path>
              </a:pathLst>
            </a:custGeom>
            <a:solidFill>
              <a:srgbClr val="F6D4B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182" name="Shape 15182"/>
            <p:cNvSpPr/>
            <p:nvPr/>
          </p:nvSpPr>
          <p:spPr>
            <a:xfrm>
              <a:off x="867505" y="469898"/>
              <a:ext cx="122760" cy="196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843"/>
                  </a:moveTo>
                  <a:lnTo>
                    <a:pt x="13332" y="21600"/>
                  </a:lnTo>
                  <a:lnTo>
                    <a:pt x="21600" y="7812"/>
                  </a:lnTo>
                  <a:lnTo>
                    <a:pt x="6872" y="0"/>
                  </a:lnTo>
                  <a:cubicBezTo>
                    <a:pt x="6872" y="0"/>
                    <a:pt x="0" y="2843"/>
                    <a:pt x="0" y="2843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183" name="Shape 15183"/>
            <p:cNvSpPr/>
            <p:nvPr/>
          </p:nvSpPr>
          <p:spPr>
            <a:xfrm>
              <a:off x="975943" y="469898"/>
              <a:ext cx="122760" cy="196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30" y="0"/>
                  </a:moveTo>
                  <a:lnTo>
                    <a:pt x="0" y="7812"/>
                  </a:lnTo>
                  <a:lnTo>
                    <a:pt x="8268" y="21600"/>
                  </a:lnTo>
                  <a:lnTo>
                    <a:pt x="21600" y="2843"/>
                  </a:lnTo>
                  <a:cubicBezTo>
                    <a:pt x="21600" y="2843"/>
                    <a:pt x="14730" y="0"/>
                    <a:pt x="14730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184" name="Shape 15184"/>
            <p:cNvSpPr/>
            <p:nvPr/>
          </p:nvSpPr>
          <p:spPr>
            <a:xfrm>
              <a:off x="807913" y="0"/>
              <a:ext cx="362884" cy="271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5" h="21327" extrusionOk="0">
                  <a:moveTo>
                    <a:pt x="10462" y="0"/>
                  </a:moveTo>
                  <a:cubicBezTo>
                    <a:pt x="2373" y="0"/>
                    <a:pt x="-340" y="8237"/>
                    <a:pt x="33" y="17146"/>
                  </a:cubicBezTo>
                  <a:cubicBezTo>
                    <a:pt x="687" y="17368"/>
                    <a:pt x="1369" y="18997"/>
                    <a:pt x="1670" y="21117"/>
                  </a:cubicBezTo>
                  <a:cubicBezTo>
                    <a:pt x="2198" y="21600"/>
                    <a:pt x="2579" y="21318"/>
                    <a:pt x="2579" y="19523"/>
                  </a:cubicBezTo>
                  <a:cubicBezTo>
                    <a:pt x="2579" y="16116"/>
                    <a:pt x="2782" y="12965"/>
                    <a:pt x="3605" y="10847"/>
                  </a:cubicBezTo>
                  <a:cubicBezTo>
                    <a:pt x="5348" y="13295"/>
                    <a:pt x="9082" y="15560"/>
                    <a:pt x="12064" y="13911"/>
                  </a:cubicBezTo>
                  <a:cubicBezTo>
                    <a:pt x="10502" y="11935"/>
                    <a:pt x="11877" y="9949"/>
                    <a:pt x="12545" y="10026"/>
                  </a:cubicBezTo>
                  <a:cubicBezTo>
                    <a:pt x="13016" y="9719"/>
                    <a:pt x="14861" y="9894"/>
                    <a:pt x="18056" y="14339"/>
                  </a:cubicBezTo>
                  <a:cubicBezTo>
                    <a:pt x="18246" y="15920"/>
                    <a:pt x="18317" y="17693"/>
                    <a:pt x="18317" y="19523"/>
                  </a:cubicBezTo>
                  <a:cubicBezTo>
                    <a:pt x="18317" y="21246"/>
                    <a:pt x="18668" y="21575"/>
                    <a:pt x="19163" y="21172"/>
                  </a:cubicBezTo>
                  <a:cubicBezTo>
                    <a:pt x="19472" y="18933"/>
                    <a:pt x="20207" y="17230"/>
                    <a:pt x="20892" y="17126"/>
                  </a:cubicBezTo>
                  <a:cubicBezTo>
                    <a:pt x="21260" y="8224"/>
                    <a:pt x="18545" y="0"/>
                    <a:pt x="10462" y="0"/>
                  </a:cubicBezTo>
                  <a:close/>
                </a:path>
              </a:pathLst>
            </a:custGeom>
            <a:solidFill>
              <a:srgbClr val="2D384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185" name="Shape 15185"/>
            <p:cNvSpPr/>
            <p:nvPr/>
          </p:nvSpPr>
          <p:spPr>
            <a:xfrm>
              <a:off x="867505" y="469898"/>
              <a:ext cx="122760" cy="165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375"/>
                  </a:moveTo>
                  <a:lnTo>
                    <a:pt x="13153" y="21600"/>
                  </a:lnTo>
                  <a:lnTo>
                    <a:pt x="21600" y="9274"/>
                  </a:lnTo>
                  <a:lnTo>
                    <a:pt x="6872" y="0"/>
                  </a:lnTo>
                  <a:cubicBezTo>
                    <a:pt x="6872" y="0"/>
                    <a:pt x="0" y="3375"/>
                    <a:pt x="0" y="337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186" name="Shape 15186"/>
            <p:cNvSpPr/>
            <p:nvPr/>
          </p:nvSpPr>
          <p:spPr>
            <a:xfrm>
              <a:off x="975943" y="469898"/>
              <a:ext cx="122760" cy="165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30" y="0"/>
                  </a:moveTo>
                  <a:lnTo>
                    <a:pt x="0" y="9274"/>
                  </a:lnTo>
                  <a:lnTo>
                    <a:pt x="8446" y="21600"/>
                  </a:lnTo>
                  <a:lnTo>
                    <a:pt x="21600" y="3375"/>
                  </a:lnTo>
                  <a:cubicBezTo>
                    <a:pt x="21600" y="3375"/>
                    <a:pt x="14730" y="0"/>
                    <a:pt x="14730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187" name="Shape 15187"/>
            <p:cNvSpPr/>
            <p:nvPr/>
          </p:nvSpPr>
          <p:spPr>
            <a:xfrm>
              <a:off x="939797" y="542190"/>
              <a:ext cx="85555" cy="4527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124" y="6821"/>
                  </a:moveTo>
                  <a:cubicBezTo>
                    <a:pt x="18166" y="6061"/>
                    <a:pt x="18341" y="5281"/>
                    <a:pt x="16241" y="4399"/>
                  </a:cubicBezTo>
                  <a:lnTo>
                    <a:pt x="18356" y="3555"/>
                  </a:lnTo>
                  <a:lnTo>
                    <a:pt x="10593" y="0"/>
                  </a:lnTo>
                  <a:lnTo>
                    <a:pt x="2961" y="3498"/>
                  </a:lnTo>
                  <a:lnTo>
                    <a:pt x="5215" y="4399"/>
                  </a:lnTo>
                  <a:cubicBezTo>
                    <a:pt x="3112" y="5281"/>
                    <a:pt x="3290" y="6062"/>
                    <a:pt x="5333" y="6822"/>
                  </a:cubicBezTo>
                  <a:lnTo>
                    <a:pt x="0" y="16800"/>
                  </a:lnTo>
                  <a:lnTo>
                    <a:pt x="10593" y="21600"/>
                  </a:lnTo>
                  <a:lnTo>
                    <a:pt x="21600" y="16800"/>
                  </a:lnTo>
                  <a:cubicBezTo>
                    <a:pt x="21600" y="16800"/>
                    <a:pt x="16124" y="6821"/>
                    <a:pt x="16124" y="6821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188" name="Shape 15188"/>
            <p:cNvSpPr/>
            <p:nvPr/>
          </p:nvSpPr>
          <p:spPr>
            <a:xfrm>
              <a:off x="795213" y="531445"/>
              <a:ext cx="198830" cy="4980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734" y="615"/>
                  </a:moveTo>
                  <a:lnTo>
                    <a:pt x="0" y="5906"/>
                  </a:lnTo>
                  <a:lnTo>
                    <a:pt x="5341" y="7606"/>
                  </a:lnTo>
                  <a:lnTo>
                    <a:pt x="2882" y="9685"/>
                  </a:lnTo>
                  <a:lnTo>
                    <a:pt x="21600" y="21600"/>
                  </a:lnTo>
                  <a:lnTo>
                    <a:pt x="8264" y="0"/>
                  </a:lnTo>
                  <a:cubicBezTo>
                    <a:pt x="8264" y="0"/>
                    <a:pt x="5734" y="615"/>
                    <a:pt x="5734" y="615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189" name="Shape 15189"/>
            <p:cNvSpPr/>
            <p:nvPr/>
          </p:nvSpPr>
          <p:spPr>
            <a:xfrm>
              <a:off x="975943" y="531445"/>
              <a:ext cx="198830" cy="4980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906"/>
                  </a:moveTo>
                  <a:lnTo>
                    <a:pt x="15866" y="615"/>
                  </a:lnTo>
                  <a:lnTo>
                    <a:pt x="13336" y="0"/>
                  </a:lnTo>
                  <a:lnTo>
                    <a:pt x="0" y="21600"/>
                  </a:lnTo>
                  <a:lnTo>
                    <a:pt x="18718" y="9685"/>
                  </a:lnTo>
                  <a:lnTo>
                    <a:pt x="16259" y="7606"/>
                  </a:lnTo>
                  <a:cubicBezTo>
                    <a:pt x="16259" y="7606"/>
                    <a:pt x="21600" y="5906"/>
                    <a:pt x="21600" y="5906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190" name="Shape 15190"/>
            <p:cNvSpPr/>
            <p:nvPr/>
          </p:nvSpPr>
          <p:spPr>
            <a:xfrm>
              <a:off x="856759" y="253022"/>
              <a:ext cx="272331" cy="979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2" h="21248" extrusionOk="0">
                  <a:moveTo>
                    <a:pt x="5305" y="144"/>
                  </a:moveTo>
                  <a:cubicBezTo>
                    <a:pt x="3489" y="-121"/>
                    <a:pt x="1083" y="507"/>
                    <a:pt x="639" y="924"/>
                  </a:cubicBezTo>
                  <a:cubicBezTo>
                    <a:pt x="68" y="1467"/>
                    <a:pt x="51" y="1605"/>
                    <a:pt x="10" y="2879"/>
                  </a:cubicBezTo>
                  <a:cubicBezTo>
                    <a:pt x="-29" y="4150"/>
                    <a:pt x="31" y="5247"/>
                    <a:pt x="359" y="5572"/>
                  </a:cubicBezTo>
                  <a:cubicBezTo>
                    <a:pt x="810" y="6017"/>
                    <a:pt x="795" y="7721"/>
                    <a:pt x="1043" y="12609"/>
                  </a:cubicBezTo>
                  <a:cubicBezTo>
                    <a:pt x="1265" y="17060"/>
                    <a:pt x="1890" y="20575"/>
                    <a:pt x="4741" y="21197"/>
                  </a:cubicBezTo>
                  <a:cubicBezTo>
                    <a:pt x="4886" y="21231"/>
                    <a:pt x="5027" y="21244"/>
                    <a:pt x="5165" y="21248"/>
                  </a:cubicBezTo>
                  <a:lnTo>
                    <a:pt x="5174" y="20006"/>
                  </a:lnTo>
                  <a:cubicBezTo>
                    <a:pt x="3864" y="20035"/>
                    <a:pt x="2407" y="18677"/>
                    <a:pt x="1917" y="15901"/>
                  </a:cubicBezTo>
                  <a:cubicBezTo>
                    <a:pt x="1228" y="12006"/>
                    <a:pt x="1132" y="4138"/>
                    <a:pt x="2091" y="2489"/>
                  </a:cubicBezTo>
                  <a:cubicBezTo>
                    <a:pt x="2505" y="1778"/>
                    <a:pt x="3878" y="1287"/>
                    <a:pt x="5298" y="1464"/>
                  </a:cubicBezTo>
                  <a:cubicBezTo>
                    <a:pt x="5298" y="1464"/>
                    <a:pt x="5305" y="144"/>
                    <a:pt x="5305" y="144"/>
                  </a:cubicBezTo>
                  <a:close/>
                  <a:moveTo>
                    <a:pt x="10766" y="2662"/>
                  </a:moveTo>
                  <a:cubicBezTo>
                    <a:pt x="10134" y="2704"/>
                    <a:pt x="7548" y="659"/>
                    <a:pt x="5709" y="224"/>
                  </a:cubicBezTo>
                  <a:cubicBezTo>
                    <a:pt x="5578" y="190"/>
                    <a:pt x="5444" y="163"/>
                    <a:pt x="5305" y="144"/>
                  </a:cubicBezTo>
                  <a:lnTo>
                    <a:pt x="5298" y="1464"/>
                  </a:lnTo>
                  <a:cubicBezTo>
                    <a:pt x="6793" y="1651"/>
                    <a:pt x="8341" y="2579"/>
                    <a:pt x="8871" y="4768"/>
                  </a:cubicBezTo>
                  <a:cubicBezTo>
                    <a:pt x="9742" y="8357"/>
                    <a:pt x="8178" y="17135"/>
                    <a:pt x="6764" y="19090"/>
                  </a:cubicBezTo>
                  <a:cubicBezTo>
                    <a:pt x="6335" y="19683"/>
                    <a:pt x="5769" y="19989"/>
                    <a:pt x="5174" y="20006"/>
                  </a:cubicBezTo>
                  <a:lnTo>
                    <a:pt x="5165" y="21248"/>
                  </a:lnTo>
                  <a:cubicBezTo>
                    <a:pt x="7641" y="21258"/>
                    <a:pt x="8556" y="16364"/>
                    <a:pt x="8861" y="14731"/>
                  </a:cubicBezTo>
                  <a:cubicBezTo>
                    <a:pt x="9437" y="11659"/>
                    <a:pt x="9318" y="7422"/>
                    <a:pt x="10735" y="7415"/>
                  </a:cubicBezTo>
                  <a:cubicBezTo>
                    <a:pt x="12150" y="7405"/>
                    <a:pt x="11965" y="11564"/>
                    <a:pt x="12471" y="14634"/>
                  </a:cubicBezTo>
                  <a:cubicBezTo>
                    <a:pt x="12744" y="16289"/>
                    <a:pt x="13547" y="21372"/>
                    <a:pt x="16116" y="21173"/>
                  </a:cubicBezTo>
                  <a:lnTo>
                    <a:pt x="16123" y="19935"/>
                  </a:lnTo>
                  <a:cubicBezTo>
                    <a:pt x="15490" y="19963"/>
                    <a:pt x="14887" y="19664"/>
                    <a:pt x="14446" y="19041"/>
                  </a:cubicBezTo>
                  <a:cubicBezTo>
                    <a:pt x="13076" y="17104"/>
                    <a:pt x="11705" y="8348"/>
                    <a:pt x="12657" y="4748"/>
                  </a:cubicBezTo>
                  <a:cubicBezTo>
                    <a:pt x="13229" y="2574"/>
                    <a:pt x="14766" y="1625"/>
                    <a:pt x="16248" y="1406"/>
                  </a:cubicBezTo>
                  <a:lnTo>
                    <a:pt x="16255" y="88"/>
                  </a:lnTo>
                  <a:cubicBezTo>
                    <a:pt x="16142" y="105"/>
                    <a:pt x="16030" y="128"/>
                    <a:pt x="15921" y="156"/>
                  </a:cubicBezTo>
                  <a:cubicBezTo>
                    <a:pt x="14265" y="569"/>
                    <a:pt x="12255" y="2556"/>
                    <a:pt x="10766" y="2662"/>
                  </a:cubicBezTo>
                  <a:close/>
                  <a:moveTo>
                    <a:pt x="16116" y="21173"/>
                  </a:moveTo>
                  <a:cubicBezTo>
                    <a:pt x="16215" y="21166"/>
                    <a:pt x="16318" y="21148"/>
                    <a:pt x="16423" y="21125"/>
                  </a:cubicBezTo>
                  <a:cubicBezTo>
                    <a:pt x="19286" y="20468"/>
                    <a:pt x="19992" y="16941"/>
                    <a:pt x="20313" y="12488"/>
                  </a:cubicBezTo>
                  <a:cubicBezTo>
                    <a:pt x="20667" y="7595"/>
                    <a:pt x="20690" y="5893"/>
                    <a:pt x="21151" y="5444"/>
                  </a:cubicBezTo>
                  <a:cubicBezTo>
                    <a:pt x="21489" y="5110"/>
                    <a:pt x="21571" y="4017"/>
                    <a:pt x="21561" y="2741"/>
                  </a:cubicBezTo>
                  <a:cubicBezTo>
                    <a:pt x="21549" y="1471"/>
                    <a:pt x="21534" y="1333"/>
                    <a:pt x="20976" y="803"/>
                  </a:cubicBezTo>
                  <a:cubicBezTo>
                    <a:pt x="20534" y="379"/>
                    <a:pt x="18089" y="-228"/>
                    <a:pt x="16255" y="88"/>
                  </a:cubicBezTo>
                  <a:lnTo>
                    <a:pt x="16248" y="1406"/>
                  </a:lnTo>
                  <a:cubicBezTo>
                    <a:pt x="17693" y="1190"/>
                    <a:pt x="19086" y="1666"/>
                    <a:pt x="19490" y="2383"/>
                  </a:cubicBezTo>
                  <a:cubicBezTo>
                    <a:pt x="20409" y="4014"/>
                    <a:pt x="20141" y="11890"/>
                    <a:pt x="19366" y="15791"/>
                  </a:cubicBezTo>
                  <a:cubicBezTo>
                    <a:pt x="18828" y="18500"/>
                    <a:pt x="17405" y="19877"/>
                    <a:pt x="16123" y="19935"/>
                  </a:cubicBezTo>
                  <a:cubicBezTo>
                    <a:pt x="16123" y="19935"/>
                    <a:pt x="16116" y="21173"/>
                    <a:pt x="16116" y="21173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191" name="Shape 15191"/>
            <p:cNvSpPr/>
            <p:nvPr/>
          </p:nvSpPr>
          <p:spPr>
            <a:xfrm>
              <a:off x="180730" y="2241056"/>
              <a:ext cx="1611360" cy="1853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</a:path>
              </a:pathLst>
            </a:custGeom>
            <a:solidFill>
              <a:srgbClr val="D0D9E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192" name="Shape 15192"/>
            <p:cNvSpPr/>
            <p:nvPr/>
          </p:nvSpPr>
          <p:spPr>
            <a:xfrm>
              <a:off x="469898" y="1156673"/>
              <a:ext cx="983485" cy="12581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</a:path>
              </a:pathLst>
            </a:custGeom>
            <a:solidFill>
              <a:srgbClr val="D0D9E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193" name="Shape 15193"/>
            <p:cNvSpPr/>
            <p:nvPr/>
          </p:nvSpPr>
          <p:spPr>
            <a:xfrm>
              <a:off x="0" y="1012089"/>
              <a:ext cx="1951375" cy="2850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2" y="21600"/>
                  </a:moveTo>
                  <a:lnTo>
                    <a:pt x="19718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1882" y="21600"/>
                    <a:pt x="1882" y="21600"/>
                  </a:cubicBezTo>
                  <a:close/>
                </a:path>
              </a:pathLst>
            </a:custGeom>
            <a:solidFill>
              <a:srgbClr val="D0D9E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194" name="Shape 15194"/>
            <p:cNvSpPr/>
            <p:nvPr/>
          </p:nvSpPr>
          <p:spPr>
            <a:xfrm>
              <a:off x="1265112" y="433752"/>
              <a:ext cx="480668" cy="18155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9" h="21524" extrusionOk="0">
                  <a:moveTo>
                    <a:pt x="2546" y="677"/>
                  </a:moveTo>
                  <a:cubicBezTo>
                    <a:pt x="2398" y="677"/>
                    <a:pt x="2279" y="645"/>
                    <a:pt x="2279" y="605"/>
                  </a:cubicBezTo>
                  <a:cubicBezTo>
                    <a:pt x="2279" y="566"/>
                    <a:pt x="2398" y="534"/>
                    <a:pt x="2546" y="534"/>
                  </a:cubicBezTo>
                  <a:cubicBezTo>
                    <a:pt x="2694" y="534"/>
                    <a:pt x="2814" y="566"/>
                    <a:pt x="2814" y="605"/>
                  </a:cubicBezTo>
                  <a:cubicBezTo>
                    <a:pt x="2814" y="645"/>
                    <a:pt x="2694" y="677"/>
                    <a:pt x="2546" y="677"/>
                  </a:cubicBezTo>
                  <a:close/>
                  <a:moveTo>
                    <a:pt x="1890" y="798"/>
                  </a:moveTo>
                  <a:cubicBezTo>
                    <a:pt x="1742" y="798"/>
                    <a:pt x="1623" y="766"/>
                    <a:pt x="1623" y="726"/>
                  </a:cubicBezTo>
                  <a:cubicBezTo>
                    <a:pt x="1623" y="686"/>
                    <a:pt x="1742" y="654"/>
                    <a:pt x="1890" y="654"/>
                  </a:cubicBezTo>
                  <a:cubicBezTo>
                    <a:pt x="2038" y="654"/>
                    <a:pt x="2158" y="686"/>
                    <a:pt x="2158" y="726"/>
                  </a:cubicBezTo>
                  <a:cubicBezTo>
                    <a:pt x="2158" y="766"/>
                    <a:pt x="2038" y="798"/>
                    <a:pt x="1890" y="798"/>
                  </a:cubicBezTo>
                  <a:close/>
                  <a:moveTo>
                    <a:pt x="1307" y="899"/>
                  </a:moveTo>
                  <a:cubicBezTo>
                    <a:pt x="1159" y="899"/>
                    <a:pt x="1039" y="867"/>
                    <a:pt x="1039" y="827"/>
                  </a:cubicBezTo>
                  <a:cubicBezTo>
                    <a:pt x="1039" y="787"/>
                    <a:pt x="1159" y="755"/>
                    <a:pt x="1307" y="755"/>
                  </a:cubicBezTo>
                  <a:cubicBezTo>
                    <a:pt x="1455" y="755"/>
                    <a:pt x="1574" y="787"/>
                    <a:pt x="1574" y="827"/>
                  </a:cubicBezTo>
                  <a:cubicBezTo>
                    <a:pt x="1574" y="867"/>
                    <a:pt x="1455" y="899"/>
                    <a:pt x="1307" y="899"/>
                  </a:cubicBezTo>
                  <a:close/>
                  <a:moveTo>
                    <a:pt x="882" y="657"/>
                  </a:moveTo>
                  <a:cubicBezTo>
                    <a:pt x="882" y="618"/>
                    <a:pt x="1001" y="586"/>
                    <a:pt x="1149" y="586"/>
                  </a:cubicBezTo>
                  <a:cubicBezTo>
                    <a:pt x="1297" y="586"/>
                    <a:pt x="1417" y="618"/>
                    <a:pt x="1417" y="657"/>
                  </a:cubicBezTo>
                  <a:cubicBezTo>
                    <a:pt x="1417" y="697"/>
                    <a:pt x="1297" y="729"/>
                    <a:pt x="1149" y="729"/>
                  </a:cubicBezTo>
                  <a:cubicBezTo>
                    <a:pt x="1001" y="729"/>
                    <a:pt x="882" y="697"/>
                    <a:pt x="882" y="657"/>
                  </a:cubicBezTo>
                  <a:close/>
                  <a:moveTo>
                    <a:pt x="614" y="879"/>
                  </a:moveTo>
                  <a:cubicBezTo>
                    <a:pt x="467" y="879"/>
                    <a:pt x="347" y="847"/>
                    <a:pt x="347" y="807"/>
                  </a:cubicBezTo>
                  <a:cubicBezTo>
                    <a:pt x="347" y="768"/>
                    <a:pt x="467" y="736"/>
                    <a:pt x="614" y="736"/>
                  </a:cubicBezTo>
                  <a:cubicBezTo>
                    <a:pt x="762" y="736"/>
                    <a:pt x="882" y="768"/>
                    <a:pt x="882" y="807"/>
                  </a:cubicBezTo>
                  <a:cubicBezTo>
                    <a:pt x="882" y="847"/>
                    <a:pt x="762" y="879"/>
                    <a:pt x="614" y="879"/>
                  </a:cubicBezTo>
                  <a:close/>
                  <a:moveTo>
                    <a:pt x="153" y="586"/>
                  </a:moveTo>
                  <a:cubicBezTo>
                    <a:pt x="153" y="546"/>
                    <a:pt x="272" y="514"/>
                    <a:pt x="420" y="514"/>
                  </a:cubicBezTo>
                  <a:cubicBezTo>
                    <a:pt x="568" y="514"/>
                    <a:pt x="688" y="546"/>
                    <a:pt x="688" y="586"/>
                  </a:cubicBezTo>
                  <a:cubicBezTo>
                    <a:pt x="688" y="625"/>
                    <a:pt x="568" y="658"/>
                    <a:pt x="420" y="658"/>
                  </a:cubicBezTo>
                  <a:cubicBezTo>
                    <a:pt x="272" y="658"/>
                    <a:pt x="153" y="625"/>
                    <a:pt x="153" y="586"/>
                  </a:cubicBezTo>
                  <a:close/>
                  <a:moveTo>
                    <a:pt x="857" y="380"/>
                  </a:moveTo>
                  <a:cubicBezTo>
                    <a:pt x="1005" y="380"/>
                    <a:pt x="1125" y="413"/>
                    <a:pt x="1125" y="452"/>
                  </a:cubicBezTo>
                  <a:cubicBezTo>
                    <a:pt x="1125" y="492"/>
                    <a:pt x="1005" y="524"/>
                    <a:pt x="857" y="524"/>
                  </a:cubicBezTo>
                  <a:cubicBezTo>
                    <a:pt x="710" y="524"/>
                    <a:pt x="590" y="492"/>
                    <a:pt x="590" y="452"/>
                  </a:cubicBezTo>
                  <a:cubicBezTo>
                    <a:pt x="590" y="413"/>
                    <a:pt x="710" y="380"/>
                    <a:pt x="857" y="380"/>
                  </a:cubicBezTo>
                  <a:close/>
                  <a:moveTo>
                    <a:pt x="979" y="208"/>
                  </a:moveTo>
                  <a:cubicBezTo>
                    <a:pt x="1127" y="208"/>
                    <a:pt x="1246" y="240"/>
                    <a:pt x="1246" y="280"/>
                  </a:cubicBezTo>
                  <a:cubicBezTo>
                    <a:pt x="1246" y="319"/>
                    <a:pt x="1127" y="351"/>
                    <a:pt x="979" y="351"/>
                  </a:cubicBezTo>
                  <a:cubicBezTo>
                    <a:pt x="831" y="351"/>
                    <a:pt x="711" y="319"/>
                    <a:pt x="711" y="280"/>
                  </a:cubicBezTo>
                  <a:cubicBezTo>
                    <a:pt x="711" y="240"/>
                    <a:pt x="831" y="208"/>
                    <a:pt x="979" y="208"/>
                  </a:cubicBezTo>
                  <a:close/>
                  <a:moveTo>
                    <a:pt x="1514" y="302"/>
                  </a:moveTo>
                  <a:cubicBezTo>
                    <a:pt x="1661" y="302"/>
                    <a:pt x="1781" y="334"/>
                    <a:pt x="1781" y="374"/>
                  </a:cubicBezTo>
                  <a:cubicBezTo>
                    <a:pt x="1781" y="414"/>
                    <a:pt x="1661" y="446"/>
                    <a:pt x="1514" y="446"/>
                  </a:cubicBezTo>
                  <a:cubicBezTo>
                    <a:pt x="1366" y="446"/>
                    <a:pt x="1246" y="414"/>
                    <a:pt x="1246" y="374"/>
                  </a:cubicBezTo>
                  <a:cubicBezTo>
                    <a:pt x="1246" y="334"/>
                    <a:pt x="1366" y="302"/>
                    <a:pt x="1514" y="302"/>
                  </a:cubicBezTo>
                  <a:close/>
                  <a:moveTo>
                    <a:pt x="1939" y="537"/>
                  </a:moveTo>
                  <a:cubicBezTo>
                    <a:pt x="1939" y="577"/>
                    <a:pt x="1819" y="609"/>
                    <a:pt x="1671" y="609"/>
                  </a:cubicBezTo>
                  <a:cubicBezTo>
                    <a:pt x="1524" y="609"/>
                    <a:pt x="1404" y="577"/>
                    <a:pt x="1404" y="537"/>
                  </a:cubicBezTo>
                  <a:cubicBezTo>
                    <a:pt x="1404" y="497"/>
                    <a:pt x="1524" y="465"/>
                    <a:pt x="1671" y="465"/>
                  </a:cubicBezTo>
                  <a:cubicBezTo>
                    <a:pt x="1819" y="465"/>
                    <a:pt x="1939" y="497"/>
                    <a:pt x="1939" y="537"/>
                  </a:cubicBezTo>
                  <a:close/>
                  <a:moveTo>
                    <a:pt x="1684" y="97"/>
                  </a:moveTo>
                  <a:cubicBezTo>
                    <a:pt x="1831" y="97"/>
                    <a:pt x="1951" y="129"/>
                    <a:pt x="1951" y="169"/>
                  </a:cubicBezTo>
                  <a:cubicBezTo>
                    <a:pt x="1951" y="208"/>
                    <a:pt x="1831" y="240"/>
                    <a:pt x="1684" y="240"/>
                  </a:cubicBezTo>
                  <a:cubicBezTo>
                    <a:pt x="1536" y="240"/>
                    <a:pt x="1416" y="208"/>
                    <a:pt x="1416" y="169"/>
                  </a:cubicBezTo>
                  <a:cubicBezTo>
                    <a:pt x="1416" y="129"/>
                    <a:pt x="1536" y="97"/>
                    <a:pt x="1684" y="97"/>
                  </a:cubicBezTo>
                  <a:close/>
                  <a:moveTo>
                    <a:pt x="2559" y="459"/>
                  </a:moveTo>
                  <a:cubicBezTo>
                    <a:pt x="2559" y="498"/>
                    <a:pt x="2439" y="530"/>
                    <a:pt x="2291" y="530"/>
                  </a:cubicBezTo>
                  <a:cubicBezTo>
                    <a:pt x="2143" y="530"/>
                    <a:pt x="2024" y="498"/>
                    <a:pt x="2024" y="459"/>
                  </a:cubicBezTo>
                  <a:cubicBezTo>
                    <a:pt x="2024" y="419"/>
                    <a:pt x="2143" y="387"/>
                    <a:pt x="2291" y="387"/>
                  </a:cubicBezTo>
                  <a:cubicBezTo>
                    <a:pt x="2439" y="387"/>
                    <a:pt x="2559" y="419"/>
                    <a:pt x="2559" y="459"/>
                  </a:cubicBezTo>
                  <a:close/>
                  <a:moveTo>
                    <a:pt x="2230" y="218"/>
                  </a:moveTo>
                  <a:cubicBezTo>
                    <a:pt x="2378" y="218"/>
                    <a:pt x="2498" y="250"/>
                    <a:pt x="2498" y="289"/>
                  </a:cubicBezTo>
                  <a:cubicBezTo>
                    <a:pt x="2498" y="329"/>
                    <a:pt x="2378" y="361"/>
                    <a:pt x="2230" y="361"/>
                  </a:cubicBezTo>
                  <a:cubicBezTo>
                    <a:pt x="2083" y="361"/>
                    <a:pt x="1963" y="329"/>
                    <a:pt x="1963" y="289"/>
                  </a:cubicBezTo>
                  <a:cubicBezTo>
                    <a:pt x="1963" y="250"/>
                    <a:pt x="2083" y="218"/>
                    <a:pt x="2230" y="218"/>
                  </a:cubicBezTo>
                  <a:close/>
                  <a:moveTo>
                    <a:pt x="21242" y="3407"/>
                  </a:moveTo>
                  <a:cubicBezTo>
                    <a:pt x="21318" y="3023"/>
                    <a:pt x="20730" y="2644"/>
                    <a:pt x="19800" y="2327"/>
                  </a:cubicBezTo>
                  <a:cubicBezTo>
                    <a:pt x="18813" y="1991"/>
                    <a:pt x="17414" y="1718"/>
                    <a:pt x="16025" y="1588"/>
                  </a:cubicBezTo>
                  <a:lnTo>
                    <a:pt x="12701" y="1275"/>
                  </a:lnTo>
                  <a:cubicBezTo>
                    <a:pt x="12565" y="1068"/>
                    <a:pt x="12038" y="885"/>
                    <a:pt x="11250" y="811"/>
                  </a:cubicBezTo>
                  <a:lnTo>
                    <a:pt x="2976" y="33"/>
                  </a:lnTo>
                  <a:cubicBezTo>
                    <a:pt x="1815" y="-76"/>
                    <a:pt x="532" y="89"/>
                    <a:pt x="125" y="401"/>
                  </a:cubicBezTo>
                  <a:lnTo>
                    <a:pt x="125" y="401"/>
                  </a:lnTo>
                  <a:cubicBezTo>
                    <a:pt x="-282" y="712"/>
                    <a:pt x="335" y="1056"/>
                    <a:pt x="1495" y="1165"/>
                  </a:cubicBezTo>
                  <a:lnTo>
                    <a:pt x="9770" y="1943"/>
                  </a:lnTo>
                  <a:cubicBezTo>
                    <a:pt x="10558" y="2018"/>
                    <a:pt x="11396" y="1963"/>
                    <a:pt x="11984" y="1824"/>
                  </a:cubicBezTo>
                  <a:lnTo>
                    <a:pt x="15311" y="2137"/>
                  </a:lnTo>
                  <a:cubicBezTo>
                    <a:pt x="16321" y="2232"/>
                    <a:pt x="17351" y="2435"/>
                    <a:pt x="18092" y="2687"/>
                  </a:cubicBezTo>
                  <a:cubicBezTo>
                    <a:pt x="18721" y="2902"/>
                    <a:pt x="19121" y="3146"/>
                    <a:pt x="19076" y="3377"/>
                  </a:cubicBezTo>
                  <a:lnTo>
                    <a:pt x="18669" y="21524"/>
                  </a:lnTo>
                  <a:lnTo>
                    <a:pt x="20841" y="21524"/>
                  </a:lnTo>
                  <a:cubicBezTo>
                    <a:pt x="20841" y="21524"/>
                    <a:pt x="21242" y="3407"/>
                    <a:pt x="21242" y="3407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5272" name="Group 15272"/>
          <p:cNvGrpSpPr/>
          <p:nvPr/>
        </p:nvGrpSpPr>
        <p:grpSpPr>
          <a:xfrm>
            <a:off x="8446457" y="2801378"/>
            <a:ext cx="1013547" cy="1248695"/>
            <a:chOff x="0" y="0"/>
            <a:chExt cx="2027090" cy="2497387"/>
          </a:xfrm>
        </p:grpSpPr>
        <p:sp>
          <p:nvSpPr>
            <p:cNvPr id="15196" name="Shape 15196"/>
            <p:cNvSpPr/>
            <p:nvPr/>
          </p:nvSpPr>
          <p:spPr>
            <a:xfrm>
              <a:off x="782513" y="36146"/>
              <a:ext cx="1224586" cy="1434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197" name="Shape 15197"/>
            <p:cNvSpPr/>
            <p:nvPr/>
          </p:nvSpPr>
          <p:spPr>
            <a:xfrm>
              <a:off x="890951" y="506045"/>
              <a:ext cx="461207" cy="16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198" name="Shape 15198"/>
            <p:cNvSpPr/>
            <p:nvPr/>
          </p:nvSpPr>
          <p:spPr>
            <a:xfrm>
              <a:off x="890951" y="542190"/>
              <a:ext cx="461207" cy="161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199" name="Shape 15199"/>
            <p:cNvSpPr/>
            <p:nvPr/>
          </p:nvSpPr>
          <p:spPr>
            <a:xfrm>
              <a:off x="890951" y="578337"/>
              <a:ext cx="461207" cy="161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00" name="Shape 15200"/>
            <p:cNvSpPr/>
            <p:nvPr/>
          </p:nvSpPr>
          <p:spPr>
            <a:xfrm>
              <a:off x="890951" y="614483"/>
              <a:ext cx="461207" cy="16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01" name="Shape 15201"/>
            <p:cNvSpPr/>
            <p:nvPr/>
          </p:nvSpPr>
          <p:spPr>
            <a:xfrm>
              <a:off x="890951" y="650629"/>
              <a:ext cx="461207" cy="16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02" name="Shape 15202"/>
            <p:cNvSpPr/>
            <p:nvPr/>
          </p:nvSpPr>
          <p:spPr>
            <a:xfrm>
              <a:off x="890951" y="361460"/>
              <a:ext cx="461207" cy="858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03" name="Shape 15203"/>
            <p:cNvSpPr/>
            <p:nvPr/>
          </p:nvSpPr>
          <p:spPr>
            <a:xfrm>
              <a:off x="1360850" y="1445842"/>
              <a:ext cx="56139" cy="804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846"/>
                  </a:moveTo>
                  <a:lnTo>
                    <a:pt x="0" y="754"/>
                  </a:lnTo>
                  <a:cubicBezTo>
                    <a:pt x="0" y="339"/>
                    <a:pt x="4860" y="0"/>
                    <a:pt x="10799" y="0"/>
                  </a:cubicBezTo>
                  <a:lnTo>
                    <a:pt x="10799" y="0"/>
                  </a:lnTo>
                  <a:cubicBezTo>
                    <a:pt x="16740" y="0"/>
                    <a:pt x="21600" y="339"/>
                    <a:pt x="21600" y="754"/>
                  </a:cubicBezTo>
                  <a:lnTo>
                    <a:pt x="21600" y="20846"/>
                  </a:lnTo>
                  <a:cubicBezTo>
                    <a:pt x="21600" y="21261"/>
                    <a:pt x="16740" y="21600"/>
                    <a:pt x="10799" y="21600"/>
                  </a:cubicBezTo>
                  <a:lnTo>
                    <a:pt x="10799" y="21600"/>
                  </a:lnTo>
                  <a:cubicBezTo>
                    <a:pt x="4860" y="21600"/>
                    <a:pt x="0" y="21261"/>
                    <a:pt x="0" y="20846"/>
                  </a:cubicBezTo>
                  <a:close/>
                </a:path>
              </a:pathLst>
            </a:custGeom>
            <a:solidFill>
              <a:srgbClr val="D0D9E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04" name="Shape 15204"/>
            <p:cNvSpPr/>
            <p:nvPr/>
          </p:nvSpPr>
          <p:spPr>
            <a:xfrm>
              <a:off x="746366" y="0"/>
              <a:ext cx="1280725" cy="14905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3" y="0"/>
                  </a:moveTo>
                  <a:lnTo>
                    <a:pt x="10800" y="0"/>
                  </a:lnTo>
                  <a:lnTo>
                    <a:pt x="10800" y="813"/>
                  </a:lnTo>
                  <a:lnTo>
                    <a:pt x="947" y="813"/>
                  </a:lnTo>
                  <a:lnTo>
                    <a:pt x="947" y="20787"/>
                  </a:lnTo>
                  <a:lnTo>
                    <a:pt x="10800" y="20787"/>
                  </a:lnTo>
                  <a:lnTo>
                    <a:pt x="10800" y="21600"/>
                  </a:lnTo>
                  <a:lnTo>
                    <a:pt x="473" y="21600"/>
                  </a:lnTo>
                  <a:lnTo>
                    <a:pt x="0" y="21600"/>
                  </a:lnTo>
                  <a:lnTo>
                    <a:pt x="0" y="21193"/>
                  </a:lnTo>
                  <a:lnTo>
                    <a:pt x="0" y="407"/>
                  </a:lnTo>
                  <a:lnTo>
                    <a:pt x="0" y="0"/>
                  </a:lnTo>
                  <a:cubicBezTo>
                    <a:pt x="0" y="0"/>
                    <a:pt x="473" y="0"/>
                    <a:pt x="473" y="0"/>
                  </a:cubicBezTo>
                  <a:close/>
                  <a:moveTo>
                    <a:pt x="10800" y="0"/>
                  </a:moveTo>
                  <a:lnTo>
                    <a:pt x="21127" y="0"/>
                  </a:lnTo>
                  <a:lnTo>
                    <a:pt x="21600" y="0"/>
                  </a:lnTo>
                  <a:lnTo>
                    <a:pt x="21600" y="407"/>
                  </a:lnTo>
                  <a:lnTo>
                    <a:pt x="21600" y="21193"/>
                  </a:lnTo>
                  <a:lnTo>
                    <a:pt x="21600" y="21600"/>
                  </a:lnTo>
                  <a:lnTo>
                    <a:pt x="21127" y="21600"/>
                  </a:lnTo>
                  <a:lnTo>
                    <a:pt x="10800" y="21600"/>
                  </a:lnTo>
                  <a:lnTo>
                    <a:pt x="10800" y="20787"/>
                  </a:lnTo>
                  <a:lnTo>
                    <a:pt x="20653" y="20787"/>
                  </a:lnTo>
                  <a:lnTo>
                    <a:pt x="20653" y="813"/>
                  </a:lnTo>
                  <a:lnTo>
                    <a:pt x="10800" y="813"/>
                  </a:lnTo>
                  <a:cubicBezTo>
                    <a:pt x="10800" y="813"/>
                    <a:pt x="10800" y="0"/>
                    <a:pt x="10800" y="0"/>
                  </a:cubicBezTo>
                  <a:close/>
                </a:path>
              </a:pathLst>
            </a:custGeom>
            <a:solidFill>
              <a:srgbClr val="D0D9E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05" name="Shape 15205"/>
            <p:cNvSpPr/>
            <p:nvPr/>
          </p:nvSpPr>
          <p:spPr>
            <a:xfrm>
              <a:off x="927096" y="1492734"/>
              <a:ext cx="363551" cy="1004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9" h="21263" extrusionOk="0">
                  <a:moveTo>
                    <a:pt x="124" y="20347"/>
                  </a:moveTo>
                  <a:lnTo>
                    <a:pt x="17558" y="0"/>
                  </a:lnTo>
                  <a:lnTo>
                    <a:pt x="20949" y="0"/>
                  </a:lnTo>
                  <a:lnTo>
                    <a:pt x="3210" y="20703"/>
                  </a:lnTo>
                  <a:cubicBezTo>
                    <a:pt x="2441" y="21600"/>
                    <a:pt x="-651" y="21373"/>
                    <a:pt x="124" y="20347"/>
                  </a:cubicBezTo>
                  <a:close/>
                </a:path>
              </a:pathLst>
            </a:custGeom>
            <a:solidFill>
              <a:srgbClr val="D0D9E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06" name="Shape 15206"/>
            <p:cNvSpPr/>
            <p:nvPr/>
          </p:nvSpPr>
          <p:spPr>
            <a:xfrm>
              <a:off x="1505433" y="1492734"/>
              <a:ext cx="363406" cy="10002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0" h="21283" extrusionOk="0">
                  <a:moveTo>
                    <a:pt x="20845" y="20457"/>
                  </a:moveTo>
                  <a:lnTo>
                    <a:pt x="3395" y="0"/>
                  </a:lnTo>
                  <a:lnTo>
                    <a:pt x="0" y="0"/>
                  </a:lnTo>
                  <a:lnTo>
                    <a:pt x="17757" y="20815"/>
                  </a:lnTo>
                  <a:cubicBezTo>
                    <a:pt x="18426" y="21600"/>
                    <a:pt x="21600" y="21342"/>
                    <a:pt x="20845" y="20457"/>
                  </a:cubicBezTo>
                  <a:close/>
                </a:path>
              </a:pathLst>
            </a:custGeom>
            <a:solidFill>
              <a:srgbClr val="D0D9E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07" name="Shape 15207"/>
            <p:cNvSpPr/>
            <p:nvPr/>
          </p:nvSpPr>
          <p:spPr>
            <a:xfrm>
              <a:off x="1107826" y="1926487"/>
              <a:ext cx="563656" cy="561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0D9E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08" name="Shape 15208"/>
            <p:cNvSpPr/>
            <p:nvPr/>
          </p:nvSpPr>
          <p:spPr>
            <a:xfrm>
              <a:off x="1433141" y="506045"/>
              <a:ext cx="461200" cy="16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09" name="Shape 15209"/>
            <p:cNvSpPr/>
            <p:nvPr/>
          </p:nvSpPr>
          <p:spPr>
            <a:xfrm>
              <a:off x="1433141" y="542190"/>
              <a:ext cx="461200" cy="161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10" name="Shape 15210"/>
            <p:cNvSpPr/>
            <p:nvPr/>
          </p:nvSpPr>
          <p:spPr>
            <a:xfrm>
              <a:off x="1433141" y="578337"/>
              <a:ext cx="461200" cy="161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11" name="Shape 15211"/>
            <p:cNvSpPr/>
            <p:nvPr/>
          </p:nvSpPr>
          <p:spPr>
            <a:xfrm>
              <a:off x="1433141" y="614483"/>
              <a:ext cx="461200" cy="161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12" name="Shape 15212"/>
            <p:cNvSpPr/>
            <p:nvPr/>
          </p:nvSpPr>
          <p:spPr>
            <a:xfrm>
              <a:off x="1433141" y="650629"/>
              <a:ext cx="461200" cy="16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13" name="Shape 15213"/>
            <p:cNvSpPr/>
            <p:nvPr/>
          </p:nvSpPr>
          <p:spPr>
            <a:xfrm>
              <a:off x="1433141" y="361460"/>
              <a:ext cx="461200" cy="85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14" name="Shape 15214"/>
            <p:cNvSpPr/>
            <p:nvPr/>
          </p:nvSpPr>
          <p:spPr>
            <a:xfrm>
              <a:off x="963243" y="975943"/>
              <a:ext cx="391651" cy="3916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5" y="0"/>
                    <a:pt x="0" y="4836"/>
                    <a:pt x="0" y="10800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6"/>
                    <a:pt x="16765" y="0"/>
                    <a:pt x="10800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15" name="Shape 15215"/>
            <p:cNvSpPr/>
            <p:nvPr/>
          </p:nvSpPr>
          <p:spPr>
            <a:xfrm>
              <a:off x="1156673" y="1156674"/>
              <a:ext cx="174377" cy="163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349" y="21600"/>
                  </a:moveTo>
                  <a:cubicBezTo>
                    <a:pt x="16832" y="19147"/>
                    <a:pt x="19686" y="15764"/>
                    <a:pt x="21600" y="11782"/>
                  </a:cubicBezTo>
                  <a:lnTo>
                    <a:pt x="0" y="0"/>
                  </a:lnTo>
                  <a:cubicBezTo>
                    <a:pt x="0" y="0"/>
                    <a:pt x="13349" y="21600"/>
                    <a:pt x="13349" y="2160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16" name="Shape 15216"/>
            <p:cNvSpPr/>
            <p:nvPr/>
          </p:nvSpPr>
          <p:spPr>
            <a:xfrm>
              <a:off x="1156673" y="1012090"/>
              <a:ext cx="195822" cy="2434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34" y="21600"/>
                  </a:moveTo>
                  <a:cubicBezTo>
                    <a:pt x="20747" y="19226"/>
                    <a:pt x="21600" y="16536"/>
                    <a:pt x="21600" y="13685"/>
                  </a:cubicBezTo>
                  <a:cubicBezTo>
                    <a:pt x="21600" y="8128"/>
                    <a:pt x="18359" y="3182"/>
                    <a:pt x="13314" y="0"/>
                  </a:cubicBezTo>
                  <a:lnTo>
                    <a:pt x="0" y="13685"/>
                  </a:lnTo>
                  <a:cubicBezTo>
                    <a:pt x="0" y="13685"/>
                    <a:pt x="19234" y="21600"/>
                    <a:pt x="19234" y="21600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17" name="Shape 15217"/>
            <p:cNvSpPr/>
            <p:nvPr/>
          </p:nvSpPr>
          <p:spPr>
            <a:xfrm>
              <a:off x="1156673" y="975943"/>
              <a:ext cx="120693" cy="1958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590"/>
                  </a:moveTo>
                  <a:cubicBezTo>
                    <a:pt x="15649" y="1714"/>
                    <a:pt x="8149" y="0"/>
                    <a:pt x="0" y="0"/>
                  </a:cubicBezTo>
                  <a:lnTo>
                    <a:pt x="0" y="21600"/>
                  </a:lnTo>
                  <a:cubicBezTo>
                    <a:pt x="0" y="21600"/>
                    <a:pt x="21600" y="4590"/>
                    <a:pt x="21600" y="4590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18" name="Shape 15218"/>
            <p:cNvSpPr/>
            <p:nvPr/>
          </p:nvSpPr>
          <p:spPr>
            <a:xfrm>
              <a:off x="1012088" y="975943"/>
              <a:ext cx="139565" cy="195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6449"/>
                  </a:lnTo>
                  <a:cubicBezTo>
                    <a:pt x="5499" y="2469"/>
                    <a:pt x="13143" y="0"/>
                    <a:pt x="21600" y="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19" name="Shape 15219"/>
            <p:cNvSpPr/>
            <p:nvPr/>
          </p:nvSpPr>
          <p:spPr>
            <a:xfrm>
              <a:off x="1794602" y="795213"/>
              <a:ext cx="81987" cy="473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cubicBezTo>
                    <a:pt x="21600" y="21600"/>
                    <a:pt x="21600" y="0"/>
                    <a:pt x="21600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20" name="Shape 15220"/>
            <p:cNvSpPr/>
            <p:nvPr/>
          </p:nvSpPr>
          <p:spPr>
            <a:xfrm>
              <a:off x="1704230" y="973702"/>
              <a:ext cx="82002" cy="294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cubicBezTo>
                    <a:pt x="21600" y="21600"/>
                    <a:pt x="21600" y="0"/>
                    <a:pt x="21600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21" name="Shape 15221"/>
            <p:cNvSpPr/>
            <p:nvPr/>
          </p:nvSpPr>
          <p:spPr>
            <a:xfrm>
              <a:off x="1613867" y="1073570"/>
              <a:ext cx="81998" cy="195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cubicBezTo>
                    <a:pt x="21600" y="21600"/>
                    <a:pt x="21600" y="0"/>
                    <a:pt x="21600" y="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22" name="Shape 15222"/>
            <p:cNvSpPr/>
            <p:nvPr/>
          </p:nvSpPr>
          <p:spPr>
            <a:xfrm>
              <a:off x="1523507" y="982124"/>
              <a:ext cx="81987" cy="2864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cubicBezTo>
                    <a:pt x="21600" y="21600"/>
                    <a:pt x="21600" y="0"/>
                    <a:pt x="21600" y="0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23" name="Shape 15223"/>
            <p:cNvSpPr/>
            <p:nvPr/>
          </p:nvSpPr>
          <p:spPr>
            <a:xfrm>
              <a:off x="1433141" y="1063742"/>
              <a:ext cx="81988" cy="204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cubicBezTo>
                    <a:pt x="21600" y="21600"/>
                    <a:pt x="21600" y="0"/>
                    <a:pt x="21600" y="0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24" name="Shape 15224"/>
            <p:cNvSpPr/>
            <p:nvPr/>
          </p:nvSpPr>
          <p:spPr>
            <a:xfrm>
              <a:off x="204175" y="1445842"/>
              <a:ext cx="203706" cy="992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80" h="21358" extrusionOk="0">
                  <a:moveTo>
                    <a:pt x="5865" y="0"/>
                  </a:moveTo>
                  <a:lnTo>
                    <a:pt x="17235" y="0"/>
                  </a:lnTo>
                  <a:cubicBezTo>
                    <a:pt x="18800" y="0"/>
                    <a:pt x="20120" y="280"/>
                    <a:pt x="20079" y="621"/>
                  </a:cubicBezTo>
                  <a:cubicBezTo>
                    <a:pt x="19628" y="4228"/>
                    <a:pt x="20290" y="7154"/>
                    <a:pt x="17875" y="10804"/>
                  </a:cubicBezTo>
                  <a:cubicBezTo>
                    <a:pt x="16744" y="12514"/>
                    <a:pt x="17350" y="14674"/>
                    <a:pt x="16360" y="17158"/>
                  </a:cubicBezTo>
                  <a:cubicBezTo>
                    <a:pt x="15829" y="18492"/>
                    <a:pt x="17846" y="19016"/>
                    <a:pt x="17356" y="19271"/>
                  </a:cubicBezTo>
                  <a:cubicBezTo>
                    <a:pt x="16756" y="19583"/>
                    <a:pt x="10728" y="21600"/>
                    <a:pt x="6133" y="21333"/>
                  </a:cubicBezTo>
                  <a:lnTo>
                    <a:pt x="193" y="20989"/>
                  </a:lnTo>
                  <a:cubicBezTo>
                    <a:pt x="-1310" y="20901"/>
                    <a:pt x="6441" y="19328"/>
                    <a:pt x="6792" y="18996"/>
                  </a:cubicBezTo>
                  <a:cubicBezTo>
                    <a:pt x="10138" y="15838"/>
                    <a:pt x="7580" y="13440"/>
                    <a:pt x="6162" y="10435"/>
                  </a:cubicBezTo>
                  <a:cubicBezTo>
                    <a:pt x="4697" y="7332"/>
                    <a:pt x="3021" y="3725"/>
                    <a:pt x="3021" y="621"/>
                  </a:cubicBezTo>
                  <a:cubicBezTo>
                    <a:pt x="3021" y="279"/>
                    <a:pt x="4300" y="0"/>
                    <a:pt x="5865" y="0"/>
                  </a:cubicBezTo>
                  <a:close/>
                </a:path>
              </a:pathLst>
            </a:custGeom>
            <a:solidFill>
              <a:srgbClr val="F6D4B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25" name="Shape 15225"/>
            <p:cNvSpPr/>
            <p:nvPr/>
          </p:nvSpPr>
          <p:spPr>
            <a:xfrm>
              <a:off x="168030" y="2313347"/>
              <a:ext cx="235852" cy="1839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21200" extrusionOk="0">
                  <a:moveTo>
                    <a:pt x="16849" y="0"/>
                  </a:moveTo>
                  <a:cubicBezTo>
                    <a:pt x="18155" y="1595"/>
                    <a:pt x="19466" y="6919"/>
                    <a:pt x="19303" y="9608"/>
                  </a:cubicBezTo>
                  <a:cubicBezTo>
                    <a:pt x="19140" y="12296"/>
                    <a:pt x="19109" y="12582"/>
                    <a:pt x="17991" y="13386"/>
                  </a:cubicBezTo>
                  <a:cubicBezTo>
                    <a:pt x="16874" y="14189"/>
                    <a:pt x="16494" y="14278"/>
                    <a:pt x="16256" y="13565"/>
                  </a:cubicBezTo>
                  <a:cubicBezTo>
                    <a:pt x="16018" y="12856"/>
                    <a:pt x="13582" y="16061"/>
                    <a:pt x="12387" y="17069"/>
                  </a:cubicBezTo>
                  <a:cubicBezTo>
                    <a:pt x="11193" y="18077"/>
                    <a:pt x="9619" y="19622"/>
                    <a:pt x="6408" y="20722"/>
                  </a:cubicBezTo>
                  <a:cubicBezTo>
                    <a:pt x="4490" y="21379"/>
                    <a:pt x="1922" y="21600"/>
                    <a:pt x="739" y="19776"/>
                  </a:cubicBezTo>
                  <a:cubicBezTo>
                    <a:pt x="-2134" y="15345"/>
                    <a:pt x="4116" y="10512"/>
                    <a:pt x="6792" y="5769"/>
                  </a:cubicBezTo>
                  <a:cubicBezTo>
                    <a:pt x="5391" y="9285"/>
                    <a:pt x="2060" y="12498"/>
                    <a:pt x="5849" y="12691"/>
                  </a:cubicBezTo>
                  <a:cubicBezTo>
                    <a:pt x="12384" y="13023"/>
                    <a:pt x="16811" y="6691"/>
                    <a:pt x="16849" y="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26" name="Shape 15226"/>
            <p:cNvSpPr/>
            <p:nvPr/>
          </p:nvSpPr>
          <p:spPr>
            <a:xfrm>
              <a:off x="457198" y="1445842"/>
              <a:ext cx="203703" cy="9925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80" h="21358" extrusionOk="0">
                  <a:moveTo>
                    <a:pt x="14215" y="0"/>
                  </a:moveTo>
                  <a:lnTo>
                    <a:pt x="2845" y="0"/>
                  </a:lnTo>
                  <a:cubicBezTo>
                    <a:pt x="1279" y="0"/>
                    <a:pt x="-40" y="280"/>
                    <a:pt x="1" y="621"/>
                  </a:cubicBezTo>
                  <a:cubicBezTo>
                    <a:pt x="452" y="4228"/>
                    <a:pt x="-210" y="7154"/>
                    <a:pt x="2206" y="10804"/>
                  </a:cubicBezTo>
                  <a:cubicBezTo>
                    <a:pt x="3336" y="12514"/>
                    <a:pt x="2730" y="14674"/>
                    <a:pt x="3720" y="17158"/>
                  </a:cubicBezTo>
                  <a:cubicBezTo>
                    <a:pt x="4251" y="18492"/>
                    <a:pt x="2233" y="19016"/>
                    <a:pt x="2724" y="19271"/>
                  </a:cubicBezTo>
                  <a:cubicBezTo>
                    <a:pt x="3323" y="19583"/>
                    <a:pt x="9352" y="21600"/>
                    <a:pt x="13946" y="21333"/>
                  </a:cubicBezTo>
                  <a:lnTo>
                    <a:pt x="19887" y="20989"/>
                  </a:lnTo>
                  <a:cubicBezTo>
                    <a:pt x="21390" y="20901"/>
                    <a:pt x="13639" y="19328"/>
                    <a:pt x="13288" y="18996"/>
                  </a:cubicBezTo>
                  <a:cubicBezTo>
                    <a:pt x="9942" y="15838"/>
                    <a:pt x="12500" y="13440"/>
                    <a:pt x="13918" y="10435"/>
                  </a:cubicBezTo>
                  <a:cubicBezTo>
                    <a:pt x="15382" y="7332"/>
                    <a:pt x="17059" y="3725"/>
                    <a:pt x="17059" y="621"/>
                  </a:cubicBezTo>
                  <a:cubicBezTo>
                    <a:pt x="17059" y="279"/>
                    <a:pt x="15780" y="0"/>
                    <a:pt x="14215" y="0"/>
                  </a:cubicBezTo>
                  <a:close/>
                </a:path>
              </a:pathLst>
            </a:custGeom>
            <a:solidFill>
              <a:srgbClr val="F6D4B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27" name="Shape 15227"/>
            <p:cNvSpPr/>
            <p:nvPr/>
          </p:nvSpPr>
          <p:spPr>
            <a:xfrm>
              <a:off x="457198" y="2313347"/>
              <a:ext cx="235849" cy="1839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21200" extrusionOk="0">
                  <a:moveTo>
                    <a:pt x="2468" y="0"/>
                  </a:moveTo>
                  <a:cubicBezTo>
                    <a:pt x="1162" y="1595"/>
                    <a:pt x="-149" y="6919"/>
                    <a:pt x="14" y="9608"/>
                  </a:cubicBezTo>
                  <a:cubicBezTo>
                    <a:pt x="178" y="12296"/>
                    <a:pt x="208" y="12582"/>
                    <a:pt x="1325" y="13386"/>
                  </a:cubicBezTo>
                  <a:cubicBezTo>
                    <a:pt x="2443" y="14189"/>
                    <a:pt x="2823" y="14278"/>
                    <a:pt x="3061" y="13565"/>
                  </a:cubicBezTo>
                  <a:cubicBezTo>
                    <a:pt x="3299" y="12856"/>
                    <a:pt x="5735" y="16061"/>
                    <a:pt x="6929" y="17069"/>
                  </a:cubicBezTo>
                  <a:cubicBezTo>
                    <a:pt x="8124" y="18077"/>
                    <a:pt x="9698" y="19622"/>
                    <a:pt x="12908" y="20722"/>
                  </a:cubicBezTo>
                  <a:cubicBezTo>
                    <a:pt x="14827" y="21379"/>
                    <a:pt x="17394" y="21600"/>
                    <a:pt x="18578" y="19776"/>
                  </a:cubicBezTo>
                  <a:cubicBezTo>
                    <a:pt x="21451" y="15345"/>
                    <a:pt x="15201" y="10512"/>
                    <a:pt x="12526" y="5769"/>
                  </a:cubicBezTo>
                  <a:cubicBezTo>
                    <a:pt x="13926" y="9285"/>
                    <a:pt x="17257" y="12498"/>
                    <a:pt x="13468" y="12691"/>
                  </a:cubicBezTo>
                  <a:cubicBezTo>
                    <a:pt x="6933" y="13023"/>
                    <a:pt x="2506" y="6691"/>
                    <a:pt x="2468" y="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28" name="Shape 15228"/>
            <p:cNvSpPr/>
            <p:nvPr/>
          </p:nvSpPr>
          <p:spPr>
            <a:xfrm>
              <a:off x="229575" y="1228966"/>
              <a:ext cx="425412" cy="5714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41" h="21422" extrusionOk="0">
                  <a:moveTo>
                    <a:pt x="2345" y="0"/>
                  </a:moveTo>
                  <a:cubicBezTo>
                    <a:pt x="1095" y="2481"/>
                    <a:pt x="-1633" y="10319"/>
                    <a:pt x="1334" y="20919"/>
                  </a:cubicBezTo>
                  <a:cubicBezTo>
                    <a:pt x="2093" y="21600"/>
                    <a:pt x="16691" y="21578"/>
                    <a:pt x="17180" y="20919"/>
                  </a:cubicBezTo>
                  <a:cubicBezTo>
                    <a:pt x="19967" y="10687"/>
                    <a:pt x="17445" y="2178"/>
                    <a:pt x="16169" y="0"/>
                  </a:cubicBezTo>
                  <a:cubicBezTo>
                    <a:pt x="16169" y="0"/>
                    <a:pt x="2345" y="0"/>
                    <a:pt x="2345" y="0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29" name="Shape 15229"/>
            <p:cNvSpPr/>
            <p:nvPr/>
          </p:nvSpPr>
          <p:spPr>
            <a:xfrm>
              <a:off x="1035535" y="686775"/>
              <a:ext cx="98364" cy="107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03" h="20973" extrusionOk="0">
                  <a:moveTo>
                    <a:pt x="19564" y="510"/>
                  </a:moveTo>
                  <a:lnTo>
                    <a:pt x="19564" y="510"/>
                  </a:lnTo>
                  <a:cubicBezTo>
                    <a:pt x="20931" y="1336"/>
                    <a:pt x="21201" y="2876"/>
                    <a:pt x="20201" y="3955"/>
                  </a:cubicBezTo>
                  <a:lnTo>
                    <a:pt x="5575" y="20017"/>
                  </a:lnTo>
                  <a:cubicBezTo>
                    <a:pt x="4576" y="21094"/>
                    <a:pt x="2607" y="21287"/>
                    <a:pt x="1239" y="20462"/>
                  </a:cubicBezTo>
                  <a:lnTo>
                    <a:pt x="1239" y="20462"/>
                  </a:lnTo>
                  <a:cubicBezTo>
                    <a:pt x="-129" y="19639"/>
                    <a:pt x="-399" y="18100"/>
                    <a:pt x="603" y="17019"/>
                  </a:cubicBezTo>
                  <a:lnTo>
                    <a:pt x="15227" y="956"/>
                  </a:lnTo>
                  <a:cubicBezTo>
                    <a:pt x="16227" y="-123"/>
                    <a:pt x="18195" y="-313"/>
                    <a:pt x="19564" y="510"/>
                  </a:cubicBezTo>
                  <a:close/>
                </a:path>
              </a:pathLst>
            </a:custGeom>
            <a:solidFill>
              <a:srgbClr val="FFDEC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30" name="Shape 15230"/>
            <p:cNvSpPr/>
            <p:nvPr/>
          </p:nvSpPr>
          <p:spPr>
            <a:xfrm>
              <a:off x="963243" y="759067"/>
              <a:ext cx="152331" cy="1633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560"/>
                  </a:moveTo>
                  <a:lnTo>
                    <a:pt x="6688" y="21600"/>
                  </a:lnTo>
                  <a:lnTo>
                    <a:pt x="13320" y="17250"/>
                  </a:lnTo>
                  <a:cubicBezTo>
                    <a:pt x="16850" y="14935"/>
                    <a:pt x="20058" y="6025"/>
                    <a:pt x="21600" y="2131"/>
                  </a:cubicBezTo>
                  <a:lnTo>
                    <a:pt x="15622" y="0"/>
                  </a:lnTo>
                  <a:lnTo>
                    <a:pt x="3283" y="7253"/>
                  </a:lnTo>
                  <a:cubicBezTo>
                    <a:pt x="3283" y="7253"/>
                    <a:pt x="0" y="16560"/>
                    <a:pt x="0" y="16560"/>
                  </a:cubicBezTo>
                  <a:close/>
                </a:path>
              </a:pathLst>
            </a:custGeom>
            <a:solidFill>
              <a:srgbClr val="DBB89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31" name="Shape 15231"/>
            <p:cNvSpPr/>
            <p:nvPr/>
          </p:nvSpPr>
          <p:spPr>
            <a:xfrm>
              <a:off x="999388" y="361460"/>
              <a:ext cx="257151" cy="603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20" y="0"/>
                  </a:moveTo>
                  <a:lnTo>
                    <a:pt x="21600" y="117"/>
                  </a:lnTo>
                  <a:lnTo>
                    <a:pt x="2070" y="21600"/>
                  </a:lnTo>
                  <a:lnTo>
                    <a:pt x="0" y="21244"/>
                  </a:lnTo>
                  <a:cubicBezTo>
                    <a:pt x="0" y="21244"/>
                    <a:pt x="20920" y="0"/>
                    <a:pt x="20920" y="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32" name="Shape 15232"/>
            <p:cNvSpPr/>
            <p:nvPr/>
          </p:nvSpPr>
          <p:spPr>
            <a:xfrm>
              <a:off x="999388" y="722921"/>
              <a:ext cx="86349" cy="1072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7" h="21055" extrusionOk="0">
                  <a:moveTo>
                    <a:pt x="1194" y="19524"/>
                  </a:moveTo>
                  <a:lnTo>
                    <a:pt x="2846" y="21055"/>
                  </a:lnTo>
                  <a:lnTo>
                    <a:pt x="4670" y="19467"/>
                  </a:lnTo>
                  <a:lnTo>
                    <a:pt x="19336" y="6722"/>
                  </a:lnTo>
                  <a:cubicBezTo>
                    <a:pt x="20987" y="5288"/>
                    <a:pt x="21197" y="3903"/>
                    <a:pt x="20703" y="2620"/>
                  </a:cubicBezTo>
                  <a:cubicBezTo>
                    <a:pt x="20281" y="1529"/>
                    <a:pt x="18445" y="-545"/>
                    <a:pt x="17666" y="134"/>
                  </a:cubicBezTo>
                  <a:lnTo>
                    <a:pt x="1050" y="14635"/>
                  </a:lnTo>
                  <a:cubicBezTo>
                    <a:pt x="-403" y="15898"/>
                    <a:pt x="-341" y="18100"/>
                    <a:pt x="1194" y="19524"/>
                  </a:cubicBezTo>
                  <a:close/>
                </a:path>
              </a:pathLst>
            </a:custGeom>
            <a:solidFill>
              <a:srgbClr val="FFDEC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33" name="Shape 15233"/>
            <p:cNvSpPr/>
            <p:nvPr/>
          </p:nvSpPr>
          <p:spPr>
            <a:xfrm>
              <a:off x="1035535" y="722921"/>
              <a:ext cx="18504" cy="179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6" h="17436" extrusionOk="0">
                  <a:moveTo>
                    <a:pt x="18949" y="836"/>
                  </a:moveTo>
                  <a:cubicBezTo>
                    <a:pt x="17445" y="-620"/>
                    <a:pt x="16218" y="154"/>
                    <a:pt x="15611" y="707"/>
                  </a:cubicBezTo>
                  <a:lnTo>
                    <a:pt x="0" y="15245"/>
                  </a:lnTo>
                  <a:cubicBezTo>
                    <a:pt x="7709" y="20980"/>
                    <a:pt x="16641" y="14515"/>
                    <a:pt x="20962" y="6691"/>
                  </a:cubicBezTo>
                  <a:cubicBezTo>
                    <a:pt x="21600" y="5545"/>
                    <a:pt x="20860" y="2694"/>
                    <a:pt x="18949" y="836"/>
                  </a:cubicBezTo>
                  <a:close/>
                </a:path>
              </a:pathLst>
            </a:custGeom>
            <a:solidFill>
              <a:srgbClr val="FFEBDC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34" name="Shape 15234"/>
            <p:cNvSpPr/>
            <p:nvPr/>
          </p:nvSpPr>
          <p:spPr>
            <a:xfrm>
              <a:off x="1035535" y="831359"/>
              <a:ext cx="43480" cy="32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56" h="19665" extrusionOk="0">
                  <a:moveTo>
                    <a:pt x="19031" y="3550"/>
                  </a:moveTo>
                  <a:lnTo>
                    <a:pt x="19031" y="3550"/>
                  </a:lnTo>
                  <a:cubicBezTo>
                    <a:pt x="20829" y="6832"/>
                    <a:pt x="20197" y="10975"/>
                    <a:pt x="17643" y="12763"/>
                  </a:cubicBezTo>
                  <a:lnTo>
                    <a:pt x="8957" y="18846"/>
                  </a:lnTo>
                  <a:cubicBezTo>
                    <a:pt x="6403" y="20630"/>
                    <a:pt x="2825" y="19399"/>
                    <a:pt x="1027" y="16117"/>
                  </a:cubicBezTo>
                  <a:lnTo>
                    <a:pt x="1027" y="16117"/>
                  </a:lnTo>
                  <a:cubicBezTo>
                    <a:pt x="-771" y="12832"/>
                    <a:pt x="-145" y="8696"/>
                    <a:pt x="2415" y="6904"/>
                  </a:cubicBezTo>
                  <a:lnTo>
                    <a:pt x="11102" y="825"/>
                  </a:lnTo>
                  <a:cubicBezTo>
                    <a:pt x="13660" y="-970"/>
                    <a:pt x="17230" y="265"/>
                    <a:pt x="19031" y="3550"/>
                  </a:cubicBezTo>
                  <a:close/>
                </a:path>
              </a:pathLst>
            </a:custGeom>
            <a:solidFill>
              <a:srgbClr val="FFDEC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35" name="Shape 15235"/>
            <p:cNvSpPr/>
            <p:nvPr/>
          </p:nvSpPr>
          <p:spPr>
            <a:xfrm>
              <a:off x="1071681" y="795213"/>
              <a:ext cx="47259" cy="35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56" h="19580" extrusionOk="0">
                  <a:moveTo>
                    <a:pt x="18867" y="3700"/>
                  </a:moveTo>
                  <a:lnTo>
                    <a:pt x="18867" y="3700"/>
                  </a:lnTo>
                  <a:cubicBezTo>
                    <a:pt x="20779" y="7128"/>
                    <a:pt x="20105" y="11454"/>
                    <a:pt x="17390" y="13317"/>
                  </a:cubicBezTo>
                  <a:lnTo>
                    <a:pt x="9525" y="18725"/>
                  </a:lnTo>
                  <a:cubicBezTo>
                    <a:pt x="6812" y="20588"/>
                    <a:pt x="3007" y="19304"/>
                    <a:pt x="1092" y="15875"/>
                  </a:cubicBezTo>
                  <a:lnTo>
                    <a:pt x="1092" y="15875"/>
                  </a:lnTo>
                  <a:cubicBezTo>
                    <a:pt x="-821" y="12451"/>
                    <a:pt x="-152" y="8132"/>
                    <a:pt x="2569" y="6262"/>
                  </a:cubicBezTo>
                  <a:lnTo>
                    <a:pt x="10437" y="862"/>
                  </a:lnTo>
                  <a:cubicBezTo>
                    <a:pt x="13157" y="-1012"/>
                    <a:pt x="16951" y="276"/>
                    <a:pt x="18867" y="3700"/>
                  </a:cubicBezTo>
                  <a:close/>
                </a:path>
              </a:pathLst>
            </a:custGeom>
            <a:solidFill>
              <a:srgbClr val="FFDEC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36" name="Shape 15236"/>
            <p:cNvSpPr/>
            <p:nvPr/>
          </p:nvSpPr>
          <p:spPr>
            <a:xfrm>
              <a:off x="1071681" y="795213"/>
              <a:ext cx="24689" cy="215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94" h="19027" extrusionOk="0">
                  <a:moveTo>
                    <a:pt x="17591" y="4734"/>
                  </a:moveTo>
                  <a:lnTo>
                    <a:pt x="17591" y="4734"/>
                  </a:lnTo>
                  <a:cubicBezTo>
                    <a:pt x="20400" y="9124"/>
                    <a:pt x="19416" y="14660"/>
                    <a:pt x="15431" y="17043"/>
                  </a:cubicBezTo>
                  <a:lnTo>
                    <a:pt x="13939" y="17936"/>
                  </a:lnTo>
                  <a:cubicBezTo>
                    <a:pt x="9959" y="20312"/>
                    <a:pt x="4400" y="18680"/>
                    <a:pt x="1598" y="14296"/>
                  </a:cubicBezTo>
                  <a:lnTo>
                    <a:pt x="1598" y="14296"/>
                  </a:lnTo>
                  <a:cubicBezTo>
                    <a:pt x="-1200" y="9912"/>
                    <a:pt x="-227" y="4376"/>
                    <a:pt x="3757" y="1988"/>
                  </a:cubicBezTo>
                  <a:lnTo>
                    <a:pt x="5255" y="1095"/>
                  </a:lnTo>
                  <a:cubicBezTo>
                    <a:pt x="9245" y="-1288"/>
                    <a:pt x="14800" y="350"/>
                    <a:pt x="17591" y="4734"/>
                  </a:cubicBezTo>
                  <a:close/>
                </a:path>
              </a:pathLst>
            </a:custGeom>
            <a:solidFill>
              <a:srgbClr val="FFEBDC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37" name="Shape 15237"/>
            <p:cNvSpPr/>
            <p:nvPr/>
          </p:nvSpPr>
          <p:spPr>
            <a:xfrm>
              <a:off x="1035535" y="831359"/>
              <a:ext cx="22677" cy="19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96" h="19028" extrusionOk="0">
                  <a:moveTo>
                    <a:pt x="17592" y="4736"/>
                  </a:moveTo>
                  <a:lnTo>
                    <a:pt x="17592" y="4736"/>
                  </a:lnTo>
                  <a:cubicBezTo>
                    <a:pt x="20399" y="9122"/>
                    <a:pt x="19420" y="14659"/>
                    <a:pt x="15436" y="17037"/>
                  </a:cubicBezTo>
                  <a:lnTo>
                    <a:pt x="13939" y="17936"/>
                  </a:lnTo>
                  <a:cubicBezTo>
                    <a:pt x="9957" y="20312"/>
                    <a:pt x="4401" y="18681"/>
                    <a:pt x="1599" y="14294"/>
                  </a:cubicBezTo>
                  <a:lnTo>
                    <a:pt x="1599" y="14294"/>
                  </a:lnTo>
                  <a:cubicBezTo>
                    <a:pt x="-1201" y="9902"/>
                    <a:pt x="-228" y="4382"/>
                    <a:pt x="3761" y="1994"/>
                  </a:cubicBezTo>
                  <a:lnTo>
                    <a:pt x="5258" y="1093"/>
                  </a:lnTo>
                  <a:cubicBezTo>
                    <a:pt x="9241" y="-1288"/>
                    <a:pt x="14797" y="350"/>
                    <a:pt x="17592" y="4736"/>
                  </a:cubicBezTo>
                  <a:close/>
                </a:path>
              </a:pathLst>
            </a:custGeom>
            <a:solidFill>
              <a:srgbClr val="FFEBDC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38" name="Shape 15238"/>
            <p:cNvSpPr/>
            <p:nvPr/>
          </p:nvSpPr>
          <p:spPr>
            <a:xfrm>
              <a:off x="1071681" y="759067"/>
              <a:ext cx="47265" cy="357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58" h="19582" extrusionOk="0">
                  <a:moveTo>
                    <a:pt x="18867" y="3706"/>
                  </a:moveTo>
                  <a:lnTo>
                    <a:pt x="18867" y="3706"/>
                  </a:lnTo>
                  <a:cubicBezTo>
                    <a:pt x="20780" y="7135"/>
                    <a:pt x="20106" y="11458"/>
                    <a:pt x="17390" y="13325"/>
                  </a:cubicBezTo>
                  <a:lnTo>
                    <a:pt x="9526" y="18726"/>
                  </a:lnTo>
                  <a:cubicBezTo>
                    <a:pt x="6810" y="20590"/>
                    <a:pt x="3006" y="19305"/>
                    <a:pt x="1090" y="15880"/>
                  </a:cubicBezTo>
                  <a:lnTo>
                    <a:pt x="1090" y="15880"/>
                  </a:lnTo>
                  <a:cubicBezTo>
                    <a:pt x="-820" y="12451"/>
                    <a:pt x="-154" y="8135"/>
                    <a:pt x="2566" y="6265"/>
                  </a:cubicBezTo>
                  <a:lnTo>
                    <a:pt x="10432" y="857"/>
                  </a:lnTo>
                  <a:cubicBezTo>
                    <a:pt x="13156" y="-1010"/>
                    <a:pt x="16951" y="277"/>
                    <a:pt x="18867" y="3706"/>
                  </a:cubicBezTo>
                  <a:close/>
                </a:path>
              </a:pathLst>
            </a:custGeom>
            <a:solidFill>
              <a:srgbClr val="FFDEC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39" name="Shape 15239"/>
            <p:cNvSpPr/>
            <p:nvPr/>
          </p:nvSpPr>
          <p:spPr>
            <a:xfrm>
              <a:off x="1071681" y="759067"/>
              <a:ext cx="24683" cy="215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92" h="19026" extrusionOk="0">
                  <a:moveTo>
                    <a:pt x="17588" y="4736"/>
                  </a:moveTo>
                  <a:lnTo>
                    <a:pt x="17588" y="4736"/>
                  </a:lnTo>
                  <a:cubicBezTo>
                    <a:pt x="20396" y="9126"/>
                    <a:pt x="19417" y="14663"/>
                    <a:pt x="15434" y="17044"/>
                  </a:cubicBezTo>
                  <a:lnTo>
                    <a:pt x="13941" y="17938"/>
                  </a:lnTo>
                  <a:cubicBezTo>
                    <a:pt x="9956" y="20309"/>
                    <a:pt x="4395" y="18677"/>
                    <a:pt x="1598" y="14287"/>
                  </a:cubicBezTo>
                  <a:lnTo>
                    <a:pt x="1598" y="14287"/>
                  </a:lnTo>
                  <a:cubicBezTo>
                    <a:pt x="-1204" y="9909"/>
                    <a:pt x="-221" y="4382"/>
                    <a:pt x="3759" y="1990"/>
                  </a:cubicBezTo>
                  <a:lnTo>
                    <a:pt x="5251" y="1096"/>
                  </a:lnTo>
                  <a:cubicBezTo>
                    <a:pt x="9241" y="-1291"/>
                    <a:pt x="14792" y="352"/>
                    <a:pt x="17588" y="4736"/>
                  </a:cubicBezTo>
                  <a:close/>
                </a:path>
              </a:pathLst>
            </a:custGeom>
            <a:solidFill>
              <a:srgbClr val="FFEBDC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40" name="Shape 15240"/>
            <p:cNvSpPr/>
            <p:nvPr/>
          </p:nvSpPr>
          <p:spPr>
            <a:xfrm>
              <a:off x="963243" y="795213"/>
              <a:ext cx="68196" cy="111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346" h="21600" extrusionOk="0">
                  <a:moveTo>
                    <a:pt x="0" y="16360"/>
                  </a:moveTo>
                  <a:lnTo>
                    <a:pt x="8538" y="21600"/>
                  </a:lnTo>
                  <a:cubicBezTo>
                    <a:pt x="13988" y="16945"/>
                    <a:pt x="21600" y="7250"/>
                    <a:pt x="14415" y="2101"/>
                  </a:cubicBezTo>
                  <a:cubicBezTo>
                    <a:pt x="13513" y="1246"/>
                    <a:pt x="12582" y="553"/>
                    <a:pt x="11640" y="0"/>
                  </a:cubicBezTo>
                  <a:lnTo>
                    <a:pt x="5890" y="2755"/>
                  </a:lnTo>
                  <a:cubicBezTo>
                    <a:pt x="5890" y="2755"/>
                    <a:pt x="0" y="16360"/>
                    <a:pt x="0" y="16360"/>
                  </a:cubicBezTo>
                  <a:close/>
                </a:path>
              </a:pathLst>
            </a:custGeom>
            <a:solidFill>
              <a:srgbClr val="FFDEC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41" name="Shape 15241"/>
            <p:cNvSpPr/>
            <p:nvPr/>
          </p:nvSpPr>
          <p:spPr>
            <a:xfrm>
              <a:off x="927096" y="867505"/>
              <a:ext cx="106217" cy="1071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033"/>
                  </a:moveTo>
                  <a:lnTo>
                    <a:pt x="13902" y="21600"/>
                  </a:lnTo>
                  <a:lnTo>
                    <a:pt x="21600" y="13567"/>
                  </a:lnTo>
                  <a:lnTo>
                    <a:pt x="7700" y="0"/>
                  </a:lnTo>
                  <a:cubicBezTo>
                    <a:pt x="7700" y="0"/>
                    <a:pt x="0" y="8033"/>
                    <a:pt x="0" y="803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42" name="Shape 15242"/>
            <p:cNvSpPr/>
            <p:nvPr/>
          </p:nvSpPr>
          <p:spPr>
            <a:xfrm>
              <a:off x="565636" y="795213"/>
              <a:ext cx="470995" cy="324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1" h="20528" extrusionOk="0">
                  <a:moveTo>
                    <a:pt x="0" y="3880"/>
                  </a:moveTo>
                  <a:lnTo>
                    <a:pt x="4306" y="0"/>
                  </a:lnTo>
                  <a:lnTo>
                    <a:pt x="12629" y="11668"/>
                  </a:lnTo>
                  <a:lnTo>
                    <a:pt x="17998" y="4320"/>
                  </a:lnTo>
                  <a:cubicBezTo>
                    <a:pt x="18002" y="4315"/>
                    <a:pt x="18010" y="4316"/>
                    <a:pt x="18013" y="4320"/>
                  </a:cubicBezTo>
                  <a:lnTo>
                    <a:pt x="21579" y="9286"/>
                  </a:lnTo>
                  <a:cubicBezTo>
                    <a:pt x="21582" y="9290"/>
                    <a:pt x="21581" y="9304"/>
                    <a:pt x="21581" y="9304"/>
                  </a:cubicBezTo>
                  <a:lnTo>
                    <a:pt x="14593" y="19425"/>
                  </a:lnTo>
                  <a:cubicBezTo>
                    <a:pt x="13090" y="21600"/>
                    <a:pt x="11655" y="20033"/>
                    <a:pt x="11039" y="19169"/>
                  </a:cubicBezTo>
                  <a:cubicBezTo>
                    <a:pt x="10176" y="17960"/>
                    <a:pt x="-18" y="3897"/>
                    <a:pt x="0" y="3880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43" name="Shape 15243"/>
            <p:cNvSpPr/>
            <p:nvPr/>
          </p:nvSpPr>
          <p:spPr>
            <a:xfrm>
              <a:off x="999388" y="867505"/>
              <a:ext cx="50009" cy="82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440"/>
                  </a:moveTo>
                  <a:lnTo>
                    <a:pt x="10647" y="21600"/>
                  </a:lnTo>
                  <a:lnTo>
                    <a:pt x="0" y="18993"/>
                  </a:lnTo>
                  <a:lnTo>
                    <a:pt x="11987" y="1672"/>
                  </a:lnTo>
                  <a:cubicBezTo>
                    <a:pt x="13944" y="1693"/>
                    <a:pt x="15244" y="591"/>
                    <a:pt x="15906" y="0"/>
                  </a:cubicBezTo>
                  <a:cubicBezTo>
                    <a:pt x="15906" y="0"/>
                    <a:pt x="21600" y="4440"/>
                    <a:pt x="21600" y="4440"/>
                  </a:cubicBezTo>
                  <a:close/>
                </a:path>
              </a:pathLst>
            </a:custGeom>
            <a:solidFill>
              <a:srgbClr val="FEBC1B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44" name="Shape 15244"/>
            <p:cNvSpPr/>
            <p:nvPr/>
          </p:nvSpPr>
          <p:spPr>
            <a:xfrm>
              <a:off x="253021" y="278422"/>
              <a:ext cx="388299" cy="526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13" h="20521" extrusionOk="0">
                  <a:moveTo>
                    <a:pt x="16524" y="12225"/>
                  </a:moveTo>
                  <a:cubicBezTo>
                    <a:pt x="16368" y="12172"/>
                    <a:pt x="16243" y="12077"/>
                    <a:pt x="16148" y="11954"/>
                  </a:cubicBezTo>
                  <a:cubicBezTo>
                    <a:pt x="14332" y="14396"/>
                    <a:pt x="11359" y="15972"/>
                    <a:pt x="9778" y="15972"/>
                  </a:cubicBezTo>
                  <a:cubicBezTo>
                    <a:pt x="8196" y="15972"/>
                    <a:pt x="5222" y="14393"/>
                    <a:pt x="3406" y="11948"/>
                  </a:cubicBezTo>
                  <a:cubicBezTo>
                    <a:pt x="3311" y="12075"/>
                    <a:pt x="3184" y="12171"/>
                    <a:pt x="3026" y="12225"/>
                  </a:cubicBezTo>
                  <a:cubicBezTo>
                    <a:pt x="2383" y="12446"/>
                    <a:pt x="1476" y="11905"/>
                    <a:pt x="999" y="11016"/>
                  </a:cubicBezTo>
                  <a:cubicBezTo>
                    <a:pt x="523" y="10127"/>
                    <a:pt x="657" y="9228"/>
                    <a:pt x="1299" y="9007"/>
                  </a:cubicBezTo>
                  <a:cubicBezTo>
                    <a:pt x="1378" y="8980"/>
                    <a:pt x="1461" y="8965"/>
                    <a:pt x="1546" y="8960"/>
                  </a:cubicBezTo>
                  <a:cubicBezTo>
                    <a:pt x="1735" y="9413"/>
                    <a:pt x="2026" y="9870"/>
                    <a:pt x="2453" y="10333"/>
                  </a:cubicBezTo>
                  <a:cubicBezTo>
                    <a:pt x="2536" y="10423"/>
                    <a:pt x="2622" y="10513"/>
                    <a:pt x="2716" y="10603"/>
                  </a:cubicBezTo>
                  <a:cubicBezTo>
                    <a:pt x="2591" y="10167"/>
                    <a:pt x="2465" y="9672"/>
                    <a:pt x="2426" y="9230"/>
                  </a:cubicBezTo>
                  <a:cubicBezTo>
                    <a:pt x="2350" y="8338"/>
                    <a:pt x="2633" y="7659"/>
                    <a:pt x="4018" y="8099"/>
                  </a:cubicBezTo>
                  <a:cubicBezTo>
                    <a:pt x="6091" y="8758"/>
                    <a:pt x="6724" y="8021"/>
                    <a:pt x="8283" y="5526"/>
                  </a:cubicBezTo>
                  <a:cubicBezTo>
                    <a:pt x="9977" y="2813"/>
                    <a:pt x="12478" y="2887"/>
                    <a:pt x="13133" y="4078"/>
                  </a:cubicBezTo>
                  <a:cubicBezTo>
                    <a:pt x="14878" y="6449"/>
                    <a:pt x="17309" y="5937"/>
                    <a:pt x="17095" y="9248"/>
                  </a:cubicBezTo>
                  <a:cubicBezTo>
                    <a:pt x="17066" y="9707"/>
                    <a:pt x="16986" y="10238"/>
                    <a:pt x="16846" y="10862"/>
                  </a:cubicBezTo>
                  <a:cubicBezTo>
                    <a:pt x="16842" y="10878"/>
                    <a:pt x="16839" y="10893"/>
                    <a:pt x="16835" y="10909"/>
                  </a:cubicBezTo>
                  <a:cubicBezTo>
                    <a:pt x="17234" y="10693"/>
                    <a:pt x="17662" y="9949"/>
                    <a:pt x="17901" y="8960"/>
                  </a:cubicBezTo>
                  <a:cubicBezTo>
                    <a:pt x="18023" y="8955"/>
                    <a:pt x="18141" y="8969"/>
                    <a:pt x="18251" y="9007"/>
                  </a:cubicBezTo>
                  <a:cubicBezTo>
                    <a:pt x="18893" y="9228"/>
                    <a:pt x="19027" y="10127"/>
                    <a:pt x="18550" y="11016"/>
                  </a:cubicBezTo>
                  <a:cubicBezTo>
                    <a:pt x="18074" y="11905"/>
                    <a:pt x="17166" y="12446"/>
                    <a:pt x="16524" y="12225"/>
                  </a:cubicBezTo>
                  <a:close/>
                  <a:moveTo>
                    <a:pt x="18290" y="13645"/>
                  </a:moveTo>
                  <a:cubicBezTo>
                    <a:pt x="19277" y="13380"/>
                    <a:pt x="20614" y="10357"/>
                    <a:pt x="19194" y="9040"/>
                  </a:cubicBezTo>
                  <a:cubicBezTo>
                    <a:pt x="17775" y="7723"/>
                    <a:pt x="19071" y="6416"/>
                    <a:pt x="16497" y="2685"/>
                  </a:cubicBezTo>
                  <a:cubicBezTo>
                    <a:pt x="13924" y="-1047"/>
                    <a:pt x="7616" y="-121"/>
                    <a:pt x="6824" y="928"/>
                  </a:cubicBezTo>
                  <a:cubicBezTo>
                    <a:pt x="3522" y="927"/>
                    <a:pt x="2525" y="2753"/>
                    <a:pt x="1993" y="4711"/>
                  </a:cubicBezTo>
                  <a:cubicBezTo>
                    <a:pt x="1852" y="4956"/>
                    <a:pt x="1741" y="5194"/>
                    <a:pt x="1666" y="5418"/>
                  </a:cubicBezTo>
                  <a:cubicBezTo>
                    <a:pt x="1414" y="6176"/>
                    <a:pt x="1232" y="6929"/>
                    <a:pt x="1265" y="7687"/>
                  </a:cubicBezTo>
                  <a:cubicBezTo>
                    <a:pt x="1121" y="8105"/>
                    <a:pt x="944" y="8472"/>
                    <a:pt x="700" y="8757"/>
                  </a:cubicBezTo>
                  <a:cubicBezTo>
                    <a:pt x="-986" y="10733"/>
                    <a:pt x="803" y="13143"/>
                    <a:pt x="1579" y="13790"/>
                  </a:cubicBezTo>
                  <a:cubicBezTo>
                    <a:pt x="2355" y="14437"/>
                    <a:pt x="2081" y="15171"/>
                    <a:pt x="1372" y="15554"/>
                  </a:cubicBezTo>
                  <a:cubicBezTo>
                    <a:pt x="-800" y="16726"/>
                    <a:pt x="862" y="20484"/>
                    <a:pt x="9337" y="20520"/>
                  </a:cubicBezTo>
                  <a:cubicBezTo>
                    <a:pt x="17265" y="20553"/>
                    <a:pt x="20234" y="17321"/>
                    <a:pt x="18181" y="15404"/>
                  </a:cubicBezTo>
                  <a:cubicBezTo>
                    <a:pt x="17700" y="14955"/>
                    <a:pt x="17304" y="13910"/>
                    <a:pt x="18290" y="13645"/>
                  </a:cubicBezTo>
                  <a:close/>
                </a:path>
              </a:pathLst>
            </a:custGeom>
            <a:solidFill>
              <a:srgbClr val="93745D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45" name="Shape 15245"/>
            <p:cNvSpPr/>
            <p:nvPr/>
          </p:nvSpPr>
          <p:spPr>
            <a:xfrm>
              <a:off x="384906" y="578337"/>
              <a:ext cx="108674" cy="1546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6D4B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46" name="Shape 15246"/>
            <p:cNvSpPr/>
            <p:nvPr/>
          </p:nvSpPr>
          <p:spPr>
            <a:xfrm>
              <a:off x="591036" y="469898"/>
              <a:ext cx="42060" cy="807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55" h="20529" extrusionOk="0">
                  <a:moveTo>
                    <a:pt x="13502" y="57"/>
                  </a:moveTo>
                  <a:cubicBezTo>
                    <a:pt x="18239" y="652"/>
                    <a:pt x="20277" y="5707"/>
                    <a:pt x="18059" y="11338"/>
                  </a:cubicBezTo>
                  <a:cubicBezTo>
                    <a:pt x="15841" y="16976"/>
                    <a:pt x="10194" y="21065"/>
                    <a:pt x="5457" y="20472"/>
                  </a:cubicBezTo>
                  <a:cubicBezTo>
                    <a:pt x="714" y="19877"/>
                    <a:pt x="-1323" y="14823"/>
                    <a:pt x="900" y="9185"/>
                  </a:cubicBezTo>
                  <a:cubicBezTo>
                    <a:pt x="3118" y="3553"/>
                    <a:pt x="8760" y="-535"/>
                    <a:pt x="13502" y="57"/>
                  </a:cubicBezTo>
                  <a:close/>
                </a:path>
              </a:pathLst>
            </a:custGeom>
            <a:solidFill>
              <a:srgbClr val="F6D4B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47" name="Shape 15247"/>
            <p:cNvSpPr/>
            <p:nvPr/>
          </p:nvSpPr>
          <p:spPr>
            <a:xfrm>
              <a:off x="265721" y="361460"/>
              <a:ext cx="355163" cy="3255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4" h="20815" extrusionOk="0">
                  <a:moveTo>
                    <a:pt x="20471" y="9382"/>
                  </a:moveTo>
                  <a:cubicBezTo>
                    <a:pt x="20343" y="9320"/>
                    <a:pt x="20205" y="9298"/>
                    <a:pt x="20063" y="9305"/>
                  </a:cubicBezTo>
                  <a:cubicBezTo>
                    <a:pt x="19783" y="10928"/>
                    <a:pt x="19284" y="12150"/>
                    <a:pt x="18819" y="12504"/>
                  </a:cubicBezTo>
                  <a:cubicBezTo>
                    <a:pt x="18823" y="12478"/>
                    <a:pt x="18827" y="12453"/>
                    <a:pt x="18831" y="12427"/>
                  </a:cubicBezTo>
                  <a:cubicBezTo>
                    <a:pt x="18994" y="11404"/>
                    <a:pt x="19088" y="10531"/>
                    <a:pt x="19122" y="9778"/>
                  </a:cubicBezTo>
                  <a:cubicBezTo>
                    <a:pt x="19372" y="4342"/>
                    <a:pt x="16534" y="5183"/>
                    <a:pt x="14497" y="1290"/>
                  </a:cubicBezTo>
                  <a:cubicBezTo>
                    <a:pt x="13732" y="-664"/>
                    <a:pt x="10814" y="-785"/>
                    <a:pt x="8836" y="3668"/>
                  </a:cubicBezTo>
                  <a:cubicBezTo>
                    <a:pt x="7016" y="7763"/>
                    <a:pt x="6277" y="8973"/>
                    <a:pt x="3857" y="7891"/>
                  </a:cubicBezTo>
                  <a:cubicBezTo>
                    <a:pt x="2240" y="7169"/>
                    <a:pt x="1910" y="8284"/>
                    <a:pt x="1999" y="9748"/>
                  </a:cubicBezTo>
                  <a:cubicBezTo>
                    <a:pt x="2044" y="10474"/>
                    <a:pt x="2191" y="11286"/>
                    <a:pt x="2337" y="12003"/>
                  </a:cubicBezTo>
                  <a:cubicBezTo>
                    <a:pt x="2228" y="11854"/>
                    <a:pt x="2127" y="11706"/>
                    <a:pt x="2030" y="11558"/>
                  </a:cubicBezTo>
                  <a:cubicBezTo>
                    <a:pt x="1532" y="10799"/>
                    <a:pt x="1192" y="10049"/>
                    <a:pt x="972" y="9304"/>
                  </a:cubicBezTo>
                  <a:cubicBezTo>
                    <a:pt x="872" y="9312"/>
                    <a:pt x="775" y="9338"/>
                    <a:pt x="683" y="9382"/>
                  </a:cubicBezTo>
                  <a:cubicBezTo>
                    <a:pt x="-66" y="9745"/>
                    <a:pt x="-223" y="11221"/>
                    <a:pt x="333" y="12680"/>
                  </a:cubicBezTo>
                  <a:cubicBezTo>
                    <a:pt x="890" y="14138"/>
                    <a:pt x="1949" y="15027"/>
                    <a:pt x="2699" y="14665"/>
                  </a:cubicBezTo>
                  <a:cubicBezTo>
                    <a:pt x="2884" y="14575"/>
                    <a:pt x="3032" y="14418"/>
                    <a:pt x="3143" y="14209"/>
                  </a:cubicBezTo>
                  <a:cubicBezTo>
                    <a:pt x="5262" y="18223"/>
                    <a:pt x="8734" y="20815"/>
                    <a:pt x="10581" y="20815"/>
                  </a:cubicBezTo>
                  <a:cubicBezTo>
                    <a:pt x="12426" y="20815"/>
                    <a:pt x="15897" y="18229"/>
                    <a:pt x="18017" y="14220"/>
                  </a:cubicBezTo>
                  <a:cubicBezTo>
                    <a:pt x="18127" y="14422"/>
                    <a:pt x="18273" y="14577"/>
                    <a:pt x="18455" y="14665"/>
                  </a:cubicBezTo>
                  <a:cubicBezTo>
                    <a:pt x="19205" y="15027"/>
                    <a:pt x="20264" y="14138"/>
                    <a:pt x="20821" y="12680"/>
                  </a:cubicBezTo>
                  <a:cubicBezTo>
                    <a:pt x="21377" y="11221"/>
                    <a:pt x="21221" y="9745"/>
                    <a:pt x="20471" y="9382"/>
                  </a:cubicBezTo>
                  <a:close/>
                </a:path>
              </a:pathLst>
            </a:custGeom>
            <a:solidFill>
              <a:srgbClr val="F8DECC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48" name="Shape 15248"/>
            <p:cNvSpPr/>
            <p:nvPr/>
          </p:nvSpPr>
          <p:spPr>
            <a:xfrm>
              <a:off x="338013" y="495298"/>
              <a:ext cx="236144" cy="84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248" extrusionOk="0">
                  <a:moveTo>
                    <a:pt x="5306" y="144"/>
                  </a:moveTo>
                  <a:cubicBezTo>
                    <a:pt x="3489" y="-121"/>
                    <a:pt x="1083" y="507"/>
                    <a:pt x="639" y="924"/>
                  </a:cubicBezTo>
                  <a:cubicBezTo>
                    <a:pt x="68" y="1466"/>
                    <a:pt x="50" y="1605"/>
                    <a:pt x="10" y="2879"/>
                  </a:cubicBezTo>
                  <a:cubicBezTo>
                    <a:pt x="-29" y="4150"/>
                    <a:pt x="31" y="5247"/>
                    <a:pt x="359" y="5573"/>
                  </a:cubicBezTo>
                  <a:cubicBezTo>
                    <a:pt x="810" y="6017"/>
                    <a:pt x="795" y="7721"/>
                    <a:pt x="1043" y="12609"/>
                  </a:cubicBezTo>
                  <a:cubicBezTo>
                    <a:pt x="1265" y="17060"/>
                    <a:pt x="1890" y="20575"/>
                    <a:pt x="4741" y="21197"/>
                  </a:cubicBezTo>
                  <a:cubicBezTo>
                    <a:pt x="4886" y="21231"/>
                    <a:pt x="5027" y="21244"/>
                    <a:pt x="5165" y="21248"/>
                  </a:cubicBezTo>
                  <a:lnTo>
                    <a:pt x="5174" y="20006"/>
                  </a:lnTo>
                  <a:cubicBezTo>
                    <a:pt x="3864" y="20035"/>
                    <a:pt x="2407" y="18677"/>
                    <a:pt x="1917" y="15901"/>
                  </a:cubicBezTo>
                  <a:cubicBezTo>
                    <a:pt x="1228" y="12006"/>
                    <a:pt x="1132" y="4138"/>
                    <a:pt x="2091" y="2489"/>
                  </a:cubicBezTo>
                  <a:cubicBezTo>
                    <a:pt x="2505" y="1778"/>
                    <a:pt x="3878" y="1287"/>
                    <a:pt x="5298" y="1464"/>
                  </a:cubicBezTo>
                  <a:cubicBezTo>
                    <a:pt x="5298" y="1464"/>
                    <a:pt x="5306" y="144"/>
                    <a:pt x="5306" y="144"/>
                  </a:cubicBezTo>
                  <a:close/>
                  <a:moveTo>
                    <a:pt x="10766" y="2662"/>
                  </a:moveTo>
                  <a:cubicBezTo>
                    <a:pt x="10134" y="2704"/>
                    <a:pt x="7548" y="659"/>
                    <a:pt x="5709" y="224"/>
                  </a:cubicBezTo>
                  <a:cubicBezTo>
                    <a:pt x="5578" y="191"/>
                    <a:pt x="5444" y="164"/>
                    <a:pt x="5306" y="144"/>
                  </a:cubicBezTo>
                  <a:lnTo>
                    <a:pt x="5298" y="1464"/>
                  </a:lnTo>
                  <a:cubicBezTo>
                    <a:pt x="6793" y="1651"/>
                    <a:pt x="8341" y="2579"/>
                    <a:pt x="8871" y="4768"/>
                  </a:cubicBezTo>
                  <a:cubicBezTo>
                    <a:pt x="9742" y="8357"/>
                    <a:pt x="8178" y="17135"/>
                    <a:pt x="6764" y="19090"/>
                  </a:cubicBezTo>
                  <a:cubicBezTo>
                    <a:pt x="6335" y="19683"/>
                    <a:pt x="5769" y="19989"/>
                    <a:pt x="5174" y="20006"/>
                  </a:cubicBezTo>
                  <a:lnTo>
                    <a:pt x="5165" y="21248"/>
                  </a:lnTo>
                  <a:cubicBezTo>
                    <a:pt x="7641" y="21258"/>
                    <a:pt x="8556" y="16364"/>
                    <a:pt x="8861" y="14731"/>
                  </a:cubicBezTo>
                  <a:cubicBezTo>
                    <a:pt x="9437" y="11659"/>
                    <a:pt x="9318" y="7422"/>
                    <a:pt x="10735" y="7415"/>
                  </a:cubicBezTo>
                  <a:cubicBezTo>
                    <a:pt x="12150" y="7405"/>
                    <a:pt x="11965" y="11564"/>
                    <a:pt x="12471" y="14634"/>
                  </a:cubicBezTo>
                  <a:cubicBezTo>
                    <a:pt x="12744" y="16289"/>
                    <a:pt x="13547" y="21372"/>
                    <a:pt x="16116" y="21173"/>
                  </a:cubicBezTo>
                  <a:lnTo>
                    <a:pt x="16123" y="19935"/>
                  </a:lnTo>
                  <a:cubicBezTo>
                    <a:pt x="15490" y="19963"/>
                    <a:pt x="14887" y="19664"/>
                    <a:pt x="14446" y="19041"/>
                  </a:cubicBezTo>
                  <a:cubicBezTo>
                    <a:pt x="13076" y="17104"/>
                    <a:pt x="11705" y="8348"/>
                    <a:pt x="12657" y="4748"/>
                  </a:cubicBezTo>
                  <a:cubicBezTo>
                    <a:pt x="13229" y="2574"/>
                    <a:pt x="14766" y="1625"/>
                    <a:pt x="16248" y="1406"/>
                  </a:cubicBezTo>
                  <a:lnTo>
                    <a:pt x="16255" y="88"/>
                  </a:lnTo>
                  <a:cubicBezTo>
                    <a:pt x="16142" y="105"/>
                    <a:pt x="16030" y="128"/>
                    <a:pt x="15921" y="156"/>
                  </a:cubicBezTo>
                  <a:cubicBezTo>
                    <a:pt x="14265" y="570"/>
                    <a:pt x="12255" y="2556"/>
                    <a:pt x="10766" y="2662"/>
                  </a:cubicBezTo>
                  <a:close/>
                  <a:moveTo>
                    <a:pt x="16116" y="21173"/>
                  </a:moveTo>
                  <a:cubicBezTo>
                    <a:pt x="16215" y="21166"/>
                    <a:pt x="16318" y="21148"/>
                    <a:pt x="16423" y="21125"/>
                  </a:cubicBezTo>
                  <a:cubicBezTo>
                    <a:pt x="19286" y="20469"/>
                    <a:pt x="19992" y="16941"/>
                    <a:pt x="20313" y="12488"/>
                  </a:cubicBezTo>
                  <a:cubicBezTo>
                    <a:pt x="20667" y="7595"/>
                    <a:pt x="20690" y="5893"/>
                    <a:pt x="21151" y="5444"/>
                  </a:cubicBezTo>
                  <a:cubicBezTo>
                    <a:pt x="21489" y="5110"/>
                    <a:pt x="21571" y="4017"/>
                    <a:pt x="21561" y="2741"/>
                  </a:cubicBezTo>
                  <a:cubicBezTo>
                    <a:pt x="21549" y="1471"/>
                    <a:pt x="21534" y="1333"/>
                    <a:pt x="20976" y="803"/>
                  </a:cubicBezTo>
                  <a:cubicBezTo>
                    <a:pt x="20534" y="379"/>
                    <a:pt x="18089" y="-228"/>
                    <a:pt x="16255" y="88"/>
                  </a:cubicBezTo>
                  <a:lnTo>
                    <a:pt x="16248" y="1406"/>
                  </a:lnTo>
                  <a:cubicBezTo>
                    <a:pt x="17693" y="1190"/>
                    <a:pt x="19086" y="1666"/>
                    <a:pt x="19490" y="2383"/>
                  </a:cubicBezTo>
                  <a:cubicBezTo>
                    <a:pt x="20409" y="4014"/>
                    <a:pt x="20141" y="11890"/>
                    <a:pt x="19366" y="15791"/>
                  </a:cubicBezTo>
                  <a:cubicBezTo>
                    <a:pt x="18828" y="18499"/>
                    <a:pt x="17405" y="19877"/>
                    <a:pt x="16123" y="19935"/>
                  </a:cubicBezTo>
                  <a:cubicBezTo>
                    <a:pt x="16123" y="19935"/>
                    <a:pt x="16116" y="21173"/>
                    <a:pt x="16116" y="21173"/>
                  </a:cubicBezTo>
                  <a:close/>
                </a:path>
              </a:pathLst>
            </a:custGeom>
            <a:solidFill>
              <a:srgbClr val="FA9F36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49" name="Shape 15249"/>
            <p:cNvSpPr/>
            <p:nvPr/>
          </p:nvSpPr>
          <p:spPr>
            <a:xfrm>
              <a:off x="36145" y="1386250"/>
              <a:ext cx="102984" cy="1160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164"/>
                  </a:moveTo>
                  <a:lnTo>
                    <a:pt x="13051" y="21600"/>
                  </a:lnTo>
                  <a:lnTo>
                    <a:pt x="21600" y="5436"/>
                  </a:lnTo>
                  <a:lnTo>
                    <a:pt x="8550" y="0"/>
                  </a:lnTo>
                  <a:cubicBezTo>
                    <a:pt x="8550" y="0"/>
                    <a:pt x="0" y="16164"/>
                    <a:pt x="0" y="16164"/>
                  </a:cubicBezTo>
                  <a:close/>
                </a:path>
              </a:pathLst>
            </a:custGeom>
            <a:solidFill>
              <a:srgbClr val="F6D4B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50" name="Shape 15250"/>
            <p:cNvSpPr/>
            <p:nvPr/>
          </p:nvSpPr>
          <p:spPr>
            <a:xfrm>
              <a:off x="0" y="1422396"/>
              <a:ext cx="105254" cy="135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221"/>
                  </a:moveTo>
                  <a:lnTo>
                    <a:pt x="8689" y="0"/>
                  </a:lnTo>
                  <a:lnTo>
                    <a:pt x="6448" y="7891"/>
                  </a:lnTo>
                  <a:lnTo>
                    <a:pt x="0" y="15681"/>
                  </a:lnTo>
                  <a:cubicBezTo>
                    <a:pt x="5395" y="17541"/>
                    <a:pt x="15190" y="15369"/>
                    <a:pt x="14488" y="21600"/>
                  </a:cubicBezTo>
                  <a:cubicBezTo>
                    <a:pt x="14488" y="21600"/>
                    <a:pt x="21600" y="2221"/>
                    <a:pt x="21600" y="2221"/>
                  </a:cubicBezTo>
                  <a:close/>
                </a:path>
              </a:pathLst>
            </a:custGeom>
            <a:solidFill>
              <a:srgbClr val="F6D4B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51" name="Shape 15251"/>
            <p:cNvSpPr/>
            <p:nvPr/>
          </p:nvSpPr>
          <p:spPr>
            <a:xfrm>
              <a:off x="-1" y="1422396"/>
              <a:ext cx="116367" cy="1887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93" h="21108" extrusionOk="0">
                  <a:moveTo>
                    <a:pt x="319" y="12788"/>
                  </a:moveTo>
                  <a:lnTo>
                    <a:pt x="7508" y="2378"/>
                  </a:lnTo>
                  <a:cubicBezTo>
                    <a:pt x="8103" y="1582"/>
                    <a:pt x="9612" y="1264"/>
                    <a:pt x="10828" y="1661"/>
                  </a:cubicBezTo>
                  <a:lnTo>
                    <a:pt x="10828" y="1661"/>
                  </a:lnTo>
                  <a:cubicBezTo>
                    <a:pt x="10943" y="1698"/>
                    <a:pt x="11051" y="1740"/>
                    <a:pt x="11152" y="1787"/>
                  </a:cubicBezTo>
                  <a:lnTo>
                    <a:pt x="11794" y="928"/>
                  </a:lnTo>
                  <a:cubicBezTo>
                    <a:pt x="12415" y="97"/>
                    <a:pt x="13995" y="-236"/>
                    <a:pt x="15268" y="178"/>
                  </a:cubicBezTo>
                  <a:lnTo>
                    <a:pt x="15268" y="178"/>
                  </a:lnTo>
                  <a:cubicBezTo>
                    <a:pt x="16155" y="468"/>
                    <a:pt x="16666" y="1046"/>
                    <a:pt x="16685" y="1653"/>
                  </a:cubicBezTo>
                  <a:cubicBezTo>
                    <a:pt x="17270" y="1582"/>
                    <a:pt x="17891" y="1629"/>
                    <a:pt x="18459" y="1814"/>
                  </a:cubicBezTo>
                  <a:lnTo>
                    <a:pt x="18459" y="1814"/>
                  </a:lnTo>
                  <a:cubicBezTo>
                    <a:pt x="19835" y="2263"/>
                    <a:pt x="20378" y="3357"/>
                    <a:pt x="19705" y="4258"/>
                  </a:cubicBezTo>
                  <a:lnTo>
                    <a:pt x="10452" y="15142"/>
                  </a:lnTo>
                  <a:lnTo>
                    <a:pt x="7849" y="20103"/>
                  </a:lnTo>
                  <a:cubicBezTo>
                    <a:pt x="7173" y="21004"/>
                    <a:pt x="5469" y="21364"/>
                    <a:pt x="4093" y="20915"/>
                  </a:cubicBezTo>
                  <a:lnTo>
                    <a:pt x="4093" y="20915"/>
                  </a:lnTo>
                  <a:cubicBezTo>
                    <a:pt x="2780" y="20487"/>
                    <a:pt x="2854" y="19039"/>
                    <a:pt x="3389" y="18166"/>
                  </a:cubicBezTo>
                  <a:cubicBezTo>
                    <a:pt x="3305" y="17438"/>
                    <a:pt x="-1222" y="14850"/>
                    <a:pt x="319" y="12788"/>
                  </a:cubicBezTo>
                  <a:close/>
                </a:path>
              </a:pathLst>
            </a:custGeom>
            <a:solidFill>
              <a:srgbClr val="F6D4B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52" name="Shape 15252"/>
            <p:cNvSpPr/>
            <p:nvPr/>
          </p:nvSpPr>
          <p:spPr>
            <a:xfrm>
              <a:off x="36145" y="1566981"/>
              <a:ext cx="39388" cy="108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61" h="21427" extrusionOk="0">
                  <a:moveTo>
                    <a:pt x="5003" y="21395"/>
                  </a:moveTo>
                  <a:lnTo>
                    <a:pt x="5003" y="21395"/>
                  </a:lnTo>
                  <a:cubicBezTo>
                    <a:pt x="1739" y="21190"/>
                    <a:pt x="-439" y="20043"/>
                    <a:pt x="75" y="18844"/>
                  </a:cubicBezTo>
                  <a:lnTo>
                    <a:pt x="10078" y="177"/>
                  </a:lnTo>
                  <a:lnTo>
                    <a:pt x="9900" y="0"/>
                  </a:lnTo>
                  <a:lnTo>
                    <a:pt x="21161" y="2756"/>
                  </a:lnTo>
                  <a:lnTo>
                    <a:pt x="11954" y="19587"/>
                  </a:lnTo>
                  <a:cubicBezTo>
                    <a:pt x="11439" y="20788"/>
                    <a:pt x="8269" y="21600"/>
                    <a:pt x="5003" y="21395"/>
                  </a:cubicBezTo>
                  <a:close/>
                </a:path>
              </a:pathLst>
            </a:custGeom>
            <a:solidFill>
              <a:srgbClr val="F6D4B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53" name="Shape 15253"/>
            <p:cNvSpPr/>
            <p:nvPr/>
          </p:nvSpPr>
          <p:spPr>
            <a:xfrm>
              <a:off x="36145" y="1458542"/>
              <a:ext cx="66456" cy="149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508" extrusionOk="0">
                  <a:moveTo>
                    <a:pt x="14707" y="21498"/>
                  </a:moveTo>
                  <a:lnTo>
                    <a:pt x="14707" y="21498"/>
                  </a:lnTo>
                  <a:cubicBezTo>
                    <a:pt x="12583" y="21397"/>
                    <a:pt x="11058" y="20541"/>
                    <a:pt x="11257" y="19594"/>
                  </a:cubicBezTo>
                  <a:lnTo>
                    <a:pt x="12374" y="14361"/>
                  </a:lnTo>
                  <a:cubicBezTo>
                    <a:pt x="12508" y="12376"/>
                    <a:pt x="8902" y="12767"/>
                    <a:pt x="6308" y="14856"/>
                  </a:cubicBezTo>
                  <a:lnTo>
                    <a:pt x="0" y="3674"/>
                  </a:lnTo>
                  <a:lnTo>
                    <a:pt x="12406" y="0"/>
                  </a:lnTo>
                  <a:lnTo>
                    <a:pt x="17344" y="4720"/>
                  </a:lnTo>
                  <a:cubicBezTo>
                    <a:pt x="20806" y="5061"/>
                    <a:pt x="21600" y="7672"/>
                    <a:pt x="21325" y="8976"/>
                  </a:cubicBezTo>
                  <a:lnTo>
                    <a:pt x="18980" y="19962"/>
                  </a:lnTo>
                  <a:cubicBezTo>
                    <a:pt x="18779" y="20909"/>
                    <a:pt x="16831" y="21600"/>
                    <a:pt x="14707" y="21498"/>
                  </a:cubicBezTo>
                  <a:close/>
                </a:path>
              </a:pathLst>
            </a:custGeom>
            <a:solidFill>
              <a:srgbClr val="F6D4B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54" name="Shape 15254"/>
            <p:cNvSpPr/>
            <p:nvPr/>
          </p:nvSpPr>
          <p:spPr>
            <a:xfrm>
              <a:off x="0" y="1530834"/>
              <a:ext cx="31895" cy="1067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1" h="21470" extrusionOk="0">
                  <a:moveTo>
                    <a:pt x="14569" y="21454"/>
                  </a:moveTo>
                  <a:lnTo>
                    <a:pt x="14569" y="21454"/>
                  </a:lnTo>
                  <a:cubicBezTo>
                    <a:pt x="10512" y="21600"/>
                    <a:pt x="6844" y="20709"/>
                    <a:pt x="6317" y="19480"/>
                  </a:cubicBezTo>
                  <a:lnTo>
                    <a:pt x="386" y="156"/>
                  </a:lnTo>
                  <a:lnTo>
                    <a:pt x="0" y="0"/>
                  </a:lnTo>
                  <a:lnTo>
                    <a:pt x="15946" y="1503"/>
                  </a:lnTo>
                  <a:lnTo>
                    <a:pt x="21069" y="18947"/>
                  </a:lnTo>
                  <a:cubicBezTo>
                    <a:pt x="21600" y="20178"/>
                    <a:pt x="18632" y="21308"/>
                    <a:pt x="14569" y="21454"/>
                  </a:cubicBezTo>
                  <a:close/>
                </a:path>
              </a:pathLst>
            </a:custGeom>
            <a:solidFill>
              <a:srgbClr val="F6D4B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55" name="Shape 15255"/>
            <p:cNvSpPr/>
            <p:nvPr/>
          </p:nvSpPr>
          <p:spPr>
            <a:xfrm>
              <a:off x="0" y="1566981"/>
              <a:ext cx="51202" cy="92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5" h="21257" extrusionOk="0">
                  <a:moveTo>
                    <a:pt x="18056" y="21079"/>
                  </a:moveTo>
                  <a:lnTo>
                    <a:pt x="18056" y="21079"/>
                  </a:lnTo>
                  <a:cubicBezTo>
                    <a:pt x="15706" y="21600"/>
                    <a:pt x="13053" y="20938"/>
                    <a:pt x="12097" y="19626"/>
                  </a:cubicBezTo>
                  <a:lnTo>
                    <a:pt x="0" y="0"/>
                  </a:lnTo>
                  <a:lnTo>
                    <a:pt x="10349" y="3086"/>
                  </a:lnTo>
                  <a:lnTo>
                    <a:pt x="20645" y="17737"/>
                  </a:lnTo>
                  <a:cubicBezTo>
                    <a:pt x="21600" y="19049"/>
                    <a:pt x="20406" y="20561"/>
                    <a:pt x="18056" y="21079"/>
                  </a:cubicBezTo>
                  <a:close/>
                </a:path>
              </a:pathLst>
            </a:custGeom>
            <a:solidFill>
              <a:srgbClr val="F6D4B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56" name="Shape 15256"/>
            <p:cNvSpPr/>
            <p:nvPr/>
          </p:nvSpPr>
          <p:spPr>
            <a:xfrm>
              <a:off x="36145" y="1458542"/>
              <a:ext cx="101983" cy="48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338"/>
                  </a:moveTo>
                  <a:lnTo>
                    <a:pt x="20279" y="21600"/>
                  </a:lnTo>
                  <a:lnTo>
                    <a:pt x="21600" y="10268"/>
                  </a:lnTo>
                  <a:lnTo>
                    <a:pt x="1321" y="0"/>
                  </a:lnTo>
                  <a:cubicBezTo>
                    <a:pt x="1321" y="0"/>
                    <a:pt x="0" y="11338"/>
                    <a:pt x="0" y="1133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57" name="Shape 15257"/>
            <p:cNvSpPr/>
            <p:nvPr/>
          </p:nvSpPr>
          <p:spPr>
            <a:xfrm>
              <a:off x="23445" y="795213"/>
              <a:ext cx="331377" cy="696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21597" extrusionOk="0">
                  <a:moveTo>
                    <a:pt x="21585" y="830"/>
                  </a:moveTo>
                  <a:lnTo>
                    <a:pt x="14274" y="0"/>
                  </a:lnTo>
                  <a:cubicBezTo>
                    <a:pt x="14251" y="-3"/>
                    <a:pt x="768" y="19220"/>
                    <a:pt x="0" y="20758"/>
                  </a:cubicBezTo>
                  <a:cubicBezTo>
                    <a:pt x="-1" y="20761"/>
                    <a:pt x="4" y="20766"/>
                    <a:pt x="12" y="20767"/>
                  </a:cubicBezTo>
                  <a:lnTo>
                    <a:pt x="7324" y="21597"/>
                  </a:lnTo>
                  <a:cubicBezTo>
                    <a:pt x="7324" y="21597"/>
                    <a:pt x="7338" y="21596"/>
                    <a:pt x="7342" y="21592"/>
                  </a:cubicBezTo>
                  <a:lnTo>
                    <a:pt x="21597" y="839"/>
                  </a:lnTo>
                  <a:cubicBezTo>
                    <a:pt x="21599" y="835"/>
                    <a:pt x="21590" y="831"/>
                    <a:pt x="21585" y="830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58" name="Shape 15258"/>
            <p:cNvSpPr/>
            <p:nvPr/>
          </p:nvSpPr>
          <p:spPr>
            <a:xfrm>
              <a:off x="240321" y="710221"/>
              <a:ext cx="420160" cy="697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59" h="20942" extrusionOk="0">
                  <a:moveTo>
                    <a:pt x="134" y="19475"/>
                  </a:moveTo>
                  <a:cubicBezTo>
                    <a:pt x="435" y="18602"/>
                    <a:pt x="826" y="17756"/>
                    <a:pt x="1291" y="17042"/>
                  </a:cubicBezTo>
                  <a:cubicBezTo>
                    <a:pt x="3590" y="13512"/>
                    <a:pt x="2871" y="13019"/>
                    <a:pt x="856" y="9934"/>
                  </a:cubicBezTo>
                  <a:cubicBezTo>
                    <a:pt x="-930" y="7201"/>
                    <a:pt x="2693" y="5738"/>
                    <a:pt x="0" y="2354"/>
                  </a:cubicBezTo>
                  <a:cubicBezTo>
                    <a:pt x="2387" y="1377"/>
                    <a:pt x="5470" y="982"/>
                    <a:pt x="7327" y="16"/>
                  </a:cubicBezTo>
                  <a:cubicBezTo>
                    <a:pt x="8208" y="511"/>
                    <a:pt x="8835" y="623"/>
                    <a:pt x="9833" y="623"/>
                  </a:cubicBezTo>
                  <a:cubicBezTo>
                    <a:pt x="10831" y="623"/>
                    <a:pt x="11491" y="494"/>
                    <a:pt x="12371" y="0"/>
                  </a:cubicBezTo>
                  <a:cubicBezTo>
                    <a:pt x="13744" y="714"/>
                    <a:pt x="17263" y="1315"/>
                    <a:pt x="19759" y="2354"/>
                  </a:cubicBezTo>
                  <a:cubicBezTo>
                    <a:pt x="17192" y="5827"/>
                    <a:pt x="20670" y="6399"/>
                    <a:pt x="18904" y="9934"/>
                  </a:cubicBezTo>
                  <a:cubicBezTo>
                    <a:pt x="17409" y="12924"/>
                    <a:pt x="14990" y="12785"/>
                    <a:pt x="18195" y="16925"/>
                  </a:cubicBezTo>
                  <a:cubicBezTo>
                    <a:pt x="18718" y="17601"/>
                    <a:pt x="19156" y="18498"/>
                    <a:pt x="19483" y="19460"/>
                  </a:cubicBezTo>
                  <a:cubicBezTo>
                    <a:pt x="15107" y="21600"/>
                    <a:pt x="3733" y="21259"/>
                    <a:pt x="134" y="19475"/>
                  </a:cubicBezTo>
                  <a:close/>
                </a:path>
              </a:pathLst>
            </a:custGeom>
            <a:solidFill>
              <a:srgbClr val="5087B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59" name="Shape 15259"/>
            <p:cNvSpPr/>
            <p:nvPr/>
          </p:nvSpPr>
          <p:spPr>
            <a:xfrm>
              <a:off x="312613" y="722921"/>
              <a:ext cx="209460" cy="421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9" y="1422"/>
                  </a:moveTo>
                  <a:lnTo>
                    <a:pt x="0" y="7879"/>
                  </a:lnTo>
                  <a:lnTo>
                    <a:pt x="10877" y="21600"/>
                  </a:lnTo>
                  <a:lnTo>
                    <a:pt x="21600" y="7879"/>
                  </a:lnTo>
                  <a:lnTo>
                    <a:pt x="20934" y="1245"/>
                  </a:lnTo>
                  <a:lnTo>
                    <a:pt x="16366" y="0"/>
                  </a:lnTo>
                  <a:lnTo>
                    <a:pt x="5305" y="29"/>
                  </a:lnTo>
                  <a:cubicBezTo>
                    <a:pt x="5305" y="29"/>
                    <a:pt x="489" y="1422"/>
                    <a:pt x="489" y="142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60" name="Shape 15260"/>
            <p:cNvSpPr/>
            <p:nvPr/>
          </p:nvSpPr>
          <p:spPr>
            <a:xfrm>
              <a:off x="421051" y="759067"/>
              <a:ext cx="49218" cy="756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382" y="21600"/>
                  </a:moveTo>
                  <a:lnTo>
                    <a:pt x="21600" y="17172"/>
                  </a:lnTo>
                  <a:lnTo>
                    <a:pt x="10709" y="0"/>
                  </a:lnTo>
                  <a:lnTo>
                    <a:pt x="0" y="16895"/>
                  </a:lnTo>
                  <a:lnTo>
                    <a:pt x="3421" y="21600"/>
                  </a:lnTo>
                  <a:cubicBezTo>
                    <a:pt x="8407" y="21600"/>
                    <a:pt x="13397" y="21600"/>
                    <a:pt x="18382" y="21600"/>
                  </a:cubicBezTo>
                  <a:close/>
                </a:path>
              </a:pathLst>
            </a:custGeom>
            <a:solidFill>
              <a:srgbClr val="FA9F36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61" name="Shape 15261"/>
            <p:cNvSpPr/>
            <p:nvPr/>
          </p:nvSpPr>
          <p:spPr>
            <a:xfrm>
              <a:off x="348760" y="722921"/>
              <a:ext cx="84821" cy="158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31" y="0"/>
                  </a:moveTo>
                  <a:lnTo>
                    <a:pt x="21600" y="7762"/>
                  </a:lnTo>
                  <a:lnTo>
                    <a:pt x="11942" y="21600"/>
                  </a:lnTo>
                  <a:lnTo>
                    <a:pt x="0" y="2852"/>
                  </a:lnTo>
                  <a:cubicBezTo>
                    <a:pt x="0" y="2852"/>
                    <a:pt x="8031" y="0"/>
                    <a:pt x="8031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62" name="Shape 15262"/>
            <p:cNvSpPr/>
            <p:nvPr/>
          </p:nvSpPr>
          <p:spPr>
            <a:xfrm>
              <a:off x="276468" y="722921"/>
              <a:ext cx="160493" cy="404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231" y="0"/>
                  </a:moveTo>
                  <a:lnTo>
                    <a:pt x="21600" y="21600"/>
                  </a:lnTo>
                  <a:lnTo>
                    <a:pt x="2883" y="9750"/>
                  </a:lnTo>
                  <a:lnTo>
                    <a:pt x="5341" y="7682"/>
                  </a:lnTo>
                  <a:lnTo>
                    <a:pt x="0" y="5991"/>
                  </a:lnTo>
                  <a:lnTo>
                    <a:pt x="7251" y="651"/>
                  </a:lnTo>
                  <a:cubicBezTo>
                    <a:pt x="7251" y="651"/>
                    <a:pt x="10231" y="0"/>
                    <a:pt x="10231" y="0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63" name="Shape 15263"/>
            <p:cNvSpPr/>
            <p:nvPr/>
          </p:nvSpPr>
          <p:spPr>
            <a:xfrm>
              <a:off x="421051" y="722921"/>
              <a:ext cx="85501" cy="1589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636" y="0"/>
                  </a:moveTo>
                  <a:lnTo>
                    <a:pt x="0" y="7810"/>
                  </a:lnTo>
                  <a:lnTo>
                    <a:pt x="9583" y="21600"/>
                  </a:lnTo>
                  <a:lnTo>
                    <a:pt x="21600" y="2842"/>
                  </a:lnTo>
                  <a:cubicBezTo>
                    <a:pt x="21600" y="2842"/>
                    <a:pt x="13636" y="0"/>
                    <a:pt x="13636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64" name="Shape 15264"/>
            <p:cNvSpPr/>
            <p:nvPr/>
          </p:nvSpPr>
          <p:spPr>
            <a:xfrm>
              <a:off x="384906" y="867505"/>
              <a:ext cx="69058" cy="2520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97" y="0"/>
                  </a:moveTo>
                  <a:lnTo>
                    <a:pt x="16060" y="0"/>
                  </a:lnTo>
                  <a:lnTo>
                    <a:pt x="21600" y="14642"/>
                  </a:lnTo>
                  <a:lnTo>
                    <a:pt x="10591" y="21600"/>
                  </a:lnTo>
                  <a:lnTo>
                    <a:pt x="0" y="14642"/>
                  </a:lnTo>
                  <a:cubicBezTo>
                    <a:pt x="0" y="14642"/>
                    <a:pt x="5397" y="0"/>
                    <a:pt x="5397" y="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65" name="Shape 15265"/>
            <p:cNvSpPr/>
            <p:nvPr/>
          </p:nvSpPr>
          <p:spPr>
            <a:xfrm>
              <a:off x="348760" y="722921"/>
              <a:ext cx="84799" cy="1333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28" y="0"/>
                  </a:moveTo>
                  <a:lnTo>
                    <a:pt x="21600" y="9224"/>
                  </a:lnTo>
                  <a:lnTo>
                    <a:pt x="11731" y="21600"/>
                  </a:lnTo>
                  <a:lnTo>
                    <a:pt x="0" y="3390"/>
                  </a:lnTo>
                  <a:cubicBezTo>
                    <a:pt x="0" y="3390"/>
                    <a:pt x="8028" y="0"/>
                    <a:pt x="8028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66" name="Shape 15266"/>
            <p:cNvSpPr/>
            <p:nvPr/>
          </p:nvSpPr>
          <p:spPr>
            <a:xfrm>
              <a:off x="276468" y="722921"/>
              <a:ext cx="144892" cy="404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007" y="0"/>
                  </a:moveTo>
                  <a:lnTo>
                    <a:pt x="21600" y="21600"/>
                  </a:lnTo>
                  <a:lnTo>
                    <a:pt x="2883" y="8805"/>
                  </a:lnTo>
                  <a:lnTo>
                    <a:pt x="5988" y="7216"/>
                  </a:lnTo>
                  <a:lnTo>
                    <a:pt x="0" y="5546"/>
                  </a:lnTo>
                  <a:lnTo>
                    <a:pt x="5705" y="651"/>
                  </a:lnTo>
                  <a:cubicBezTo>
                    <a:pt x="5705" y="651"/>
                    <a:pt x="9007" y="0"/>
                    <a:pt x="9007" y="0"/>
                  </a:cubicBezTo>
                  <a:close/>
                </a:path>
              </a:pathLst>
            </a:custGeom>
            <a:solidFill>
              <a:srgbClr val="5087B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67" name="Shape 15267"/>
            <p:cNvSpPr/>
            <p:nvPr/>
          </p:nvSpPr>
          <p:spPr>
            <a:xfrm>
              <a:off x="421051" y="722921"/>
              <a:ext cx="160504" cy="4050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46" y="0"/>
                  </a:moveTo>
                  <a:lnTo>
                    <a:pt x="0" y="21600"/>
                  </a:lnTo>
                  <a:lnTo>
                    <a:pt x="18717" y="9775"/>
                  </a:lnTo>
                  <a:lnTo>
                    <a:pt x="16258" y="7712"/>
                  </a:lnTo>
                  <a:lnTo>
                    <a:pt x="21600" y="6024"/>
                  </a:lnTo>
                  <a:lnTo>
                    <a:pt x="15866" y="773"/>
                  </a:lnTo>
                  <a:cubicBezTo>
                    <a:pt x="15866" y="773"/>
                    <a:pt x="11646" y="0"/>
                    <a:pt x="11646" y="0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68" name="Shape 15268"/>
            <p:cNvSpPr/>
            <p:nvPr/>
          </p:nvSpPr>
          <p:spPr>
            <a:xfrm>
              <a:off x="421051" y="722921"/>
              <a:ext cx="144896" cy="4050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00" y="0"/>
                  </a:moveTo>
                  <a:lnTo>
                    <a:pt x="0" y="21600"/>
                  </a:lnTo>
                  <a:lnTo>
                    <a:pt x="18717" y="8832"/>
                  </a:lnTo>
                  <a:lnTo>
                    <a:pt x="15613" y="7246"/>
                  </a:lnTo>
                  <a:lnTo>
                    <a:pt x="21600" y="5580"/>
                  </a:lnTo>
                  <a:lnTo>
                    <a:pt x="17575" y="773"/>
                  </a:lnTo>
                  <a:cubicBezTo>
                    <a:pt x="17575" y="773"/>
                    <a:pt x="12900" y="0"/>
                    <a:pt x="12900" y="0"/>
                  </a:cubicBezTo>
                  <a:close/>
                </a:path>
              </a:pathLst>
            </a:custGeom>
            <a:solidFill>
              <a:srgbClr val="5087B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69" name="Shape 15269"/>
            <p:cNvSpPr/>
            <p:nvPr/>
          </p:nvSpPr>
          <p:spPr>
            <a:xfrm>
              <a:off x="421051" y="722921"/>
              <a:ext cx="85501" cy="133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636" y="0"/>
                  </a:moveTo>
                  <a:lnTo>
                    <a:pt x="0" y="9275"/>
                  </a:lnTo>
                  <a:lnTo>
                    <a:pt x="9789" y="21600"/>
                  </a:lnTo>
                  <a:lnTo>
                    <a:pt x="21600" y="3374"/>
                  </a:lnTo>
                  <a:cubicBezTo>
                    <a:pt x="21600" y="3374"/>
                    <a:pt x="13636" y="0"/>
                    <a:pt x="13636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70" name="Shape 15270"/>
            <p:cNvSpPr/>
            <p:nvPr/>
          </p:nvSpPr>
          <p:spPr>
            <a:xfrm>
              <a:off x="421051" y="831359"/>
              <a:ext cx="45075" cy="431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40" h="21600" extrusionOk="0">
                  <a:moveTo>
                    <a:pt x="2406" y="0"/>
                  </a:moveTo>
                  <a:lnTo>
                    <a:pt x="17335" y="0"/>
                  </a:lnTo>
                  <a:cubicBezTo>
                    <a:pt x="20670" y="7914"/>
                    <a:pt x="20410" y="14837"/>
                    <a:pt x="17335" y="21600"/>
                  </a:cubicBezTo>
                  <a:lnTo>
                    <a:pt x="2406" y="21600"/>
                  </a:lnTo>
                  <a:cubicBezTo>
                    <a:pt x="-671" y="14837"/>
                    <a:pt x="-930" y="7914"/>
                    <a:pt x="2406" y="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71" name="Shape 15271"/>
            <p:cNvSpPr/>
            <p:nvPr/>
          </p:nvSpPr>
          <p:spPr>
            <a:xfrm>
              <a:off x="421051" y="1120527"/>
              <a:ext cx="15017" cy="2825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749" h="21600" extrusionOk="0">
                  <a:moveTo>
                    <a:pt x="8185" y="21600"/>
                  </a:moveTo>
                  <a:cubicBezTo>
                    <a:pt x="-2429" y="12041"/>
                    <a:pt x="-2809" y="11014"/>
                    <a:pt x="7567" y="0"/>
                  </a:cubicBezTo>
                  <a:cubicBezTo>
                    <a:pt x="17930" y="11014"/>
                    <a:pt x="18791" y="12041"/>
                    <a:pt x="8185" y="21600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5277" name="Group 15277"/>
          <p:cNvGrpSpPr/>
          <p:nvPr/>
        </p:nvGrpSpPr>
        <p:grpSpPr>
          <a:xfrm>
            <a:off x="3804800" y="3307422"/>
            <a:ext cx="2434275" cy="172381"/>
            <a:chOff x="0" y="0"/>
            <a:chExt cx="4868546" cy="344761"/>
          </a:xfrm>
        </p:grpSpPr>
        <p:sp>
          <p:nvSpPr>
            <p:cNvPr id="15273" name="Shape 15273"/>
            <p:cNvSpPr/>
            <p:nvPr/>
          </p:nvSpPr>
          <p:spPr>
            <a:xfrm>
              <a:off x="161804" y="144584"/>
              <a:ext cx="4706743" cy="74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2D384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grpSp>
          <p:nvGrpSpPr>
            <p:cNvPr id="15276" name="Group 15276"/>
            <p:cNvGrpSpPr/>
            <p:nvPr/>
          </p:nvGrpSpPr>
          <p:grpSpPr>
            <a:xfrm>
              <a:off x="-1" y="-1"/>
              <a:ext cx="344763" cy="344763"/>
              <a:chOff x="0" y="0"/>
              <a:chExt cx="344761" cy="344761"/>
            </a:xfrm>
          </p:grpSpPr>
          <p:sp>
            <p:nvSpPr>
              <p:cNvPr id="15274" name="Shape 15274"/>
              <p:cNvSpPr/>
              <p:nvPr/>
            </p:nvSpPr>
            <p:spPr>
              <a:xfrm>
                <a:off x="0" y="0"/>
                <a:ext cx="344762" cy="3447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52" y="21600"/>
                      <a:pt x="0" y="16748"/>
                      <a:pt x="0" y="10800"/>
                    </a:cubicBezTo>
                    <a:cubicBezTo>
                      <a:pt x="0" y="4852"/>
                      <a:pt x="4852" y="0"/>
                      <a:pt x="10800" y="0"/>
                    </a:cubicBezTo>
                    <a:cubicBezTo>
                      <a:pt x="16748" y="0"/>
                      <a:pt x="21600" y="4852"/>
                      <a:pt x="21600" y="10800"/>
                    </a:cubicBezTo>
                    <a:cubicBezTo>
                      <a:pt x="21600" y="16748"/>
                      <a:pt x="16748" y="21600"/>
                      <a:pt x="10800" y="21600"/>
                    </a:cubicBezTo>
                    <a:close/>
                  </a:path>
                </a:pathLst>
              </a:custGeom>
              <a:solidFill>
                <a:srgbClr val="2D38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228594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4000"/>
              </a:p>
            </p:txBody>
          </p:sp>
          <p:sp>
            <p:nvSpPr>
              <p:cNvPr id="15275" name="Shape 15275"/>
              <p:cNvSpPr/>
              <p:nvPr/>
            </p:nvSpPr>
            <p:spPr>
              <a:xfrm>
                <a:off x="58506" y="58505"/>
                <a:ext cx="227750" cy="2277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52" y="21600"/>
                      <a:pt x="0" y="16748"/>
                      <a:pt x="0" y="10800"/>
                    </a:cubicBezTo>
                    <a:cubicBezTo>
                      <a:pt x="0" y="4851"/>
                      <a:pt x="4852" y="0"/>
                      <a:pt x="10800" y="0"/>
                    </a:cubicBezTo>
                    <a:cubicBezTo>
                      <a:pt x="16748" y="0"/>
                      <a:pt x="21600" y="4851"/>
                      <a:pt x="21600" y="10800"/>
                    </a:cubicBezTo>
                    <a:cubicBezTo>
                      <a:pt x="21600" y="16748"/>
                      <a:pt x="16748" y="21600"/>
                      <a:pt x="10800" y="2160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228594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4000"/>
              </a:p>
            </p:txBody>
          </p:sp>
        </p:grpSp>
      </p:grpSp>
      <p:grpSp>
        <p:nvGrpSpPr>
          <p:cNvPr id="15280" name="Group 15280"/>
          <p:cNvGrpSpPr/>
          <p:nvPr/>
        </p:nvGrpSpPr>
        <p:grpSpPr>
          <a:xfrm>
            <a:off x="2356749" y="4771298"/>
            <a:ext cx="1919480" cy="900801"/>
            <a:chOff x="0" y="0"/>
            <a:chExt cx="3838958" cy="1801602"/>
          </a:xfrm>
        </p:grpSpPr>
        <p:sp>
          <p:nvSpPr>
            <p:cNvPr id="15278" name="Shape 15278"/>
            <p:cNvSpPr/>
            <p:nvPr/>
          </p:nvSpPr>
          <p:spPr>
            <a:xfrm>
              <a:off x="0" y="0"/>
              <a:ext cx="3240862" cy="1071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/>
            <a:p>
              <a:pPr>
                <a:lnSpc>
                  <a:spcPct val="90000"/>
                </a:lnSpc>
                <a:spcBef>
                  <a:spcPts val="300"/>
                </a:spcBef>
                <a:defRPr sz="1800"/>
              </a:pPr>
              <a:r>
                <a:rPr lang="zh-CN" altLang="en-US" sz="1467" cap="all" dirty="0">
                  <a:solidFill>
                    <a:schemeClr val="accent3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点击添加标题</a:t>
              </a:r>
            </a:p>
          </p:txBody>
        </p:sp>
        <p:sp>
          <p:nvSpPr>
            <p:cNvPr id="15279" name="Shape 15279"/>
            <p:cNvSpPr/>
            <p:nvPr/>
          </p:nvSpPr>
          <p:spPr>
            <a:xfrm>
              <a:off x="0" y="882543"/>
              <a:ext cx="3838958" cy="9190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algn="l">
                <a:lnSpc>
                  <a:spcPct val="130000"/>
                </a:lnSpc>
                <a:spcBef>
                  <a:spcPts val="600"/>
                </a:spcBef>
                <a:defRPr sz="1800" spc="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defRPr spc="0">
                  <a:solidFill>
                    <a:srgbClr val="000000"/>
                  </a:solidFill>
                </a:defRPr>
              </a:pPr>
              <a:r>
                <a:rPr sz="933" dirty="0">
                  <a:solidFill>
                    <a:schemeClr val="bg1">
                      <a:lumMod val="50000"/>
                    </a:schemeClr>
                  </a:solidFill>
                </a:rPr>
                <a:t>Lorem ipsum dolor sit amet, consectetuer adipiscing.</a:t>
              </a:r>
            </a:p>
          </p:txBody>
        </p:sp>
      </p:grpSp>
      <p:grpSp>
        <p:nvGrpSpPr>
          <p:cNvPr id="15283" name="Group 15283"/>
          <p:cNvGrpSpPr/>
          <p:nvPr/>
        </p:nvGrpSpPr>
        <p:grpSpPr>
          <a:xfrm>
            <a:off x="8581789" y="4771298"/>
            <a:ext cx="1977027" cy="900801"/>
            <a:chOff x="0" y="0"/>
            <a:chExt cx="3954053" cy="1801601"/>
          </a:xfrm>
        </p:grpSpPr>
        <p:sp>
          <p:nvSpPr>
            <p:cNvPr id="15281" name="Shape 15281"/>
            <p:cNvSpPr/>
            <p:nvPr/>
          </p:nvSpPr>
          <p:spPr>
            <a:xfrm>
              <a:off x="0" y="0"/>
              <a:ext cx="3954053" cy="1071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algn="l">
                <a:lnSpc>
                  <a:spcPts val="3200"/>
                </a:lnSpc>
                <a:spcBef>
                  <a:spcPts val="600"/>
                </a:spcBef>
                <a:defRPr sz="3000" cap="all" spc="0">
                  <a:solidFill>
                    <a:srgbClr val="FCAF17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50000"/>
                </a:lnSpc>
                <a:defRPr sz="1800" cap="none" spc="0">
                  <a:solidFill>
                    <a:srgbClr val="000000"/>
                  </a:solidFill>
                </a:defRPr>
              </a:pPr>
              <a:r>
                <a:rPr lang="zh-CN" altLang="en-US" sz="1467" dirty="0">
                  <a:solidFill>
                    <a:schemeClr val="accent4"/>
                  </a:solidFill>
                </a:rPr>
                <a:t>点击添加标题</a:t>
              </a:r>
            </a:p>
          </p:txBody>
        </p:sp>
        <p:sp>
          <p:nvSpPr>
            <p:cNvPr id="15282" name="Shape 15282"/>
            <p:cNvSpPr/>
            <p:nvPr/>
          </p:nvSpPr>
          <p:spPr>
            <a:xfrm>
              <a:off x="0" y="882543"/>
              <a:ext cx="3954052" cy="9190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algn="l">
                <a:lnSpc>
                  <a:spcPct val="130000"/>
                </a:lnSpc>
                <a:spcBef>
                  <a:spcPts val="600"/>
                </a:spcBef>
                <a:defRPr sz="1800" spc="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defRPr spc="0">
                  <a:solidFill>
                    <a:srgbClr val="000000"/>
                  </a:solidFill>
                </a:defRPr>
              </a:pPr>
              <a:r>
                <a:rPr sz="933" dirty="0">
                  <a:solidFill>
                    <a:schemeClr val="bg1">
                      <a:lumMod val="50000"/>
                    </a:schemeClr>
                  </a:solidFill>
                </a:rPr>
                <a:t>Lorem ipsum dolor sit amet, consectetuer adipiscing.</a:t>
              </a:r>
            </a:p>
          </p:txBody>
        </p:sp>
      </p:grpSp>
      <p:grpSp>
        <p:nvGrpSpPr>
          <p:cNvPr id="15286" name="Group 15286"/>
          <p:cNvGrpSpPr/>
          <p:nvPr/>
        </p:nvGrpSpPr>
        <p:grpSpPr>
          <a:xfrm>
            <a:off x="6149563" y="3307422"/>
            <a:ext cx="172381" cy="172381"/>
            <a:chOff x="0" y="0"/>
            <a:chExt cx="344761" cy="344761"/>
          </a:xfrm>
        </p:grpSpPr>
        <p:sp>
          <p:nvSpPr>
            <p:cNvPr id="15284" name="Shape 15284"/>
            <p:cNvSpPr/>
            <p:nvPr/>
          </p:nvSpPr>
          <p:spPr>
            <a:xfrm>
              <a:off x="0" y="0"/>
              <a:ext cx="344762" cy="344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52" y="21600"/>
                    <a:pt x="0" y="16748"/>
                    <a:pt x="0" y="10800"/>
                  </a:cubicBezTo>
                  <a:cubicBezTo>
                    <a:pt x="0" y="4852"/>
                    <a:pt x="4852" y="0"/>
                    <a:pt x="10800" y="0"/>
                  </a:cubicBezTo>
                  <a:cubicBezTo>
                    <a:pt x="16748" y="0"/>
                    <a:pt x="21600" y="4852"/>
                    <a:pt x="21600" y="10800"/>
                  </a:cubicBezTo>
                  <a:cubicBezTo>
                    <a:pt x="21600" y="16748"/>
                    <a:pt x="16748" y="21600"/>
                    <a:pt x="10800" y="21600"/>
                  </a:cubicBezTo>
                  <a:close/>
                </a:path>
              </a:pathLst>
            </a:custGeom>
            <a:solidFill>
              <a:srgbClr val="2D384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285" name="Shape 15285"/>
            <p:cNvSpPr/>
            <p:nvPr/>
          </p:nvSpPr>
          <p:spPr>
            <a:xfrm>
              <a:off x="58506" y="58505"/>
              <a:ext cx="227750" cy="227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52" y="21600"/>
                    <a:pt x="0" y="16748"/>
                    <a:pt x="0" y="10800"/>
                  </a:cubicBezTo>
                  <a:cubicBezTo>
                    <a:pt x="0" y="4851"/>
                    <a:pt x="4852" y="0"/>
                    <a:pt x="10800" y="0"/>
                  </a:cubicBezTo>
                  <a:cubicBezTo>
                    <a:pt x="16748" y="0"/>
                    <a:pt x="21600" y="4851"/>
                    <a:pt x="21600" y="10800"/>
                  </a:cubicBezTo>
                  <a:cubicBezTo>
                    <a:pt x="21600" y="16748"/>
                    <a:pt x="16748" y="21600"/>
                    <a:pt x="10800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sp>
        <p:nvSpPr>
          <p:cNvPr id="15287" name="Shape 15287"/>
          <p:cNvSpPr/>
          <p:nvPr/>
        </p:nvSpPr>
        <p:spPr>
          <a:xfrm>
            <a:off x="1532259" y="4874866"/>
            <a:ext cx="497583" cy="5121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2" h="21600" extrusionOk="0">
                <a:moveTo>
                  <a:pt x="15531" y="19735"/>
                </a:moveTo>
                <a:lnTo>
                  <a:pt x="9003" y="19933"/>
                </a:lnTo>
                <a:cubicBezTo>
                  <a:pt x="11586" y="17441"/>
                  <a:pt x="12925" y="12749"/>
                  <a:pt x="12138" y="8224"/>
                </a:cubicBezTo>
                <a:cubicBezTo>
                  <a:pt x="11653" y="5430"/>
                  <a:pt x="10564" y="3084"/>
                  <a:pt x="9048" y="1499"/>
                </a:cubicBezTo>
                <a:lnTo>
                  <a:pt x="15457" y="1499"/>
                </a:lnTo>
                <a:cubicBezTo>
                  <a:pt x="16472" y="2127"/>
                  <a:pt x="17355" y="3152"/>
                  <a:pt x="18046" y="4444"/>
                </a:cubicBezTo>
                <a:lnTo>
                  <a:pt x="13779" y="4444"/>
                </a:lnTo>
                <a:cubicBezTo>
                  <a:pt x="13368" y="4444"/>
                  <a:pt x="13021" y="4781"/>
                  <a:pt x="13021" y="5189"/>
                </a:cubicBezTo>
                <a:cubicBezTo>
                  <a:pt x="13021" y="5606"/>
                  <a:pt x="13368" y="5936"/>
                  <a:pt x="13779" y="5936"/>
                </a:cubicBezTo>
                <a:lnTo>
                  <a:pt x="18715" y="5936"/>
                </a:lnTo>
                <a:cubicBezTo>
                  <a:pt x="19010" y="6725"/>
                  <a:pt x="19245" y="7573"/>
                  <a:pt x="19401" y="8471"/>
                </a:cubicBezTo>
                <a:cubicBezTo>
                  <a:pt x="19495" y="8999"/>
                  <a:pt x="19539" y="9524"/>
                  <a:pt x="19568" y="10058"/>
                </a:cubicBezTo>
                <a:lnTo>
                  <a:pt x="15096" y="10058"/>
                </a:lnTo>
                <a:cubicBezTo>
                  <a:pt x="14685" y="10058"/>
                  <a:pt x="14338" y="10395"/>
                  <a:pt x="14338" y="10803"/>
                </a:cubicBezTo>
                <a:cubicBezTo>
                  <a:pt x="14338" y="11221"/>
                  <a:pt x="14685" y="11549"/>
                  <a:pt x="15096" y="11549"/>
                </a:cubicBezTo>
                <a:lnTo>
                  <a:pt x="19562" y="11549"/>
                </a:lnTo>
                <a:cubicBezTo>
                  <a:pt x="19481" y="13018"/>
                  <a:pt x="19185" y="14422"/>
                  <a:pt x="18701" y="15671"/>
                </a:cubicBezTo>
                <a:lnTo>
                  <a:pt x="13770" y="15671"/>
                </a:lnTo>
                <a:cubicBezTo>
                  <a:pt x="13359" y="15671"/>
                  <a:pt x="13021" y="16008"/>
                  <a:pt x="13021" y="16415"/>
                </a:cubicBezTo>
                <a:cubicBezTo>
                  <a:pt x="13021" y="16827"/>
                  <a:pt x="13359" y="17162"/>
                  <a:pt x="13770" y="17162"/>
                </a:cubicBezTo>
                <a:lnTo>
                  <a:pt x="17979" y="17162"/>
                </a:lnTo>
                <a:cubicBezTo>
                  <a:pt x="17318" y="18295"/>
                  <a:pt x="16502" y="19210"/>
                  <a:pt x="15531" y="19735"/>
                </a:cubicBezTo>
                <a:cubicBezTo>
                  <a:pt x="15531" y="19735"/>
                  <a:pt x="15531" y="19735"/>
                  <a:pt x="15531" y="19735"/>
                </a:cubicBezTo>
                <a:close/>
                <a:moveTo>
                  <a:pt x="6636" y="19809"/>
                </a:moveTo>
                <a:cubicBezTo>
                  <a:pt x="6452" y="19904"/>
                  <a:pt x="6268" y="19970"/>
                  <a:pt x="6083" y="20021"/>
                </a:cubicBezTo>
                <a:lnTo>
                  <a:pt x="5473" y="20042"/>
                </a:lnTo>
                <a:cubicBezTo>
                  <a:pt x="5371" y="20042"/>
                  <a:pt x="5275" y="20065"/>
                  <a:pt x="5193" y="20102"/>
                </a:cubicBezTo>
                <a:cubicBezTo>
                  <a:pt x="4877" y="20073"/>
                  <a:pt x="4576" y="19984"/>
                  <a:pt x="4267" y="19830"/>
                </a:cubicBezTo>
                <a:cubicBezTo>
                  <a:pt x="2987" y="19187"/>
                  <a:pt x="1999" y="17535"/>
                  <a:pt x="1633" y="15417"/>
                </a:cubicBezTo>
                <a:cubicBezTo>
                  <a:pt x="1132" y="12544"/>
                  <a:pt x="2244" y="9350"/>
                  <a:pt x="4060" y="8451"/>
                </a:cubicBezTo>
                <a:cubicBezTo>
                  <a:pt x="4487" y="8237"/>
                  <a:pt x="4921" y="8237"/>
                  <a:pt x="5326" y="8443"/>
                </a:cubicBezTo>
                <a:cubicBezTo>
                  <a:pt x="6069" y="8815"/>
                  <a:pt x="6650" y="9801"/>
                  <a:pt x="6870" y="11074"/>
                </a:cubicBezTo>
                <a:cubicBezTo>
                  <a:pt x="7202" y="12983"/>
                  <a:pt x="6407" y="14773"/>
                  <a:pt x="5466" y="15241"/>
                </a:cubicBezTo>
                <a:cubicBezTo>
                  <a:pt x="5259" y="15335"/>
                  <a:pt x="5083" y="15343"/>
                  <a:pt x="4892" y="15245"/>
                </a:cubicBezTo>
                <a:cubicBezTo>
                  <a:pt x="4582" y="15092"/>
                  <a:pt x="4200" y="14619"/>
                  <a:pt x="4052" y="13757"/>
                </a:cubicBezTo>
                <a:cubicBezTo>
                  <a:pt x="3869" y="12704"/>
                  <a:pt x="4296" y="11637"/>
                  <a:pt x="4804" y="11381"/>
                </a:cubicBezTo>
                <a:cubicBezTo>
                  <a:pt x="5178" y="11197"/>
                  <a:pt x="5333" y="10752"/>
                  <a:pt x="5142" y="10380"/>
                </a:cubicBezTo>
                <a:cubicBezTo>
                  <a:pt x="4958" y="10008"/>
                  <a:pt x="4509" y="9862"/>
                  <a:pt x="4134" y="10043"/>
                </a:cubicBezTo>
                <a:cubicBezTo>
                  <a:pt x="2971" y="10614"/>
                  <a:pt x="2279" y="12359"/>
                  <a:pt x="2568" y="14013"/>
                </a:cubicBezTo>
                <a:cubicBezTo>
                  <a:pt x="2781" y="15226"/>
                  <a:pt x="3383" y="16168"/>
                  <a:pt x="4216" y="16585"/>
                </a:cubicBezTo>
                <a:cubicBezTo>
                  <a:pt x="4826" y="16893"/>
                  <a:pt x="5510" y="16893"/>
                  <a:pt x="6135" y="16579"/>
                </a:cubicBezTo>
                <a:cubicBezTo>
                  <a:pt x="7797" y="15759"/>
                  <a:pt x="8776" y="13221"/>
                  <a:pt x="8357" y="10817"/>
                </a:cubicBezTo>
                <a:cubicBezTo>
                  <a:pt x="8167" y="9752"/>
                  <a:pt x="7769" y="8865"/>
                  <a:pt x="7224" y="8172"/>
                </a:cubicBezTo>
                <a:lnTo>
                  <a:pt x="10586" y="8172"/>
                </a:lnTo>
                <a:cubicBezTo>
                  <a:pt x="10601" y="8275"/>
                  <a:pt x="10631" y="8378"/>
                  <a:pt x="10652" y="8479"/>
                </a:cubicBezTo>
                <a:cubicBezTo>
                  <a:pt x="11477" y="13216"/>
                  <a:pt x="9674" y="18303"/>
                  <a:pt x="6636" y="19809"/>
                </a:cubicBezTo>
                <a:cubicBezTo>
                  <a:pt x="6636" y="19809"/>
                  <a:pt x="6636" y="19809"/>
                  <a:pt x="6636" y="19809"/>
                </a:cubicBezTo>
                <a:close/>
                <a:moveTo>
                  <a:pt x="21122" y="10803"/>
                </a:moveTo>
                <a:cubicBezTo>
                  <a:pt x="21122" y="10767"/>
                  <a:pt x="21106" y="10738"/>
                  <a:pt x="21106" y="10701"/>
                </a:cubicBezTo>
                <a:cubicBezTo>
                  <a:pt x="21099" y="9875"/>
                  <a:pt x="21032" y="9050"/>
                  <a:pt x="20886" y="8224"/>
                </a:cubicBezTo>
                <a:cubicBezTo>
                  <a:pt x="20231" y="4437"/>
                  <a:pt x="18465" y="1477"/>
                  <a:pt x="16037" y="103"/>
                </a:cubicBezTo>
                <a:cubicBezTo>
                  <a:pt x="15926" y="38"/>
                  <a:pt x="15795" y="0"/>
                  <a:pt x="15662" y="0"/>
                </a:cubicBezTo>
                <a:lnTo>
                  <a:pt x="6907" y="0"/>
                </a:lnTo>
                <a:cubicBezTo>
                  <a:pt x="6569" y="0"/>
                  <a:pt x="6268" y="228"/>
                  <a:pt x="6179" y="556"/>
                </a:cubicBezTo>
                <a:cubicBezTo>
                  <a:pt x="6092" y="886"/>
                  <a:pt x="6238" y="1227"/>
                  <a:pt x="6532" y="1396"/>
                </a:cubicBezTo>
                <a:cubicBezTo>
                  <a:pt x="8158" y="2317"/>
                  <a:pt x="9460" y="4241"/>
                  <a:pt x="10211" y="6673"/>
                </a:cubicBezTo>
                <a:lnTo>
                  <a:pt x="5207" y="6673"/>
                </a:lnTo>
                <a:cubicBezTo>
                  <a:pt x="5060" y="6673"/>
                  <a:pt x="4928" y="6725"/>
                  <a:pt x="4811" y="6798"/>
                </a:cubicBezTo>
                <a:cubicBezTo>
                  <a:pt x="4332" y="6783"/>
                  <a:pt x="3847" y="6878"/>
                  <a:pt x="3383" y="7105"/>
                </a:cubicBezTo>
                <a:cubicBezTo>
                  <a:pt x="941" y="8317"/>
                  <a:pt x="-478" y="12076"/>
                  <a:pt x="147" y="15664"/>
                </a:cubicBezTo>
                <a:cubicBezTo>
                  <a:pt x="603" y="18287"/>
                  <a:pt x="1853" y="20291"/>
                  <a:pt x="3582" y="21162"/>
                </a:cubicBezTo>
                <a:cubicBezTo>
                  <a:pt x="4172" y="21454"/>
                  <a:pt x="4788" y="21600"/>
                  <a:pt x="5414" y="21600"/>
                </a:cubicBezTo>
                <a:cubicBezTo>
                  <a:pt x="5701" y="21600"/>
                  <a:pt x="5989" y="21570"/>
                  <a:pt x="6275" y="21511"/>
                </a:cubicBezTo>
                <a:lnTo>
                  <a:pt x="15743" y="21227"/>
                </a:lnTo>
                <a:cubicBezTo>
                  <a:pt x="15854" y="21219"/>
                  <a:pt x="15964" y="21198"/>
                  <a:pt x="16060" y="21147"/>
                </a:cubicBezTo>
                <a:cubicBezTo>
                  <a:pt x="19105" y="19634"/>
                  <a:pt x="21083" y="15417"/>
                  <a:pt x="21099" y="10906"/>
                </a:cubicBezTo>
                <a:cubicBezTo>
                  <a:pt x="21106" y="10870"/>
                  <a:pt x="21122" y="10840"/>
                  <a:pt x="21122" y="10803"/>
                </a:cubicBezTo>
                <a:cubicBezTo>
                  <a:pt x="21122" y="10803"/>
                  <a:pt x="21122" y="10803"/>
                  <a:pt x="21122" y="1080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sp>
        <p:nvSpPr>
          <p:cNvPr id="15288" name="Shape 15288"/>
          <p:cNvSpPr/>
          <p:nvPr/>
        </p:nvSpPr>
        <p:spPr>
          <a:xfrm>
            <a:off x="7798186" y="4829628"/>
            <a:ext cx="526751" cy="6026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2" h="21423" extrusionOk="0">
                <a:moveTo>
                  <a:pt x="9273" y="7"/>
                </a:moveTo>
                <a:cubicBezTo>
                  <a:pt x="5150" y="-177"/>
                  <a:pt x="2432" y="2969"/>
                  <a:pt x="1276" y="4312"/>
                </a:cubicBezTo>
                <a:lnTo>
                  <a:pt x="1150" y="4444"/>
                </a:lnTo>
                <a:cubicBezTo>
                  <a:pt x="833" y="4809"/>
                  <a:pt x="474" y="5037"/>
                  <a:pt x="345" y="5103"/>
                </a:cubicBezTo>
                <a:cubicBezTo>
                  <a:pt x="303" y="5118"/>
                  <a:pt x="259" y="5144"/>
                  <a:pt x="219" y="5169"/>
                </a:cubicBezTo>
                <a:cubicBezTo>
                  <a:pt x="57" y="5275"/>
                  <a:pt x="-24" y="5457"/>
                  <a:pt x="18" y="5630"/>
                </a:cubicBezTo>
                <a:cubicBezTo>
                  <a:pt x="61" y="5803"/>
                  <a:pt x="223" y="5944"/>
                  <a:pt x="420" y="5982"/>
                </a:cubicBezTo>
                <a:cubicBezTo>
                  <a:pt x="584" y="6013"/>
                  <a:pt x="736" y="6007"/>
                  <a:pt x="1200" y="5696"/>
                </a:cubicBezTo>
                <a:cubicBezTo>
                  <a:pt x="1408" y="5557"/>
                  <a:pt x="1698" y="5319"/>
                  <a:pt x="1980" y="4993"/>
                </a:cubicBezTo>
                <a:lnTo>
                  <a:pt x="2105" y="4862"/>
                </a:lnTo>
                <a:cubicBezTo>
                  <a:pt x="3160" y="3635"/>
                  <a:pt x="5626" y="752"/>
                  <a:pt x="9198" y="908"/>
                </a:cubicBezTo>
                <a:cubicBezTo>
                  <a:pt x="12144" y="1095"/>
                  <a:pt x="14229" y="3043"/>
                  <a:pt x="15234" y="6531"/>
                </a:cubicBezTo>
                <a:cubicBezTo>
                  <a:pt x="15268" y="6649"/>
                  <a:pt x="15312" y="6715"/>
                  <a:pt x="15334" y="6772"/>
                </a:cubicBezTo>
                <a:cubicBezTo>
                  <a:pt x="15488" y="7342"/>
                  <a:pt x="15742" y="8054"/>
                  <a:pt x="16114" y="8288"/>
                </a:cubicBezTo>
                <a:cubicBezTo>
                  <a:pt x="16205" y="8346"/>
                  <a:pt x="16310" y="8376"/>
                  <a:pt x="16416" y="8376"/>
                </a:cubicBezTo>
                <a:cubicBezTo>
                  <a:pt x="16576" y="8376"/>
                  <a:pt x="16717" y="8323"/>
                  <a:pt x="16818" y="8200"/>
                </a:cubicBezTo>
                <a:cubicBezTo>
                  <a:pt x="16980" y="8004"/>
                  <a:pt x="16955" y="7714"/>
                  <a:pt x="16743" y="7563"/>
                </a:cubicBezTo>
                <a:cubicBezTo>
                  <a:pt x="16641" y="7448"/>
                  <a:pt x="16431" y="6965"/>
                  <a:pt x="16315" y="6531"/>
                </a:cubicBezTo>
                <a:cubicBezTo>
                  <a:pt x="16309" y="6506"/>
                  <a:pt x="16301" y="6489"/>
                  <a:pt x="16290" y="6465"/>
                </a:cubicBezTo>
                <a:cubicBezTo>
                  <a:pt x="16280" y="6435"/>
                  <a:pt x="16281" y="6369"/>
                  <a:pt x="16265" y="6311"/>
                </a:cubicBezTo>
                <a:cubicBezTo>
                  <a:pt x="16105" y="5758"/>
                  <a:pt x="15682" y="4288"/>
                  <a:pt x="14655" y="2907"/>
                </a:cubicBezTo>
                <a:cubicBezTo>
                  <a:pt x="13332" y="1124"/>
                  <a:pt x="11511" y="148"/>
                  <a:pt x="9273" y="7"/>
                </a:cubicBezTo>
                <a:close/>
                <a:moveTo>
                  <a:pt x="9600" y="2116"/>
                </a:moveTo>
                <a:cubicBezTo>
                  <a:pt x="7722" y="2286"/>
                  <a:pt x="6111" y="3296"/>
                  <a:pt x="4872" y="4488"/>
                </a:cubicBezTo>
                <a:cubicBezTo>
                  <a:pt x="4637" y="4715"/>
                  <a:pt x="4422" y="4959"/>
                  <a:pt x="4193" y="5191"/>
                </a:cubicBezTo>
                <a:cubicBezTo>
                  <a:pt x="3893" y="5495"/>
                  <a:pt x="3578" y="5801"/>
                  <a:pt x="3237" y="6070"/>
                </a:cubicBezTo>
                <a:cubicBezTo>
                  <a:pt x="2887" y="6346"/>
                  <a:pt x="2594" y="6543"/>
                  <a:pt x="2181" y="6750"/>
                </a:cubicBezTo>
                <a:cubicBezTo>
                  <a:pt x="1742" y="6970"/>
                  <a:pt x="1302" y="7173"/>
                  <a:pt x="848" y="7366"/>
                </a:cubicBezTo>
                <a:cubicBezTo>
                  <a:pt x="692" y="7433"/>
                  <a:pt x="572" y="7495"/>
                  <a:pt x="395" y="7541"/>
                </a:cubicBezTo>
                <a:cubicBezTo>
                  <a:pt x="124" y="7613"/>
                  <a:pt x="-58" y="7847"/>
                  <a:pt x="18" y="8090"/>
                </a:cubicBezTo>
                <a:cubicBezTo>
                  <a:pt x="92" y="8324"/>
                  <a:pt x="399" y="8469"/>
                  <a:pt x="672" y="8398"/>
                </a:cubicBezTo>
                <a:cubicBezTo>
                  <a:pt x="1203" y="8258"/>
                  <a:pt x="1676" y="8021"/>
                  <a:pt x="2156" y="7783"/>
                </a:cubicBezTo>
                <a:cubicBezTo>
                  <a:pt x="2562" y="7582"/>
                  <a:pt x="2966" y="7415"/>
                  <a:pt x="3338" y="7168"/>
                </a:cubicBezTo>
                <a:cubicBezTo>
                  <a:pt x="4064" y="6685"/>
                  <a:pt x="4674" y="6114"/>
                  <a:pt x="5249" y="5499"/>
                </a:cubicBezTo>
                <a:cubicBezTo>
                  <a:pt x="5482" y="5248"/>
                  <a:pt x="5744" y="5002"/>
                  <a:pt x="6004" y="4774"/>
                </a:cubicBezTo>
                <a:cubicBezTo>
                  <a:pt x="6146" y="4649"/>
                  <a:pt x="6280" y="4540"/>
                  <a:pt x="6431" y="4422"/>
                </a:cubicBezTo>
                <a:cubicBezTo>
                  <a:pt x="6508" y="4362"/>
                  <a:pt x="6602" y="4305"/>
                  <a:pt x="6683" y="4247"/>
                </a:cubicBezTo>
                <a:cubicBezTo>
                  <a:pt x="6723" y="4217"/>
                  <a:pt x="6768" y="4187"/>
                  <a:pt x="6809" y="4159"/>
                </a:cubicBezTo>
                <a:cubicBezTo>
                  <a:pt x="6820" y="4150"/>
                  <a:pt x="6887" y="4085"/>
                  <a:pt x="6909" y="4071"/>
                </a:cubicBezTo>
                <a:cubicBezTo>
                  <a:pt x="7271" y="3828"/>
                  <a:pt x="7659" y="3616"/>
                  <a:pt x="8066" y="3434"/>
                </a:cubicBezTo>
                <a:cubicBezTo>
                  <a:pt x="8448" y="3262"/>
                  <a:pt x="8832" y="3146"/>
                  <a:pt x="9298" y="3060"/>
                </a:cubicBezTo>
                <a:cubicBezTo>
                  <a:pt x="9454" y="3033"/>
                  <a:pt x="9485" y="3027"/>
                  <a:pt x="9600" y="3016"/>
                </a:cubicBezTo>
                <a:cubicBezTo>
                  <a:pt x="9883" y="2990"/>
                  <a:pt x="10128" y="2822"/>
                  <a:pt x="10128" y="2555"/>
                </a:cubicBezTo>
                <a:cubicBezTo>
                  <a:pt x="10128" y="2327"/>
                  <a:pt x="9883" y="2091"/>
                  <a:pt x="9600" y="2116"/>
                </a:cubicBezTo>
                <a:close/>
                <a:moveTo>
                  <a:pt x="11663" y="3610"/>
                </a:moveTo>
                <a:cubicBezTo>
                  <a:pt x="10418" y="3278"/>
                  <a:pt x="8918" y="3875"/>
                  <a:pt x="7538" y="5257"/>
                </a:cubicBezTo>
                <a:cubicBezTo>
                  <a:pt x="7520" y="5274"/>
                  <a:pt x="5553" y="7074"/>
                  <a:pt x="3489" y="8178"/>
                </a:cubicBezTo>
                <a:cubicBezTo>
                  <a:pt x="3472" y="8187"/>
                  <a:pt x="1973" y="8988"/>
                  <a:pt x="395" y="9364"/>
                </a:cubicBezTo>
                <a:cubicBezTo>
                  <a:pt x="118" y="9430"/>
                  <a:pt x="-59" y="9671"/>
                  <a:pt x="18" y="9913"/>
                </a:cubicBezTo>
                <a:cubicBezTo>
                  <a:pt x="92" y="10156"/>
                  <a:pt x="369" y="10309"/>
                  <a:pt x="647" y="10243"/>
                </a:cubicBezTo>
                <a:cubicBezTo>
                  <a:pt x="2363" y="9834"/>
                  <a:pt x="3948" y="8983"/>
                  <a:pt x="4017" y="8947"/>
                </a:cubicBezTo>
                <a:cubicBezTo>
                  <a:pt x="6256" y="7750"/>
                  <a:pt x="8300" y="5868"/>
                  <a:pt x="8318" y="5850"/>
                </a:cubicBezTo>
                <a:cubicBezTo>
                  <a:pt x="9156" y="5011"/>
                  <a:pt x="10394" y="4207"/>
                  <a:pt x="11361" y="4466"/>
                </a:cubicBezTo>
                <a:cubicBezTo>
                  <a:pt x="11931" y="4618"/>
                  <a:pt x="12334" y="4897"/>
                  <a:pt x="12543" y="5279"/>
                </a:cubicBezTo>
                <a:cubicBezTo>
                  <a:pt x="12793" y="5737"/>
                  <a:pt x="12778" y="6348"/>
                  <a:pt x="12492" y="6970"/>
                </a:cubicBezTo>
                <a:cubicBezTo>
                  <a:pt x="12463" y="7036"/>
                  <a:pt x="12429" y="7101"/>
                  <a:pt x="12392" y="7168"/>
                </a:cubicBezTo>
                <a:cubicBezTo>
                  <a:pt x="12757" y="7185"/>
                  <a:pt x="13102" y="7227"/>
                  <a:pt x="13448" y="7300"/>
                </a:cubicBezTo>
                <a:cubicBezTo>
                  <a:pt x="13839" y="6445"/>
                  <a:pt x="13848" y="5569"/>
                  <a:pt x="13473" y="4883"/>
                </a:cubicBezTo>
                <a:cubicBezTo>
                  <a:pt x="13139" y="4271"/>
                  <a:pt x="12509" y="3836"/>
                  <a:pt x="11663" y="3610"/>
                </a:cubicBezTo>
                <a:close/>
                <a:moveTo>
                  <a:pt x="11587" y="5696"/>
                </a:moveTo>
                <a:cubicBezTo>
                  <a:pt x="11353" y="5551"/>
                  <a:pt x="11024" y="5601"/>
                  <a:pt x="10858" y="5806"/>
                </a:cubicBezTo>
                <a:cubicBezTo>
                  <a:pt x="7794" y="9556"/>
                  <a:pt x="2252" y="11369"/>
                  <a:pt x="1175" y="11693"/>
                </a:cubicBezTo>
                <a:cubicBezTo>
                  <a:pt x="1153" y="11699"/>
                  <a:pt x="1154" y="11691"/>
                  <a:pt x="1150" y="11693"/>
                </a:cubicBezTo>
                <a:cubicBezTo>
                  <a:pt x="881" y="11782"/>
                  <a:pt x="746" y="12051"/>
                  <a:pt x="848" y="12286"/>
                </a:cubicBezTo>
                <a:cubicBezTo>
                  <a:pt x="927" y="12468"/>
                  <a:pt x="1116" y="12571"/>
                  <a:pt x="1326" y="12571"/>
                </a:cubicBezTo>
                <a:cubicBezTo>
                  <a:pt x="1386" y="12571"/>
                  <a:pt x="1445" y="12567"/>
                  <a:pt x="1502" y="12549"/>
                </a:cubicBezTo>
                <a:cubicBezTo>
                  <a:pt x="1502" y="12549"/>
                  <a:pt x="1527" y="12549"/>
                  <a:pt x="1527" y="12549"/>
                </a:cubicBezTo>
                <a:cubicBezTo>
                  <a:pt x="2216" y="12342"/>
                  <a:pt x="4655" y="11556"/>
                  <a:pt x="7186" y="10067"/>
                </a:cubicBezTo>
                <a:cubicBezTo>
                  <a:pt x="7897" y="8764"/>
                  <a:pt x="9207" y="7753"/>
                  <a:pt x="10807" y="7322"/>
                </a:cubicBezTo>
                <a:cubicBezTo>
                  <a:pt x="11122" y="7009"/>
                  <a:pt x="11433" y="6677"/>
                  <a:pt x="11713" y="6333"/>
                </a:cubicBezTo>
                <a:cubicBezTo>
                  <a:pt x="11879" y="6129"/>
                  <a:pt x="11820" y="5842"/>
                  <a:pt x="11587" y="5696"/>
                </a:cubicBezTo>
                <a:close/>
                <a:moveTo>
                  <a:pt x="12417" y="7739"/>
                </a:moveTo>
                <a:cubicBezTo>
                  <a:pt x="9559" y="7739"/>
                  <a:pt x="7236" y="9768"/>
                  <a:pt x="7236" y="12264"/>
                </a:cubicBezTo>
                <a:cubicBezTo>
                  <a:pt x="7236" y="14760"/>
                  <a:pt x="9559" y="16788"/>
                  <a:pt x="12417" y="16788"/>
                </a:cubicBezTo>
                <a:cubicBezTo>
                  <a:pt x="13326" y="16788"/>
                  <a:pt x="14189" y="16577"/>
                  <a:pt x="14932" y="16217"/>
                </a:cubicBezTo>
                <a:lnTo>
                  <a:pt x="19711" y="20391"/>
                </a:lnTo>
                <a:cubicBezTo>
                  <a:pt x="19908" y="20564"/>
                  <a:pt x="20181" y="20654"/>
                  <a:pt x="20440" y="20654"/>
                </a:cubicBezTo>
                <a:cubicBezTo>
                  <a:pt x="20698" y="20654"/>
                  <a:pt x="20946" y="20564"/>
                  <a:pt x="21144" y="20391"/>
                </a:cubicBezTo>
                <a:cubicBezTo>
                  <a:pt x="21541" y="20045"/>
                  <a:pt x="21541" y="19485"/>
                  <a:pt x="21144" y="19139"/>
                </a:cubicBezTo>
                <a:lnTo>
                  <a:pt x="16491" y="15075"/>
                </a:lnTo>
                <a:cubicBezTo>
                  <a:pt x="17196" y="14302"/>
                  <a:pt x="17623" y="13325"/>
                  <a:pt x="17623" y="12264"/>
                </a:cubicBezTo>
                <a:cubicBezTo>
                  <a:pt x="17623" y="9768"/>
                  <a:pt x="15275" y="7739"/>
                  <a:pt x="12417" y="7739"/>
                </a:cubicBezTo>
                <a:close/>
                <a:moveTo>
                  <a:pt x="12417" y="8903"/>
                </a:moveTo>
                <a:cubicBezTo>
                  <a:pt x="13661" y="8903"/>
                  <a:pt x="14784" y="9438"/>
                  <a:pt x="15485" y="10243"/>
                </a:cubicBezTo>
                <a:lnTo>
                  <a:pt x="15410" y="10287"/>
                </a:lnTo>
                <a:lnTo>
                  <a:pt x="15561" y="10441"/>
                </a:lnTo>
                <a:lnTo>
                  <a:pt x="15611" y="10397"/>
                </a:lnTo>
                <a:cubicBezTo>
                  <a:pt x="15650" y="10448"/>
                  <a:pt x="15700" y="10497"/>
                  <a:pt x="15737" y="10550"/>
                </a:cubicBezTo>
                <a:lnTo>
                  <a:pt x="15737" y="10946"/>
                </a:lnTo>
                <a:lnTo>
                  <a:pt x="15963" y="10946"/>
                </a:lnTo>
                <a:cubicBezTo>
                  <a:pt x="16161" y="11350"/>
                  <a:pt x="16265" y="11798"/>
                  <a:pt x="16265" y="12264"/>
                </a:cubicBezTo>
                <a:cubicBezTo>
                  <a:pt x="16265" y="12873"/>
                  <a:pt x="16063" y="13440"/>
                  <a:pt x="15737" y="13933"/>
                </a:cubicBezTo>
                <a:cubicBezTo>
                  <a:pt x="15621" y="13938"/>
                  <a:pt x="15543" y="13972"/>
                  <a:pt x="15485" y="14043"/>
                </a:cubicBezTo>
                <a:cubicBezTo>
                  <a:pt x="15426" y="14114"/>
                  <a:pt x="15388" y="14223"/>
                  <a:pt x="15385" y="14372"/>
                </a:cubicBezTo>
                <a:cubicBezTo>
                  <a:pt x="15311" y="14452"/>
                  <a:pt x="15242" y="14519"/>
                  <a:pt x="15158" y="14592"/>
                </a:cubicBezTo>
                <a:lnTo>
                  <a:pt x="15158" y="13933"/>
                </a:lnTo>
                <a:lnTo>
                  <a:pt x="14907" y="13933"/>
                </a:lnTo>
                <a:lnTo>
                  <a:pt x="14555" y="14197"/>
                </a:lnTo>
                <a:lnTo>
                  <a:pt x="14706" y="14350"/>
                </a:lnTo>
                <a:lnTo>
                  <a:pt x="14806" y="14262"/>
                </a:lnTo>
                <a:cubicBezTo>
                  <a:pt x="14832" y="14242"/>
                  <a:pt x="14864" y="14237"/>
                  <a:pt x="14882" y="14219"/>
                </a:cubicBezTo>
                <a:cubicBezTo>
                  <a:pt x="14879" y="14268"/>
                  <a:pt x="14882" y="14314"/>
                  <a:pt x="14882" y="14372"/>
                </a:cubicBezTo>
                <a:lnTo>
                  <a:pt x="14882" y="14834"/>
                </a:lnTo>
                <a:cubicBezTo>
                  <a:pt x="14218" y="15315"/>
                  <a:pt x="13345" y="15602"/>
                  <a:pt x="12417" y="15602"/>
                </a:cubicBezTo>
                <a:cubicBezTo>
                  <a:pt x="11485" y="15602"/>
                  <a:pt x="10643" y="15318"/>
                  <a:pt x="9977" y="14834"/>
                </a:cubicBezTo>
                <a:cubicBezTo>
                  <a:pt x="10017" y="14815"/>
                  <a:pt x="10052" y="14777"/>
                  <a:pt x="10078" y="14746"/>
                </a:cubicBezTo>
                <a:cubicBezTo>
                  <a:pt x="10140" y="14671"/>
                  <a:pt x="10179" y="14555"/>
                  <a:pt x="10179" y="14394"/>
                </a:cubicBezTo>
                <a:cubicBezTo>
                  <a:pt x="10179" y="14239"/>
                  <a:pt x="10142" y="14121"/>
                  <a:pt x="10078" y="14043"/>
                </a:cubicBezTo>
                <a:cubicBezTo>
                  <a:pt x="10015" y="13964"/>
                  <a:pt x="9925" y="13933"/>
                  <a:pt x="9801" y="13933"/>
                </a:cubicBezTo>
                <a:cubicBezTo>
                  <a:pt x="9674" y="13933"/>
                  <a:pt x="9562" y="13968"/>
                  <a:pt x="9500" y="14043"/>
                </a:cubicBezTo>
                <a:cubicBezTo>
                  <a:pt x="9448" y="14106"/>
                  <a:pt x="9433" y="14203"/>
                  <a:pt x="9424" y="14328"/>
                </a:cubicBezTo>
                <a:cubicBezTo>
                  <a:pt x="9375" y="14274"/>
                  <a:pt x="9319" y="14209"/>
                  <a:pt x="9273" y="14153"/>
                </a:cubicBezTo>
                <a:cubicBezTo>
                  <a:pt x="9258" y="14109"/>
                  <a:pt x="9250" y="14074"/>
                  <a:pt x="9223" y="14043"/>
                </a:cubicBezTo>
                <a:cubicBezTo>
                  <a:pt x="9203" y="14017"/>
                  <a:pt x="9174" y="13995"/>
                  <a:pt x="9148" y="13977"/>
                </a:cubicBezTo>
                <a:cubicBezTo>
                  <a:pt x="8899" y="13619"/>
                  <a:pt x="8723" y="13219"/>
                  <a:pt x="8645" y="12791"/>
                </a:cubicBezTo>
                <a:cubicBezTo>
                  <a:pt x="8707" y="12869"/>
                  <a:pt x="8823" y="12901"/>
                  <a:pt x="8946" y="12901"/>
                </a:cubicBezTo>
                <a:cubicBezTo>
                  <a:pt x="9074" y="12901"/>
                  <a:pt x="9161" y="12866"/>
                  <a:pt x="9223" y="12791"/>
                </a:cubicBezTo>
                <a:cubicBezTo>
                  <a:pt x="9285" y="12716"/>
                  <a:pt x="9324" y="12600"/>
                  <a:pt x="9324" y="12439"/>
                </a:cubicBezTo>
                <a:cubicBezTo>
                  <a:pt x="9324" y="12284"/>
                  <a:pt x="9287" y="12167"/>
                  <a:pt x="9223" y="12088"/>
                </a:cubicBezTo>
                <a:cubicBezTo>
                  <a:pt x="9160" y="12010"/>
                  <a:pt x="9070" y="11978"/>
                  <a:pt x="8946" y="11978"/>
                </a:cubicBezTo>
                <a:cubicBezTo>
                  <a:pt x="8820" y="11978"/>
                  <a:pt x="8706" y="12012"/>
                  <a:pt x="8645" y="12088"/>
                </a:cubicBezTo>
                <a:cubicBezTo>
                  <a:pt x="8622" y="12115"/>
                  <a:pt x="8608" y="12158"/>
                  <a:pt x="8594" y="12198"/>
                </a:cubicBezTo>
                <a:cubicBezTo>
                  <a:pt x="8604" y="11761"/>
                  <a:pt x="8711" y="11326"/>
                  <a:pt x="8896" y="10946"/>
                </a:cubicBezTo>
                <a:cubicBezTo>
                  <a:pt x="8909" y="10946"/>
                  <a:pt x="8932" y="10946"/>
                  <a:pt x="8946" y="10946"/>
                </a:cubicBezTo>
                <a:cubicBezTo>
                  <a:pt x="9074" y="10946"/>
                  <a:pt x="9161" y="10911"/>
                  <a:pt x="9223" y="10836"/>
                </a:cubicBezTo>
                <a:cubicBezTo>
                  <a:pt x="9285" y="10762"/>
                  <a:pt x="9324" y="10646"/>
                  <a:pt x="9324" y="10485"/>
                </a:cubicBezTo>
                <a:cubicBezTo>
                  <a:pt x="9324" y="10424"/>
                  <a:pt x="9307" y="10378"/>
                  <a:pt x="9298" y="10331"/>
                </a:cubicBezTo>
                <a:cubicBezTo>
                  <a:pt x="9993" y="9473"/>
                  <a:pt x="11124" y="8903"/>
                  <a:pt x="12417" y="8903"/>
                </a:cubicBezTo>
                <a:close/>
                <a:moveTo>
                  <a:pt x="10028" y="10550"/>
                </a:moveTo>
                <a:lnTo>
                  <a:pt x="9651" y="10792"/>
                </a:lnTo>
                <a:lnTo>
                  <a:pt x="9801" y="10946"/>
                </a:lnTo>
                <a:cubicBezTo>
                  <a:pt x="9801" y="10946"/>
                  <a:pt x="9927" y="10858"/>
                  <a:pt x="9927" y="10858"/>
                </a:cubicBezTo>
                <a:cubicBezTo>
                  <a:pt x="9954" y="10838"/>
                  <a:pt x="9984" y="10833"/>
                  <a:pt x="10003" y="10814"/>
                </a:cubicBezTo>
                <a:cubicBezTo>
                  <a:pt x="9999" y="10863"/>
                  <a:pt x="9977" y="10909"/>
                  <a:pt x="9977" y="10968"/>
                </a:cubicBezTo>
                <a:lnTo>
                  <a:pt x="9977" y="11451"/>
                </a:lnTo>
                <a:lnTo>
                  <a:pt x="10279" y="11451"/>
                </a:lnTo>
                <a:lnTo>
                  <a:pt x="10279" y="10550"/>
                </a:lnTo>
                <a:lnTo>
                  <a:pt x="10028" y="10550"/>
                </a:lnTo>
                <a:close/>
                <a:moveTo>
                  <a:pt x="10833" y="10550"/>
                </a:moveTo>
                <a:cubicBezTo>
                  <a:pt x="10704" y="10550"/>
                  <a:pt x="10618" y="10584"/>
                  <a:pt x="10556" y="10660"/>
                </a:cubicBezTo>
                <a:cubicBezTo>
                  <a:pt x="10494" y="10736"/>
                  <a:pt x="10455" y="10850"/>
                  <a:pt x="10455" y="11012"/>
                </a:cubicBezTo>
                <a:cubicBezTo>
                  <a:pt x="10455" y="11166"/>
                  <a:pt x="10491" y="11285"/>
                  <a:pt x="10556" y="11363"/>
                </a:cubicBezTo>
                <a:cubicBezTo>
                  <a:pt x="10619" y="11441"/>
                  <a:pt x="10708" y="11473"/>
                  <a:pt x="10833" y="11473"/>
                </a:cubicBezTo>
                <a:cubicBezTo>
                  <a:pt x="10959" y="11473"/>
                  <a:pt x="11073" y="11438"/>
                  <a:pt x="11134" y="11363"/>
                </a:cubicBezTo>
                <a:cubicBezTo>
                  <a:pt x="11196" y="11289"/>
                  <a:pt x="11210" y="11173"/>
                  <a:pt x="11210" y="11012"/>
                </a:cubicBezTo>
                <a:cubicBezTo>
                  <a:pt x="11210" y="10857"/>
                  <a:pt x="11172" y="10739"/>
                  <a:pt x="11109" y="10660"/>
                </a:cubicBezTo>
                <a:cubicBezTo>
                  <a:pt x="11046" y="10582"/>
                  <a:pt x="10956" y="10550"/>
                  <a:pt x="10833" y="10550"/>
                </a:cubicBezTo>
                <a:close/>
                <a:moveTo>
                  <a:pt x="11637" y="10550"/>
                </a:moveTo>
                <a:lnTo>
                  <a:pt x="11260" y="10792"/>
                </a:lnTo>
                <a:lnTo>
                  <a:pt x="11411" y="10946"/>
                </a:lnTo>
                <a:cubicBezTo>
                  <a:pt x="11411" y="10946"/>
                  <a:pt x="11537" y="10858"/>
                  <a:pt x="11537" y="10858"/>
                </a:cubicBezTo>
                <a:cubicBezTo>
                  <a:pt x="11563" y="10838"/>
                  <a:pt x="11570" y="10833"/>
                  <a:pt x="11587" y="10814"/>
                </a:cubicBezTo>
                <a:cubicBezTo>
                  <a:pt x="11585" y="10863"/>
                  <a:pt x="11587" y="10909"/>
                  <a:pt x="11587" y="10968"/>
                </a:cubicBezTo>
                <a:lnTo>
                  <a:pt x="11587" y="11451"/>
                </a:lnTo>
                <a:lnTo>
                  <a:pt x="11889" y="11451"/>
                </a:lnTo>
                <a:lnTo>
                  <a:pt x="11889" y="10550"/>
                </a:lnTo>
                <a:lnTo>
                  <a:pt x="11637" y="10550"/>
                </a:lnTo>
                <a:close/>
                <a:moveTo>
                  <a:pt x="12442" y="10550"/>
                </a:moveTo>
                <a:cubicBezTo>
                  <a:pt x="12316" y="10550"/>
                  <a:pt x="12227" y="10584"/>
                  <a:pt x="12166" y="10660"/>
                </a:cubicBezTo>
                <a:cubicBezTo>
                  <a:pt x="12103" y="10736"/>
                  <a:pt x="12065" y="10850"/>
                  <a:pt x="12065" y="11012"/>
                </a:cubicBezTo>
                <a:cubicBezTo>
                  <a:pt x="12065" y="11166"/>
                  <a:pt x="12103" y="11285"/>
                  <a:pt x="12166" y="11363"/>
                </a:cubicBezTo>
                <a:cubicBezTo>
                  <a:pt x="12228" y="11441"/>
                  <a:pt x="12319" y="11473"/>
                  <a:pt x="12442" y="11473"/>
                </a:cubicBezTo>
                <a:cubicBezTo>
                  <a:pt x="12570" y="11473"/>
                  <a:pt x="12682" y="11438"/>
                  <a:pt x="12744" y="11363"/>
                </a:cubicBezTo>
                <a:cubicBezTo>
                  <a:pt x="12805" y="11289"/>
                  <a:pt x="12819" y="11173"/>
                  <a:pt x="12819" y="11012"/>
                </a:cubicBezTo>
                <a:cubicBezTo>
                  <a:pt x="12819" y="10857"/>
                  <a:pt x="12782" y="10739"/>
                  <a:pt x="12719" y="10660"/>
                </a:cubicBezTo>
                <a:cubicBezTo>
                  <a:pt x="12654" y="10582"/>
                  <a:pt x="12566" y="10550"/>
                  <a:pt x="12442" y="10550"/>
                </a:cubicBezTo>
                <a:close/>
                <a:moveTo>
                  <a:pt x="13247" y="10550"/>
                </a:moveTo>
                <a:cubicBezTo>
                  <a:pt x="13120" y="10550"/>
                  <a:pt x="13032" y="10584"/>
                  <a:pt x="12970" y="10660"/>
                </a:cubicBezTo>
                <a:cubicBezTo>
                  <a:pt x="12909" y="10736"/>
                  <a:pt x="12870" y="10850"/>
                  <a:pt x="12870" y="11012"/>
                </a:cubicBezTo>
                <a:cubicBezTo>
                  <a:pt x="12870" y="11166"/>
                  <a:pt x="12907" y="11285"/>
                  <a:pt x="12970" y="11363"/>
                </a:cubicBezTo>
                <a:cubicBezTo>
                  <a:pt x="13033" y="11441"/>
                  <a:pt x="13123" y="11473"/>
                  <a:pt x="13247" y="11473"/>
                </a:cubicBezTo>
                <a:cubicBezTo>
                  <a:pt x="13374" y="11473"/>
                  <a:pt x="13487" y="11438"/>
                  <a:pt x="13549" y="11363"/>
                </a:cubicBezTo>
                <a:cubicBezTo>
                  <a:pt x="13611" y="11289"/>
                  <a:pt x="13624" y="11173"/>
                  <a:pt x="13624" y="11012"/>
                </a:cubicBezTo>
                <a:cubicBezTo>
                  <a:pt x="13624" y="10857"/>
                  <a:pt x="13587" y="10739"/>
                  <a:pt x="13524" y="10660"/>
                </a:cubicBezTo>
                <a:cubicBezTo>
                  <a:pt x="13460" y="10582"/>
                  <a:pt x="13370" y="10550"/>
                  <a:pt x="13247" y="10550"/>
                </a:cubicBezTo>
                <a:close/>
                <a:moveTo>
                  <a:pt x="14052" y="10550"/>
                </a:moveTo>
                <a:lnTo>
                  <a:pt x="13675" y="10792"/>
                </a:lnTo>
                <a:lnTo>
                  <a:pt x="13825" y="10946"/>
                </a:lnTo>
                <a:cubicBezTo>
                  <a:pt x="13825" y="10946"/>
                  <a:pt x="13951" y="10858"/>
                  <a:pt x="13951" y="10858"/>
                </a:cubicBezTo>
                <a:cubicBezTo>
                  <a:pt x="13976" y="10838"/>
                  <a:pt x="14009" y="10833"/>
                  <a:pt x="14027" y="10814"/>
                </a:cubicBezTo>
                <a:cubicBezTo>
                  <a:pt x="14022" y="10863"/>
                  <a:pt x="14001" y="10909"/>
                  <a:pt x="14001" y="10968"/>
                </a:cubicBezTo>
                <a:lnTo>
                  <a:pt x="14001" y="11451"/>
                </a:lnTo>
                <a:lnTo>
                  <a:pt x="14303" y="11451"/>
                </a:lnTo>
                <a:lnTo>
                  <a:pt x="14303" y="10550"/>
                </a:lnTo>
                <a:lnTo>
                  <a:pt x="14052" y="10550"/>
                </a:lnTo>
                <a:close/>
                <a:moveTo>
                  <a:pt x="14857" y="10550"/>
                </a:moveTo>
                <a:cubicBezTo>
                  <a:pt x="14857" y="10550"/>
                  <a:pt x="14479" y="10792"/>
                  <a:pt x="14479" y="10792"/>
                </a:cubicBezTo>
                <a:lnTo>
                  <a:pt x="14630" y="10946"/>
                </a:lnTo>
                <a:lnTo>
                  <a:pt x="14756" y="10858"/>
                </a:lnTo>
                <a:cubicBezTo>
                  <a:pt x="14782" y="10838"/>
                  <a:pt x="14789" y="10833"/>
                  <a:pt x="14806" y="10814"/>
                </a:cubicBezTo>
                <a:cubicBezTo>
                  <a:pt x="14804" y="10863"/>
                  <a:pt x="14806" y="10909"/>
                  <a:pt x="14806" y="10968"/>
                </a:cubicBezTo>
                <a:lnTo>
                  <a:pt x="14806" y="11451"/>
                </a:lnTo>
                <a:lnTo>
                  <a:pt x="15108" y="11451"/>
                </a:lnTo>
                <a:lnTo>
                  <a:pt x="15108" y="10550"/>
                </a:lnTo>
                <a:lnTo>
                  <a:pt x="14857" y="10550"/>
                </a:lnTo>
                <a:close/>
                <a:moveTo>
                  <a:pt x="10833" y="10748"/>
                </a:moveTo>
                <a:cubicBezTo>
                  <a:pt x="10866" y="10748"/>
                  <a:pt x="10893" y="10752"/>
                  <a:pt x="10908" y="10792"/>
                </a:cubicBezTo>
                <a:cubicBezTo>
                  <a:pt x="10924" y="10833"/>
                  <a:pt x="10933" y="10911"/>
                  <a:pt x="10933" y="11012"/>
                </a:cubicBezTo>
                <a:cubicBezTo>
                  <a:pt x="10933" y="11113"/>
                  <a:pt x="10924" y="11169"/>
                  <a:pt x="10908" y="11209"/>
                </a:cubicBezTo>
                <a:cubicBezTo>
                  <a:pt x="10893" y="11249"/>
                  <a:pt x="10867" y="11275"/>
                  <a:pt x="10833" y="11275"/>
                </a:cubicBezTo>
                <a:cubicBezTo>
                  <a:pt x="10797" y="11275"/>
                  <a:pt x="10772" y="11270"/>
                  <a:pt x="10757" y="11231"/>
                </a:cubicBezTo>
                <a:cubicBezTo>
                  <a:pt x="10742" y="11193"/>
                  <a:pt x="10732" y="11115"/>
                  <a:pt x="10732" y="11012"/>
                </a:cubicBezTo>
                <a:cubicBezTo>
                  <a:pt x="10732" y="10908"/>
                  <a:pt x="10742" y="10831"/>
                  <a:pt x="10757" y="10792"/>
                </a:cubicBezTo>
                <a:cubicBezTo>
                  <a:pt x="10772" y="10753"/>
                  <a:pt x="10797" y="10748"/>
                  <a:pt x="10833" y="10748"/>
                </a:cubicBezTo>
                <a:close/>
                <a:moveTo>
                  <a:pt x="12442" y="10748"/>
                </a:moveTo>
                <a:cubicBezTo>
                  <a:pt x="12478" y="10748"/>
                  <a:pt x="12503" y="10752"/>
                  <a:pt x="12518" y="10792"/>
                </a:cubicBezTo>
                <a:cubicBezTo>
                  <a:pt x="12533" y="10833"/>
                  <a:pt x="12543" y="10911"/>
                  <a:pt x="12543" y="11012"/>
                </a:cubicBezTo>
                <a:cubicBezTo>
                  <a:pt x="12543" y="11113"/>
                  <a:pt x="12532" y="11169"/>
                  <a:pt x="12518" y="11209"/>
                </a:cubicBezTo>
                <a:cubicBezTo>
                  <a:pt x="12503" y="11249"/>
                  <a:pt x="12478" y="11275"/>
                  <a:pt x="12442" y="11275"/>
                </a:cubicBezTo>
                <a:cubicBezTo>
                  <a:pt x="12408" y="11275"/>
                  <a:pt x="12381" y="11270"/>
                  <a:pt x="12367" y="11231"/>
                </a:cubicBezTo>
                <a:cubicBezTo>
                  <a:pt x="12351" y="11193"/>
                  <a:pt x="12342" y="11115"/>
                  <a:pt x="12342" y="11012"/>
                </a:cubicBezTo>
                <a:cubicBezTo>
                  <a:pt x="12342" y="10908"/>
                  <a:pt x="12351" y="10831"/>
                  <a:pt x="12367" y="10792"/>
                </a:cubicBezTo>
                <a:cubicBezTo>
                  <a:pt x="12381" y="10753"/>
                  <a:pt x="12408" y="10748"/>
                  <a:pt x="12442" y="10748"/>
                </a:cubicBezTo>
                <a:close/>
                <a:moveTo>
                  <a:pt x="13247" y="10748"/>
                </a:moveTo>
                <a:cubicBezTo>
                  <a:pt x="13281" y="10748"/>
                  <a:pt x="13308" y="10752"/>
                  <a:pt x="13322" y="10792"/>
                </a:cubicBezTo>
                <a:cubicBezTo>
                  <a:pt x="13337" y="10833"/>
                  <a:pt x="13348" y="10911"/>
                  <a:pt x="13348" y="11012"/>
                </a:cubicBezTo>
                <a:cubicBezTo>
                  <a:pt x="13348" y="11113"/>
                  <a:pt x="13337" y="11169"/>
                  <a:pt x="13322" y="11209"/>
                </a:cubicBezTo>
                <a:cubicBezTo>
                  <a:pt x="13307" y="11249"/>
                  <a:pt x="13282" y="11275"/>
                  <a:pt x="13247" y="11275"/>
                </a:cubicBezTo>
                <a:cubicBezTo>
                  <a:pt x="13212" y="11275"/>
                  <a:pt x="13186" y="11270"/>
                  <a:pt x="13172" y="11231"/>
                </a:cubicBezTo>
                <a:cubicBezTo>
                  <a:pt x="13157" y="11193"/>
                  <a:pt x="13146" y="11115"/>
                  <a:pt x="13146" y="11012"/>
                </a:cubicBezTo>
                <a:cubicBezTo>
                  <a:pt x="13146" y="10908"/>
                  <a:pt x="13157" y="10831"/>
                  <a:pt x="13172" y="10792"/>
                </a:cubicBezTo>
                <a:cubicBezTo>
                  <a:pt x="13186" y="10753"/>
                  <a:pt x="13212" y="10748"/>
                  <a:pt x="13247" y="10748"/>
                </a:cubicBezTo>
                <a:close/>
                <a:moveTo>
                  <a:pt x="5979" y="11956"/>
                </a:moveTo>
                <a:cubicBezTo>
                  <a:pt x="4518" y="12729"/>
                  <a:pt x="2612" y="13686"/>
                  <a:pt x="1125" y="14241"/>
                </a:cubicBezTo>
                <a:cubicBezTo>
                  <a:pt x="862" y="14339"/>
                  <a:pt x="736" y="14602"/>
                  <a:pt x="848" y="14834"/>
                </a:cubicBezTo>
                <a:cubicBezTo>
                  <a:pt x="933" y="15007"/>
                  <a:pt x="1123" y="15097"/>
                  <a:pt x="1326" y="15097"/>
                </a:cubicBezTo>
                <a:cubicBezTo>
                  <a:pt x="1394" y="15097"/>
                  <a:pt x="1460" y="15100"/>
                  <a:pt x="1527" y="15075"/>
                </a:cubicBezTo>
                <a:cubicBezTo>
                  <a:pt x="2885" y="14568"/>
                  <a:pt x="4578" y="13740"/>
                  <a:pt x="5979" y="13010"/>
                </a:cubicBezTo>
                <a:cubicBezTo>
                  <a:pt x="5958" y="12838"/>
                  <a:pt x="5928" y="12661"/>
                  <a:pt x="5928" y="12483"/>
                </a:cubicBezTo>
                <a:cubicBezTo>
                  <a:pt x="5928" y="12303"/>
                  <a:pt x="5957" y="12131"/>
                  <a:pt x="5979" y="11956"/>
                </a:cubicBezTo>
                <a:close/>
                <a:moveTo>
                  <a:pt x="10028" y="11956"/>
                </a:moveTo>
                <a:cubicBezTo>
                  <a:pt x="9900" y="11956"/>
                  <a:pt x="9814" y="11990"/>
                  <a:pt x="9751" y="12066"/>
                </a:cubicBezTo>
                <a:cubicBezTo>
                  <a:pt x="9690" y="12140"/>
                  <a:pt x="9651" y="12256"/>
                  <a:pt x="9651" y="12417"/>
                </a:cubicBezTo>
                <a:cubicBezTo>
                  <a:pt x="9651" y="12572"/>
                  <a:pt x="9687" y="12691"/>
                  <a:pt x="9751" y="12769"/>
                </a:cubicBezTo>
                <a:cubicBezTo>
                  <a:pt x="9814" y="12847"/>
                  <a:pt x="9903" y="12879"/>
                  <a:pt x="10028" y="12879"/>
                </a:cubicBezTo>
                <a:cubicBezTo>
                  <a:pt x="10155" y="12879"/>
                  <a:pt x="10268" y="12844"/>
                  <a:pt x="10330" y="12769"/>
                </a:cubicBezTo>
                <a:cubicBezTo>
                  <a:pt x="10392" y="12694"/>
                  <a:pt x="10405" y="12578"/>
                  <a:pt x="10405" y="12417"/>
                </a:cubicBezTo>
                <a:cubicBezTo>
                  <a:pt x="10405" y="12262"/>
                  <a:pt x="10368" y="12145"/>
                  <a:pt x="10304" y="12066"/>
                </a:cubicBezTo>
                <a:cubicBezTo>
                  <a:pt x="10242" y="11988"/>
                  <a:pt x="10151" y="11956"/>
                  <a:pt x="10028" y="11956"/>
                </a:cubicBezTo>
                <a:close/>
                <a:moveTo>
                  <a:pt x="10833" y="11956"/>
                </a:moveTo>
                <a:lnTo>
                  <a:pt x="10455" y="12198"/>
                </a:lnTo>
                <a:lnTo>
                  <a:pt x="10606" y="12352"/>
                </a:lnTo>
                <a:lnTo>
                  <a:pt x="10732" y="12264"/>
                </a:lnTo>
                <a:cubicBezTo>
                  <a:pt x="10759" y="12243"/>
                  <a:pt x="10764" y="12239"/>
                  <a:pt x="10782" y="12220"/>
                </a:cubicBezTo>
                <a:cubicBezTo>
                  <a:pt x="10780" y="12269"/>
                  <a:pt x="10782" y="12315"/>
                  <a:pt x="10782" y="12373"/>
                </a:cubicBezTo>
                <a:cubicBezTo>
                  <a:pt x="10782" y="12373"/>
                  <a:pt x="10782" y="12857"/>
                  <a:pt x="10782" y="12857"/>
                </a:cubicBezTo>
                <a:lnTo>
                  <a:pt x="11084" y="12857"/>
                </a:lnTo>
                <a:lnTo>
                  <a:pt x="11084" y="11956"/>
                </a:lnTo>
                <a:lnTo>
                  <a:pt x="10833" y="11956"/>
                </a:lnTo>
                <a:close/>
                <a:moveTo>
                  <a:pt x="11637" y="11956"/>
                </a:moveTo>
                <a:cubicBezTo>
                  <a:pt x="11509" y="11956"/>
                  <a:pt x="11424" y="11990"/>
                  <a:pt x="11361" y="12066"/>
                </a:cubicBezTo>
                <a:cubicBezTo>
                  <a:pt x="11300" y="12140"/>
                  <a:pt x="11260" y="12256"/>
                  <a:pt x="11260" y="12417"/>
                </a:cubicBezTo>
                <a:cubicBezTo>
                  <a:pt x="11260" y="12572"/>
                  <a:pt x="11298" y="12691"/>
                  <a:pt x="11361" y="12769"/>
                </a:cubicBezTo>
                <a:cubicBezTo>
                  <a:pt x="11424" y="12847"/>
                  <a:pt x="11514" y="12879"/>
                  <a:pt x="11637" y="12879"/>
                </a:cubicBezTo>
                <a:cubicBezTo>
                  <a:pt x="11766" y="12879"/>
                  <a:pt x="11877" y="12844"/>
                  <a:pt x="11939" y="12769"/>
                </a:cubicBezTo>
                <a:cubicBezTo>
                  <a:pt x="12000" y="12694"/>
                  <a:pt x="12015" y="12578"/>
                  <a:pt x="12015" y="12417"/>
                </a:cubicBezTo>
                <a:cubicBezTo>
                  <a:pt x="12015" y="12262"/>
                  <a:pt x="11977" y="12145"/>
                  <a:pt x="11914" y="12066"/>
                </a:cubicBezTo>
                <a:cubicBezTo>
                  <a:pt x="11851" y="11988"/>
                  <a:pt x="11761" y="11956"/>
                  <a:pt x="11637" y="11956"/>
                </a:cubicBezTo>
                <a:close/>
                <a:moveTo>
                  <a:pt x="12442" y="11956"/>
                </a:moveTo>
                <a:cubicBezTo>
                  <a:pt x="12442" y="11956"/>
                  <a:pt x="12065" y="12198"/>
                  <a:pt x="12065" y="12198"/>
                </a:cubicBezTo>
                <a:lnTo>
                  <a:pt x="12216" y="12352"/>
                </a:lnTo>
                <a:lnTo>
                  <a:pt x="12342" y="12264"/>
                </a:lnTo>
                <a:cubicBezTo>
                  <a:pt x="12368" y="12243"/>
                  <a:pt x="12375" y="12239"/>
                  <a:pt x="12392" y="12220"/>
                </a:cubicBezTo>
                <a:cubicBezTo>
                  <a:pt x="12390" y="12269"/>
                  <a:pt x="12392" y="12315"/>
                  <a:pt x="12392" y="12373"/>
                </a:cubicBezTo>
                <a:lnTo>
                  <a:pt x="12392" y="12857"/>
                </a:lnTo>
                <a:lnTo>
                  <a:pt x="12694" y="12857"/>
                </a:lnTo>
                <a:lnTo>
                  <a:pt x="12694" y="11956"/>
                </a:lnTo>
                <a:lnTo>
                  <a:pt x="12442" y="11956"/>
                </a:lnTo>
                <a:close/>
                <a:moveTo>
                  <a:pt x="13247" y="11956"/>
                </a:moveTo>
                <a:cubicBezTo>
                  <a:pt x="13120" y="11956"/>
                  <a:pt x="13032" y="11990"/>
                  <a:pt x="12970" y="12066"/>
                </a:cubicBezTo>
                <a:cubicBezTo>
                  <a:pt x="12909" y="12140"/>
                  <a:pt x="12870" y="12256"/>
                  <a:pt x="12870" y="12417"/>
                </a:cubicBezTo>
                <a:cubicBezTo>
                  <a:pt x="12870" y="12572"/>
                  <a:pt x="12907" y="12691"/>
                  <a:pt x="12970" y="12769"/>
                </a:cubicBezTo>
                <a:cubicBezTo>
                  <a:pt x="13033" y="12847"/>
                  <a:pt x="13123" y="12879"/>
                  <a:pt x="13247" y="12879"/>
                </a:cubicBezTo>
                <a:cubicBezTo>
                  <a:pt x="13374" y="12879"/>
                  <a:pt x="13487" y="12844"/>
                  <a:pt x="13549" y="12769"/>
                </a:cubicBezTo>
                <a:cubicBezTo>
                  <a:pt x="13611" y="12694"/>
                  <a:pt x="13624" y="12578"/>
                  <a:pt x="13624" y="12417"/>
                </a:cubicBezTo>
                <a:cubicBezTo>
                  <a:pt x="13624" y="12262"/>
                  <a:pt x="13587" y="12145"/>
                  <a:pt x="13524" y="12066"/>
                </a:cubicBezTo>
                <a:cubicBezTo>
                  <a:pt x="13460" y="11988"/>
                  <a:pt x="13370" y="11956"/>
                  <a:pt x="13247" y="11956"/>
                </a:cubicBezTo>
                <a:close/>
                <a:moveTo>
                  <a:pt x="14052" y="11956"/>
                </a:moveTo>
                <a:cubicBezTo>
                  <a:pt x="13926" y="11956"/>
                  <a:pt x="13837" y="11990"/>
                  <a:pt x="13775" y="12066"/>
                </a:cubicBezTo>
                <a:cubicBezTo>
                  <a:pt x="13713" y="12140"/>
                  <a:pt x="13675" y="12256"/>
                  <a:pt x="13675" y="12417"/>
                </a:cubicBezTo>
                <a:cubicBezTo>
                  <a:pt x="13675" y="12572"/>
                  <a:pt x="13711" y="12691"/>
                  <a:pt x="13775" y="12769"/>
                </a:cubicBezTo>
                <a:cubicBezTo>
                  <a:pt x="13838" y="12847"/>
                  <a:pt x="13928" y="12879"/>
                  <a:pt x="14052" y="12879"/>
                </a:cubicBezTo>
                <a:cubicBezTo>
                  <a:pt x="14179" y="12879"/>
                  <a:pt x="14291" y="12844"/>
                  <a:pt x="14354" y="12769"/>
                </a:cubicBezTo>
                <a:cubicBezTo>
                  <a:pt x="14416" y="12694"/>
                  <a:pt x="14429" y="12578"/>
                  <a:pt x="14429" y="12417"/>
                </a:cubicBezTo>
                <a:cubicBezTo>
                  <a:pt x="14429" y="12262"/>
                  <a:pt x="14392" y="12145"/>
                  <a:pt x="14328" y="12066"/>
                </a:cubicBezTo>
                <a:cubicBezTo>
                  <a:pt x="14266" y="11988"/>
                  <a:pt x="14177" y="11956"/>
                  <a:pt x="14052" y="11956"/>
                </a:cubicBezTo>
                <a:close/>
                <a:moveTo>
                  <a:pt x="14857" y="11956"/>
                </a:moveTo>
                <a:cubicBezTo>
                  <a:pt x="14857" y="11956"/>
                  <a:pt x="14479" y="12198"/>
                  <a:pt x="14479" y="12198"/>
                </a:cubicBezTo>
                <a:lnTo>
                  <a:pt x="14630" y="12352"/>
                </a:lnTo>
                <a:lnTo>
                  <a:pt x="14756" y="12264"/>
                </a:lnTo>
                <a:cubicBezTo>
                  <a:pt x="14782" y="12243"/>
                  <a:pt x="14789" y="12239"/>
                  <a:pt x="14806" y="12220"/>
                </a:cubicBezTo>
                <a:cubicBezTo>
                  <a:pt x="14804" y="12269"/>
                  <a:pt x="14806" y="12315"/>
                  <a:pt x="14806" y="12373"/>
                </a:cubicBezTo>
                <a:lnTo>
                  <a:pt x="14806" y="12857"/>
                </a:lnTo>
                <a:lnTo>
                  <a:pt x="15108" y="12857"/>
                </a:lnTo>
                <a:lnTo>
                  <a:pt x="15108" y="11956"/>
                </a:lnTo>
                <a:lnTo>
                  <a:pt x="14857" y="11956"/>
                </a:lnTo>
                <a:close/>
                <a:moveTo>
                  <a:pt x="15661" y="11956"/>
                </a:moveTo>
                <a:cubicBezTo>
                  <a:pt x="15534" y="11956"/>
                  <a:pt x="15447" y="11990"/>
                  <a:pt x="15385" y="12066"/>
                </a:cubicBezTo>
                <a:cubicBezTo>
                  <a:pt x="15323" y="12140"/>
                  <a:pt x="15284" y="12256"/>
                  <a:pt x="15284" y="12417"/>
                </a:cubicBezTo>
                <a:cubicBezTo>
                  <a:pt x="15284" y="12572"/>
                  <a:pt x="15321" y="12691"/>
                  <a:pt x="15385" y="12769"/>
                </a:cubicBezTo>
                <a:cubicBezTo>
                  <a:pt x="15447" y="12847"/>
                  <a:pt x="15537" y="12879"/>
                  <a:pt x="15661" y="12879"/>
                </a:cubicBezTo>
                <a:cubicBezTo>
                  <a:pt x="15789" y="12879"/>
                  <a:pt x="15901" y="12844"/>
                  <a:pt x="15963" y="12769"/>
                </a:cubicBezTo>
                <a:cubicBezTo>
                  <a:pt x="16024" y="12694"/>
                  <a:pt x="16039" y="12578"/>
                  <a:pt x="16039" y="12417"/>
                </a:cubicBezTo>
                <a:cubicBezTo>
                  <a:pt x="16039" y="12262"/>
                  <a:pt x="16001" y="12145"/>
                  <a:pt x="15938" y="12066"/>
                </a:cubicBezTo>
                <a:cubicBezTo>
                  <a:pt x="15874" y="11988"/>
                  <a:pt x="15785" y="11956"/>
                  <a:pt x="15661" y="11956"/>
                </a:cubicBezTo>
                <a:close/>
                <a:moveTo>
                  <a:pt x="10028" y="12154"/>
                </a:moveTo>
                <a:cubicBezTo>
                  <a:pt x="10062" y="12154"/>
                  <a:pt x="10088" y="12157"/>
                  <a:pt x="10103" y="12198"/>
                </a:cubicBezTo>
                <a:cubicBezTo>
                  <a:pt x="10117" y="12238"/>
                  <a:pt x="10128" y="12318"/>
                  <a:pt x="10128" y="12417"/>
                </a:cubicBezTo>
                <a:cubicBezTo>
                  <a:pt x="10128" y="12518"/>
                  <a:pt x="10117" y="12575"/>
                  <a:pt x="10103" y="12615"/>
                </a:cubicBezTo>
                <a:cubicBezTo>
                  <a:pt x="10089" y="12655"/>
                  <a:pt x="10062" y="12681"/>
                  <a:pt x="10028" y="12681"/>
                </a:cubicBezTo>
                <a:cubicBezTo>
                  <a:pt x="9993" y="12681"/>
                  <a:pt x="9966" y="12677"/>
                  <a:pt x="9952" y="12637"/>
                </a:cubicBezTo>
                <a:cubicBezTo>
                  <a:pt x="9937" y="12600"/>
                  <a:pt x="9927" y="12521"/>
                  <a:pt x="9927" y="12417"/>
                </a:cubicBezTo>
                <a:cubicBezTo>
                  <a:pt x="9927" y="12314"/>
                  <a:pt x="9937" y="12237"/>
                  <a:pt x="9952" y="12198"/>
                </a:cubicBezTo>
                <a:cubicBezTo>
                  <a:pt x="9966" y="12159"/>
                  <a:pt x="9993" y="12154"/>
                  <a:pt x="10028" y="12154"/>
                </a:cubicBezTo>
                <a:close/>
                <a:moveTo>
                  <a:pt x="11637" y="12154"/>
                </a:moveTo>
                <a:cubicBezTo>
                  <a:pt x="11671" y="12154"/>
                  <a:pt x="11697" y="12157"/>
                  <a:pt x="11713" y="12198"/>
                </a:cubicBezTo>
                <a:cubicBezTo>
                  <a:pt x="11726" y="12238"/>
                  <a:pt x="11738" y="12318"/>
                  <a:pt x="11738" y="12417"/>
                </a:cubicBezTo>
                <a:cubicBezTo>
                  <a:pt x="11738" y="12518"/>
                  <a:pt x="11726" y="12575"/>
                  <a:pt x="11713" y="12615"/>
                </a:cubicBezTo>
                <a:cubicBezTo>
                  <a:pt x="11699" y="12655"/>
                  <a:pt x="11671" y="12681"/>
                  <a:pt x="11637" y="12681"/>
                </a:cubicBezTo>
                <a:cubicBezTo>
                  <a:pt x="11603" y="12681"/>
                  <a:pt x="11577" y="12677"/>
                  <a:pt x="11562" y="12637"/>
                </a:cubicBezTo>
                <a:cubicBezTo>
                  <a:pt x="11547" y="12600"/>
                  <a:pt x="11537" y="12521"/>
                  <a:pt x="11537" y="12417"/>
                </a:cubicBezTo>
                <a:cubicBezTo>
                  <a:pt x="11537" y="12314"/>
                  <a:pt x="11547" y="12237"/>
                  <a:pt x="11562" y="12198"/>
                </a:cubicBezTo>
                <a:cubicBezTo>
                  <a:pt x="11577" y="12159"/>
                  <a:pt x="11603" y="12154"/>
                  <a:pt x="11637" y="12154"/>
                </a:cubicBezTo>
                <a:close/>
                <a:moveTo>
                  <a:pt x="13247" y="12154"/>
                </a:moveTo>
                <a:cubicBezTo>
                  <a:pt x="13281" y="12154"/>
                  <a:pt x="13308" y="12157"/>
                  <a:pt x="13322" y="12198"/>
                </a:cubicBezTo>
                <a:cubicBezTo>
                  <a:pt x="13337" y="12238"/>
                  <a:pt x="13348" y="12318"/>
                  <a:pt x="13348" y="12417"/>
                </a:cubicBezTo>
                <a:cubicBezTo>
                  <a:pt x="13348" y="12518"/>
                  <a:pt x="13337" y="12575"/>
                  <a:pt x="13322" y="12615"/>
                </a:cubicBezTo>
                <a:cubicBezTo>
                  <a:pt x="13307" y="12655"/>
                  <a:pt x="13282" y="12681"/>
                  <a:pt x="13247" y="12681"/>
                </a:cubicBezTo>
                <a:cubicBezTo>
                  <a:pt x="13212" y="12681"/>
                  <a:pt x="13186" y="12677"/>
                  <a:pt x="13172" y="12637"/>
                </a:cubicBezTo>
                <a:cubicBezTo>
                  <a:pt x="13157" y="12600"/>
                  <a:pt x="13146" y="12521"/>
                  <a:pt x="13146" y="12417"/>
                </a:cubicBezTo>
                <a:cubicBezTo>
                  <a:pt x="13146" y="12314"/>
                  <a:pt x="13157" y="12237"/>
                  <a:pt x="13172" y="12198"/>
                </a:cubicBezTo>
                <a:cubicBezTo>
                  <a:pt x="13186" y="12159"/>
                  <a:pt x="13212" y="12154"/>
                  <a:pt x="13247" y="12154"/>
                </a:cubicBezTo>
                <a:close/>
                <a:moveTo>
                  <a:pt x="14052" y="12154"/>
                </a:moveTo>
                <a:cubicBezTo>
                  <a:pt x="14087" y="12154"/>
                  <a:pt x="14112" y="12157"/>
                  <a:pt x="14127" y="12198"/>
                </a:cubicBezTo>
                <a:cubicBezTo>
                  <a:pt x="14141" y="12238"/>
                  <a:pt x="14152" y="12318"/>
                  <a:pt x="14152" y="12417"/>
                </a:cubicBezTo>
                <a:cubicBezTo>
                  <a:pt x="14152" y="12518"/>
                  <a:pt x="14140" y="12575"/>
                  <a:pt x="14127" y="12615"/>
                </a:cubicBezTo>
                <a:cubicBezTo>
                  <a:pt x="14112" y="12655"/>
                  <a:pt x="14087" y="12681"/>
                  <a:pt x="14052" y="12681"/>
                </a:cubicBezTo>
                <a:cubicBezTo>
                  <a:pt x="14018" y="12681"/>
                  <a:pt x="13990" y="12677"/>
                  <a:pt x="13976" y="12637"/>
                </a:cubicBezTo>
                <a:cubicBezTo>
                  <a:pt x="13961" y="12600"/>
                  <a:pt x="13976" y="12521"/>
                  <a:pt x="13976" y="12417"/>
                </a:cubicBezTo>
                <a:cubicBezTo>
                  <a:pt x="13976" y="12314"/>
                  <a:pt x="13961" y="12237"/>
                  <a:pt x="13976" y="12198"/>
                </a:cubicBezTo>
                <a:cubicBezTo>
                  <a:pt x="13990" y="12159"/>
                  <a:pt x="14018" y="12154"/>
                  <a:pt x="14052" y="12154"/>
                </a:cubicBezTo>
                <a:close/>
                <a:moveTo>
                  <a:pt x="15661" y="12154"/>
                </a:moveTo>
                <a:cubicBezTo>
                  <a:pt x="15697" y="12154"/>
                  <a:pt x="15722" y="12157"/>
                  <a:pt x="15737" y="12198"/>
                </a:cubicBezTo>
                <a:cubicBezTo>
                  <a:pt x="15752" y="12238"/>
                  <a:pt x="15762" y="12318"/>
                  <a:pt x="15762" y="12417"/>
                </a:cubicBezTo>
                <a:cubicBezTo>
                  <a:pt x="15762" y="12518"/>
                  <a:pt x="15752" y="12575"/>
                  <a:pt x="15737" y="12615"/>
                </a:cubicBezTo>
                <a:cubicBezTo>
                  <a:pt x="15723" y="12655"/>
                  <a:pt x="15698" y="12681"/>
                  <a:pt x="15661" y="12681"/>
                </a:cubicBezTo>
                <a:cubicBezTo>
                  <a:pt x="15628" y="12681"/>
                  <a:pt x="15602" y="12677"/>
                  <a:pt x="15586" y="12637"/>
                </a:cubicBezTo>
                <a:cubicBezTo>
                  <a:pt x="15571" y="12600"/>
                  <a:pt x="15561" y="12521"/>
                  <a:pt x="15561" y="12417"/>
                </a:cubicBezTo>
                <a:cubicBezTo>
                  <a:pt x="15561" y="12314"/>
                  <a:pt x="15571" y="12237"/>
                  <a:pt x="15586" y="12198"/>
                </a:cubicBezTo>
                <a:cubicBezTo>
                  <a:pt x="15602" y="12159"/>
                  <a:pt x="15628" y="12154"/>
                  <a:pt x="15661" y="12154"/>
                </a:cubicBezTo>
                <a:close/>
                <a:moveTo>
                  <a:pt x="8946" y="12176"/>
                </a:moveTo>
                <a:cubicBezTo>
                  <a:pt x="8982" y="12176"/>
                  <a:pt x="9008" y="12201"/>
                  <a:pt x="9022" y="12242"/>
                </a:cubicBezTo>
                <a:cubicBezTo>
                  <a:pt x="9037" y="12282"/>
                  <a:pt x="9022" y="12340"/>
                  <a:pt x="9022" y="12439"/>
                </a:cubicBezTo>
                <a:cubicBezTo>
                  <a:pt x="9022" y="12540"/>
                  <a:pt x="9036" y="12619"/>
                  <a:pt x="9022" y="12659"/>
                </a:cubicBezTo>
                <a:cubicBezTo>
                  <a:pt x="9008" y="12699"/>
                  <a:pt x="8982" y="12703"/>
                  <a:pt x="8946" y="12703"/>
                </a:cubicBezTo>
                <a:cubicBezTo>
                  <a:pt x="8913" y="12703"/>
                  <a:pt x="8886" y="12699"/>
                  <a:pt x="8871" y="12659"/>
                </a:cubicBezTo>
                <a:cubicBezTo>
                  <a:pt x="8856" y="12622"/>
                  <a:pt x="8846" y="12543"/>
                  <a:pt x="8846" y="12439"/>
                </a:cubicBezTo>
                <a:cubicBezTo>
                  <a:pt x="8846" y="12336"/>
                  <a:pt x="8856" y="12259"/>
                  <a:pt x="8871" y="12220"/>
                </a:cubicBezTo>
                <a:cubicBezTo>
                  <a:pt x="8886" y="12181"/>
                  <a:pt x="8913" y="12176"/>
                  <a:pt x="8946" y="12176"/>
                </a:cubicBezTo>
                <a:close/>
                <a:moveTo>
                  <a:pt x="10833" y="14065"/>
                </a:moveTo>
                <a:cubicBezTo>
                  <a:pt x="10704" y="14065"/>
                  <a:pt x="10618" y="14099"/>
                  <a:pt x="10556" y="14175"/>
                </a:cubicBezTo>
                <a:cubicBezTo>
                  <a:pt x="10494" y="14250"/>
                  <a:pt x="10455" y="14364"/>
                  <a:pt x="10455" y="14526"/>
                </a:cubicBezTo>
                <a:cubicBezTo>
                  <a:pt x="10455" y="14680"/>
                  <a:pt x="10491" y="14799"/>
                  <a:pt x="10556" y="14877"/>
                </a:cubicBezTo>
                <a:cubicBezTo>
                  <a:pt x="10619" y="14956"/>
                  <a:pt x="10708" y="14987"/>
                  <a:pt x="10833" y="14987"/>
                </a:cubicBezTo>
                <a:cubicBezTo>
                  <a:pt x="10959" y="14987"/>
                  <a:pt x="11073" y="14953"/>
                  <a:pt x="11134" y="14877"/>
                </a:cubicBezTo>
                <a:cubicBezTo>
                  <a:pt x="11196" y="14803"/>
                  <a:pt x="11210" y="14686"/>
                  <a:pt x="11210" y="14526"/>
                </a:cubicBezTo>
                <a:cubicBezTo>
                  <a:pt x="11210" y="14371"/>
                  <a:pt x="11172" y="14253"/>
                  <a:pt x="11109" y="14175"/>
                </a:cubicBezTo>
                <a:cubicBezTo>
                  <a:pt x="11046" y="14096"/>
                  <a:pt x="10956" y="14065"/>
                  <a:pt x="10833" y="14065"/>
                </a:cubicBezTo>
                <a:close/>
                <a:moveTo>
                  <a:pt x="11637" y="14065"/>
                </a:moveTo>
                <a:cubicBezTo>
                  <a:pt x="11637" y="14065"/>
                  <a:pt x="11260" y="14306"/>
                  <a:pt x="11260" y="14306"/>
                </a:cubicBezTo>
                <a:lnTo>
                  <a:pt x="11411" y="14460"/>
                </a:lnTo>
                <a:lnTo>
                  <a:pt x="11537" y="14372"/>
                </a:lnTo>
                <a:cubicBezTo>
                  <a:pt x="11563" y="14352"/>
                  <a:pt x="11570" y="14347"/>
                  <a:pt x="11587" y="14328"/>
                </a:cubicBezTo>
                <a:cubicBezTo>
                  <a:pt x="11585" y="14378"/>
                  <a:pt x="11587" y="14423"/>
                  <a:pt x="11587" y="14482"/>
                </a:cubicBezTo>
                <a:lnTo>
                  <a:pt x="11587" y="14965"/>
                </a:lnTo>
                <a:lnTo>
                  <a:pt x="11889" y="14965"/>
                </a:lnTo>
                <a:lnTo>
                  <a:pt x="11889" y="14065"/>
                </a:lnTo>
                <a:lnTo>
                  <a:pt x="11637" y="14065"/>
                </a:lnTo>
                <a:close/>
                <a:moveTo>
                  <a:pt x="12442" y="14065"/>
                </a:moveTo>
                <a:cubicBezTo>
                  <a:pt x="12442" y="14065"/>
                  <a:pt x="12065" y="14306"/>
                  <a:pt x="12065" y="14306"/>
                </a:cubicBezTo>
                <a:lnTo>
                  <a:pt x="12216" y="14460"/>
                </a:lnTo>
                <a:lnTo>
                  <a:pt x="12342" y="14372"/>
                </a:lnTo>
                <a:cubicBezTo>
                  <a:pt x="12368" y="14352"/>
                  <a:pt x="12375" y="14347"/>
                  <a:pt x="12392" y="14328"/>
                </a:cubicBezTo>
                <a:cubicBezTo>
                  <a:pt x="12390" y="14378"/>
                  <a:pt x="12392" y="14423"/>
                  <a:pt x="12392" y="14482"/>
                </a:cubicBezTo>
                <a:lnTo>
                  <a:pt x="12392" y="14965"/>
                </a:lnTo>
                <a:lnTo>
                  <a:pt x="12694" y="14965"/>
                </a:lnTo>
                <a:lnTo>
                  <a:pt x="12694" y="14065"/>
                </a:lnTo>
                <a:lnTo>
                  <a:pt x="12442" y="14065"/>
                </a:lnTo>
                <a:close/>
                <a:moveTo>
                  <a:pt x="13247" y="14065"/>
                </a:moveTo>
                <a:cubicBezTo>
                  <a:pt x="13247" y="14065"/>
                  <a:pt x="12870" y="14306"/>
                  <a:pt x="12870" y="14306"/>
                </a:cubicBezTo>
                <a:lnTo>
                  <a:pt x="13021" y="14460"/>
                </a:lnTo>
                <a:lnTo>
                  <a:pt x="13146" y="14372"/>
                </a:lnTo>
                <a:cubicBezTo>
                  <a:pt x="13172" y="14352"/>
                  <a:pt x="13179" y="14347"/>
                  <a:pt x="13197" y="14328"/>
                </a:cubicBezTo>
                <a:cubicBezTo>
                  <a:pt x="13194" y="14378"/>
                  <a:pt x="13197" y="14423"/>
                  <a:pt x="13197" y="14482"/>
                </a:cubicBezTo>
                <a:lnTo>
                  <a:pt x="13197" y="14965"/>
                </a:lnTo>
                <a:lnTo>
                  <a:pt x="13498" y="14965"/>
                </a:lnTo>
                <a:lnTo>
                  <a:pt x="13498" y="14065"/>
                </a:lnTo>
                <a:lnTo>
                  <a:pt x="13247" y="14065"/>
                </a:lnTo>
                <a:close/>
                <a:moveTo>
                  <a:pt x="14052" y="14065"/>
                </a:moveTo>
                <a:cubicBezTo>
                  <a:pt x="13926" y="14065"/>
                  <a:pt x="13837" y="14099"/>
                  <a:pt x="13775" y="14175"/>
                </a:cubicBezTo>
                <a:cubicBezTo>
                  <a:pt x="13713" y="14250"/>
                  <a:pt x="13675" y="14364"/>
                  <a:pt x="13675" y="14526"/>
                </a:cubicBezTo>
                <a:cubicBezTo>
                  <a:pt x="13675" y="14680"/>
                  <a:pt x="13711" y="14799"/>
                  <a:pt x="13775" y="14877"/>
                </a:cubicBezTo>
                <a:cubicBezTo>
                  <a:pt x="13838" y="14956"/>
                  <a:pt x="13928" y="14987"/>
                  <a:pt x="14052" y="14987"/>
                </a:cubicBezTo>
                <a:cubicBezTo>
                  <a:pt x="14179" y="14987"/>
                  <a:pt x="14291" y="14953"/>
                  <a:pt x="14354" y="14877"/>
                </a:cubicBezTo>
                <a:cubicBezTo>
                  <a:pt x="14416" y="14803"/>
                  <a:pt x="14429" y="14686"/>
                  <a:pt x="14429" y="14526"/>
                </a:cubicBezTo>
                <a:cubicBezTo>
                  <a:pt x="14429" y="14371"/>
                  <a:pt x="14392" y="14253"/>
                  <a:pt x="14328" y="14175"/>
                </a:cubicBezTo>
                <a:cubicBezTo>
                  <a:pt x="14266" y="14096"/>
                  <a:pt x="14177" y="14065"/>
                  <a:pt x="14052" y="14065"/>
                </a:cubicBezTo>
                <a:close/>
                <a:moveTo>
                  <a:pt x="9801" y="14131"/>
                </a:moveTo>
                <a:cubicBezTo>
                  <a:pt x="9836" y="14131"/>
                  <a:pt x="9862" y="14134"/>
                  <a:pt x="9877" y="14175"/>
                </a:cubicBezTo>
                <a:cubicBezTo>
                  <a:pt x="9891" y="14215"/>
                  <a:pt x="9877" y="14293"/>
                  <a:pt x="9877" y="14394"/>
                </a:cubicBezTo>
                <a:cubicBezTo>
                  <a:pt x="9877" y="14494"/>
                  <a:pt x="9891" y="14574"/>
                  <a:pt x="9877" y="14614"/>
                </a:cubicBezTo>
                <a:cubicBezTo>
                  <a:pt x="9863" y="14654"/>
                  <a:pt x="9836" y="14658"/>
                  <a:pt x="9801" y="14658"/>
                </a:cubicBezTo>
                <a:cubicBezTo>
                  <a:pt x="9793" y="14658"/>
                  <a:pt x="9783" y="14659"/>
                  <a:pt x="9776" y="14658"/>
                </a:cubicBezTo>
                <a:cubicBezTo>
                  <a:pt x="9762" y="14646"/>
                  <a:pt x="9740" y="14648"/>
                  <a:pt x="9726" y="14636"/>
                </a:cubicBezTo>
                <a:cubicBezTo>
                  <a:pt x="9722" y="14629"/>
                  <a:pt x="9728" y="14621"/>
                  <a:pt x="9726" y="14614"/>
                </a:cubicBezTo>
                <a:cubicBezTo>
                  <a:pt x="9711" y="14575"/>
                  <a:pt x="9701" y="14497"/>
                  <a:pt x="9701" y="14394"/>
                </a:cubicBezTo>
                <a:cubicBezTo>
                  <a:pt x="9701" y="14290"/>
                  <a:pt x="9711" y="14213"/>
                  <a:pt x="9726" y="14175"/>
                </a:cubicBezTo>
                <a:cubicBezTo>
                  <a:pt x="9740" y="14136"/>
                  <a:pt x="9767" y="14131"/>
                  <a:pt x="9801" y="14131"/>
                </a:cubicBezTo>
                <a:close/>
                <a:moveTo>
                  <a:pt x="10833" y="14262"/>
                </a:moveTo>
                <a:cubicBezTo>
                  <a:pt x="10866" y="14262"/>
                  <a:pt x="10893" y="14266"/>
                  <a:pt x="10908" y="14306"/>
                </a:cubicBezTo>
                <a:cubicBezTo>
                  <a:pt x="10924" y="14347"/>
                  <a:pt x="10933" y="14424"/>
                  <a:pt x="10933" y="14526"/>
                </a:cubicBezTo>
                <a:cubicBezTo>
                  <a:pt x="10933" y="14626"/>
                  <a:pt x="10924" y="14684"/>
                  <a:pt x="10908" y="14724"/>
                </a:cubicBezTo>
                <a:cubicBezTo>
                  <a:pt x="10893" y="14764"/>
                  <a:pt x="10867" y="14790"/>
                  <a:pt x="10833" y="14790"/>
                </a:cubicBezTo>
                <a:cubicBezTo>
                  <a:pt x="10797" y="14790"/>
                  <a:pt x="10772" y="14784"/>
                  <a:pt x="10757" y="14746"/>
                </a:cubicBezTo>
                <a:cubicBezTo>
                  <a:pt x="10742" y="14707"/>
                  <a:pt x="10732" y="14628"/>
                  <a:pt x="10732" y="14526"/>
                </a:cubicBezTo>
                <a:cubicBezTo>
                  <a:pt x="10732" y="14422"/>
                  <a:pt x="10742" y="14345"/>
                  <a:pt x="10757" y="14306"/>
                </a:cubicBezTo>
                <a:cubicBezTo>
                  <a:pt x="10772" y="14268"/>
                  <a:pt x="10797" y="14262"/>
                  <a:pt x="10833" y="14262"/>
                </a:cubicBezTo>
                <a:close/>
                <a:moveTo>
                  <a:pt x="14052" y="14262"/>
                </a:moveTo>
                <a:cubicBezTo>
                  <a:pt x="14087" y="14262"/>
                  <a:pt x="14112" y="14266"/>
                  <a:pt x="14127" y="14306"/>
                </a:cubicBezTo>
                <a:cubicBezTo>
                  <a:pt x="14141" y="14347"/>
                  <a:pt x="14152" y="14424"/>
                  <a:pt x="14152" y="14526"/>
                </a:cubicBezTo>
                <a:cubicBezTo>
                  <a:pt x="14152" y="14626"/>
                  <a:pt x="14140" y="14684"/>
                  <a:pt x="14127" y="14724"/>
                </a:cubicBezTo>
                <a:cubicBezTo>
                  <a:pt x="14112" y="14764"/>
                  <a:pt x="14087" y="14790"/>
                  <a:pt x="14052" y="14790"/>
                </a:cubicBezTo>
                <a:cubicBezTo>
                  <a:pt x="14018" y="14790"/>
                  <a:pt x="13990" y="14784"/>
                  <a:pt x="13976" y="14746"/>
                </a:cubicBezTo>
                <a:cubicBezTo>
                  <a:pt x="13961" y="14707"/>
                  <a:pt x="13976" y="14628"/>
                  <a:pt x="13976" y="14526"/>
                </a:cubicBezTo>
                <a:cubicBezTo>
                  <a:pt x="13976" y="14422"/>
                  <a:pt x="13961" y="14345"/>
                  <a:pt x="13976" y="14306"/>
                </a:cubicBezTo>
                <a:cubicBezTo>
                  <a:pt x="13990" y="14268"/>
                  <a:pt x="14018" y="14262"/>
                  <a:pt x="14052" y="14262"/>
                </a:cubicBezTo>
                <a:close/>
                <a:moveTo>
                  <a:pt x="6733" y="14768"/>
                </a:moveTo>
                <a:cubicBezTo>
                  <a:pt x="6563" y="14865"/>
                  <a:pt x="6390" y="14947"/>
                  <a:pt x="6205" y="15053"/>
                </a:cubicBezTo>
                <a:cubicBezTo>
                  <a:pt x="4907" y="15800"/>
                  <a:pt x="3449" y="16660"/>
                  <a:pt x="2810" y="16810"/>
                </a:cubicBezTo>
                <a:cubicBezTo>
                  <a:pt x="2532" y="16875"/>
                  <a:pt x="2359" y="17118"/>
                  <a:pt x="2432" y="17360"/>
                </a:cubicBezTo>
                <a:cubicBezTo>
                  <a:pt x="2496" y="17563"/>
                  <a:pt x="2707" y="17711"/>
                  <a:pt x="2935" y="17711"/>
                </a:cubicBezTo>
                <a:cubicBezTo>
                  <a:pt x="2981" y="17711"/>
                  <a:pt x="3015" y="17700"/>
                  <a:pt x="3061" y="17689"/>
                </a:cubicBezTo>
                <a:cubicBezTo>
                  <a:pt x="3863" y="17500"/>
                  <a:pt x="5287" y="16684"/>
                  <a:pt x="6783" y="15822"/>
                </a:cubicBezTo>
                <a:cubicBezTo>
                  <a:pt x="6919" y="15745"/>
                  <a:pt x="7069" y="15661"/>
                  <a:pt x="7211" y="15580"/>
                </a:cubicBezTo>
                <a:cubicBezTo>
                  <a:pt x="7032" y="15319"/>
                  <a:pt x="6858" y="15056"/>
                  <a:pt x="6733" y="14768"/>
                </a:cubicBezTo>
                <a:close/>
                <a:moveTo>
                  <a:pt x="7915" y="16173"/>
                </a:moveTo>
                <a:cubicBezTo>
                  <a:pt x="7183" y="16567"/>
                  <a:pt x="6196" y="17163"/>
                  <a:pt x="4922" y="17975"/>
                </a:cubicBezTo>
                <a:cubicBezTo>
                  <a:pt x="4646" y="18151"/>
                  <a:pt x="4411" y="18312"/>
                  <a:pt x="4243" y="18414"/>
                </a:cubicBezTo>
                <a:cubicBezTo>
                  <a:pt x="4010" y="18559"/>
                  <a:pt x="3952" y="18846"/>
                  <a:pt x="4117" y="19051"/>
                </a:cubicBezTo>
                <a:cubicBezTo>
                  <a:pt x="4219" y="19176"/>
                  <a:pt x="4382" y="19227"/>
                  <a:pt x="4545" y="19227"/>
                </a:cubicBezTo>
                <a:cubicBezTo>
                  <a:pt x="4648" y="19227"/>
                  <a:pt x="4755" y="19217"/>
                  <a:pt x="4847" y="19161"/>
                </a:cubicBezTo>
                <a:cubicBezTo>
                  <a:pt x="5019" y="19054"/>
                  <a:pt x="5270" y="18900"/>
                  <a:pt x="5551" y="18721"/>
                </a:cubicBezTo>
                <a:cubicBezTo>
                  <a:pt x="6255" y="18272"/>
                  <a:pt x="7848" y="17235"/>
                  <a:pt x="8770" y="16766"/>
                </a:cubicBezTo>
                <a:cubicBezTo>
                  <a:pt x="8461" y="16589"/>
                  <a:pt x="8181" y="16396"/>
                  <a:pt x="7915" y="16173"/>
                </a:cubicBezTo>
                <a:close/>
                <a:moveTo>
                  <a:pt x="13851" y="17579"/>
                </a:moveTo>
                <a:cubicBezTo>
                  <a:pt x="13377" y="17683"/>
                  <a:pt x="12884" y="17733"/>
                  <a:pt x="12392" y="17733"/>
                </a:cubicBezTo>
                <a:cubicBezTo>
                  <a:pt x="12287" y="17733"/>
                  <a:pt x="12169" y="17716"/>
                  <a:pt x="12065" y="17711"/>
                </a:cubicBezTo>
                <a:cubicBezTo>
                  <a:pt x="12736" y="18072"/>
                  <a:pt x="13372" y="18417"/>
                  <a:pt x="13851" y="18568"/>
                </a:cubicBezTo>
                <a:cubicBezTo>
                  <a:pt x="14120" y="18653"/>
                  <a:pt x="14408" y="18518"/>
                  <a:pt x="14504" y="18282"/>
                </a:cubicBezTo>
                <a:cubicBezTo>
                  <a:pt x="14602" y="18046"/>
                  <a:pt x="14474" y="17797"/>
                  <a:pt x="14203" y="17711"/>
                </a:cubicBezTo>
                <a:cubicBezTo>
                  <a:pt x="14097" y="17678"/>
                  <a:pt x="13984" y="17637"/>
                  <a:pt x="13851" y="17579"/>
                </a:cubicBezTo>
                <a:close/>
                <a:moveTo>
                  <a:pt x="9223" y="18985"/>
                </a:moveTo>
                <a:cubicBezTo>
                  <a:pt x="8314" y="19122"/>
                  <a:pt x="6864" y="20402"/>
                  <a:pt x="6582" y="20654"/>
                </a:cubicBezTo>
                <a:cubicBezTo>
                  <a:pt x="6384" y="20834"/>
                  <a:pt x="6401" y="21117"/>
                  <a:pt x="6607" y="21291"/>
                </a:cubicBezTo>
                <a:cubicBezTo>
                  <a:pt x="6708" y="21377"/>
                  <a:pt x="6832" y="21423"/>
                  <a:pt x="6959" y="21423"/>
                </a:cubicBezTo>
                <a:cubicBezTo>
                  <a:pt x="7097" y="21423"/>
                  <a:pt x="7234" y="21383"/>
                  <a:pt x="7337" y="21291"/>
                </a:cubicBezTo>
                <a:cubicBezTo>
                  <a:pt x="8033" y="20662"/>
                  <a:pt x="9015" y="19944"/>
                  <a:pt x="9399" y="19885"/>
                </a:cubicBezTo>
                <a:cubicBezTo>
                  <a:pt x="9778" y="19828"/>
                  <a:pt x="10345" y="20197"/>
                  <a:pt x="11009" y="20610"/>
                </a:cubicBezTo>
                <a:cubicBezTo>
                  <a:pt x="11265" y="20770"/>
                  <a:pt x="11552" y="20938"/>
                  <a:pt x="11864" y="21115"/>
                </a:cubicBezTo>
                <a:cubicBezTo>
                  <a:pt x="12105" y="21253"/>
                  <a:pt x="12437" y="21193"/>
                  <a:pt x="12593" y="20984"/>
                </a:cubicBezTo>
                <a:cubicBezTo>
                  <a:pt x="12750" y="20773"/>
                  <a:pt x="12682" y="20505"/>
                  <a:pt x="12442" y="20369"/>
                </a:cubicBezTo>
                <a:cubicBezTo>
                  <a:pt x="12150" y="20202"/>
                  <a:pt x="11873" y="20024"/>
                  <a:pt x="11612" y="19863"/>
                </a:cubicBezTo>
                <a:cubicBezTo>
                  <a:pt x="10760" y="19331"/>
                  <a:pt x="10032" y="18862"/>
                  <a:pt x="9223" y="1898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sp>
        <p:nvSpPr>
          <p:cNvPr id="136" name="TextBox 76"/>
          <p:cNvSpPr txBox="1"/>
          <p:nvPr/>
        </p:nvSpPr>
        <p:spPr>
          <a:xfrm>
            <a:off x="3453574" y="223013"/>
            <a:ext cx="545122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accent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单击修改您的标题</a:t>
            </a:r>
            <a:endParaRPr lang="zh-CN" altLang="en-US" sz="2800" dirty="0">
              <a:solidFill>
                <a:schemeClr val="accent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626710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00"/>
                                        <p:tgtEl>
                                          <p:spTgt spid="15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00" fill="hold"/>
                                        <p:tgtEl>
                                          <p:spTgt spid="15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15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5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00" fill="hold"/>
                                        <p:tgtEl>
                                          <p:spTgt spid="15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00" fill="hold"/>
                                        <p:tgtEl>
                                          <p:spTgt spid="15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10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5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00" fill="hold"/>
                                        <p:tgtEl>
                                          <p:spTgt spid="15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00" fill="hold"/>
                                        <p:tgtEl>
                                          <p:spTgt spid="15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8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5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00" fill="hold"/>
                                        <p:tgtEl>
                                          <p:spTgt spid="15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00" fill="hold"/>
                                        <p:tgtEl>
                                          <p:spTgt spid="15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5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00"/>
                                        <p:tgtEl>
                                          <p:spTgt spid="15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00"/>
                            </p:stCondLst>
                            <p:childTnLst>
                              <p:par>
                                <p:cTn id="3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00" fill="hold"/>
                                        <p:tgtEl>
                                          <p:spTgt spid="15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00" fill="hold"/>
                                        <p:tgtEl>
                                          <p:spTgt spid="15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9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5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00"/>
                                        <p:tgtEl>
                                          <p:spTgt spid="15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600"/>
                            </p:stCondLst>
                            <p:childTnLst>
                              <p:par>
                                <p:cTn id="4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15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700" fill="hold"/>
                                        <p:tgtEl>
                                          <p:spTgt spid="15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00" fill="hold"/>
                                        <p:tgtEl>
                                          <p:spTgt spid="15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300"/>
                            </p:stCondLst>
                            <p:childTnLst>
                              <p:par>
                                <p:cTn id="4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15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00" fill="hold"/>
                                        <p:tgtEl>
                                          <p:spTgt spid="15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00" fill="hold"/>
                                        <p:tgtEl>
                                          <p:spTgt spid="15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15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00" fill="hold"/>
                                        <p:tgtEl>
                                          <p:spTgt spid="15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00" fill="hold"/>
                                        <p:tgtEl>
                                          <p:spTgt spid="15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70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5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00" fill="hold"/>
                                        <p:tgtEl>
                                          <p:spTgt spid="15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00" fill="hold"/>
                                        <p:tgtEl>
                                          <p:spTgt spid="15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4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1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700"/>
                                        <p:tgtEl>
                                          <p:spTgt spid="15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60" grpId="0" animBg="1" advAuto="0"/>
      <p:bldP spid="15165" grpId="0" animBg="1" advAuto="0"/>
      <p:bldP spid="15168" grpId="0" animBg="1" advAuto="0"/>
      <p:bldP spid="15173" grpId="0" animBg="1" advAuto="0"/>
      <p:bldP spid="15174" grpId="0" animBg="1" advAuto="0"/>
      <p:bldP spid="15195" grpId="0" animBg="1" advAuto="0"/>
      <p:bldP spid="15272" grpId="0" animBg="1" advAuto="0"/>
      <p:bldP spid="15277" grpId="0" animBg="1" advAuto="0"/>
      <p:bldP spid="15280" grpId="0" animBg="1" advAuto="0"/>
      <p:bldP spid="15283" grpId="0" animBg="1" advAuto="0"/>
      <p:bldP spid="15286" grpId="0" animBg="1" advAuto="0"/>
      <p:bldP spid="15287" grpId="0" animBg="1" advAuto="0"/>
      <p:bldP spid="15288" grpId="0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5" name="Shape 15295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</a:defRPr>
            </a:pPr>
            <a:fld id="{86CB4B4D-7CA3-9044-876B-883B54F8677D}" type="slidenum">
              <a:rPr>
                <a:solidFill>
                  <a:srgbClr val="FFFFFF"/>
                </a:solidFill>
              </a:rPr>
              <a:t>9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5" name="图片占位符 4"/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" b="356"/>
          <a:stretch>
            <a:fillRect/>
          </a:stretch>
        </p:blipFill>
        <p:spPr>
          <a:xfrm>
            <a:off x="10410825" y="571500"/>
            <a:ext cx="1781175" cy="1770063"/>
          </a:xfrm>
          <a:prstGeom prst="ellipse">
            <a:avLst/>
          </a:prstGeom>
        </p:spPr>
      </p:pic>
      <p:pic>
        <p:nvPicPr>
          <p:cNvPr id="4" name="图片占位符 3"/>
          <p:cNvPicPr>
            <a:picLocks noGrp="1" noChangeAspect="1"/>
          </p:cNvPicPr>
          <p:nvPr>
            <p:ph type="pic" sz="quarter"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" b="297"/>
          <a:stretch>
            <a:fillRect/>
          </a:stretch>
        </p:blipFill>
        <p:spPr>
          <a:xfrm>
            <a:off x="0" y="571500"/>
            <a:ext cx="1781175" cy="1770063"/>
          </a:xfrm>
          <a:prstGeom prst="ellipse">
            <a:avLst/>
          </a:prstGeom>
        </p:spPr>
      </p:pic>
      <p:grpSp>
        <p:nvGrpSpPr>
          <p:cNvPr id="15503" name="Group 15503"/>
          <p:cNvGrpSpPr/>
          <p:nvPr/>
        </p:nvGrpSpPr>
        <p:grpSpPr>
          <a:xfrm>
            <a:off x="9126887" y="560320"/>
            <a:ext cx="1895655" cy="1805296"/>
            <a:chOff x="0" y="0"/>
            <a:chExt cx="3791308" cy="3610590"/>
          </a:xfrm>
        </p:grpSpPr>
        <p:sp>
          <p:nvSpPr>
            <p:cNvPr id="15501" name="Shape 15501"/>
            <p:cNvSpPr/>
            <p:nvPr/>
          </p:nvSpPr>
          <p:spPr>
            <a:xfrm>
              <a:off x="0" y="0"/>
              <a:ext cx="3574247" cy="35742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48" y="21600"/>
                    <a:pt x="21600" y="16748"/>
                    <a:pt x="21600" y="10800"/>
                  </a:cubicBezTo>
                  <a:cubicBezTo>
                    <a:pt x="21600" y="4852"/>
                    <a:pt x="16748" y="0"/>
                    <a:pt x="10800" y="0"/>
                  </a:cubicBezTo>
                  <a:cubicBezTo>
                    <a:pt x="4852" y="0"/>
                    <a:pt x="0" y="4852"/>
                    <a:pt x="0" y="10800"/>
                  </a:cubicBezTo>
                  <a:cubicBezTo>
                    <a:pt x="0" y="16748"/>
                    <a:pt x="4852" y="21600"/>
                    <a:pt x="10800" y="21600"/>
                  </a:cubicBezTo>
                  <a:close/>
                </a:path>
              </a:pathLst>
            </a:custGeom>
            <a:solidFill>
              <a:schemeClr val="accent6">
                <a:alpha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02" name="Shape 15502"/>
            <p:cNvSpPr/>
            <p:nvPr/>
          </p:nvSpPr>
          <p:spPr>
            <a:xfrm>
              <a:off x="216867" y="36146"/>
              <a:ext cx="3574442" cy="3574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48" y="21600"/>
                    <a:pt x="21600" y="16748"/>
                    <a:pt x="21600" y="10800"/>
                  </a:cubicBezTo>
                  <a:cubicBezTo>
                    <a:pt x="21600" y="4852"/>
                    <a:pt x="16748" y="0"/>
                    <a:pt x="10800" y="0"/>
                  </a:cubicBezTo>
                  <a:cubicBezTo>
                    <a:pt x="4852" y="0"/>
                    <a:pt x="0" y="4852"/>
                    <a:pt x="0" y="10800"/>
                  </a:cubicBezTo>
                  <a:cubicBezTo>
                    <a:pt x="0" y="16748"/>
                    <a:pt x="4852" y="21600"/>
                    <a:pt x="10800" y="2160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FFFFFF"/>
              </a:solidFill>
              <a:prstDash val="sysDot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5500" name="Group 15500"/>
          <p:cNvGrpSpPr/>
          <p:nvPr/>
        </p:nvGrpSpPr>
        <p:grpSpPr>
          <a:xfrm>
            <a:off x="3574312" y="578394"/>
            <a:ext cx="1863661" cy="1787223"/>
            <a:chOff x="0" y="0"/>
            <a:chExt cx="3727319" cy="3574445"/>
          </a:xfrm>
        </p:grpSpPr>
        <p:sp>
          <p:nvSpPr>
            <p:cNvPr id="15498" name="Shape 15498"/>
            <p:cNvSpPr/>
            <p:nvPr/>
          </p:nvSpPr>
          <p:spPr>
            <a:xfrm>
              <a:off x="0" y="3925"/>
              <a:ext cx="3542964" cy="3542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48" y="21600"/>
                    <a:pt x="21600" y="16748"/>
                    <a:pt x="21600" y="10800"/>
                  </a:cubicBezTo>
                  <a:cubicBezTo>
                    <a:pt x="21600" y="4852"/>
                    <a:pt x="16748" y="0"/>
                    <a:pt x="10800" y="0"/>
                  </a:cubicBezTo>
                  <a:cubicBezTo>
                    <a:pt x="4852" y="0"/>
                    <a:pt x="0" y="4852"/>
                    <a:pt x="0" y="10800"/>
                  </a:cubicBezTo>
                  <a:cubicBezTo>
                    <a:pt x="0" y="16748"/>
                    <a:pt x="4852" y="21600"/>
                    <a:pt x="10800" y="21600"/>
                  </a:cubicBezTo>
                  <a:close/>
                </a:path>
              </a:pathLst>
            </a:custGeom>
            <a:solidFill>
              <a:schemeClr val="accent5">
                <a:alpha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99" name="Shape 15499"/>
            <p:cNvSpPr/>
            <p:nvPr/>
          </p:nvSpPr>
          <p:spPr>
            <a:xfrm>
              <a:off x="152880" y="0"/>
              <a:ext cx="3574439" cy="3574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48" y="21600"/>
                    <a:pt x="21600" y="16748"/>
                    <a:pt x="21600" y="10800"/>
                  </a:cubicBezTo>
                  <a:cubicBezTo>
                    <a:pt x="21600" y="4852"/>
                    <a:pt x="16748" y="0"/>
                    <a:pt x="10800" y="0"/>
                  </a:cubicBezTo>
                  <a:cubicBezTo>
                    <a:pt x="4852" y="0"/>
                    <a:pt x="0" y="4852"/>
                    <a:pt x="0" y="10800"/>
                  </a:cubicBezTo>
                  <a:cubicBezTo>
                    <a:pt x="0" y="16748"/>
                    <a:pt x="4852" y="21600"/>
                    <a:pt x="10800" y="2160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FFFFFF"/>
              </a:solidFill>
              <a:prstDash val="sysDot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5294" name="Group 15294"/>
          <p:cNvGrpSpPr/>
          <p:nvPr/>
        </p:nvGrpSpPr>
        <p:grpSpPr>
          <a:xfrm>
            <a:off x="6237100" y="3307422"/>
            <a:ext cx="1703688" cy="172381"/>
            <a:chOff x="0" y="0"/>
            <a:chExt cx="3407376" cy="344761"/>
          </a:xfrm>
        </p:grpSpPr>
        <p:sp>
          <p:nvSpPr>
            <p:cNvPr id="15290" name="Shape 15290"/>
            <p:cNvSpPr/>
            <p:nvPr/>
          </p:nvSpPr>
          <p:spPr>
            <a:xfrm>
              <a:off x="0" y="144584"/>
              <a:ext cx="3253548" cy="74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2D384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grpSp>
          <p:nvGrpSpPr>
            <p:cNvPr id="15293" name="Group 15293"/>
            <p:cNvGrpSpPr/>
            <p:nvPr/>
          </p:nvGrpSpPr>
          <p:grpSpPr>
            <a:xfrm>
              <a:off x="3062615" y="-1"/>
              <a:ext cx="344762" cy="344763"/>
              <a:chOff x="0" y="0"/>
              <a:chExt cx="344761" cy="344761"/>
            </a:xfrm>
          </p:grpSpPr>
          <p:sp>
            <p:nvSpPr>
              <p:cNvPr id="15291" name="Shape 15291"/>
              <p:cNvSpPr/>
              <p:nvPr/>
            </p:nvSpPr>
            <p:spPr>
              <a:xfrm>
                <a:off x="0" y="0"/>
                <a:ext cx="344762" cy="3447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52" y="21600"/>
                      <a:pt x="0" y="16748"/>
                      <a:pt x="0" y="10800"/>
                    </a:cubicBezTo>
                    <a:cubicBezTo>
                      <a:pt x="0" y="4852"/>
                      <a:pt x="4852" y="0"/>
                      <a:pt x="10800" y="0"/>
                    </a:cubicBezTo>
                    <a:cubicBezTo>
                      <a:pt x="16748" y="0"/>
                      <a:pt x="21600" y="4852"/>
                      <a:pt x="21600" y="10800"/>
                    </a:cubicBezTo>
                    <a:cubicBezTo>
                      <a:pt x="21600" y="16748"/>
                      <a:pt x="16748" y="21600"/>
                      <a:pt x="10800" y="21600"/>
                    </a:cubicBezTo>
                    <a:close/>
                  </a:path>
                </a:pathLst>
              </a:custGeom>
              <a:solidFill>
                <a:srgbClr val="2D38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228594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4000"/>
              </a:p>
            </p:txBody>
          </p:sp>
          <p:sp>
            <p:nvSpPr>
              <p:cNvPr id="15292" name="Shape 15292"/>
              <p:cNvSpPr/>
              <p:nvPr/>
            </p:nvSpPr>
            <p:spPr>
              <a:xfrm>
                <a:off x="58506" y="58505"/>
                <a:ext cx="227750" cy="2277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52" y="21600"/>
                      <a:pt x="0" y="16748"/>
                      <a:pt x="0" y="10800"/>
                    </a:cubicBezTo>
                    <a:cubicBezTo>
                      <a:pt x="0" y="4851"/>
                      <a:pt x="4852" y="0"/>
                      <a:pt x="10800" y="0"/>
                    </a:cubicBezTo>
                    <a:cubicBezTo>
                      <a:pt x="16748" y="0"/>
                      <a:pt x="21600" y="4851"/>
                      <a:pt x="21600" y="10800"/>
                    </a:cubicBezTo>
                    <a:cubicBezTo>
                      <a:pt x="21600" y="16748"/>
                      <a:pt x="16748" y="21600"/>
                      <a:pt x="10800" y="2160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228594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4000"/>
              </a:p>
            </p:txBody>
          </p:sp>
        </p:grpSp>
      </p:grpSp>
      <p:grpSp>
        <p:nvGrpSpPr>
          <p:cNvPr id="15302" name="Group 15302"/>
          <p:cNvGrpSpPr/>
          <p:nvPr/>
        </p:nvGrpSpPr>
        <p:grpSpPr>
          <a:xfrm>
            <a:off x="0" y="3307422"/>
            <a:ext cx="1979040" cy="172381"/>
            <a:chOff x="0" y="0"/>
            <a:chExt cx="3958080" cy="344761"/>
          </a:xfrm>
        </p:grpSpPr>
        <p:sp>
          <p:nvSpPr>
            <p:cNvPr id="15298" name="Shape 15298"/>
            <p:cNvSpPr/>
            <p:nvPr/>
          </p:nvSpPr>
          <p:spPr>
            <a:xfrm>
              <a:off x="0" y="144584"/>
              <a:ext cx="3832258" cy="74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2D384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grpSp>
          <p:nvGrpSpPr>
            <p:cNvPr id="15301" name="Group 15301"/>
            <p:cNvGrpSpPr/>
            <p:nvPr/>
          </p:nvGrpSpPr>
          <p:grpSpPr>
            <a:xfrm>
              <a:off x="3613318" y="-1"/>
              <a:ext cx="344763" cy="344763"/>
              <a:chOff x="0" y="0"/>
              <a:chExt cx="344761" cy="344761"/>
            </a:xfrm>
          </p:grpSpPr>
          <p:sp>
            <p:nvSpPr>
              <p:cNvPr id="15299" name="Shape 15299"/>
              <p:cNvSpPr/>
              <p:nvPr/>
            </p:nvSpPr>
            <p:spPr>
              <a:xfrm>
                <a:off x="0" y="0"/>
                <a:ext cx="344762" cy="3447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52" y="21600"/>
                      <a:pt x="0" y="16748"/>
                      <a:pt x="0" y="10800"/>
                    </a:cubicBezTo>
                    <a:cubicBezTo>
                      <a:pt x="0" y="4852"/>
                      <a:pt x="4852" y="0"/>
                      <a:pt x="10800" y="0"/>
                    </a:cubicBezTo>
                    <a:cubicBezTo>
                      <a:pt x="16748" y="0"/>
                      <a:pt x="21600" y="4852"/>
                      <a:pt x="21600" y="10800"/>
                    </a:cubicBezTo>
                    <a:cubicBezTo>
                      <a:pt x="21600" y="16748"/>
                      <a:pt x="16748" y="21600"/>
                      <a:pt x="10800" y="21600"/>
                    </a:cubicBezTo>
                    <a:close/>
                  </a:path>
                </a:pathLst>
              </a:custGeom>
              <a:solidFill>
                <a:srgbClr val="2D38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228594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4000"/>
              </a:p>
            </p:txBody>
          </p:sp>
          <p:sp>
            <p:nvSpPr>
              <p:cNvPr id="15300" name="Shape 15300"/>
              <p:cNvSpPr/>
              <p:nvPr/>
            </p:nvSpPr>
            <p:spPr>
              <a:xfrm>
                <a:off x="58506" y="58506"/>
                <a:ext cx="227750" cy="2277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52" y="21600"/>
                      <a:pt x="0" y="16748"/>
                      <a:pt x="0" y="10800"/>
                    </a:cubicBezTo>
                    <a:cubicBezTo>
                      <a:pt x="0" y="4851"/>
                      <a:pt x="4852" y="0"/>
                      <a:pt x="10800" y="0"/>
                    </a:cubicBezTo>
                    <a:cubicBezTo>
                      <a:pt x="16748" y="0"/>
                      <a:pt x="21600" y="4851"/>
                      <a:pt x="21600" y="10800"/>
                    </a:cubicBezTo>
                    <a:cubicBezTo>
                      <a:pt x="21600" y="16748"/>
                      <a:pt x="16748" y="21600"/>
                      <a:pt x="10800" y="2160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228594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4000"/>
              </a:p>
            </p:txBody>
          </p:sp>
        </p:grpSp>
      </p:grpSp>
      <p:sp>
        <p:nvSpPr>
          <p:cNvPr id="15303" name="Shape 15303"/>
          <p:cNvSpPr/>
          <p:nvPr/>
        </p:nvSpPr>
        <p:spPr>
          <a:xfrm>
            <a:off x="6217125" y="-66611"/>
            <a:ext cx="37260" cy="34682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  <a:lnTo>
                  <a:pt x="21600" y="21600"/>
                </a:lnTo>
                <a:cubicBezTo>
                  <a:pt x="21600" y="21600"/>
                  <a:pt x="0" y="21600"/>
                  <a:pt x="0" y="21600"/>
                </a:cubicBezTo>
                <a:close/>
              </a:path>
            </a:pathLst>
          </a:custGeom>
          <a:solidFill>
            <a:srgbClr val="2D3845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grpSp>
        <p:nvGrpSpPr>
          <p:cNvPr id="15308" name="Group 15308"/>
          <p:cNvGrpSpPr/>
          <p:nvPr/>
        </p:nvGrpSpPr>
        <p:grpSpPr>
          <a:xfrm>
            <a:off x="3804800" y="3307422"/>
            <a:ext cx="2434275" cy="172381"/>
            <a:chOff x="0" y="0"/>
            <a:chExt cx="4868546" cy="344761"/>
          </a:xfrm>
        </p:grpSpPr>
        <p:sp>
          <p:nvSpPr>
            <p:cNvPr id="15304" name="Shape 15304"/>
            <p:cNvSpPr/>
            <p:nvPr/>
          </p:nvSpPr>
          <p:spPr>
            <a:xfrm>
              <a:off x="161804" y="144584"/>
              <a:ext cx="4706743" cy="74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2D384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grpSp>
          <p:nvGrpSpPr>
            <p:cNvPr id="15307" name="Group 15307"/>
            <p:cNvGrpSpPr/>
            <p:nvPr/>
          </p:nvGrpSpPr>
          <p:grpSpPr>
            <a:xfrm>
              <a:off x="-1" y="-1"/>
              <a:ext cx="344763" cy="344763"/>
              <a:chOff x="0" y="0"/>
              <a:chExt cx="344761" cy="344761"/>
            </a:xfrm>
          </p:grpSpPr>
          <p:sp>
            <p:nvSpPr>
              <p:cNvPr id="15305" name="Shape 15305"/>
              <p:cNvSpPr/>
              <p:nvPr/>
            </p:nvSpPr>
            <p:spPr>
              <a:xfrm>
                <a:off x="0" y="0"/>
                <a:ext cx="344762" cy="34476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52" y="21600"/>
                      <a:pt x="0" y="16748"/>
                      <a:pt x="0" y="10800"/>
                    </a:cubicBezTo>
                    <a:cubicBezTo>
                      <a:pt x="0" y="4852"/>
                      <a:pt x="4852" y="0"/>
                      <a:pt x="10800" y="0"/>
                    </a:cubicBezTo>
                    <a:cubicBezTo>
                      <a:pt x="16748" y="0"/>
                      <a:pt x="21600" y="4852"/>
                      <a:pt x="21600" y="10800"/>
                    </a:cubicBezTo>
                    <a:cubicBezTo>
                      <a:pt x="21600" y="16748"/>
                      <a:pt x="16748" y="21600"/>
                      <a:pt x="10800" y="21600"/>
                    </a:cubicBezTo>
                    <a:close/>
                  </a:path>
                </a:pathLst>
              </a:custGeom>
              <a:solidFill>
                <a:srgbClr val="2D384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228594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4000"/>
              </a:p>
            </p:txBody>
          </p:sp>
          <p:sp>
            <p:nvSpPr>
              <p:cNvPr id="15306" name="Shape 15306"/>
              <p:cNvSpPr/>
              <p:nvPr/>
            </p:nvSpPr>
            <p:spPr>
              <a:xfrm>
                <a:off x="58506" y="58505"/>
                <a:ext cx="227750" cy="2277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52" y="21600"/>
                      <a:pt x="0" y="16748"/>
                      <a:pt x="0" y="10800"/>
                    </a:cubicBezTo>
                    <a:cubicBezTo>
                      <a:pt x="0" y="4851"/>
                      <a:pt x="4852" y="0"/>
                      <a:pt x="10800" y="0"/>
                    </a:cubicBezTo>
                    <a:cubicBezTo>
                      <a:pt x="16748" y="0"/>
                      <a:pt x="21600" y="4851"/>
                      <a:pt x="21600" y="10800"/>
                    </a:cubicBezTo>
                    <a:cubicBezTo>
                      <a:pt x="21600" y="16748"/>
                      <a:pt x="16748" y="21600"/>
                      <a:pt x="10800" y="2160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228594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4000"/>
              </a:p>
            </p:txBody>
          </p:sp>
        </p:grpSp>
      </p:grpSp>
      <p:grpSp>
        <p:nvGrpSpPr>
          <p:cNvPr id="15311" name="Group 15311"/>
          <p:cNvGrpSpPr/>
          <p:nvPr/>
        </p:nvGrpSpPr>
        <p:grpSpPr>
          <a:xfrm>
            <a:off x="3344916" y="4771298"/>
            <a:ext cx="1919480" cy="919012"/>
            <a:chOff x="0" y="0"/>
            <a:chExt cx="3838957" cy="1838024"/>
          </a:xfrm>
        </p:grpSpPr>
        <p:sp>
          <p:nvSpPr>
            <p:cNvPr id="15309" name="Shape 15309"/>
            <p:cNvSpPr/>
            <p:nvPr/>
          </p:nvSpPr>
          <p:spPr>
            <a:xfrm>
              <a:off x="0" y="0"/>
              <a:ext cx="3413615" cy="1071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/>
            <a:p>
              <a:pPr>
                <a:lnSpc>
                  <a:spcPts val="1600"/>
                </a:lnSpc>
                <a:spcBef>
                  <a:spcPts val="300"/>
                </a:spcBef>
                <a:defRPr sz="1800"/>
              </a:pPr>
              <a:r>
                <a:rPr lang="zh-CN" altLang="en-US" sz="1467" cap="all" dirty="0">
                  <a:solidFill>
                    <a:schemeClr val="accent5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点击添加标题</a:t>
              </a:r>
            </a:p>
          </p:txBody>
        </p:sp>
        <p:sp>
          <p:nvSpPr>
            <p:cNvPr id="15310" name="Shape 15310"/>
            <p:cNvSpPr/>
            <p:nvPr/>
          </p:nvSpPr>
          <p:spPr>
            <a:xfrm>
              <a:off x="0" y="1100120"/>
              <a:ext cx="3838957" cy="73790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algn="l">
                <a:lnSpc>
                  <a:spcPct val="130000"/>
                </a:lnSpc>
                <a:spcBef>
                  <a:spcPts val="600"/>
                </a:spcBef>
                <a:defRPr sz="1800" spc="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defRPr spc="0">
                  <a:solidFill>
                    <a:srgbClr val="000000"/>
                  </a:solidFill>
                </a:defRPr>
              </a:pPr>
              <a:r>
                <a:rPr lang="en-US" sz="933" dirty="0" err="1">
                  <a:solidFill>
                    <a:schemeClr val="bg1">
                      <a:lumMod val="50000"/>
                    </a:schemeClr>
                  </a:solidFill>
                </a:rPr>
                <a:t>Lorem</a:t>
              </a:r>
              <a:r>
                <a:rPr lang="en-US" sz="933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933" dirty="0" err="1">
                  <a:solidFill>
                    <a:schemeClr val="bg1">
                      <a:lumMod val="50000"/>
                    </a:schemeClr>
                  </a:solidFill>
                </a:rPr>
                <a:t>Ipsum</a:t>
              </a:r>
              <a:r>
                <a:rPr lang="en-US" sz="933" dirty="0">
                  <a:solidFill>
                    <a:schemeClr val="bg1">
                      <a:lumMod val="50000"/>
                    </a:schemeClr>
                  </a:solidFill>
                </a:rPr>
                <a:t> Dolor Sit </a:t>
              </a:r>
              <a:r>
                <a:rPr lang="en-US" sz="933" dirty="0" err="1">
                  <a:solidFill>
                    <a:schemeClr val="bg1">
                      <a:lumMod val="50000"/>
                    </a:schemeClr>
                  </a:solidFill>
                </a:rPr>
                <a:t>Amet</a:t>
              </a:r>
              <a:r>
                <a:rPr lang="en-US" sz="933" dirty="0">
                  <a:solidFill>
                    <a:schemeClr val="bg1">
                      <a:lumMod val="50000"/>
                    </a:schemeClr>
                  </a:solidFill>
                </a:rPr>
                <a:t>, </a:t>
              </a:r>
              <a:r>
                <a:rPr lang="en-US" sz="933" dirty="0" err="1">
                  <a:solidFill>
                    <a:schemeClr val="bg1">
                      <a:lumMod val="50000"/>
                    </a:schemeClr>
                  </a:solidFill>
                </a:rPr>
                <a:t>Consectetuer</a:t>
              </a:r>
              <a:r>
                <a:rPr lang="en-US" sz="933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933" dirty="0" err="1">
                  <a:solidFill>
                    <a:schemeClr val="bg1">
                      <a:lumMod val="50000"/>
                    </a:schemeClr>
                  </a:solidFill>
                </a:rPr>
                <a:t>Adipiscing</a:t>
              </a:r>
              <a:r>
                <a:rPr lang="en-US" sz="933" dirty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</a:p>
          </p:txBody>
        </p:sp>
      </p:grpSp>
      <p:grpSp>
        <p:nvGrpSpPr>
          <p:cNvPr id="15314" name="Group 15314"/>
          <p:cNvGrpSpPr/>
          <p:nvPr/>
        </p:nvGrpSpPr>
        <p:grpSpPr>
          <a:xfrm>
            <a:off x="8581789" y="4771297"/>
            <a:ext cx="1672427" cy="1004627"/>
            <a:chOff x="0" y="0"/>
            <a:chExt cx="3344852" cy="2009254"/>
          </a:xfrm>
        </p:grpSpPr>
        <p:sp>
          <p:nvSpPr>
            <p:cNvPr id="15312" name="Shape 15312"/>
            <p:cNvSpPr/>
            <p:nvPr/>
          </p:nvSpPr>
          <p:spPr>
            <a:xfrm>
              <a:off x="0" y="0"/>
              <a:ext cx="3197612" cy="1071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/>
            <a:p>
              <a:pPr>
                <a:lnSpc>
                  <a:spcPts val="1600"/>
                </a:lnSpc>
                <a:spcBef>
                  <a:spcPts val="300"/>
                </a:spcBef>
                <a:defRPr sz="1800"/>
              </a:pPr>
              <a:r>
                <a:rPr lang="zh-CN" altLang="en-US" sz="1467" cap="all" dirty="0">
                  <a:solidFill>
                    <a:schemeClr val="accent6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点击添加标题</a:t>
              </a:r>
            </a:p>
          </p:txBody>
        </p:sp>
        <p:sp>
          <p:nvSpPr>
            <p:cNvPr id="15313" name="Shape 15313"/>
            <p:cNvSpPr/>
            <p:nvPr/>
          </p:nvSpPr>
          <p:spPr>
            <a:xfrm>
              <a:off x="0" y="928891"/>
              <a:ext cx="3344852" cy="10803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algn="l">
                <a:lnSpc>
                  <a:spcPct val="130000"/>
                </a:lnSpc>
                <a:spcBef>
                  <a:spcPts val="600"/>
                </a:spcBef>
                <a:defRPr sz="1800" spc="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defRPr spc="0">
                  <a:solidFill>
                    <a:srgbClr val="000000"/>
                  </a:solidFill>
                </a:defRPr>
              </a:pPr>
              <a:r>
                <a:rPr sz="933" dirty="0">
                  <a:solidFill>
                    <a:schemeClr val="bg1">
                      <a:lumMod val="50000"/>
                    </a:schemeClr>
                  </a:solidFill>
                </a:rPr>
                <a:t>Lorem ipsum dolor sit amet, consectetuer adipiscing.</a:t>
              </a:r>
            </a:p>
          </p:txBody>
        </p:sp>
      </p:grpSp>
      <p:grpSp>
        <p:nvGrpSpPr>
          <p:cNvPr id="15317" name="Group 15317"/>
          <p:cNvGrpSpPr/>
          <p:nvPr/>
        </p:nvGrpSpPr>
        <p:grpSpPr>
          <a:xfrm>
            <a:off x="6149563" y="3307422"/>
            <a:ext cx="172381" cy="172381"/>
            <a:chOff x="0" y="0"/>
            <a:chExt cx="344761" cy="344761"/>
          </a:xfrm>
        </p:grpSpPr>
        <p:sp>
          <p:nvSpPr>
            <p:cNvPr id="15315" name="Shape 15315"/>
            <p:cNvSpPr/>
            <p:nvPr/>
          </p:nvSpPr>
          <p:spPr>
            <a:xfrm>
              <a:off x="0" y="0"/>
              <a:ext cx="344762" cy="344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52" y="21600"/>
                    <a:pt x="0" y="16748"/>
                    <a:pt x="0" y="10800"/>
                  </a:cubicBezTo>
                  <a:cubicBezTo>
                    <a:pt x="0" y="4852"/>
                    <a:pt x="4852" y="0"/>
                    <a:pt x="10800" y="0"/>
                  </a:cubicBezTo>
                  <a:cubicBezTo>
                    <a:pt x="16748" y="0"/>
                    <a:pt x="21600" y="4852"/>
                    <a:pt x="21600" y="10800"/>
                  </a:cubicBezTo>
                  <a:cubicBezTo>
                    <a:pt x="21600" y="16748"/>
                    <a:pt x="16748" y="21600"/>
                    <a:pt x="10800" y="21600"/>
                  </a:cubicBezTo>
                  <a:close/>
                </a:path>
              </a:pathLst>
            </a:custGeom>
            <a:solidFill>
              <a:srgbClr val="2D384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16" name="Shape 15316"/>
            <p:cNvSpPr/>
            <p:nvPr/>
          </p:nvSpPr>
          <p:spPr>
            <a:xfrm>
              <a:off x="58506" y="58505"/>
              <a:ext cx="227750" cy="227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4852" y="21600"/>
                    <a:pt x="0" y="16748"/>
                    <a:pt x="0" y="10800"/>
                  </a:cubicBezTo>
                  <a:cubicBezTo>
                    <a:pt x="0" y="4851"/>
                    <a:pt x="4852" y="0"/>
                    <a:pt x="10800" y="0"/>
                  </a:cubicBezTo>
                  <a:cubicBezTo>
                    <a:pt x="16748" y="0"/>
                    <a:pt x="21600" y="4851"/>
                    <a:pt x="21600" y="10800"/>
                  </a:cubicBezTo>
                  <a:cubicBezTo>
                    <a:pt x="21600" y="16748"/>
                    <a:pt x="16748" y="21600"/>
                    <a:pt x="10800" y="21600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sp>
        <p:nvSpPr>
          <p:cNvPr id="15318" name="Shape 15318"/>
          <p:cNvSpPr/>
          <p:nvPr/>
        </p:nvSpPr>
        <p:spPr>
          <a:xfrm>
            <a:off x="2520425" y="4811366"/>
            <a:ext cx="497583" cy="5121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22" h="21600" extrusionOk="0">
                <a:moveTo>
                  <a:pt x="15531" y="19735"/>
                </a:moveTo>
                <a:lnTo>
                  <a:pt x="9003" y="19933"/>
                </a:lnTo>
                <a:cubicBezTo>
                  <a:pt x="11586" y="17441"/>
                  <a:pt x="12925" y="12749"/>
                  <a:pt x="12138" y="8224"/>
                </a:cubicBezTo>
                <a:cubicBezTo>
                  <a:pt x="11653" y="5430"/>
                  <a:pt x="10564" y="3084"/>
                  <a:pt x="9048" y="1499"/>
                </a:cubicBezTo>
                <a:lnTo>
                  <a:pt x="15457" y="1499"/>
                </a:lnTo>
                <a:cubicBezTo>
                  <a:pt x="16472" y="2127"/>
                  <a:pt x="17355" y="3152"/>
                  <a:pt x="18046" y="4444"/>
                </a:cubicBezTo>
                <a:lnTo>
                  <a:pt x="13779" y="4444"/>
                </a:lnTo>
                <a:cubicBezTo>
                  <a:pt x="13368" y="4444"/>
                  <a:pt x="13021" y="4781"/>
                  <a:pt x="13021" y="5189"/>
                </a:cubicBezTo>
                <a:cubicBezTo>
                  <a:pt x="13021" y="5606"/>
                  <a:pt x="13368" y="5936"/>
                  <a:pt x="13779" y="5936"/>
                </a:cubicBezTo>
                <a:lnTo>
                  <a:pt x="18715" y="5936"/>
                </a:lnTo>
                <a:cubicBezTo>
                  <a:pt x="19010" y="6725"/>
                  <a:pt x="19245" y="7573"/>
                  <a:pt x="19401" y="8471"/>
                </a:cubicBezTo>
                <a:cubicBezTo>
                  <a:pt x="19495" y="8999"/>
                  <a:pt x="19539" y="9524"/>
                  <a:pt x="19568" y="10058"/>
                </a:cubicBezTo>
                <a:lnTo>
                  <a:pt x="15096" y="10058"/>
                </a:lnTo>
                <a:cubicBezTo>
                  <a:pt x="14685" y="10058"/>
                  <a:pt x="14338" y="10395"/>
                  <a:pt x="14338" y="10803"/>
                </a:cubicBezTo>
                <a:cubicBezTo>
                  <a:pt x="14338" y="11221"/>
                  <a:pt x="14685" y="11549"/>
                  <a:pt x="15096" y="11549"/>
                </a:cubicBezTo>
                <a:lnTo>
                  <a:pt x="19562" y="11549"/>
                </a:lnTo>
                <a:cubicBezTo>
                  <a:pt x="19481" y="13018"/>
                  <a:pt x="19185" y="14422"/>
                  <a:pt x="18701" y="15671"/>
                </a:cubicBezTo>
                <a:lnTo>
                  <a:pt x="13770" y="15671"/>
                </a:lnTo>
                <a:cubicBezTo>
                  <a:pt x="13359" y="15671"/>
                  <a:pt x="13021" y="16008"/>
                  <a:pt x="13021" y="16415"/>
                </a:cubicBezTo>
                <a:cubicBezTo>
                  <a:pt x="13021" y="16827"/>
                  <a:pt x="13359" y="17162"/>
                  <a:pt x="13770" y="17162"/>
                </a:cubicBezTo>
                <a:lnTo>
                  <a:pt x="17979" y="17162"/>
                </a:lnTo>
                <a:cubicBezTo>
                  <a:pt x="17318" y="18295"/>
                  <a:pt x="16502" y="19210"/>
                  <a:pt x="15531" y="19735"/>
                </a:cubicBezTo>
                <a:cubicBezTo>
                  <a:pt x="15531" y="19735"/>
                  <a:pt x="15531" y="19735"/>
                  <a:pt x="15531" y="19735"/>
                </a:cubicBezTo>
                <a:close/>
                <a:moveTo>
                  <a:pt x="6636" y="19809"/>
                </a:moveTo>
                <a:cubicBezTo>
                  <a:pt x="6452" y="19904"/>
                  <a:pt x="6268" y="19970"/>
                  <a:pt x="6083" y="20021"/>
                </a:cubicBezTo>
                <a:lnTo>
                  <a:pt x="5473" y="20042"/>
                </a:lnTo>
                <a:cubicBezTo>
                  <a:pt x="5371" y="20042"/>
                  <a:pt x="5275" y="20065"/>
                  <a:pt x="5193" y="20102"/>
                </a:cubicBezTo>
                <a:cubicBezTo>
                  <a:pt x="4877" y="20073"/>
                  <a:pt x="4576" y="19984"/>
                  <a:pt x="4267" y="19830"/>
                </a:cubicBezTo>
                <a:cubicBezTo>
                  <a:pt x="2987" y="19187"/>
                  <a:pt x="1999" y="17535"/>
                  <a:pt x="1633" y="15417"/>
                </a:cubicBezTo>
                <a:cubicBezTo>
                  <a:pt x="1132" y="12544"/>
                  <a:pt x="2244" y="9350"/>
                  <a:pt x="4060" y="8451"/>
                </a:cubicBezTo>
                <a:cubicBezTo>
                  <a:pt x="4487" y="8237"/>
                  <a:pt x="4921" y="8237"/>
                  <a:pt x="5326" y="8443"/>
                </a:cubicBezTo>
                <a:cubicBezTo>
                  <a:pt x="6069" y="8815"/>
                  <a:pt x="6650" y="9801"/>
                  <a:pt x="6870" y="11074"/>
                </a:cubicBezTo>
                <a:cubicBezTo>
                  <a:pt x="7202" y="12983"/>
                  <a:pt x="6407" y="14773"/>
                  <a:pt x="5466" y="15241"/>
                </a:cubicBezTo>
                <a:cubicBezTo>
                  <a:pt x="5259" y="15335"/>
                  <a:pt x="5083" y="15343"/>
                  <a:pt x="4892" y="15245"/>
                </a:cubicBezTo>
                <a:cubicBezTo>
                  <a:pt x="4582" y="15092"/>
                  <a:pt x="4200" y="14619"/>
                  <a:pt x="4052" y="13757"/>
                </a:cubicBezTo>
                <a:cubicBezTo>
                  <a:pt x="3869" y="12704"/>
                  <a:pt x="4296" y="11637"/>
                  <a:pt x="4804" y="11381"/>
                </a:cubicBezTo>
                <a:cubicBezTo>
                  <a:pt x="5178" y="11197"/>
                  <a:pt x="5333" y="10752"/>
                  <a:pt x="5142" y="10380"/>
                </a:cubicBezTo>
                <a:cubicBezTo>
                  <a:pt x="4958" y="10008"/>
                  <a:pt x="4509" y="9862"/>
                  <a:pt x="4134" y="10043"/>
                </a:cubicBezTo>
                <a:cubicBezTo>
                  <a:pt x="2971" y="10614"/>
                  <a:pt x="2279" y="12359"/>
                  <a:pt x="2568" y="14013"/>
                </a:cubicBezTo>
                <a:cubicBezTo>
                  <a:pt x="2781" y="15226"/>
                  <a:pt x="3383" y="16168"/>
                  <a:pt x="4216" y="16585"/>
                </a:cubicBezTo>
                <a:cubicBezTo>
                  <a:pt x="4826" y="16893"/>
                  <a:pt x="5510" y="16893"/>
                  <a:pt x="6135" y="16579"/>
                </a:cubicBezTo>
                <a:cubicBezTo>
                  <a:pt x="7797" y="15759"/>
                  <a:pt x="8776" y="13221"/>
                  <a:pt x="8357" y="10817"/>
                </a:cubicBezTo>
                <a:cubicBezTo>
                  <a:pt x="8167" y="9752"/>
                  <a:pt x="7769" y="8865"/>
                  <a:pt x="7224" y="8172"/>
                </a:cubicBezTo>
                <a:lnTo>
                  <a:pt x="10586" y="8172"/>
                </a:lnTo>
                <a:cubicBezTo>
                  <a:pt x="10601" y="8275"/>
                  <a:pt x="10631" y="8378"/>
                  <a:pt x="10652" y="8479"/>
                </a:cubicBezTo>
                <a:cubicBezTo>
                  <a:pt x="11477" y="13216"/>
                  <a:pt x="9674" y="18303"/>
                  <a:pt x="6636" y="19809"/>
                </a:cubicBezTo>
                <a:cubicBezTo>
                  <a:pt x="6636" y="19809"/>
                  <a:pt x="6636" y="19809"/>
                  <a:pt x="6636" y="19809"/>
                </a:cubicBezTo>
                <a:close/>
                <a:moveTo>
                  <a:pt x="21122" y="10803"/>
                </a:moveTo>
                <a:cubicBezTo>
                  <a:pt x="21122" y="10767"/>
                  <a:pt x="21106" y="10738"/>
                  <a:pt x="21106" y="10701"/>
                </a:cubicBezTo>
                <a:cubicBezTo>
                  <a:pt x="21099" y="9875"/>
                  <a:pt x="21032" y="9050"/>
                  <a:pt x="20886" y="8224"/>
                </a:cubicBezTo>
                <a:cubicBezTo>
                  <a:pt x="20231" y="4437"/>
                  <a:pt x="18465" y="1477"/>
                  <a:pt x="16037" y="103"/>
                </a:cubicBezTo>
                <a:cubicBezTo>
                  <a:pt x="15926" y="38"/>
                  <a:pt x="15795" y="0"/>
                  <a:pt x="15662" y="0"/>
                </a:cubicBezTo>
                <a:lnTo>
                  <a:pt x="6907" y="0"/>
                </a:lnTo>
                <a:cubicBezTo>
                  <a:pt x="6569" y="0"/>
                  <a:pt x="6268" y="228"/>
                  <a:pt x="6179" y="556"/>
                </a:cubicBezTo>
                <a:cubicBezTo>
                  <a:pt x="6092" y="886"/>
                  <a:pt x="6238" y="1227"/>
                  <a:pt x="6532" y="1396"/>
                </a:cubicBezTo>
                <a:cubicBezTo>
                  <a:pt x="8158" y="2317"/>
                  <a:pt x="9460" y="4241"/>
                  <a:pt x="10211" y="6673"/>
                </a:cubicBezTo>
                <a:lnTo>
                  <a:pt x="5207" y="6673"/>
                </a:lnTo>
                <a:cubicBezTo>
                  <a:pt x="5060" y="6673"/>
                  <a:pt x="4928" y="6725"/>
                  <a:pt x="4811" y="6798"/>
                </a:cubicBezTo>
                <a:cubicBezTo>
                  <a:pt x="4332" y="6783"/>
                  <a:pt x="3847" y="6878"/>
                  <a:pt x="3383" y="7105"/>
                </a:cubicBezTo>
                <a:cubicBezTo>
                  <a:pt x="941" y="8317"/>
                  <a:pt x="-478" y="12076"/>
                  <a:pt x="147" y="15664"/>
                </a:cubicBezTo>
                <a:cubicBezTo>
                  <a:pt x="603" y="18287"/>
                  <a:pt x="1853" y="20291"/>
                  <a:pt x="3582" y="21162"/>
                </a:cubicBezTo>
                <a:cubicBezTo>
                  <a:pt x="4172" y="21454"/>
                  <a:pt x="4788" y="21600"/>
                  <a:pt x="5414" y="21600"/>
                </a:cubicBezTo>
                <a:cubicBezTo>
                  <a:pt x="5701" y="21600"/>
                  <a:pt x="5989" y="21570"/>
                  <a:pt x="6275" y="21511"/>
                </a:cubicBezTo>
                <a:lnTo>
                  <a:pt x="15743" y="21227"/>
                </a:lnTo>
                <a:cubicBezTo>
                  <a:pt x="15854" y="21219"/>
                  <a:pt x="15964" y="21198"/>
                  <a:pt x="16060" y="21147"/>
                </a:cubicBezTo>
                <a:cubicBezTo>
                  <a:pt x="19105" y="19634"/>
                  <a:pt x="21083" y="15417"/>
                  <a:pt x="21099" y="10906"/>
                </a:cubicBezTo>
                <a:cubicBezTo>
                  <a:pt x="21106" y="10870"/>
                  <a:pt x="21122" y="10840"/>
                  <a:pt x="21122" y="10803"/>
                </a:cubicBezTo>
                <a:cubicBezTo>
                  <a:pt x="21122" y="10803"/>
                  <a:pt x="21122" y="10803"/>
                  <a:pt x="21122" y="1080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sp>
        <p:nvSpPr>
          <p:cNvPr id="15319" name="Shape 15319"/>
          <p:cNvSpPr/>
          <p:nvPr/>
        </p:nvSpPr>
        <p:spPr>
          <a:xfrm>
            <a:off x="7798186" y="4766128"/>
            <a:ext cx="526751" cy="6026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2" h="21423" extrusionOk="0">
                <a:moveTo>
                  <a:pt x="9273" y="7"/>
                </a:moveTo>
                <a:cubicBezTo>
                  <a:pt x="5150" y="-177"/>
                  <a:pt x="2432" y="2969"/>
                  <a:pt x="1276" y="4312"/>
                </a:cubicBezTo>
                <a:lnTo>
                  <a:pt x="1150" y="4444"/>
                </a:lnTo>
                <a:cubicBezTo>
                  <a:pt x="833" y="4809"/>
                  <a:pt x="474" y="5037"/>
                  <a:pt x="345" y="5103"/>
                </a:cubicBezTo>
                <a:cubicBezTo>
                  <a:pt x="303" y="5118"/>
                  <a:pt x="259" y="5144"/>
                  <a:pt x="219" y="5169"/>
                </a:cubicBezTo>
                <a:cubicBezTo>
                  <a:pt x="57" y="5275"/>
                  <a:pt x="-24" y="5457"/>
                  <a:pt x="18" y="5630"/>
                </a:cubicBezTo>
                <a:cubicBezTo>
                  <a:pt x="61" y="5803"/>
                  <a:pt x="223" y="5944"/>
                  <a:pt x="420" y="5982"/>
                </a:cubicBezTo>
                <a:cubicBezTo>
                  <a:pt x="584" y="6013"/>
                  <a:pt x="736" y="6007"/>
                  <a:pt x="1200" y="5696"/>
                </a:cubicBezTo>
                <a:cubicBezTo>
                  <a:pt x="1408" y="5557"/>
                  <a:pt x="1698" y="5319"/>
                  <a:pt x="1980" y="4993"/>
                </a:cubicBezTo>
                <a:lnTo>
                  <a:pt x="2105" y="4862"/>
                </a:lnTo>
                <a:cubicBezTo>
                  <a:pt x="3160" y="3635"/>
                  <a:pt x="5626" y="752"/>
                  <a:pt x="9198" y="908"/>
                </a:cubicBezTo>
                <a:cubicBezTo>
                  <a:pt x="12144" y="1095"/>
                  <a:pt x="14229" y="3043"/>
                  <a:pt x="15234" y="6531"/>
                </a:cubicBezTo>
                <a:cubicBezTo>
                  <a:pt x="15268" y="6649"/>
                  <a:pt x="15312" y="6715"/>
                  <a:pt x="15334" y="6772"/>
                </a:cubicBezTo>
                <a:cubicBezTo>
                  <a:pt x="15488" y="7342"/>
                  <a:pt x="15742" y="8054"/>
                  <a:pt x="16114" y="8288"/>
                </a:cubicBezTo>
                <a:cubicBezTo>
                  <a:pt x="16205" y="8346"/>
                  <a:pt x="16310" y="8376"/>
                  <a:pt x="16416" y="8376"/>
                </a:cubicBezTo>
                <a:cubicBezTo>
                  <a:pt x="16576" y="8376"/>
                  <a:pt x="16717" y="8323"/>
                  <a:pt x="16818" y="8200"/>
                </a:cubicBezTo>
                <a:cubicBezTo>
                  <a:pt x="16980" y="8004"/>
                  <a:pt x="16955" y="7714"/>
                  <a:pt x="16743" y="7563"/>
                </a:cubicBezTo>
                <a:cubicBezTo>
                  <a:pt x="16641" y="7448"/>
                  <a:pt x="16431" y="6965"/>
                  <a:pt x="16315" y="6531"/>
                </a:cubicBezTo>
                <a:cubicBezTo>
                  <a:pt x="16309" y="6506"/>
                  <a:pt x="16301" y="6489"/>
                  <a:pt x="16290" y="6465"/>
                </a:cubicBezTo>
                <a:cubicBezTo>
                  <a:pt x="16280" y="6435"/>
                  <a:pt x="16281" y="6369"/>
                  <a:pt x="16265" y="6311"/>
                </a:cubicBezTo>
                <a:cubicBezTo>
                  <a:pt x="16105" y="5758"/>
                  <a:pt x="15682" y="4288"/>
                  <a:pt x="14655" y="2907"/>
                </a:cubicBezTo>
                <a:cubicBezTo>
                  <a:pt x="13332" y="1124"/>
                  <a:pt x="11511" y="148"/>
                  <a:pt x="9273" y="7"/>
                </a:cubicBezTo>
                <a:close/>
                <a:moveTo>
                  <a:pt x="9600" y="2116"/>
                </a:moveTo>
                <a:cubicBezTo>
                  <a:pt x="7722" y="2286"/>
                  <a:pt x="6111" y="3296"/>
                  <a:pt x="4872" y="4488"/>
                </a:cubicBezTo>
                <a:cubicBezTo>
                  <a:pt x="4637" y="4715"/>
                  <a:pt x="4422" y="4959"/>
                  <a:pt x="4193" y="5191"/>
                </a:cubicBezTo>
                <a:cubicBezTo>
                  <a:pt x="3893" y="5495"/>
                  <a:pt x="3578" y="5801"/>
                  <a:pt x="3237" y="6070"/>
                </a:cubicBezTo>
                <a:cubicBezTo>
                  <a:pt x="2887" y="6346"/>
                  <a:pt x="2594" y="6543"/>
                  <a:pt x="2181" y="6750"/>
                </a:cubicBezTo>
                <a:cubicBezTo>
                  <a:pt x="1742" y="6970"/>
                  <a:pt x="1302" y="7173"/>
                  <a:pt x="848" y="7366"/>
                </a:cubicBezTo>
                <a:cubicBezTo>
                  <a:pt x="692" y="7433"/>
                  <a:pt x="572" y="7495"/>
                  <a:pt x="395" y="7541"/>
                </a:cubicBezTo>
                <a:cubicBezTo>
                  <a:pt x="124" y="7613"/>
                  <a:pt x="-58" y="7847"/>
                  <a:pt x="18" y="8090"/>
                </a:cubicBezTo>
                <a:cubicBezTo>
                  <a:pt x="92" y="8324"/>
                  <a:pt x="399" y="8469"/>
                  <a:pt x="672" y="8398"/>
                </a:cubicBezTo>
                <a:cubicBezTo>
                  <a:pt x="1203" y="8258"/>
                  <a:pt x="1676" y="8021"/>
                  <a:pt x="2156" y="7783"/>
                </a:cubicBezTo>
                <a:cubicBezTo>
                  <a:pt x="2562" y="7582"/>
                  <a:pt x="2966" y="7415"/>
                  <a:pt x="3338" y="7168"/>
                </a:cubicBezTo>
                <a:cubicBezTo>
                  <a:pt x="4064" y="6685"/>
                  <a:pt x="4674" y="6114"/>
                  <a:pt x="5249" y="5499"/>
                </a:cubicBezTo>
                <a:cubicBezTo>
                  <a:pt x="5482" y="5248"/>
                  <a:pt x="5744" y="5002"/>
                  <a:pt x="6004" y="4774"/>
                </a:cubicBezTo>
                <a:cubicBezTo>
                  <a:pt x="6146" y="4649"/>
                  <a:pt x="6280" y="4540"/>
                  <a:pt x="6431" y="4422"/>
                </a:cubicBezTo>
                <a:cubicBezTo>
                  <a:pt x="6508" y="4362"/>
                  <a:pt x="6602" y="4305"/>
                  <a:pt x="6683" y="4247"/>
                </a:cubicBezTo>
                <a:cubicBezTo>
                  <a:pt x="6723" y="4217"/>
                  <a:pt x="6768" y="4187"/>
                  <a:pt x="6809" y="4159"/>
                </a:cubicBezTo>
                <a:cubicBezTo>
                  <a:pt x="6820" y="4150"/>
                  <a:pt x="6887" y="4085"/>
                  <a:pt x="6909" y="4071"/>
                </a:cubicBezTo>
                <a:cubicBezTo>
                  <a:pt x="7271" y="3828"/>
                  <a:pt x="7659" y="3616"/>
                  <a:pt x="8066" y="3434"/>
                </a:cubicBezTo>
                <a:cubicBezTo>
                  <a:pt x="8448" y="3262"/>
                  <a:pt x="8832" y="3146"/>
                  <a:pt x="9298" y="3060"/>
                </a:cubicBezTo>
                <a:cubicBezTo>
                  <a:pt x="9454" y="3033"/>
                  <a:pt x="9485" y="3027"/>
                  <a:pt x="9600" y="3016"/>
                </a:cubicBezTo>
                <a:cubicBezTo>
                  <a:pt x="9883" y="2990"/>
                  <a:pt x="10128" y="2822"/>
                  <a:pt x="10128" y="2555"/>
                </a:cubicBezTo>
                <a:cubicBezTo>
                  <a:pt x="10128" y="2327"/>
                  <a:pt x="9883" y="2091"/>
                  <a:pt x="9600" y="2116"/>
                </a:cubicBezTo>
                <a:close/>
                <a:moveTo>
                  <a:pt x="11663" y="3610"/>
                </a:moveTo>
                <a:cubicBezTo>
                  <a:pt x="10418" y="3278"/>
                  <a:pt x="8918" y="3875"/>
                  <a:pt x="7538" y="5257"/>
                </a:cubicBezTo>
                <a:cubicBezTo>
                  <a:pt x="7520" y="5274"/>
                  <a:pt x="5553" y="7074"/>
                  <a:pt x="3489" y="8178"/>
                </a:cubicBezTo>
                <a:cubicBezTo>
                  <a:pt x="3472" y="8187"/>
                  <a:pt x="1973" y="8988"/>
                  <a:pt x="395" y="9364"/>
                </a:cubicBezTo>
                <a:cubicBezTo>
                  <a:pt x="118" y="9430"/>
                  <a:pt x="-59" y="9671"/>
                  <a:pt x="18" y="9913"/>
                </a:cubicBezTo>
                <a:cubicBezTo>
                  <a:pt x="92" y="10156"/>
                  <a:pt x="369" y="10309"/>
                  <a:pt x="647" y="10243"/>
                </a:cubicBezTo>
                <a:cubicBezTo>
                  <a:pt x="2363" y="9834"/>
                  <a:pt x="3948" y="8983"/>
                  <a:pt x="4017" y="8947"/>
                </a:cubicBezTo>
                <a:cubicBezTo>
                  <a:pt x="6256" y="7750"/>
                  <a:pt x="8300" y="5868"/>
                  <a:pt x="8318" y="5850"/>
                </a:cubicBezTo>
                <a:cubicBezTo>
                  <a:pt x="9156" y="5011"/>
                  <a:pt x="10394" y="4207"/>
                  <a:pt x="11361" y="4466"/>
                </a:cubicBezTo>
                <a:cubicBezTo>
                  <a:pt x="11931" y="4618"/>
                  <a:pt x="12334" y="4897"/>
                  <a:pt x="12543" y="5279"/>
                </a:cubicBezTo>
                <a:cubicBezTo>
                  <a:pt x="12793" y="5737"/>
                  <a:pt x="12778" y="6348"/>
                  <a:pt x="12492" y="6970"/>
                </a:cubicBezTo>
                <a:cubicBezTo>
                  <a:pt x="12463" y="7036"/>
                  <a:pt x="12429" y="7101"/>
                  <a:pt x="12392" y="7168"/>
                </a:cubicBezTo>
                <a:cubicBezTo>
                  <a:pt x="12757" y="7185"/>
                  <a:pt x="13102" y="7227"/>
                  <a:pt x="13448" y="7300"/>
                </a:cubicBezTo>
                <a:cubicBezTo>
                  <a:pt x="13839" y="6445"/>
                  <a:pt x="13848" y="5569"/>
                  <a:pt x="13473" y="4883"/>
                </a:cubicBezTo>
                <a:cubicBezTo>
                  <a:pt x="13139" y="4271"/>
                  <a:pt x="12509" y="3836"/>
                  <a:pt x="11663" y="3610"/>
                </a:cubicBezTo>
                <a:close/>
                <a:moveTo>
                  <a:pt x="11587" y="5696"/>
                </a:moveTo>
                <a:cubicBezTo>
                  <a:pt x="11353" y="5551"/>
                  <a:pt x="11024" y="5601"/>
                  <a:pt x="10858" y="5806"/>
                </a:cubicBezTo>
                <a:cubicBezTo>
                  <a:pt x="7794" y="9556"/>
                  <a:pt x="2252" y="11369"/>
                  <a:pt x="1175" y="11693"/>
                </a:cubicBezTo>
                <a:cubicBezTo>
                  <a:pt x="1153" y="11699"/>
                  <a:pt x="1154" y="11691"/>
                  <a:pt x="1150" y="11693"/>
                </a:cubicBezTo>
                <a:cubicBezTo>
                  <a:pt x="881" y="11782"/>
                  <a:pt x="746" y="12051"/>
                  <a:pt x="848" y="12286"/>
                </a:cubicBezTo>
                <a:cubicBezTo>
                  <a:pt x="927" y="12468"/>
                  <a:pt x="1116" y="12571"/>
                  <a:pt x="1326" y="12571"/>
                </a:cubicBezTo>
                <a:cubicBezTo>
                  <a:pt x="1386" y="12571"/>
                  <a:pt x="1445" y="12567"/>
                  <a:pt x="1502" y="12549"/>
                </a:cubicBezTo>
                <a:cubicBezTo>
                  <a:pt x="1502" y="12549"/>
                  <a:pt x="1527" y="12549"/>
                  <a:pt x="1527" y="12549"/>
                </a:cubicBezTo>
                <a:cubicBezTo>
                  <a:pt x="2216" y="12342"/>
                  <a:pt x="4655" y="11556"/>
                  <a:pt x="7186" y="10067"/>
                </a:cubicBezTo>
                <a:cubicBezTo>
                  <a:pt x="7897" y="8764"/>
                  <a:pt x="9207" y="7753"/>
                  <a:pt x="10807" y="7322"/>
                </a:cubicBezTo>
                <a:cubicBezTo>
                  <a:pt x="11122" y="7009"/>
                  <a:pt x="11433" y="6677"/>
                  <a:pt x="11713" y="6333"/>
                </a:cubicBezTo>
                <a:cubicBezTo>
                  <a:pt x="11879" y="6129"/>
                  <a:pt x="11820" y="5842"/>
                  <a:pt x="11587" y="5696"/>
                </a:cubicBezTo>
                <a:close/>
                <a:moveTo>
                  <a:pt x="12417" y="7739"/>
                </a:moveTo>
                <a:cubicBezTo>
                  <a:pt x="9559" y="7739"/>
                  <a:pt x="7236" y="9768"/>
                  <a:pt x="7236" y="12264"/>
                </a:cubicBezTo>
                <a:cubicBezTo>
                  <a:pt x="7236" y="14760"/>
                  <a:pt x="9559" y="16788"/>
                  <a:pt x="12417" y="16788"/>
                </a:cubicBezTo>
                <a:cubicBezTo>
                  <a:pt x="13326" y="16788"/>
                  <a:pt x="14189" y="16577"/>
                  <a:pt x="14932" y="16217"/>
                </a:cubicBezTo>
                <a:lnTo>
                  <a:pt x="19711" y="20391"/>
                </a:lnTo>
                <a:cubicBezTo>
                  <a:pt x="19908" y="20564"/>
                  <a:pt x="20181" y="20654"/>
                  <a:pt x="20440" y="20654"/>
                </a:cubicBezTo>
                <a:cubicBezTo>
                  <a:pt x="20698" y="20654"/>
                  <a:pt x="20946" y="20564"/>
                  <a:pt x="21144" y="20391"/>
                </a:cubicBezTo>
                <a:cubicBezTo>
                  <a:pt x="21541" y="20045"/>
                  <a:pt x="21541" y="19485"/>
                  <a:pt x="21144" y="19139"/>
                </a:cubicBezTo>
                <a:lnTo>
                  <a:pt x="16491" y="15075"/>
                </a:lnTo>
                <a:cubicBezTo>
                  <a:pt x="17196" y="14302"/>
                  <a:pt x="17623" y="13325"/>
                  <a:pt x="17623" y="12264"/>
                </a:cubicBezTo>
                <a:cubicBezTo>
                  <a:pt x="17623" y="9768"/>
                  <a:pt x="15275" y="7739"/>
                  <a:pt x="12417" y="7739"/>
                </a:cubicBezTo>
                <a:close/>
                <a:moveTo>
                  <a:pt x="12417" y="8903"/>
                </a:moveTo>
                <a:cubicBezTo>
                  <a:pt x="13661" y="8903"/>
                  <a:pt x="14784" y="9438"/>
                  <a:pt x="15485" y="10243"/>
                </a:cubicBezTo>
                <a:lnTo>
                  <a:pt x="15410" y="10287"/>
                </a:lnTo>
                <a:lnTo>
                  <a:pt x="15561" y="10441"/>
                </a:lnTo>
                <a:lnTo>
                  <a:pt x="15611" y="10397"/>
                </a:lnTo>
                <a:cubicBezTo>
                  <a:pt x="15650" y="10448"/>
                  <a:pt x="15700" y="10497"/>
                  <a:pt x="15737" y="10550"/>
                </a:cubicBezTo>
                <a:lnTo>
                  <a:pt x="15737" y="10946"/>
                </a:lnTo>
                <a:lnTo>
                  <a:pt x="15963" y="10946"/>
                </a:lnTo>
                <a:cubicBezTo>
                  <a:pt x="16161" y="11350"/>
                  <a:pt x="16265" y="11798"/>
                  <a:pt x="16265" y="12264"/>
                </a:cubicBezTo>
                <a:cubicBezTo>
                  <a:pt x="16265" y="12873"/>
                  <a:pt x="16063" y="13440"/>
                  <a:pt x="15737" y="13933"/>
                </a:cubicBezTo>
                <a:cubicBezTo>
                  <a:pt x="15621" y="13938"/>
                  <a:pt x="15543" y="13972"/>
                  <a:pt x="15485" y="14043"/>
                </a:cubicBezTo>
                <a:cubicBezTo>
                  <a:pt x="15426" y="14114"/>
                  <a:pt x="15388" y="14223"/>
                  <a:pt x="15385" y="14372"/>
                </a:cubicBezTo>
                <a:cubicBezTo>
                  <a:pt x="15311" y="14452"/>
                  <a:pt x="15242" y="14519"/>
                  <a:pt x="15158" y="14592"/>
                </a:cubicBezTo>
                <a:lnTo>
                  <a:pt x="15158" y="13933"/>
                </a:lnTo>
                <a:lnTo>
                  <a:pt x="14907" y="13933"/>
                </a:lnTo>
                <a:lnTo>
                  <a:pt x="14555" y="14197"/>
                </a:lnTo>
                <a:lnTo>
                  <a:pt x="14706" y="14350"/>
                </a:lnTo>
                <a:lnTo>
                  <a:pt x="14806" y="14262"/>
                </a:lnTo>
                <a:cubicBezTo>
                  <a:pt x="14832" y="14242"/>
                  <a:pt x="14864" y="14237"/>
                  <a:pt x="14882" y="14219"/>
                </a:cubicBezTo>
                <a:cubicBezTo>
                  <a:pt x="14879" y="14268"/>
                  <a:pt x="14882" y="14314"/>
                  <a:pt x="14882" y="14372"/>
                </a:cubicBezTo>
                <a:lnTo>
                  <a:pt x="14882" y="14834"/>
                </a:lnTo>
                <a:cubicBezTo>
                  <a:pt x="14218" y="15315"/>
                  <a:pt x="13345" y="15602"/>
                  <a:pt x="12417" y="15602"/>
                </a:cubicBezTo>
                <a:cubicBezTo>
                  <a:pt x="11485" y="15602"/>
                  <a:pt x="10643" y="15318"/>
                  <a:pt x="9977" y="14834"/>
                </a:cubicBezTo>
                <a:cubicBezTo>
                  <a:pt x="10017" y="14815"/>
                  <a:pt x="10052" y="14777"/>
                  <a:pt x="10078" y="14746"/>
                </a:cubicBezTo>
                <a:cubicBezTo>
                  <a:pt x="10140" y="14671"/>
                  <a:pt x="10179" y="14555"/>
                  <a:pt x="10179" y="14394"/>
                </a:cubicBezTo>
                <a:cubicBezTo>
                  <a:pt x="10179" y="14239"/>
                  <a:pt x="10142" y="14121"/>
                  <a:pt x="10078" y="14043"/>
                </a:cubicBezTo>
                <a:cubicBezTo>
                  <a:pt x="10015" y="13964"/>
                  <a:pt x="9925" y="13933"/>
                  <a:pt x="9801" y="13933"/>
                </a:cubicBezTo>
                <a:cubicBezTo>
                  <a:pt x="9674" y="13933"/>
                  <a:pt x="9562" y="13968"/>
                  <a:pt x="9500" y="14043"/>
                </a:cubicBezTo>
                <a:cubicBezTo>
                  <a:pt x="9448" y="14106"/>
                  <a:pt x="9433" y="14203"/>
                  <a:pt x="9424" y="14328"/>
                </a:cubicBezTo>
                <a:cubicBezTo>
                  <a:pt x="9375" y="14274"/>
                  <a:pt x="9319" y="14209"/>
                  <a:pt x="9273" y="14153"/>
                </a:cubicBezTo>
                <a:cubicBezTo>
                  <a:pt x="9258" y="14109"/>
                  <a:pt x="9250" y="14074"/>
                  <a:pt x="9223" y="14043"/>
                </a:cubicBezTo>
                <a:cubicBezTo>
                  <a:pt x="9203" y="14017"/>
                  <a:pt x="9174" y="13995"/>
                  <a:pt x="9148" y="13977"/>
                </a:cubicBezTo>
                <a:cubicBezTo>
                  <a:pt x="8899" y="13619"/>
                  <a:pt x="8723" y="13219"/>
                  <a:pt x="8645" y="12791"/>
                </a:cubicBezTo>
                <a:cubicBezTo>
                  <a:pt x="8707" y="12869"/>
                  <a:pt x="8823" y="12901"/>
                  <a:pt x="8946" y="12901"/>
                </a:cubicBezTo>
                <a:cubicBezTo>
                  <a:pt x="9074" y="12901"/>
                  <a:pt x="9161" y="12866"/>
                  <a:pt x="9223" y="12791"/>
                </a:cubicBezTo>
                <a:cubicBezTo>
                  <a:pt x="9285" y="12716"/>
                  <a:pt x="9324" y="12600"/>
                  <a:pt x="9324" y="12439"/>
                </a:cubicBezTo>
                <a:cubicBezTo>
                  <a:pt x="9324" y="12284"/>
                  <a:pt x="9287" y="12167"/>
                  <a:pt x="9223" y="12088"/>
                </a:cubicBezTo>
                <a:cubicBezTo>
                  <a:pt x="9160" y="12010"/>
                  <a:pt x="9070" y="11978"/>
                  <a:pt x="8946" y="11978"/>
                </a:cubicBezTo>
                <a:cubicBezTo>
                  <a:pt x="8820" y="11978"/>
                  <a:pt x="8706" y="12012"/>
                  <a:pt x="8645" y="12088"/>
                </a:cubicBezTo>
                <a:cubicBezTo>
                  <a:pt x="8622" y="12115"/>
                  <a:pt x="8608" y="12158"/>
                  <a:pt x="8594" y="12198"/>
                </a:cubicBezTo>
                <a:cubicBezTo>
                  <a:pt x="8604" y="11761"/>
                  <a:pt x="8711" y="11326"/>
                  <a:pt x="8896" y="10946"/>
                </a:cubicBezTo>
                <a:cubicBezTo>
                  <a:pt x="8909" y="10946"/>
                  <a:pt x="8932" y="10946"/>
                  <a:pt x="8946" y="10946"/>
                </a:cubicBezTo>
                <a:cubicBezTo>
                  <a:pt x="9074" y="10946"/>
                  <a:pt x="9161" y="10911"/>
                  <a:pt x="9223" y="10836"/>
                </a:cubicBezTo>
                <a:cubicBezTo>
                  <a:pt x="9285" y="10762"/>
                  <a:pt x="9324" y="10646"/>
                  <a:pt x="9324" y="10485"/>
                </a:cubicBezTo>
                <a:cubicBezTo>
                  <a:pt x="9324" y="10424"/>
                  <a:pt x="9307" y="10378"/>
                  <a:pt x="9298" y="10331"/>
                </a:cubicBezTo>
                <a:cubicBezTo>
                  <a:pt x="9993" y="9473"/>
                  <a:pt x="11124" y="8903"/>
                  <a:pt x="12417" y="8903"/>
                </a:cubicBezTo>
                <a:close/>
                <a:moveTo>
                  <a:pt x="10028" y="10550"/>
                </a:moveTo>
                <a:lnTo>
                  <a:pt x="9651" y="10792"/>
                </a:lnTo>
                <a:lnTo>
                  <a:pt x="9801" y="10946"/>
                </a:lnTo>
                <a:cubicBezTo>
                  <a:pt x="9801" y="10946"/>
                  <a:pt x="9927" y="10858"/>
                  <a:pt x="9927" y="10858"/>
                </a:cubicBezTo>
                <a:cubicBezTo>
                  <a:pt x="9954" y="10838"/>
                  <a:pt x="9984" y="10833"/>
                  <a:pt x="10003" y="10814"/>
                </a:cubicBezTo>
                <a:cubicBezTo>
                  <a:pt x="9999" y="10863"/>
                  <a:pt x="9977" y="10909"/>
                  <a:pt x="9977" y="10968"/>
                </a:cubicBezTo>
                <a:lnTo>
                  <a:pt x="9977" y="11451"/>
                </a:lnTo>
                <a:lnTo>
                  <a:pt x="10279" y="11451"/>
                </a:lnTo>
                <a:lnTo>
                  <a:pt x="10279" y="10550"/>
                </a:lnTo>
                <a:lnTo>
                  <a:pt x="10028" y="10550"/>
                </a:lnTo>
                <a:close/>
                <a:moveTo>
                  <a:pt x="10833" y="10550"/>
                </a:moveTo>
                <a:cubicBezTo>
                  <a:pt x="10704" y="10550"/>
                  <a:pt x="10618" y="10584"/>
                  <a:pt x="10556" y="10660"/>
                </a:cubicBezTo>
                <a:cubicBezTo>
                  <a:pt x="10494" y="10736"/>
                  <a:pt x="10455" y="10850"/>
                  <a:pt x="10455" y="11012"/>
                </a:cubicBezTo>
                <a:cubicBezTo>
                  <a:pt x="10455" y="11166"/>
                  <a:pt x="10491" y="11285"/>
                  <a:pt x="10556" y="11363"/>
                </a:cubicBezTo>
                <a:cubicBezTo>
                  <a:pt x="10619" y="11441"/>
                  <a:pt x="10708" y="11473"/>
                  <a:pt x="10833" y="11473"/>
                </a:cubicBezTo>
                <a:cubicBezTo>
                  <a:pt x="10959" y="11473"/>
                  <a:pt x="11073" y="11438"/>
                  <a:pt x="11134" y="11363"/>
                </a:cubicBezTo>
                <a:cubicBezTo>
                  <a:pt x="11196" y="11289"/>
                  <a:pt x="11210" y="11173"/>
                  <a:pt x="11210" y="11012"/>
                </a:cubicBezTo>
                <a:cubicBezTo>
                  <a:pt x="11210" y="10857"/>
                  <a:pt x="11172" y="10739"/>
                  <a:pt x="11109" y="10660"/>
                </a:cubicBezTo>
                <a:cubicBezTo>
                  <a:pt x="11046" y="10582"/>
                  <a:pt x="10956" y="10550"/>
                  <a:pt x="10833" y="10550"/>
                </a:cubicBezTo>
                <a:close/>
                <a:moveTo>
                  <a:pt x="11637" y="10550"/>
                </a:moveTo>
                <a:lnTo>
                  <a:pt x="11260" y="10792"/>
                </a:lnTo>
                <a:lnTo>
                  <a:pt x="11411" y="10946"/>
                </a:lnTo>
                <a:cubicBezTo>
                  <a:pt x="11411" y="10946"/>
                  <a:pt x="11537" y="10858"/>
                  <a:pt x="11537" y="10858"/>
                </a:cubicBezTo>
                <a:cubicBezTo>
                  <a:pt x="11563" y="10838"/>
                  <a:pt x="11570" y="10833"/>
                  <a:pt x="11587" y="10814"/>
                </a:cubicBezTo>
                <a:cubicBezTo>
                  <a:pt x="11585" y="10863"/>
                  <a:pt x="11587" y="10909"/>
                  <a:pt x="11587" y="10968"/>
                </a:cubicBezTo>
                <a:lnTo>
                  <a:pt x="11587" y="11451"/>
                </a:lnTo>
                <a:lnTo>
                  <a:pt x="11889" y="11451"/>
                </a:lnTo>
                <a:lnTo>
                  <a:pt x="11889" y="10550"/>
                </a:lnTo>
                <a:lnTo>
                  <a:pt x="11637" y="10550"/>
                </a:lnTo>
                <a:close/>
                <a:moveTo>
                  <a:pt x="12442" y="10550"/>
                </a:moveTo>
                <a:cubicBezTo>
                  <a:pt x="12316" y="10550"/>
                  <a:pt x="12227" y="10584"/>
                  <a:pt x="12166" y="10660"/>
                </a:cubicBezTo>
                <a:cubicBezTo>
                  <a:pt x="12103" y="10736"/>
                  <a:pt x="12065" y="10850"/>
                  <a:pt x="12065" y="11012"/>
                </a:cubicBezTo>
                <a:cubicBezTo>
                  <a:pt x="12065" y="11166"/>
                  <a:pt x="12103" y="11285"/>
                  <a:pt x="12166" y="11363"/>
                </a:cubicBezTo>
                <a:cubicBezTo>
                  <a:pt x="12228" y="11441"/>
                  <a:pt x="12319" y="11473"/>
                  <a:pt x="12442" y="11473"/>
                </a:cubicBezTo>
                <a:cubicBezTo>
                  <a:pt x="12570" y="11473"/>
                  <a:pt x="12682" y="11438"/>
                  <a:pt x="12744" y="11363"/>
                </a:cubicBezTo>
                <a:cubicBezTo>
                  <a:pt x="12805" y="11289"/>
                  <a:pt x="12819" y="11173"/>
                  <a:pt x="12819" y="11012"/>
                </a:cubicBezTo>
                <a:cubicBezTo>
                  <a:pt x="12819" y="10857"/>
                  <a:pt x="12782" y="10739"/>
                  <a:pt x="12719" y="10660"/>
                </a:cubicBezTo>
                <a:cubicBezTo>
                  <a:pt x="12654" y="10582"/>
                  <a:pt x="12566" y="10550"/>
                  <a:pt x="12442" y="10550"/>
                </a:cubicBezTo>
                <a:close/>
                <a:moveTo>
                  <a:pt x="13247" y="10550"/>
                </a:moveTo>
                <a:cubicBezTo>
                  <a:pt x="13120" y="10550"/>
                  <a:pt x="13032" y="10584"/>
                  <a:pt x="12970" y="10660"/>
                </a:cubicBezTo>
                <a:cubicBezTo>
                  <a:pt x="12909" y="10736"/>
                  <a:pt x="12870" y="10850"/>
                  <a:pt x="12870" y="11012"/>
                </a:cubicBezTo>
                <a:cubicBezTo>
                  <a:pt x="12870" y="11166"/>
                  <a:pt x="12907" y="11285"/>
                  <a:pt x="12970" y="11363"/>
                </a:cubicBezTo>
                <a:cubicBezTo>
                  <a:pt x="13033" y="11441"/>
                  <a:pt x="13123" y="11473"/>
                  <a:pt x="13247" y="11473"/>
                </a:cubicBezTo>
                <a:cubicBezTo>
                  <a:pt x="13374" y="11473"/>
                  <a:pt x="13487" y="11438"/>
                  <a:pt x="13549" y="11363"/>
                </a:cubicBezTo>
                <a:cubicBezTo>
                  <a:pt x="13611" y="11289"/>
                  <a:pt x="13624" y="11173"/>
                  <a:pt x="13624" y="11012"/>
                </a:cubicBezTo>
                <a:cubicBezTo>
                  <a:pt x="13624" y="10857"/>
                  <a:pt x="13587" y="10739"/>
                  <a:pt x="13524" y="10660"/>
                </a:cubicBezTo>
                <a:cubicBezTo>
                  <a:pt x="13460" y="10582"/>
                  <a:pt x="13370" y="10550"/>
                  <a:pt x="13247" y="10550"/>
                </a:cubicBezTo>
                <a:close/>
                <a:moveTo>
                  <a:pt x="14052" y="10550"/>
                </a:moveTo>
                <a:lnTo>
                  <a:pt x="13675" y="10792"/>
                </a:lnTo>
                <a:lnTo>
                  <a:pt x="13825" y="10946"/>
                </a:lnTo>
                <a:cubicBezTo>
                  <a:pt x="13825" y="10946"/>
                  <a:pt x="13951" y="10858"/>
                  <a:pt x="13951" y="10858"/>
                </a:cubicBezTo>
                <a:cubicBezTo>
                  <a:pt x="13976" y="10838"/>
                  <a:pt x="14009" y="10833"/>
                  <a:pt x="14027" y="10814"/>
                </a:cubicBezTo>
                <a:cubicBezTo>
                  <a:pt x="14022" y="10863"/>
                  <a:pt x="14001" y="10909"/>
                  <a:pt x="14001" y="10968"/>
                </a:cubicBezTo>
                <a:lnTo>
                  <a:pt x="14001" y="11451"/>
                </a:lnTo>
                <a:lnTo>
                  <a:pt x="14303" y="11451"/>
                </a:lnTo>
                <a:lnTo>
                  <a:pt x="14303" y="10550"/>
                </a:lnTo>
                <a:lnTo>
                  <a:pt x="14052" y="10550"/>
                </a:lnTo>
                <a:close/>
                <a:moveTo>
                  <a:pt x="14857" y="10550"/>
                </a:moveTo>
                <a:cubicBezTo>
                  <a:pt x="14857" y="10550"/>
                  <a:pt x="14479" y="10792"/>
                  <a:pt x="14479" y="10792"/>
                </a:cubicBezTo>
                <a:lnTo>
                  <a:pt x="14630" y="10946"/>
                </a:lnTo>
                <a:lnTo>
                  <a:pt x="14756" y="10858"/>
                </a:lnTo>
                <a:cubicBezTo>
                  <a:pt x="14782" y="10838"/>
                  <a:pt x="14789" y="10833"/>
                  <a:pt x="14806" y="10814"/>
                </a:cubicBezTo>
                <a:cubicBezTo>
                  <a:pt x="14804" y="10863"/>
                  <a:pt x="14806" y="10909"/>
                  <a:pt x="14806" y="10968"/>
                </a:cubicBezTo>
                <a:lnTo>
                  <a:pt x="14806" y="11451"/>
                </a:lnTo>
                <a:lnTo>
                  <a:pt x="15108" y="11451"/>
                </a:lnTo>
                <a:lnTo>
                  <a:pt x="15108" y="10550"/>
                </a:lnTo>
                <a:lnTo>
                  <a:pt x="14857" y="10550"/>
                </a:lnTo>
                <a:close/>
                <a:moveTo>
                  <a:pt x="10833" y="10748"/>
                </a:moveTo>
                <a:cubicBezTo>
                  <a:pt x="10866" y="10748"/>
                  <a:pt x="10893" y="10752"/>
                  <a:pt x="10908" y="10792"/>
                </a:cubicBezTo>
                <a:cubicBezTo>
                  <a:pt x="10924" y="10833"/>
                  <a:pt x="10933" y="10911"/>
                  <a:pt x="10933" y="11012"/>
                </a:cubicBezTo>
                <a:cubicBezTo>
                  <a:pt x="10933" y="11113"/>
                  <a:pt x="10924" y="11169"/>
                  <a:pt x="10908" y="11209"/>
                </a:cubicBezTo>
                <a:cubicBezTo>
                  <a:pt x="10893" y="11249"/>
                  <a:pt x="10867" y="11275"/>
                  <a:pt x="10833" y="11275"/>
                </a:cubicBezTo>
                <a:cubicBezTo>
                  <a:pt x="10797" y="11275"/>
                  <a:pt x="10772" y="11270"/>
                  <a:pt x="10757" y="11231"/>
                </a:cubicBezTo>
                <a:cubicBezTo>
                  <a:pt x="10742" y="11193"/>
                  <a:pt x="10732" y="11115"/>
                  <a:pt x="10732" y="11012"/>
                </a:cubicBezTo>
                <a:cubicBezTo>
                  <a:pt x="10732" y="10908"/>
                  <a:pt x="10742" y="10831"/>
                  <a:pt x="10757" y="10792"/>
                </a:cubicBezTo>
                <a:cubicBezTo>
                  <a:pt x="10772" y="10753"/>
                  <a:pt x="10797" y="10748"/>
                  <a:pt x="10833" y="10748"/>
                </a:cubicBezTo>
                <a:close/>
                <a:moveTo>
                  <a:pt x="12442" y="10748"/>
                </a:moveTo>
                <a:cubicBezTo>
                  <a:pt x="12478" y="10748"/>
                  <a:pt x="12503" y="10752"/>
                  <a:pt x="12518" y="10792"/>
                </a:cubicBezTo>
                <a:cubicBezTo>
                  <a:pt x="12533" y="10833"/>
                  <a:pt x="12543" y="10911"/>
                  <a:pt x="12543" y="11012"/>
                </a:cubicBezTo>
                <a:cubicBezTo>
                  <a:pt x="12543" y="11113"/>
                  <a:pt x="12532" y="11169"/>
                  <a:pt x="12518" y="11209"/>
                </a:cubicBezTo>
                <a:cubicBezTo>
                  <a:pt x="12503" y="11249"/>
                  <a:pt x="12478" y="11275"/>
                  <a:pt x="12442" y="11275"/>
                </a:cubicBezTo>
                <a:cubicBezTo>
                  <a:pt x="12408" y="11275"/>
                  <a:pt x="12381" y="11270"/>
                  <a:pt x="12367" y="11231"/>
                </a:cubicBezTo>
                <a:cubicBezTo>
                  <a:pt x="12351" y="11193"/>
                  <a:pt x="12342" y="11115"/>
                  <a:pt x="12342" y="11012"/>
                </a:cubicBezTo>
                <a:cubicBezTo>
                  <a:pt x="12342" y="10908"/>
                  <a:pt x="12351" y="10831"/>
                  <a:pt x="12367" y="10792"/>
                </a:cubicBezTo>
                <a:cubicBezTo>
                  <a:pt x="12381" y="10753"/>
                  <a:pt x="12408" y="10748"/>
                  <a:pt x="12442" y="10748"/>
                </a:cubicBezTo>
                <a:close/>
                <a:moveTo>
                  <a:pt x="13247" y="10748"/>
                </a:moveTo>
                <a:cubicBezTo>
                  <a:pt x="13281" y="10748"/>
                  <a:pt x="13308" y="10752"/>
                  <a:pt x="13322" y="10792"/>
                </a:cubicBezTo>
                <a:cubicBezTo>
                  <a:pt x="13337" y="10833"/>
                  <a:pt x="13348" y="10911"/>
                  <a:pt x="13348" y="11012"/>
                </a:cubicBezTo>
                <a:cubicBezTo>
                  <a:pt x="13348" y="11113"/>
                  <a:pt x="13337" y="11169"/>
                  <a:pt x="13322" y="11209"/>
                </a:cubicBezTo>
                <a:cubicBezTo>
                  <a:pt x="13307" y="11249"/>
                  <a:pt x="13282" y="11275"/>
                  <a:pt x="13247" y="11275"/>
                </a:cubicBezTo>
                <a:cubicBezTo>
                  <a:pt x="13212" y="11275"/>
                  <a:pt x="13186" y="11270"/>
                  <a:pt x="13172" y="11231"/>
                </a:cubicBezTo>
                <a:cubicBezTo>
                  <a:pt x="13157" y="11193"/>
                  <a:pt x="13146" y="11115"/>
                  <a:pt x="13146" y="11012"/>
                </a:cubicBezTo>
                <a:cubicBezTo>
                  <a:pt x="13146" y="10908"/>
                  <a:pt x="13157" y="10831"/>
                  <a:pt x="13172" y="10792"/>
                </a:cubicBezTo>
                <a:cubicBezTo>
                  <a:pt x="13186" y="10753"/>
                  <a:pt x="13212" y="10748"/>
                  <a:pt x="13247" y="10748"/>
                </a:cubicBezTo>
                <a:close/>
                <a:moveTo>
                  <a:pt x="5979" y="11956"/>
                </a:moveTo>
                <a:cubicBezTo>
                  <a:pt x="4518" y="12729"/>
                  <a:pt x="2612" y="13686"/>
                  <a:pt x="1125" y="14241"/>
                </a:cubicBezTo>
                <a:cubicBezTo>
                  <a:pt x="862" y="14339"/>
                  <a:pt x="736" y="14602"/>
                  <a:pt x="848" y="14834"/>
                </a:cubicBezTo>
                <a:cubicBezTo>
                  <a:pt x="933" y="15007"/>
                  <a:pt x="1123" y="15097"/>
                  <a:pt x="1326" y="15097"/>
                </a:cubicBezTo>
                <a:cubicBezTo>
                  <a:pt x="1394" y="15097"/>
                  <a:pt x="1460" y="15100"/>
                  <a:pt x="1527" y="15075"/>
                </a:cubicBezTo>
                <a:cubicBezTo>
                  <a:pt x="2885" y="14568"/>
                  <a:pt x="4578" y="13740"/>
                  <a:pt x="5979" y="13010"/>
                </a:cubicBezTo>
                <a:cubicBezTo>
                  <a:pt x="5958" y="12838"/>
                  <a:pt x="5928" y="12661"/>
                  <a:pt x="5928" y="12483"/>
                </a:cubicBezTo>
                <a:cubicBezTo>
                  <a:pt x="5928" y="12303"/>
                  <a:pt x="5957" y="12131"/>
                  <a:pt x="5979" y="11956"/>
                </a:cubicBezTo>
                <a:close/>
                <a:moveTo>
                  <a:pt x="10028" y="11956"/>
                </a:moveTo>
                <a:cubicBezTo>
                  <a:pt x="9900" y="11956"/>
                  <a:pt x="9814" y="11990"/>
                  <a:pt x="9751" y="12066"/>
                </a:cubicBezTo>
                <a:cubicBezTo>
                  <a:pt x="9690" y="12140"/>
                  <a:pt x="9651" y="12256"/>
                  <a:pt x="9651" y="12417"/>
                </a:cubicBezTo>
                <a:cubicBezTo>
                  <a:pt x="9651" y="12572"/>
                  <a:pt x="9687" y="12691"/>
                  <a:pt x="9751" y="12769"/>
                </a:cubicBezTo>
                <a:cubicBezTo>
                  <a:pt x="9814" y="12847"/>
                  <a:pt x="9903" y="12879"/>
                  <a:pt x="10028" y="12879"/>
                </a:cubicBezTo>
                <a:cubicBezTo>
                  <a:pt x="10155" y="12879"/>
                  <a:pt x="10268" y="12844"/>
                  <a:pt x="10330" y="12769"/>
                </a:cubicBezTo>
                <a:cubicBezTo>
                  <a:pt x="10392" y="12694"/>
                  <a:pt x="10405" y="12578"/>
                  <a:pt x="10405" y="12417"/>
                </a:cubicBezTo>
                <a:cubicBezTo>
                  <a:pt x="10405" y="12262"/>
                  <a:pt x="10368" y="12145"/>
                  <a:pt x="10304" y="12066"/>
                </a:cubicBezTo>
                <a:cubicBezTo>
                  <a:pt x="10242" y="11988"/>
                  <a:pt x="10151" y="11956"/>
                  <a:pt x="10028" y="11956"/>
                </a:cubicBezTo>
                <a:close/>
                <a:moveTo>
                  <a:pt x="10833" y="11956"/>
                </a:moveTo>
                <a:lnTo>
                  <a:pt x="10455" y="12198"/>
                </a:lnTo>
                <a:lnTo>
                  <a:pt x="10606" y="12352"/>
                </a:lnTo>
                <a:lnTo>
                  <a:pt x="10732" y="12264"/>
                </a:lnTo>
                <a:cubicBezTo>
                  <a:pt x="10759" y="12243"/>
                  <a:pt x="10764" y="12239"/>
                  <a:pt x="10782" y="12220"/>
                </a:cubicBezTo>
                <a:cubicBezTo>
                  <a:pt x="10780" y="12269"/>
                  <a:pt x="10782" y="12315"/>
                  <a:pt x="10782" y="12373"/>
                </a:cubicBezTo>
                <a:cubicBezTo>
                  <a:pt x="10782" y="12373"/>
                  <a:pt x="10782" y="12857"/>
                  <a:pt x="10782" y="12857"/>
                </a:cubicBezTo>
                <a:lnTo>
                  <a:pt x="11084" y="12857"/>
                </a:lnTo>
                <a:lnTo>
                  <a:pt x="11084" y="11956"/>
                </a:lnTo>
                <a:lnTo>
                  <a:pt x="10833" y="11956"/>
                </a:lnTo>
                <a:close/>
                <a:moveTo>
                  <a:pt x="11637" y="11956"/>
                </a:moveTo>
                <a:cubicBezTo>
                  <a:pt x="11509" y="11956"/>
                  <a:pt x="11424" y="11990"/>
                  <a:pt x="11361" y="12066"/>
                </a:cubicBezTo>
                <a:cubicBezTo>
                  <a:pt x="11300" y="12140"/>
                  <a:pt x="11260" y="12256"/>
                  <a:pt x="11260" y="12417"/>
                </a:cubicBezTo>
                <a:cubicBezTo>
                  <a:pt x="11260" y="12572"/>
                  <a:pt x="11298" y="12691"/>
                  <a:pt x="11361" y="12769"/>
                </a:cubicBezTo>
                <a:cubicBezTo>
                  <a:pt x="11424" y="12847"/>
                  <a:pt x="11514" y="12879"/>
                  <a:pt x="11637" y="12879"/>
                </a:cubicBezTo>
                <a:cubicBezTo>
                  <a:pt x="11766" y="12879"/>
                  <a:pt x="11877" y="12844"/>
                  <a:pt x="11939" y="12769"/>
                </a:cubicBezTo>
                <a:cubicBezTo>
                  <a:pt x="12000" y="12694"/>
                  <a:pt x="12015" y="12578"/>
                  <a:pt x="12015" y="12417"/>
                </a:cubicBezTo>
                <a:cubicBezTo>
                  <a:pt x="12015" y="12262"/>
                  <a:pt x="11977" y="12145"/>
                  <a:pt x="11914" y="12066"/>
                </a:cubicBezTo>
                <a:cubicBezTo>
                  <a:pt x="11851" y="11988"/>
                  <a:pt x="11761" y="11956"/>
                  <a:pt x="11637" y="11956"/>
                </a:cubicBezTo>
                <a:close/>
                <a:moveTo>
                  <a:pt x="12442" y="11956"/>
                </a:moveTo>
                <a:cubicBezTo>
                  <a:pt x="12442" y="11956"/>
                  <a:pt x="12065" y="12198"/>
                  <a:pt x="12065" y="12198"/>
                </a:cubicBezTo>
                <a:lnTo>
                  <a:pt x="12216" y="12352"/>
                </a:lnTo>
                <a:lnTo>
                  <a:pt x="12342" y="12264"/>
                </a:lnTo>
                <a:cubicBezTo>
                  <a:pt x="12368" y="12243"/>
                  <a:pt x="12375" y="12239"/>
                  <a:pt x="12392" y="12220"/>
                </a:cubicBezTo>
                <a:cubicBezTo>
                  <a:pt x="12390" y="12269"/>
                  <a:pt x="12392" y="12315"/>
                  <a:pt x="12392" y="12373"/>
                </a:cubicBezTo>
                <a:lnTo>
                  <a:pt x="12392" y="12857"/>
                </a:lnTo>
                <a:lnTo>
                  <a:pt x="12694" y="12857"/>
                </a:lnTo>
                <a:lnTo>
                  <a:pt x="12694" y="11956"/>
                </a:lnTo>
                <a:lnTo>
                  <a:pt x="12442" y="11956"/>
                </a:lnTo>
                <a:close/>
                <a:moveTo>
                  <a:pt x="13247" y="11956"/>
                </a:moveTo>
                <a:cubicBezTo>
                  <a:pt x="13120" y="11956"/>
                  <a:pt x="13032" y="11990"/>
                  <a:pt x="12970" y="12066"/>
                </a:cubicBezTo>
                <a:cubicBezTo>
                  <a:pt x="12909" y="12140"/>
                  <a:pt x="12870" y="12256"/>
                  <a:pt x="12870" y="12417"/>
                </a:cubicBezTo>
                <a:cubicBezTo>
                  <a:pt x="12870" y="12572"/>
                  <a:pt x="12907" y="12691"/>
                  <a:pt x="12970" y="12769"/>
                </a:cubicBezTo>
                <a:cubicBezTo>
                  <a:pt x="13033" y="12847"/>
                  <a:pt x="13123" y="12879"/>
                  <a:pt x="13247" y="12879"/>
                </a:cubicBezTo>
                <a:cubicBezTo>
                  <a:pt x="13374" y="12879"/>
                  <a:pt x="13487" y="12844"/>
                  <a:pt x="13549" y="12769"/>
                </a:cubicBezTo>
                <a:cubicBezTo>
                  <a:pt x="13611" y="12694"/>
                  <a:pt x="13624" y="12578"/>
                  <a:pt x="13624" y="12417"/>
                </a:cubicBezTo>
                <a:cubicBezTo>
                  <a:pt x="13624" y="12262"/>
                  <a:pt x="13587" y="12145"/>
                  <a:pt x="13524" y="12066"/>
                </a:cubicBezTo>
                <a:cubicBezTo>
                  <a:pt x="13460" y="11988"/>
                  <a:pt x="13370" y="11956"/>
                  <a:pt x="13247" y="11956"/>
                </a:cubicBezTo>
                <a:close/>
                <a:moveTo>
                  <a:pt x="14052" y="11956"/>
                </a:moveTo>
                <a:cubicBezTo>
                  <a:pt x="13926" y="11956"/>
                  <a:pt x="13837" y="11990"/>
                  <a:pt x="13775" y="12066"/>
                </a:cubicBezTo>
                <a:cubicBezTo>
                  <a:pt x="13713" y="12140"/>
                  <a:pt x="13675" y="12256"/>
                  <a:pt x="13675" y="12417"/>
                </a:cubicBezTo>
                <a:cubicBezTo>
                  <a:pt x="13675" y="12572"/>
                  <a:pt x="13711" y="12691"/>
                  <a:pt x="13775" y="12769"/>
                </a:cubicBezTo>
                <a:cubicBezTo>
                  <a:pt x="13838" y="12847"/>
                  <a:pt x="13928" y="12879"/>
                  <a:pt x="14052" y="12879"/>
                </a:cubicBezTo>
                <a:cubicBezTo>
                  <a:pt x="14179" y="12879"/>
                  <a:pt x="14291" y="12844"/>
                  <a:pt x="14354" y="12769"/>
                </a:cubicBezTo>
                <a:cubicBezTo>
                  <a:pt x="14416" y="12694"/>
                  <a:pt x="14429" y="12578"/>
                  <a:pt x="14429" y="12417"/>
                </a:cubicBezTo>
                <a:cubicBezTo>
                  <a:pt x="14429" y="12262"/>
                  <a:pt x="14392" y="12145"/>
                  <a:pt x="14328" y="12066"/>
                </a:cubicBezTo>
                <a:cubicBezTo>
                  <a:pt x="14266" y="11988"/>
                  <a:pt x="14177" y="11956"/>
                  <a:pt x="14052" y="11956"/>
                </a:cubicBezTo>
                <a:close/>
                <a:moveTo>
                  <a:pt x="14857" y="11956"/>
                </a:moveTo>
                <a:cubicBezTo>
                  <a:pt x="14857" y="11956"/>
                  <a:pt x="14479" y="12198"/>
                  <a:pt x="14479" y="12198"/>
                </a:cubicBezTo>
                <a:lnTo>
                  <a:pt x="14630" y="12352"/>
                </a:lnTo>
                <a:lnTo>
                  <a:pt x="14756" y="12264"/>
                </a:lnTo>
                <a:cubicBezTo>
                  <a:pt x="14782" y="12243"/>
                  <a:pt x="14789" y="12239"/>
                  <a:pt x="14806" y="12220"/>
                </a:cubicBezTo>
                <a:cubicBezTo>
                  <a:pt x="14804" y="12269"/>
                  <a:pt x="14806" y="12315"/>
                  <a:pt x="14806" y="12373"/>
                </a:cubicBezTo>
                <a:lnTo>
                  <a:pt x="14806" y="12857"/>
                </a:lnTo>
                <a:lnTo>
                  <a:pt x="15108" y="12857"/>
                </a:lnTo>
                <a:lnTo>
                  <a:pt x="15108" y="11956"/>
                </a:lnTo>
                <a:lnTo>
                  <a:pt x="14857" y="11956"/>
                </a:lnTo>
                <a:close/>
                <a:moveTo>
                  <a:pt x="15661" y="11956"/>
                </a:moveTo>
                <a:cubicBezTo>
                  <a:pt x="15534" y="11956"/>
                  <a:pt x="15447" y="11990"/>
                  <a:pt x="15385" y="12066"/>
                </a:cubicBezTo>
                <a:cubicBezTo>
                  <a:pt x="15323" y="12140"/>
                  <a:pt x="15284" y="12256"/>
                  <a:pt x="15284" y="12417"/>
                </a:cubicBezTo>
                <a:cubicBezTo>
                  <a:pt x="15284" y="12572"/>
                  <a:pt x="15321" y="12691"/>
                  <a:pt x="15385" y="12769"/>
                </a:cubicBezTo>
                <a:cubicBezTo>
                  <a:pt x="15447" y="12847"/>
                  <a:pt x="15537" y="12879"/>
                  <a:pt x="15661" y="12879"/>
                </a:cubicBezTo>
                <a:cubicBezTo>
                  <a:pt x="15789" y="12879"/>
                  <a:pt x="15901" y="12844"/>
                  <a:pt x="15963" y="12769"/>
                </a:cubicBezTo>
                <a:cubicBezTo>
                  <a:pt x="16024" y="12694"/>
                  <a:pt x="16039" y="12578"/>
                  <a:pt x="16039" y="12417"/>
                </a:cubicBezTo>
                <a:cubicBezTo>
                  <a:pt x="16039" y="12262"/>
                  <a:pt x="16001" y="12145"/>
                  <a:pt x="15938" y="12066"/>
                </a:cubicBezTo>
                <a:cubicBezTo>
                  <a:pt x="15874" y="11988"/>
                  <a:pt x="15785" y="11956"/>
                  <a:pt x="15661" y="11956"/>
                </a:cubicBezTo>
                <a:close/>
                <a:moveTo>
                  <a:pt x="10028" y="12154"/>
                </a:moveTo>
                <a:cubicBezTo>
                  <a:pt x="10062" y="12154"/>
                  <a:pt x="10088" y="12157"/>
                  <a:pt x="10103" y="12198"/>
                </a:cubicBezTo>
                <a:cubicBezTo>
                  <a:pt x="10117" y="12238"/>
                  <a:pt x="10128" y="12318"/>
                  <a:pt x="10128" y="12417"/>
                </a:cubicBezTo>
                <a:cubicBezTo>
                  <a:pt x="10128" y="12518"/>
                  <a:pt x="10117" y="12575"/>
                  <a:pt x="10103" y="12615"/>
                </a:cubicBezTo>
                <a:cubicBezTo>
                  <a:pt x="10089" y="12655"/>
                  <a:pt x="10062" y="12681"/>
                  <a:pt x="10028" y="12681"/>
                </a:cubicBezTo>
                <a:cubicBezTo>
                  <a:pt x="9993" y="12681"/>
                  <a:pt x="9966" y="12677"/>
                  <a:pt x="9952" y="12637"/>
                </a:cubicBezTo>
                <a:cubicBezTo>
                  <a:pt x="9937" y="12600"/>
                  <a:pt x="9927" y="12521"/>
                  <a:pt x="9927" y="12417"/>
                </a:cubicBezTo>
                <a:cubicBezTo>
                  <a:pt x="9927" y="12314"/>
                  <a:pt x="9937" y="12237"/>
                  <a:pt x="9952" y="12198"/>
                </a:cubicBezTo>
                <a:cubicBezTo>
                  <a:pt x="9966" y="12159"/>
                  <a:pt x="9993" y="12154"/>
                  <a:pt x="10028" y="12154"/>
                </a:cubicBezTo>
                <a:close/>
                <a:moveTo>
                  <a:pt x="11637" y="12154"/>
                </a:moveTo>
                <a:cubicBezTo>
                  <a:pt x="11671" y="12154"/>
                  <a:pt x="11697" y="12157"/>
                  <a:pt x="11713" y="12198"/>
                </a:cubicBezTo>
                <a:cubicBezTo>
                  <a:pt x="11726" y="12238"/>
                  <a:pt x="11738" y="12318"/>
                  <a:pt x="11738" y="12417"/>
                </a:cubicBezTo>
                <a:cubicBezTo>
                  <a:pt x="11738" y="12518"/>
                  <a:pt x="11726" y="12575"/>
                  <a:pt x="11713" y="12615"/>
                </a:cubicBezTo>
                <a:cubicBezTo>
                  <a:pt x="11699" y="12655"/>
                  <a:pt x="11671" y="12681"/>
                  <a:pt x="11637" y="12681"/>
                </a:cubicBezTo>
                <a:cubicBezTo>
                  <a:pt x="11603" y="12681"/>
                  <a:pt x="11577" y="12677"/>
                  <a:pt x="11562" y="12637"/>
                </a:cubicBezTo>
                <a:cubicBezTo>
                  <a:pt x="11547" y="12600"/>
                  <a:pt x="11537" y="12521"/>
                  <a:pt x="11537" y="12417"/>
                </a:cubicBezTo>
                <a:cubicBezTo>
                  <a:pt x="11537" y="12314"/>
                  <a:pt x="11547" y="12237"/>
                  <a:pt x="11562" y="12198"/>
                </a:cubicBezTo>
                <a:cubicBezTo>
                  <a:pt x="11577" y="12159"/>
                  <a:pt x="11603" y="12154"/>
                  <a:pt x="11637" y="12154"/>
                </a:cubicBezTo>
                <a:close/>
                <a:moveTo>
                  <a:pt x="13247" y="12154"/>
                </a:moveTo>
                <a:cubicBezTo>
                  <a:pt x="13281" y="12154"/>
                  <a:pt x="13308" y="12157"/>
                  <a:pt x="13322" y="12198"/>
                </a:cubicBezTo>
                <a:cubicBezTo>
                  <a:pt x="13337" y="12238"/>
                  <a:pt x="13348" y="12318"/>
                  <a:pt x="13348" y="12417"/>
                </a:cubicBezTo>
                <a:cubicBezTo>
                  <a:pt x="13348" y="12518"/>
                  <a:pt x="13337" y="12575"/>
                  <a:pt x="13322" y="12615"/>
                </a:cubicBezTo>
                <a:cubicBezTo>
                  <a:pt x="13307" y="12655"/>
                  <a:pt x="13282" y="12681"/>
                  <a:pt x="13247" y="12681"/>
                </a:cubicBezTo>
                <a:cubicBezTo>
                  <a:pt x="13212" y="12681"/>
                  <a:pt x="13186" y="12677"/>
                  <a:pt x="13172" y="12637"/>
                </a:cubicBezTo>
                <a:cubicBezTo>
                  <a:pt x="13157" y="12600"/>
                  <a:pt x="13146" y="12521"/>
                  <a:pt x="13146" y="12417"/>
                </a:cubicBezTo>
                <a:cubicBezTo>
                  <a:pt x="13146" y="12314"/>
                  <a:pt x="13157" y="12237"/>
                  <a:pt x="13172" y="12198"/>
                </a:cubicBezTo>
                <a:cubicBezTo>
                  <a:pt x="13186" y="12159"/>
                  <a:pt x="13212" y="12154"/>
                  <a:pt x="13247" y="12154"/>
                </a:cubicBezTo>
                <a:close/>
                <a:moveTo>
                  <a:pt x="14052" y="12154"/>
                </a:moveTo>
                <a:cubicBezTo>
                  <a:pt x="14087" y="12154"/>
                  <a:pt x="14112" y="12157"/>
                  <a:pt x="14127" y="12198"/>
                </a:cubicBezTo>
                <a:cubicBezTo>
                  <a:pt x="14141" y="12238"/>
                  <a:pt x="14152" y="12318"/>
                  <a:pt x="14152" y="12417"/>
                </a:cubicBezTo>
                <a:cubicBezTo>
                  <a:pt x="14152" y="12518"/>
                  <a:pt x="14140" y="12575"/>
                  <a:pt x="14127" y="12615"/>
                </a:cubicBezTo>
                <a:cubicBezTo>
                  <a:pt x="14112" y="12655"/>
                  <a:pt x="14087" y="12681"/>
                  <a:pt x="14052" y="12681"/>
                </a:cubicBezTo>
                <a:cubicBezTo>
                  <a:pt x="14018" y="12681"/>
                  <a:pt x="13990" y="12677"/>
                  <a:pt x="13976" y="12637"/>
                </a:cubicBezTo>
                <a:cubicBezTo>
                  <a:pt x="13961" y="12600"/>
                  <a:pt x="13976" y="12521"/>
                  <a:pt x="13976" y="12417"/>
                </a:cubicBezTo>
                <a:cubicBezTo>
                  <a:pt x="13976" y="12314"/>
                  <a:pt x="13961" y="12237"/>
                  <a:pt x="13976" y="12198"/>
                </a:cubicBezTo>
                <a:cubicBezTo>
                  <a:pt x="13990" y="12159"/>
                  <a:pt x="14018" y="12154"/>
                  <a:pt x="14052" y="12154"/>
                </a:cubicBezTo>
                <a:close/>
                <a:moveTo>
                  <a:pt x="15661" y="12154"/>
                </a:moveTo>
                <a:cubicBezTo>
                  <a:pt x="15697" y="12154"/>
                  <a:pt x="15722" y="12157"/>
                  <a:pt x="15737" y="12198"/>
                </a:cubicBezTo>
                <a:cubicBezTo>
                  <a:pt x="15752" y="12238"/>
                  <a:pt x="15762" y="12318"/>
                  <a:pt x="15762" y="12417"/>
                </a:cubicBezTo>
                <a:cubicBezTo>
                  <a:pt x="15762" y="12518"/>
                  <a:pt x="15752" y="12575"/>
                  <a:pt x="15737" y="12615"/>
                </a:cubicBezTo>
                <a:cubicBezTo>
                  <a:pt x="15723" y="12655"/>
                  <a:pt x="15698" y="12681"/>
                  <a:pt x="15661" y="12681"/>
                </a:cubicBezTo>
                <a:cubicBezTo>
                  <a:pt x="15628" y="12681"/>
                  <a:pt x="15602" y="12677"/>
                  <a:pt x="15586" y="12637"/>
                </a:cubicBezTo>
                <a:cubicBezTo>
                  <a:pt x="15571" y="12600"/>
                  <a:pt x="15561" y="12521"/>
                  <a:pt x="15561" y="12417"/>
                </a:cubicBezTo>
                <a:cubicBezTo>
                  <a:pt x="15561" y="12314"/>
                  <a:pt x="15571" y="12237"/>
                  <a:pt x="15586" y="12198"/>
                </a:cubicBezTo>
                <a:cubicBezTo>
                  <a:pt x="15602" y="12159"/>
                  <a:pt x="15628" y="12154"/>
                  <a:pt x="15661" y="12154"/>
                </a:cubicBezTo>
                <a:close/>
                <a:moveTo>
                  <a:pt x="8946" y="12176"/>
                </a:moveTo>
                <a:cubicBezTo>
                  <a:pt x="8982" y="12176"/>
                  <a:pt x="9008" y="12201"/>
                  <a:pt x="9022" y="12242"/>
                </a:cubicBezTo>
                <a:cubicBezTo>
                  <a:pt x="9037" y="12282"/>
                  <a:pt x="9022" y="12340"/>
                  <a:pt x="9022" y="12439"/>
                </a:cubicBezTo>
                <a:cubicBezTo>
                  <a:pt x="9022" y="12540"/>
                  <a:pt x="9036" y="12619"/>
                  <a:pt x="9022" y="12659"/>
                </a:cubicBezTo>
                <a:cubicBezTo>
                  <a:pt x="9008" y="12699"/>
                  <a:pt x="8982" y="12703"/>
                  <a:pt x="8946" y="12703"/>
                </a:cubicBezTo>
                <a:cubicBezTo>
                  <a:pt x="8913" y="12703"/>
                  <a:pt x="8886" y="12699"/>
                  <a:pt x="8871" y="12659"/>
                </a:cubicBezTo>
                <a:cubicBezTo>
                  <a:pt x="8856" y="12622"/>
                  <a:pt x="8846" y="12543"/>
                  <a:pt x="8846" y="12439"/>
                </a:cubicBezTo>
                <a:cubicBezTo>
                  <a:pt x="8846" y="12336"/>
                  <a:pt x="8856" y="12259"/>
                  <a:pt x="8871" y="12220"/>
                </a:cubicBezTo>
                <a:cubicBezTo>
                  <a:pt x="8886" y="12181"/>
                  <a:pt x="8913" y="12176"/>
                  <a:pt x="8946" y="12176"/>
                </a:cubicBezTo>
                <a:close/>
                <a:moveTo>
                  <a:pt x="10833" y="14065"/>
                </a:moveTo>
                <a:cubicBezTo>
                  <a:pt x="10704" y="14065"/>
                  <a:pt x="10618" y="14099"/>
                  <a:pt x="10556" y="14175"/>
                </a:cubicBezTo>
                <a:cubicBezTo>
                  <a:pt x="10494" y="14250"/>
                  <a:pt x="10455" y="14364"/>
                  <a:pt x="10455" y="14526"/>
                </a:cubicBezTo>
                <a:cubicBezTo>
                  <a:pt x="10455" y="14680"/>
                  <a:pt x="10491" y="14799"/>
                  <a:pt x="10556" y="14877"/>
                </a:cubicBezTo>
                <a:cubicBezTo>
                  <a:pt x="10619" y="14956"/>
                  <a:pt x="10708" y="14987"/>
                  <a:pt x="10833" y="14987"/>
                </a:cubicBezTo>
                <a:cubicBezTo>
                  <a:pt x="10959" y="14987"/>
                  <a:pt x="11073" y="14953"/>
                  <a:pt x="11134" y="14877"/>
                </a:cubicBezTo>
                <a:cubicBezTo>
                  <a:pt x="11196" y="14803"/>
                  <a:pt x="11210" y="14686"/>
                  <a:pt x="11210" y="14526"/>
                </a:cubicBezTo>
                <a:cubicBezTo>
                  <a:pt x="11210" y="14371"/>
                  <a:pt x="11172" y="14253"/>
                  <a:pt x="11109" y="14175"/>
                </a:cubicBezTo>
                <a:cubicBezTo>
                  <a:pt x="11046" y="14096"/>
                  <a:pt x="10956" y="14065"/>
                  <a:pt x="10833" y="14065"/>
                </a:cubicBezTo>
                <a:close/>
                <a:moveTo>
                  <a:pt x="11637" y="14065"/>
                </a:moveTo>
                <a:cubicBezTo>
                  <a:pt x="11637" y="14065"/>
                  <a:pt x="11260" y="14306"/>
                  <a:pt x="11260" y="14306"/>
                </a:cubicBezTo>
                <a:lnTo>
                  <a:pt x="11411" y="14460"/>
                </a:lnTo>
                <a:lnTo>
                  <a:pt x="11537" y="14372"/>
                </a:lnTo>
                <a:cubicBezTo>
                  <a:pt x="11563" y="14352"/>
                  <a:pt x="11570" y="14347"/>
                  <a:pt x="11587" y="14328"/>
                </a:cubicBezTo>
                <a:cubicBezTo>
                  <a:pt x="11585" y="14378"/>
                  <a:pt x="11587" y="14423"/>
                  <a:pt x="11587" y="14482"/>
                </a:cubicBezTo>
                <a:lnTo>
                  <a:pt x="11587" y="14965"/>
                </a:lnTo>
                <a:lnTo>
                  <a:pt x="11889" y="14965"/>
                </a:lnTo>
                <a:lnTo>
                  <a:pt x="11889" y="14065"/>
                </a:lnTo>
                <a:lnTo>
                  <a:pt x="11637" y="14065"/>
                </a:lnTo>
                <a:close/>
                <a:moveTo>
                  <a:pt x="12442" y="14065"/>
                </a:moveTo>
                <a:cubicBezTo>
                  <a:pt x="12442" y="14065"/>
                  <a:pt x="12065" y="14306"/>
                  <a:pt x="12065" y="14306"/>
                </a:cubicBezTo>
                <a:lnTo>
                  <a:pt x="12216" y="14460"/>
                </a:lnTo>
                <a:lnTo>
                  <a:pt x="12342" y="14372"/>
                </a:lnTo>
                <a:cubicBezTo>
                  <a:pt x="12368" y="14352"/>
                  <a:pt x="12375" y="14347"/>
                  <a:pt x="12392" y="14328"/>
                </a:cubicBezTo>
                <a:cubicBezTo>
                  <a:pt x="12390" y="14378"/>
                  <a:pt x="12392" y="14423"/>
                  <a:pt x="12392" y="14482"/>
                </a:cubicBezTo>
                <a:lnTo>
                  <a:pt x="12392" y="14965"/>
                </a:lnTo>
                <a:lnTo>
                  <a:pt x="12694" y="14965"/>
                </a:lnTo>
                <a:lnTo>
                  <a:pt x="12694" y="14065"/>
                </a:lnTo>
                <a:lnTo>
                  <a:pt x="12442" y="14065"/>
                </a:lnTo>
                <a:close/>
                <a:moveTo>
                  <a:pt x="13247" y="14065"/>
                </a:moveTo>
                <a:cubicBezTo>
                  <a:pt x="13247" y="14065"/>
                  <a:pt x="12870" y="14306"/>
                  <a:pt x="12870" y="14306"/>
                </a:cubicBezTo>
                <a:lnTo>
                  <a:pt x="13021" y="14460"/>
                </a:lnTo>
                <a:lnTo>
                  <a:pt x="13146" y="14372"/>
                </a:lnTo>
                <a:cubicBezTo>
                  <a:pt x="13172" y="14352"/>
                  <a:pt x="13179" y="14347"/>
                  <a:pt x="13197" y="14328"/>
                </a:cubicBezTo>
                <a:cubicBezTo>
                  <a:pt x="13194" y="14378"/>
                  <a:pt x="13197" y="14423"/>
                  <a:pt x="13197" y="14482"/>
                </a:cubicBezTo>
                <a:lnTo>
                  <a:pt x="13197" y="14965"/>
                </a:lnTo>
                <a:lnTo>
                  <a:pt x="13498" y="14965"/>
                </a:lnTo>
                <a:lnTo>
                  <a:pt x="13498" y="14065"/>
                </a:lnTo>
                <a:lnTo>
                  <a:pt x="13247" y="14065"/>
                </a:lnTo>
                <a:close/>
                <a:moveTo>
                  <a:pt x="14052" y="14065"/>
                </a:moveTo>
                <a:cubicBezTo>
                  <a:pt x="13926" y="14065"/>
                  <a:pt x="13837" y="14099"/>
                  <a:pt x="13775" y="14175"/>
                </a:cubicBezTo>
                <a:cubicBezTo>
                  <a:pt x="13713" y="14250"/>
                  <a:pt x="13675" y="14364"/>
                  <a:pt x="13675" y="14526"/>
                </a:cubicBezTo>
                <a:cubicBezTo>
                  <a:pt x="13675" y="14680"/>
                  <a:pt x="13711" y="14799"/>
                  <a:pt x="13775" y="14877"/>
                </a:cubicBezTo>
                <a:cubicBezTo>
                  <a:pt x="13838" y="14956"/>
                  <a:pt x="13928" y="14987"/>
                  <a:pt x="14052" y="14987"/>
                </a:cubicBezTo>
                <a:cubicBezTo>
                  <a:pt x="14179" y="14987"/>
                  <a:pt x="14291" y="14953"/>
                  <a:pt x="14354" y="14877"/>
                </a:cubicBezTo>
                <a:cubicBezTo>
                  <a:pt x="14416" y="14803"/>
                  <a:pt x="14429" y="14686"/>
                  <a:pt x="14429" y="14526"/>
                </a:cubicBezTo>
                <a:cubicBezTo>
                  <a:pt x="14429" y="14371"/>
                  <a:pt x="14392" y="14253"/>
                  <a:pt x="14328" y="14175"/>
                </a:cubicBezTo>
                <a:cubicBezTo>
                  <a:pt x="14266" y="14096"/>
                  <a:pt x="14177" y="14065"/>
                  <a:pt x="14052" y="14065"/>
                </a:cubicBezTo>
                <a:close/>
                <a:moveTo>
                  <a:pt x="9801" y="14131"/>
                </a:moveTo>
                <a:cubicBezTo>
                  <a:pt x="9836" y="14131"/>
                  <a:pt x="9862" y="14134"/>
                  <a:pt x="9877" y="14175"/>
                </a:cubicBezTo>
                <a:cubicBezTo>
                  <a:pt x="9891" y="14215"/>
                  <a:pt x="9877" y="14293"/>
                  <a:pt x="9877" y="14394"/>
                </a:cubicBezTo>
                <a:cubicBezTo>
                  <a:pt x="9877" y="14494"/>
                  <a:pt x="9891" y="14574"/>
                  <a:pt x="9877" y="14614"/>
                </a:cubicBezTo>
                <a:cubicBezTo>
                  <a:pt x="9863" y="14654"/>
                  <a:pt x="9836" y="14658"/>
                  <a:pt x="9801" y="14658"/>
                </a:cubicBezTo>
                <a:cubicBezTo>
                  <a:pt x="9793" y="14658"/>
                  <a:pt x="9783" y="14659"/>
                  <a:pt x="9776" y="14658"/>
                </a:cubicBezTo>
                <a:cubicBezTo>
                  <a:pt x="9762" y="14646"/>
                  <a:pt x="9740" y="14648"/>
                  <a:pt x="9726" y="14636"/>
                </a:cubicBezTo>
                <a:cubicBezTo>
                  <a:pt x="9722" y="14629"/>
                  <a:pt x="9728" y="14621"/>
                  <a:pt x="9726" y="14614"/>
                </a:cubicBezTo>
                <a:cubicBezTo>
                  <a:pt x="9711" y="14575"/>
                  <a:pt x="9701" y="14497"/>
                  <a:pt x="9701" y="14394"/>
                </a:cubicBezTo>
                <a:cubicBezTo>
                  <a:pt x="9701" y="14290"/>
                  <a:pt x="9711" y="14213"/>
                  <a:pt x="9726" y="14175"/>
                </a:cubicBezTo>
                <a:cubicBezTo>
                  <a:pt x="9740" y="14136"/>
                  <a:pt x="9767" y="14131"/>
                  <a:pt x="9801" y="14131"/>
                </a:cubicBezTo>
                <a:close/>
                <a:moveTo>
                  <a:pt x="10833" y="14262"/>
                </a:moveTo>
                <a:cubicBezTo>
                  <a:pt x="10866" y="14262"/>
                  <a:pt x="10893" y="14266"/>
                  <a:pt x="10908" y="14306"/>
                </a:cubicBezTo>
                <a:cubicBezTo>
                  <a:pt x="10924" y="14347"/>
                  <a:pt x="10933" y="14424"/>
                  <a:pt x="10933" y="14526"/>
                </a:cubicBezTo>
                <a:cubicBezTo>
                  <a:pt x="10933" y="14626"/>
                  <a:pt x="10924" y="14684"/>
                  <a:pt x="10908" y="14724"/>
                </a:cubicBezTo>
                <a:cubicBezTo>
                  <a:pt x="10893" y="14764"/>
                  <a:pt x="10867" y="14790"/>
                  <a:pt x="10833" y="14790"/>
                </a:cubicBezTo>
                <a:cubicBezTo>
                  <a:pt x="10797" y="14790"/>
                  <a:pt x="10772" y="14784"/>
                  <a:pt x="10757" y="14746"/>
                </a:cubicBezTo>
                <a:cubicBezTo>
                  <a:pt x="10742" y="14707"/>
                  <a:pt x="10732" y="14628"/>
                  <a:pt x="10732" y="14526"/>
                </a:cubicBezTo>
                <a:cubicBezTo>
                  <a:pt x="10732" y="14422"/>
                  <a:pt x="10742" y="14345"/>
                  <a:pt x="10757" y="14306"/>
                </a:cubicBezTo>
                <a:cubicBezTo>
                  <a:pt x="10772" y="14268"/>
                  <a:pt x="10797" y="14262"/>
                  <a:pt x="10833" y="14262"/>
                </a:cubicBezTo>
                <a:close/>
                <a:moveTo>
                  <a:pt x="14052" y="14262"/>
                </a:moveTo>
                <a:cubicBezTo>
                  <a:pt x="14087" y="14262"/>
                  <a:pt x="14112" y="14266"/>
                  <a:pt x="14127" y="14306"/>
                </a:cubicBezTo>
                <a:cubicBezTo>
                  <a:pt x="14141" y="14347"/>
                  <a:pt x="14152" y="14424"/>
                  <a:pt x="14152" y="14526"/>
                </a:cubicBezTo>
                <a:cubicBezTo>
                  <a:pt x="14152" y="14626"/>
                  <a:pt x="14140" y="14684"/>
                  <a:pt x="14127" y="14724"/>
                </a:cubicBezTo>
                <a:cubicBezTo>
                  <a:pt x="14112" y="14764"/>
                  <a:pt x="14087" y="14790"/>
                  <a:pt x="14052" y="14790"/>
                </a:cubicBezTo>
                <a:cubicBezTo>
                  <a:pt x="14018" y="14790"/>
                  <a:pt x="13990" y="14784"/>
                  <a:pt x="13976" y="14746"/>
                </a:cubicBezTo>
                <a:cubicBezTo>
                  <a:pt x="13961" y="14707"/>
                  <a:pt x="13976" y="14628"/>
                  <a:pt x="13976" y="14526"/>
                </a:cubicBezTo>
                <a:cubicBezTo>
                  <a:pt x="13976" y="14422"/>
                  <a:pt x="13961" y="14345"/>
                  <a:pt x="13976" y="14306"/>
                </a:cubicBezTo>
                <a:cubicBezTo>
                  <a:pt x="13990" y="14268"/>
                  <a:pt x="14018" y="14262"/>
                  <a:pt x="14052" y="14262"/>
                </a:cubicBezTo>
                <a:close/>
                <a:moveTo>
                  <a:pt x="6733" y="14768"/>
                </a:moveTo>
                <a:cubicBezTo>
                  <a:pt x="6563" y="14865"/>
                  <a:pt x="6390" y="14947"/>
                  <a:pt x="6205" y="15053"/>
                </a:cubicBezTo>
                <a:cubicBezTo>
                  <a:pt x="4907" y="15800"/>
                  <a:pt x="3449" y="16660"/>
                  <a:pt x="2810" y="16810"/>
                </a:cubicBezTo>
                <a:cubicBezTo>
                  <a:pt x="2532" y="16875"/>
                  <a:pt x="2359" y="17118"/>
                  <a:pt x="2432" y="17360"/>
                </a:cubicBezTo>
                <a:cubicBezTo>
                  <a:pt x="2496" y="17563"/>
                  <a:pt x="2707" y="17711"/>
                  <a:pt x="2935" y="17711"/>
                </a:cubicBezTo>
                <a:cubicBezTo>
                  <a:pt x="2981" y="17711"/>
                  <a:pt x="3015" y="17700"/>
                  <a:pt x="3061" y="17689"/>
                </a:cubicBezTo>
                <a:cubicBezTo>
                  <a:pt x="3863" y="17500"/>
                  <a:pt x="5287" y="16684"/>
                  <a:pt x="6783" y="15822"/>
                </a:cubicBezTo>
                <a:cubicBezTo>
                  <a:pt x="6919" y="15745"/>
                  <a:pt x="7069" y="15661"/>
                  <a:pt x="7211" y="15580"/>
                </a:cubicBezTo>
                <a:cubicBezTo>
                  <a:pt x="7032" y="15319"/>
                  <a:pt x="6858" y="15056"/>
                  <a:pt x="6733" y="14768"/>
                </a:cubicBezTo>
                <a:close/>
                <a:moveTo>
                  <a:pt x="7915" y="16173"/>
                </a:moveTo>
                <a:cubicBezTo>
                  <a:pt x="7183" y="16567"/>
                  <a:pt x="6196" y="17163"/>
                  <a:pt x="4922" y="17975"/>
                </a:cubicBezTo>
                <a:cubicBezTo>
                  <a:pt x="4646" y="18151"/>
                  <a:pt x="4411" y="18312"/>
                  <a:pt x="4243" y="18414"/>
                </a:cubicBezTo>
                <a:cubicBezTo>
                  <a:pt x="4010" y="18559"/>
                  <a:pt x="3952" y="18846"/>
                  <a:pt x="4117" y="19051"/>
                </a:cubicBezTo>
                <a:cubicBezTo>
                  <a:pt x="4219" y="19176"/>
                  <a:pt x="4382" y="19227"/>
                  <a:pt x="4545" y="19227"/>
                </a:cubicBezTo>
                <a:cubicBezTo>
                  <a:pt x="4648" y="19227"/>
                  <a:pt x="4755" y="19217"/>
                  <a:pt x="4847" y="19161"/>
                </a:cubicBezTo>
                <a:cubicBezTo>
                  <a:pt x="5019" y="19054"/>
                  <a:pt x="5270" y="18900"/>
                  <a:pt x="5551" y="18721"/>
                </a:cubicBezTo>
                <a:cubicBezTo>
                  <a:pt x="6255" y="18272"/>
                  <a:pt x="7848" y="17235"/>
                  <a:pt x="8770" y="16766"/>
                </a:cubicBezTo>
                <a:cubicBezTo>
                  <a:pt x="8461" y="16589"/>
                  <a:pt x="8181" y="16396"/>
                  <a:pt x="7915" y="16173"/>
                </a:cubicBezTo>
                <a:close/>
                <a:moveTo>
                  <a:pt x="13851" y="17579"/>
                </a:moveTo>
                <a:cubicBezTo>
                  <a:pt x="13377" y="17683"/>
                  <a:pt x="12884" y="17733"/>
                  <a:pt x="12392" y="17733"/>
                </a:cubicBezTo>
                <a:cubicBezTo>
                  <a:pt x="12287" y="17733"/>
                  <a:pt x="12169" y="17716"/>
                  <a:pt x="12065" y="17711"/>
                </a:cubicBezTo>
                <a:cubicBezTo>
                  <a:pt x="12736" y="18072"/>
                  <a:pt x="13372" y="18417"/>
                  <a:pt x="13851" y="18568"/>
                </a:cubicBezTo>
                <a:cubicBezTo>
                  <a:pt x="14120" y="18653"/>
                  <a:pt x="14408" y="18518"/>
                  <a:pt x="14504" y="18282"/>
                </a:cubicBezTo>
                <a:cubicBezTo>
                  <a:pt x="14602" y="18046"/>
                  <a:pt x="14474" y="17797"/>
                  <a:pt x="14203" y="17711"/>
                </a:cubicBezTo>
                <a:cubicBezTo>
                  <a:pt x="14097" y="17678"/>
                  <a:pt x="13984" y="17637"/>
                  <a:pt x="13851" y="17579"/>
                </a:cubicBezTo>
                <a:close/>
                <a:moveTo>
                  <a:pt x="9223" y="18985"/>
                </a:moveTo>
                <a:cubicBezTo>
                  <a:pt x="8314" y="19122"/>
                  <a:pt x="6864" y="20402"/>
                  <a:pt x="6582" y="20654"/>
                </a:cubicBezTo>
                <a:cubicBezTo>
                  <a:pt x="6384" y="20834"/>
                  <a:pt x="6401" y="21117"/>
                  <a:pt x="6607" y="21291"/>
                </a:cubicBezTo>
                <a:cubicBezTo>
                  <a:pt x="6708" y="21377"/>
                  <a:pt x="6832" y="21423"/>
                  <a:pt x="6959" y="21423"/>
                </a:cubicBezTo>
                <a:cubicBezTo>
                  <a:pt x="7097" y="21423"/>
                  <a:pt x="7234" y="21383"/>
                  <a:pt x="7337" y="21291"/>
                </a:cubicBezTo>
                <a:cubicBezTo>
                  <a:pt x="8033" y="20662"/>
                  <a:pt x="9015" y="19944"/>
                  <a:pt x="9399" y="19885"/>
                </a:cubicBezTo>
                <a:cubicBezTo>
                  <a:pt x="9778" y="19828"/>
                  <a:pt x="10345" y="20197"/>
                  <a:pt x="11009" y="20610"/>
                </a:cubicBezTo>
                <a:cubicBezTo>
                  <a:pt x="11265" y="20770"/>
                  <a:pt x="11552" y="20938"/>
                  <a:pt x="11864" y="21115"/>
                </a:cubicBezTo>
                <a:cubicBezTo>
                  <a:pt x="12105" y="21253"/>
                  <a:pt x="12437" y="21193"/>
                  <a:pt x="12593" y="20984"/>
                </a:cubicBezTo>
                <a:cubicBezTo>
                  <a:pt x="12750" y="20773"/>
                  <a:pt x="12682" y="20505"/>
                  <a:pt x="12442" y="20369"/>
                </a:cubicBezTo>
                <a:cubicBezTo>
                  <a:pt x="12150" y="20202"/>
                  <a:pt x="11873" y="20024"/>
                  <a:pt x="11612" y="19863"/>
                </a:cubicBezTo>
                <a:cubicBezTo>
                  <a:pt x="10760" y="19331"/>
                  <a:pt x="10032" y="18862"/>
                  <a:pt x="9223" y="1898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grpSp>
        <p:nvGrpSpPr>
          <p:cNvPr id="15383" name="Group 15383"/>
          <p:cNvGrpSpPr/>
          <p:nvPr/>
        </p:nvGrpSpPr>
        <p:grpSpPr>
          <a:xfrm>
            <a:off x="2241356" y="2602879"/>
            <a:ext cx="1033784" cy="1067468"/>
            <a:chOff x="0" y="0"/>
            <a:chExt cx="2067568" cy="2134933"/>
          </a:xfrm>
        </p:grpSpPr>
        <p:sp>
          <p:nvSpPr>
            <p:cNvPr id="15320" name="Shape 15320"/>
            <p:cNvSpPr/>
            <p:nvPr/>
          </p:nvSpPr>
          <p:spPr>
            <a:xfrm>
              <a:off x="694632" y="564389"/>
              <a:ext cx="1372937" cy="9093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</a:path>
              </a:pathLst>
            </a:custGeom>
            <a:solidFill>
              <a:srgbClr val="D0D9E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21" name="Shape 15321"/>
            <p:cNvSpPr/>
            <p:nvPr/>
          </p:nvSpPr>
          <p:spPr>
            <a:xfrm>
              <a:off x="738047" y="607803"/>
              <a:ext cx="1284576" cy="832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22" name="Shape 15322"/>
            <p:cNvSpPr/>
            <p:nvPr/>
          </p:nvSpPr>
          <p:spPr>
            <a:xfrm>
              <a:off x="984063" y="1635281"/>
              <a:ext cx="802380" cy="757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</a:path>
              </a:pathLst>
            </a:custGeom>
            <a:solidFill>
              <a:srgbClr val="D0D9E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23" name="Shape 15323"/>
            <p:cNvSpPr/>
            <p:nvPr/>
          </p:nvSpPr>
          <p:spPr>
            <a:xfrm>
              <a:off x="1736581" y="1013006"/>
              <a:ext cx="144312" cy="302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2" h="20466" extrusionOk="0">
                  <a:moveTo>
                    <a:pt x="15" y="1212"/>
                  </a:moveTo>
                  <a:cubicBezTo>
                    <a:pt x="6368" y="516"/>
                    <a:pt x="15219" y="-1134"/>
                    <a:pt x="16373" y="1225"/>
                  </a:cubicBezTo>
                  <a:cubicBezTo>
                    <a:pt x="17746" y="4029"/>
                    <a:pt x="19439" y="10676"/>
                    <a:pt x="21215" y="17134"/>
                  </a:cubicBezTo>
                  <a:cubicBezTo>
                    <a:pt x="21598" y="18526"/>
                    <a:pt x="17710" y="19247"/>
                    <a:pt x="16741" y="19382"/>
                  </a:cubicBezTo>
                  <a:cubicBezTo>
                    <a:pt x="12414" y="19982"/>
                    <a:pt x="8697" y="20170"/>
                    <a:pt x="3908" y="20466"/>
                  </a:cubicBezTo>
                  <a:lnTo>
                    <a:pt x="0" y="1225"/>
                  </a:lnTo>
                  <a:cubicBezTo>
                    <a:pt x="-2" y="1219"/>
                    <a:pt x="8" y="1213"/>
                    <a:pt x="15" y="1212"/>
                  </a:cubicBezTo>
                  <a:close/>
                </a:path>
              </a:pathLst>
            </a:custGeom>
            <a:solidFill>
              <a:srgbClr val="60758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24" name="Shape 15324"/>
            <p:cNvSpPr/>
            <p:nvPr/>
          </p:nvSpPr>
          <p:spPr>
            <a:xfrm>
              <a:off x="1461623" y="1013006"/>
              <a:ext cx="140110" cy="307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0" h="20236" extrusionOk="0">
                  <a:moveTo>
                    <a:pt x="21173" y="1487"/>
                  </a:moveTo>
                  <a:cubicBezTo>
                    <a:pt x="12928" y="631"/>
                    <a:pt x="6375" y="-1364"/>
                    <a:pt x="4936" y="1453"/>
                  </a:cubicBezTo>
                  <a:cubicBezTo>
                    <a:pt x="3430" y="4401"/>
                    <a:pt x="1779" y="10861"/>
                    <a:pt x="37" y="16894"/>
                  </a:cubicBezTo>
                  <a:cubicBezTo>
                    <a:pt x="-408" y="18440"/>
                    <a:pt x="3292" y="19104"/>
                    <a:pt x="4491" y="19240"/>
                  </a:cubicBezTo>
                  <a:cubicBezTo>
                    <a:pt x="8760" y="19721"/>
                    <a:pt x="12438" y="19959"/>
                    <a:pt x="17174" y="20236"/>
                  </a:cubicBezTo>
                  <a:lnTo>
                    <a:pt x="21190" y="1499"/>
                  </a:lnTo>
                  <a:cubicBezTo>
                    <a:pt x="21192" y="1494"/>
                    <a:pt x="21178" y="1487"/>
                    <a:pt x="21173" y="1487"/>
                  </a:cubicBezTo>
                  <a:close/>
                </a:path>
              </a:pathLst>
            </a:custGeom>
            <a:solidFill>
              <a:srgbClr val="60758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25" name="Shape 15325"/>
            <p:cNvSpPr/>
            <p:nvPr/>
          </p:nvSpPr>
          <p:spPr>
            <a:xfrm>
              <a:off x="1562923" y="1316907"/>
              <a:ext cx="217120" cy="9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711" extrusionOk="0">
                  <a:moveTo>
                    <a:pt x="141" y="0"/>
                  </a:moveTo>
                  <a:lnTo>
                    <a:pt x="0" y="6019"/>
                  </a:lnTo>
                  <a:cubicBezTo>
                    <a:pt x="6681" y="21334"/>
                    <a:pt x="14900" y="21600"/>
                    <a:pt x="21600" y="6839"/>
                  </a:cubicBezTo>
                  <a:cubicBezTo>
                    <a:pt x="21539" y="4381"/>
                    <a:pt x="21479" y="2109"/>
                    <a:pt x="21420" y="0"/>
                  </a:cubicBezTo>
                  <a:cubicBezTo>
                    <a:pt x="21420" y="0"/>
                    <a:pt x="141" y="0"/>
                    <a:pt x="141" y="0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26" name="Shape 15326"/>
            <p:cNvSpPr/>
            <p:nvPr/>
          </p:nvSpPr>
          <p:spPr>
            <a:xfrm>
              <a:off x="1490566" y="969591"/>
              <a:ext cx="348356" cy="3593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2" extrusionOk="0">
                  <a:moveTo>
                    <a:pt x="2349" y="20774"/>
                  </a:moveTo>
                  <a:cubicBezTo>
                    <a:pt x="3273" y="18220"/>
                    <a:pt x="1165" y="6261"/>
                    <a:pt x="0" y="4062"/>
                  </a:cubicBezTo>
                  <a:cubicBezTo>
                    <a:pt x="662" y="1804"/>
                    <a:pt x="6829" y="1305"/>
                    <a:pt x="8471" y="22"/>
                  </a:cubicBezTo>
                  <a:cubicBezTo>
                    <a:pt x="9249" y="679"/>
                    <a:pt x="9804" y="828"/>
                    <a:pt x="10687" y="828"/>
                  </a:cubicBezTo>
                  <a:cubicBezTo>
                    <a:pt x="11570" y="828"/>
                    <a:pt x="12154" y="657"/>
                    <a:pt x="12931" y="0"/>
                  </a:cubicBezTo>
                  <a:cubicBezTo>
                    <a:pt x="14147" y="949"/>
                    <a:pt x="20512" y="1690"/>
                    <a:pt x="21600" y="3948"/>
                  </a:cubicBezTo>
                  <a:cubicBezTo>
                    <a:pt x="20361" y="6467"/>
                    <a:pt x="18088" y="18465"/>
                    <a:pt x="19072" y="20764"/>
                  </a:cubicBezTo>
                  <a:cubicBezTo>
                    <a:pt x="14926" y="21545"/>
                    <a:pt x="6615" y="21600"/>
                    <a:pt x="2349" y="20774"/>
                  </a:cubicBezTo>
                  <a:close/>
                </a:path>
              </a:pathLst>
            </a:custGeom>
            <a:solidFill>
              <a:srgbClr val="7C93A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27" name="Shape 15327"/>
            <p:cNvSpPr/>
            <p:nvPr/>
          </p:nvSpPr>
          <p:spPr>
            <a:xfrm>
              <a:off x="1591866" y="969591"/>
              <a:ext cx="140492" cy="282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8" y="1422"/>
                  </a:moveTo>
                  <a:lnTo>
                    <a:pt x="0" y="7879"/>
                  </a:lnTo>
                  <a:lnTo>
                    <a:pt x="10878" y="21600"/>
                  </a:lnTo>
                  <a:lnTo>
                    <a:pt x="21600" y="7879"/>
                  </a:lnTo>
                  <a:lnTo>
                    <a:pt x="20934" y="1245"/>
                  </a:lnTo>
                  <a:lnTo>
                    <a:pt x="16367" y="0"/>
                  </a:lnTo>
                  <a:lnTo>
                    <a:pt x="5305" y="29"/>
                  </a:lnTo>
                  <a:cubicBezTo>
                    <a:pt x="5305" y="29"/>
                    <a:pt x="488" y="1422"/>
                    <a:pt x="488" y="142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28" name="Shape 15328"/>
            <p:cNvSpPr/>
            <p:nvPr/>
          </p:nvSpPr>
          <p:spPr>
            <a:xfrm>
              <a:off x="1635281" y="940648"/>
              <a:ext cx="70672" cy="731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BB89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29" name="Shape 15329"/>
            <p:cNvSpPr/>
            <p:nvPr/>
          </p:nvSpPr>
          <p:spPr>
            <a:xfrm>
              <a:off x="1649752" y="998534"/>
              <a:ext cx="33017" cy="507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379" y="21600"/>
                  </a:moveTo>
                  <a:lnTo>
                    <a:pt x="21600" y="17167"/>
                  </a:lnTo>
                  <a:lnTo>
                    <a:pt x="10710" y="0"/>
                  </a:lnTo>
                  <a:lnTo>
                    <a:pt x="0" y="16896"/>
                  </a:lnTo>
                  <a:lnTo>
                    <a:pt x="3414" y="21600"/>
                  </a:lnTo>
                  <a:cubicBezTo>
                    <a:pt x="8398" y="21600"/>
                    <a:pt x="13389" y="21600"/>
                    <a:pt x="18379" y="21600"/>
                  </a:cubicBezTo>
                  <a:close/>
                </a:path>
              </a:pathLst>
            </a:custGeom>
            <a:solidFill>
              <a:srgbClr val="FEBD2D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30" name="Shape 15330"/>
            <p:cNvSpPr/>
            <p:nvPr/>
          </p:nvSpPr>
          <p:spPr>
            <a:xfrm>
              <a:off x="1606338" y="969591"/>
              <a:ext cx="56893" cy="1062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24" y="0"/>
                  </a:moveTo>
                  <a:lnTo>
                    <a:pt x="21600" y="7763"/>
                  </a:lnTo>
                  <a:lnTo>
                    <a:pt x="11940" y="21600"/>
                  </a:lnTo>
                  <a:lnTo>
                    <a:pt x="0" y="2853"/>
                  </a:lnTo>
                  <a:cubicBezTo>
                    <a:pt x="0" y="2853"/>
                    <a:pt x="8024" y="0"/>
                    <a:pt x="8024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31" name="Shape 15331"/>
            <p:cNvSpPr/>
            <p:nvPr/>
          </p:nvSpPr>
          <p:spPr>
            <a:xfrm>
              <a:off x="1664224" y="969591"/>
              <a:ext cx="57336" cy="1066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638" y="0"/>
                  </a:moveTo>
                  <a:lnTo>
                    <a:pt x="0" y="7810"/>
                  </a:lnTo>
                  <a:lnTo>
                    <a:pt x="9582" y="21600"/>
                  </a:lnTo>
                  <a:lnTo>
                    <a:pt x="21600" y="2843"/>
                  </a:lnTo>
                  <a:cubicBezTo>
                    <a:pt x="21600" y="2843"/>
                    <a:pt x="13638" y="0"/>
                    <a:pt x="13638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32" name="Shape 15332"/>
            <p:cNvSpPr/>
            <p:nvPr/>
          </p:nvSpPr>
          <p:spPr>
            <a:xfrm>
              <a:off x="1649752" y="1085363"/>
              <a:ext cx="46322" cy="1690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93" y="0"/>
                  </a:moveTo>
                  <a:lnTo>
                    <a:pt x="16059" y="0"/>
                  </a:lnTo>
                  <a:lnTo>
                    <a:pt x="21600" y="14640"/>
                  </a:lnTo>
                  <a:lnTo>
                    <a:pt x="10593" y="21600"/>
                  </a:lnTo>
                  <a:lnTo>
                    <a:pt x="0" y="14640"/>
                  </a:lnTo>
                  <a:cubicBezTo>
                    <a:pt x="0" y="14640"/>
                    <a:pt x="5393" y="0"/>
                    <a:pt x="5393" y="0"/>
                  </a:cubicBezTo>
                  <a:close/>
                </a:path>
              </a:pathLst>
            </a:custGeom>
            <a:solidFill>
              <a:srgbClr val="FEBD2D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33" name="Shape 15333"/>
            <p:cNvSpPr/>
            <p:nvPr/>
          </p:nvSpPr>
          <p:spPr>
            <a:xfrm>
              <a:off x="1606338" y="969591"/>
              <a:ext cx="56893" cy="894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29" y="0"/>
                  </a:moveTo>
                  <a:lnTo>
                    <a:pt x="21600" y="9223"/>
                  </a:lnTo>
                  <a:lnTo>
                    <a:pt x="11728" y="21600"/>
                  </a:lnTo>
                  <a:lnTo>
                    <a:pt x="0" y="3387"/>
                  </a:lnTo>
                  <a:cubicBezTo>
                    <a:pt x="0" y="3387"/>
                    <a:pt x="8029" y="0"/>
                    <a:pt x="8029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34" name="Shape 15334"/>
            <p:cNvSpPr/>
            <p:nvPr/>
          </p:nvSpPr>
          <p:spPr>
            <a:xfrm>
              <a:off x="1577395" y="984063"/>
              <a:ext cx="97184" cy="271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006" y="0"/>
                  </a:moveTo>
                  <a:lnTo>
                    <a:pt x="21600" y="21600"/>
                  </a:lnTo>
                  <a:lnTo>
                    <a:pt x="2881" y="8805"/>
                  </a:lnTo>
                  <a:lnTo>
                    <a:pt x="5986" y="7216"/>
                  </a:lnTo>
                  <a:lnTo>
                    <a:pt x="0" y="5546"/>
                  </a:lnTo>
                  <a:lnTo>
                    <a:pt x="5703" y="650"/>
                  </a:lnTo>
                  <a:cubicBezTo>
                    <a:pt x="5703" y="650"/>
                    <a:pt x="9006" y="0"/>
                    <a:pt x="9006" y="0"/>
                  </a:cubicBezTo>
                  <a:close/>
                </a:path>
              </a:pathLst>
            </a:custGeom>
            <a:solidFill>
              <a:srgbClr val="5087B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35" name="Shape 15335"/>
            <p:cNvSpPr/>
            <p:nvPr/>
          </p:nvSpPr>
          <p:spPr>
            <a:xfrm>
              <a:off x="1664224" y="969591"/>
              <a:ext cx="107657" cy="2717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45" y="0"/>
                  </a:moveTo>
                  <a:lnTo>
                    <a:pt x="0" y="21600"/>
                  </a:lnTo>
                  <a:lnTo>
                    <a:pt x="18717" y="9776"/>
                  </a:lnTo>
                  <a:lnTo>
                    <a:pt x="16256" y="7711"/>
                  </a:lnTo>
                  <a:lnTo>
                    <a:pt x="21600" y="6024"/>
                  </a:lnTo>
                  <a:lnTo>
                    <a:pt x="15865" y="773"/>
                  </a:lnTo>
                  <a:cubicBezTo>
                    <a:pt x="15865" y="773"/>
                    <a:pt x="11645" y="0"/>
                    <a:pt x="11645" y="0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36" name="Shape 15336"/>
            <p:cNvSpPr/>
            <p:nvPr/>
          </p:nvSpPr>
          <p:spPr>
            <a:xfrm>
              <a:off x="1664224" y="969591"/>
              <a:ext cx="97176" cy="2717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02" y="0"/>
                  </a:moveTo>
                  <a:lnTo>
                    <a:pt x="0" y="21600"/>
                  </a:lnTo>
                  <a:lnTo>
                    <a:pt x="18722" y="8832"/>
                  </a:lnTo>
                  <a:lnTo>
                    <a:pt x="15613" y="7247"/>
                  </a:lnTo>
                  <a:lnTo>
                    <a:pt x="21600" y="5580"/>
                  </a:lnTo>
                  <a:lnTo>
                    <a:pt x="17577" y="773"/>
                  </a:lnTo>
                  <a:cubicBezTo>
                    <a:pt x="17577" y="773"/>
                    <a:pt x="12902" y="0"/>
                    <a:pt x="12902" y="0"/>
                  </a:cubicBezTo>
                  <a:close/>
                </a:path>
              </a:pathLst>
            </a:custGeom>
            <a:solidFill>
              <a:srgbClr val="5087B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37" name="Shape 15337"/>
            <p:cNvSpPr/>
            <p:nvPr/>
          </p:nvSpPr>
          <p:spPr>
            <a:xfrm>
              <a:off x="1664224" y="969591"/>
              <a:ext cx="57336" cy="897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638" y="0"/>
                  </a:moveTo>
                  <a:lnTo>
                    <a:pt x="0" y="9275"/>
                  </a:lnTo>
                  <a:lnTo>
                    <a:pt x="9791" y="21600"/>
                  </a:lnTo>
                  <a:lnTo>
                    <a:pt x="21600" y="3373"/>
                  </a:lnTo>
                  <a:cubicBezTo>
                    <a:pt x="21600" y="3373"/>
                    <a:pt x="13638" y="0"/>
                    <a:pt x="13638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38" name="Shape 15338"/>
            <p:cNvSpPr/>
            <p:nvPr/>
          </p:nvSpPr>
          <p:spPr>
            <a:xfrm>
              <a:off x="1649752" y="1056420"/>
              <a:ext cx="30238" cy="289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40" h="21600" extrusionOk="0">
                  <a:moveTo>
                    <a:pt x="2404" y="0"/>
                  </a:moveTo>
                  <a:lnTo>
                    <a:pt x="17336" y="0"/>
                  </a:lnTo>
                  <a:cubicBezTo>
                    <a:pt x="20670" y="7911"/>
                    <a:pt x="20410" y="14836"/>
                    <a:pt x="17336" y="21600"/>
                  </a:cubicBezTo>
                  <a:lnTo>
                    <a:pt x="2404" y="21600"/>
                  </a:lnTo>
                  <a:cubicBezTo>
                    <a:pt x="-669" y="14836"/>
                    <a:pt x="-930" y="7911"/>
                    <a:pt x="2404" y="0"/>
                  </a:cubicBezTo>
                  <a:close/>
                </a:path>
              </a:pathLst>
            </a:custGeom>
            <a:solidFill>
              <a:srgbClr val="FEBD2D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39" name="Shape 15339"/>
            <p:cNvSpPr/>
            <p:nvPr/>
          </p:nvSpPr>
          <p:spPr>
            <a:xfrm>
              <a:off x="1664224" y="1244550"/>
              <a:ext cx="9312" cy="790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8" extrusionOk="0">
                  <a:moveTo>
                    <a:pt x="0" y="21594"/>
                  </a:moveTo>
                  <a:cubicBezTo>
                    <a:pt x="1399" y="16157"/>
                    <a:pt x="4880" y="9693"/>
                    <a:pt x="10495" y="0"/>
                  </a:cubicBezTo>
                  <a:cubicBezTo>
                    <a:pt x="16142" y="9695"/>
                    <a:pt x="19885" y="16161"/>
                    <a:pt x="21600" y="21594"/>
                  </a:cubicBezTo>
                  <a:cubicBezTo>
                    <a:pt x="14397" y="21600"/>
                    <a:pt x="7197" y="21600"/>
                    <a:pt x="0" y="21594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40" name="Shape 15340"/>
            <p:cNvSpPr/>
            <p:nvPr/>
          </p:nvSpPr>
          <p:spPr>
            <a:xfrm>
              <a:off x="1591866" y="969591"/>
              <a:ext cx="157343" cy="2813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59"/>
                  </a:moveTo>
                  <a:lnTo>
                    <a:pt x="1205" y="7880"/>
                  </a:lnTo>
                  <a:lnTo>
                    <a:pt x="10868" y="21600"/>
                  </a:lnTo>
                  <a:lnTo>
                    <a:pt x="20395" y="7880"/>
                  </a:lnTo>
                  <a:lnTo>
                    <a:pt x="21600" y="1659"/>
                  </a:lnTo>
                  <a:lnTo>
                    <a:pt x="16991" y="0"/>
                  </a:lnTo>
                  <a:lnTo>
                    <a:pt x="4611" y="0"/>
                  </a:lnTo>
                  <a:cubicBezTo>
                    <a:pt x="4611" y="0"/>
                    <a:pt x="0" y="1659"/>
                    <a:pt x="0" y="165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41" name="Shape 15341"/>
            <p:cNvSpPr/>
            <p:nvPr/>
          </p:nvSpPr>
          <p:spPr>
            <a:xfrm>
              <a:off x="1620809" y="940648"/>
              <a:ext cx="89398" cy="728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</a:path>
              </a:pathLst>
            </a:custGeom>
            <a:solidFill>
              <a:srgbClr val="DBB89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42" name="Shape 15342"/>
            <p:cNvSpPr/>
            <p:nvPr/>
          </p:nvSpPr>
          <p:spPr>
            <a:xfrm>
              <a:off x="1562923" y="709104"/>
              <a:ext cx="215636" cy="2684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5" h="21600" extrusionOk="0">
                  <a:moveTo>
                    <a:pt x="10656" y="21600"/>
                  </a:moveTo>
                  <a:cubicBezTo>
                    <a:pt x="14126" y="21600"/>
                    <a:pt x="17338" y="18359"/>
                    <a:pt x="19032" y="14388"/>
                  </a:cubicBezTo>
                  <a:cubicBezTo>
                    <a:pt x="19131" y="14472"/>
                    <a:pt x="19242" y="14525"/>
                    <a:pt x="19366" y="14540"/>
                  </a:cubicBezTo>
                  <a:cubicBezTo>
                    <a:pt x="20056" y="14634"/>
                    <a:pt x="20847" y="13575"/>
                    <a:pt x="21133" y="12175"/>
                  </a:cubicBezTo>
                  <a:cubicBezTo>
                    <a:pt x="21417" y="10773"/>
                    <a:pt x="21089" y="9562"/>
                    <a:pt x="20398" y="9469"/>
                  </a:cubicBezTo>
                  <a:cubicBezTo>
                    <a:pt x="20349" y="9462"/>
                    <a:pt x="20300" y="9461"/>
                    <a:pt x="20250" y="9465"/>
                  </a:cubicBezTo>
                  <a:cubicBezTo>
                    <a:pt x="20588" y="4545"/>
                    <a:pt x="18092" y="0"/>
                    <a:pt x="10656" y="0"/>
                  </a:cubicBezTo>
                  <a:cubicBezTo>
                    <a:pt x="3214" y="0"/>
                    <a:pt x="720" y="4552"/>
                    <a:pt x="1063" y="9477"/>
                  </a:cubicBezTo>
                  <a:cubicBezTo>
                    <a:pt x="987" y="9462"/>
                    <a:pt x="912" y="9459"/>
                    <a:pt x="837" y="9469"/>
                  </a:cubicBezTo>
                  <a:cubicBezTo>
                    <a:pt x="147" y="9562"/>
                    <a:pt x="-183" y="10773"/>
                    <a:pt x="102" y="12175"/>
                  </a:cubicBezTo>
                  <a:cubicBezTo>
                    <a:pt x="387" y="13575"/>
                    <a:pt x="1178" y="14634"/>
                    <a:pt x="1868" y="14540"/>
                  </a:cubicBezTo>
                  <a:cubicBezTo>
                    <a:pt x="2016" y="14520"/>
                    <a:pt x="2146" y="14450"/>
                    <a:pt x="2258" y="14338"/>
                  </a:cubicBezTo>
                  <a:cubicBezTo>
                    <a:pt x="3946" y="18332"/>
                    <a:pt x="7171" y="21600"/>
                    <a:pt x="10656" y="21600"/>
                  </a:cubicBezTo>
                  <a:close/>
                </a:path>
              </a:pathLst>
            </a:custGeom>
            <a:solidFill>
              <a:srgbClr val="F6D4B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43" name="Shape 15343"/>
            <p:cNvSpPr/>
            <p:nvPr/>
          </p:nvSpPr>
          <p:spPr>
            <a:xfrm>
              <a:off x="1577395" y="709104"/>
              <a:ext cx="195484" cy="146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6" h="21327" extrusionOk="0">
                  <a:moveTo>
                    <a:pt x="20894" y="17125"/>
                  </a:moveTo>
                  <a:cubicBezTo>
                    <a:pt x="21261" y="8223"/>
                    <a:pt x="18546" y="0"/>
                    <a:pt x="10464" y="0"/>
                  </a:cubicBezTo>
                  <a:cubicBezTo>
                    <a:pt x="2374" y="0"/>
                    <a:pt x="-339" y="8236"/>
                    <a:pt x="33" y="17147"/>
                  </a:cubicBezTo>
                  <a:cubicBezTo>
                    <a:pt x="688" y="17368"/>
                    <a:pt x="1370" y="18997"/>
                    <a:pt x="1671" y="21117"/>
                  </a:cubicBezTo>
                  <a:cubicBezTo>
                    <a:pt x="2198" y="21600"/>
                    <a:pt x="2581" y="21319"/>
                    <a:pt x="2581" y="19523"/>
                  </a:cubicBezTo>
                  <a:cubicBezTo>
                    <a:pt x="2581" y="14224"/>
                    <a:pt x="3061" y="9531"/>
                    <a:pt x="5621" y="8410"/>
                  </a:cubicBezTo>
                  <a:cubicBezTo>
                    <a:pt x="8056" y="7345"/>
                    <a:pt x="8590" y="9683"/>
                    <a:pt x="10449" y="9683"/>
                  </a:cubicBezTo>
                  <a:cubicBezTo>
                    <a:pt x="12307" y="9683"/>
                    <a:pt x="12893" y="7480"/>
                    <a:pt x="15278" y="8410"/>
                  </a:cubicBezTo>
                  <a:cubicBezTo>
                    <a:pt x="17752" y="9377"/>
                    <a:pt x="18318" y="14224"/>
                    <a:pt x="18318" y="19523"/>
                  </a:cubicBezTo>
                  <a:cubicBezTo>
                    <a:pt x="18318" y="21246"/>
                    <a:pt x="18670" y="21575"/>
                    <a:pt x="19163" y="21173"/>
                  </a:cubicBezTo>
                  <a:cubicBezTo>
                    <a:pt x="19472" y="18934"/>
                    <a:pt x="20208" y="17229"/>
                    <a:pt x="20894" y="17125"/>
                  </a:cubicBezTo>
                  <a:close/>
                </a:path>
              </a:pathLst>
            </a:custGeom>
            <a:solidFill>
              <a:srgbClr val="82603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44" name="Shape 15344"/>
            <p:cNvSpPr/>
            <p:nvPr/>
          </p:nvSpPr>
          <p:spPr>
            <a:xfrm>
              <a:off x="1649752" y="998534"/>
              <a:ext cx="32849" cy="505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385" y="21600"/>
                  </a:moveTo>
                  <a:lnTo>
                    <a:pt x="21600" y="17170"/>
                  </a:lnTo>
                  <a:lnTo>
                    <a:pt x="10715" y="0"/>
                  </a:lnTo>
                  <a:lnTo>
                    <a:pt x="0" y="16893"/>
                  </a:lnTo>
                  <a:lnTo>
                    <a:pt x="3424" y="21600"/>
                  </a:lnTo>
                  <a:cubicBezTo>
                    <a:pt x="8404" y="21600"/>
                    <a:pt x="13398" y="21600"/>
                    <a:pt x="18385" y="21600"/>
                  </a:cubicBezTo>
                  <a:close/>
                </a:path>
              </a:pathLst>
            </a:custGeom>
            <a:solidFill>
              <a:srgbClr val="A4C6E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45" name="Shape 15345"/>
            <p:cNvSpPr/>
            <p:nvPr/>
          </p:nvSpPr>
          <p:spPr>
            <a:xfrm>
              <a:off x="1606338" y="969591"/>
              <a:ext cx="66125" cy="106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871" y="0"/>
                  </a:moveTo>
                  <a:lnTo>
                    <a:pt x="21600" y="7812"/>
                  </a:lnTo>
                  <a:lnTo>
                    <a:pt x="13329" y="21600"/>
                  </a:lnTo>
                  <a:lnTo>
                    <a:pt x="0" y="2843"/>
                  </a:lnTo>
                  <a:cubicBezTo>
                    <a:pt x="0" y="2843"/>
                    <a:pt x="6871" y="0"/>
                    <a:pt x="6871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46" name="Shape 15346"/>
            <p:cNvSpPr/>
            <p:nvPr/>
          </p:nvSpPr>
          <p:spPr>
            <a:xfrm>
              <a:off x="1562923" y="984063"/>
              <a:ext cx="107114" cy="268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65" y="0"/>
                  </a:moveTo>
                  <a:lnTo>
                    <a:pt x="21600" y="21600"/>
                  </a:lnTo>
                  <a:lnTo>
                    <a:pt x="2882" y="9685"/>
                  </a:lnTo>
                  <a:lnTo>
                    <a:pt x="5340" y="7606"/>
                  </a:lnTo>
                  <a:lnTo>
                    <a:pt x="0" y="5905"/>
                  </a:lnTo>
                  <a:lnTo>
                    <a:pt x="5734" y="615"/>
                  </a:lnTo>
                  <a:cubicBezTo>
                    <a:pt x="5734" y="615"/>
                    <a:pt x="8265" y="0"/>
                    <a:pt x="8265" y="0"/>
                  </a:cubicBezTo>
                  <a:close/>
                </a:path>
              </a:pathLst>
            </a:custGeom>
            <a:solidFill>
              <a:srgbClr val="60758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47" name="Shape 15347"/>
            <p:cNvSpPr/>
            <p:nvPr/>
          </p:nvSpPr>
          <p:spPr>
            <a:xfrm>
              <a:off x="1664224" y="969591"/>
              <a:ext cx="66123" cy="106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30" y="0"/>
                  </a:moveTo>
                  <a:lnTo>
                    <a:pt x="0" y="7812"/>
                  </a:lnTo>
                  <a:lnTo>
                    <a:pt x="8267" y="21600"/>
                  </a:lnTo>
                  <a:lnTo>
                    <a:pt x="21600" y="2843"/>
                  </a:lnTo>
                  <a:cubicBezTo>
                    <a:pt x="21600" y="2843"/>
                    <a:pt x="14730" y="0"/>
                    <a:pt x="14730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48" name="Shape 15348"/>
            <p:cNvSpPr/>
            <p:nvPr/>
          </p:nvSpPr>
          <p:spPr>
            <a:xfrm>
              <a:off x="1649752" y="1070892"/>
              <a:ext cx="46081" cy="1682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98" y="0"/>
                  </a:moveTo>
                  <a:lnTo>
                    <a:pt x="16063" y="0"/>
                  </a:lnTo>
                  <a:lnTo>
                    <a:pt x="21600" y="14640"/>
                  </a:lnTo>
                  <a:lnTo>
                    <a:pt x="10595" y="21600"/>
                  </a:lnTo>
                  <a:lnTo>
                    <a:pt x="0" y="14640"/>
                  </a:lnTo>
                  <a:cubicBezTo>
                    <a:pt x="0" y="14640"/>
                    <a:pt x="5398" y="0"/>
                    <a:pt x="5398" y="0"/>
                  </a:cubicBezTo>
                  <a:close/>
                </a:path>
              </a:pathLst>
            </a:custGeom>
            <a:solidFill>
              <a:srgbClr val="A4C6E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49" name="Shape 15349"/>
            <p:cNvSpPr/>
            <p:nvPr/>
          </p:nvSpPr>
          <p:spPr>
            <a:xfrm>
              <a:off x="1591866" y="738047"/>
              <a:ext cx="152300" cy="89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13" h="14767" extrusionOk="0">
                  <a:moveTo>
                    <a:pt x="19013" y="1912"/>
                  </a:moveTo>
                  <a:cubicBezTo>
                    <a:pt x="17795" y="5127"/>
                    <a:pt x="5535" y="14339"/>
                    <a:pt x="1475" y="14761"/>
                  </a:cubicBezTo>
                  <a:cubicBezTo>
                    <a:pt x="-2587" y="15183"/>
                    <a:pt x="1260" y="-6417"/>
                    <a:pt x="19013" y="1912"/>
                  </a:cubicBezTo>
                  <a:close/>
                </a:path>
              </a:pathLst>
            </a:custGeom>
            <a:solidFill>
              <a:srgbClr val="82603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50" name="Shape 15350"/>
            <p:cNvSpPr/>
            <p:nvPr/>
          </p:nvSpPr>
          <p:spPr>
            <a:xfrm>
              <a:off x="1693167" y="738047"/>
              <a:ext cx="65645" cy="895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14" h="14767" extrusionOk="0">
                  <a:moveTo>
                    <a:pt x="0" y="1912"/>
                  </a:moveTo>
                  <a:cubicBezTo>
                    <a:pt x="1218" y="5127"/>
                    <a:pt x="13479" y="14339"/>
                    <a:pt x="17540" y="14761"/>
                  </a:cubicBezTo>
                  <a:cubicBezTo>
                    <a:pt x="21600" y="15183"/>
                    <a:pt x="17753" y="-6417"/>
                    <a:pt x="0" y="1912"/>
                  </a:cubicBezTo>
                  <a:close/>
                </a:path>
              </a:pathLst>
            </a:custGeom>
            <a:solidFill>
              <a:srgbClr val="82603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51" name="Shape 15351"/>
            <p:cNvSpPr/>
            <p:nvPr/>
          </p:nvSpPr>
          <p:spPr>
            <a:xfrm>
              <a:off x="1606338" y="969591"/>
              <a:ext cx="66125" cy="89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871" y="0"/>
                  </a:moveTo>
                  <a:lnTo>
                    <a:pt x="21600" y="9274"/>
                  </a:lnTo>
                  <a:lnTo>
                    <a:pt x="13151" y="21600"/>
                  </a:lnTo>
                  <a:lnTo>
                    <a:pt x="0" y="3376"/>
                  </a:lnTo>
                  <a:cubicBezTo>
                    <a:pt x="0" y="3376"/>
                    <a:pt x="6871" y="0"/>
                    <a:pt x="6871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52" name="Shape 15352"/>
            <p:cNvSpPr/>
            <p:nvPr/>
          </p:nvSpPr>
          <p:spPr>
            <a:xfrm>
              <a:off x="1577395" y="984063"/>
              <a:ext cx="96708" cy="268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831" y="0"/>
                  </a:moveTo>
                  <a:lnTo>
                    <a:pt x="21600" y="21600"/>
                  </a:lnTo>
                  <a:lnTo>
                    <a:pt x="2885" y="8736"/>
                  </a:lnTo>
                  <a:lnTo>
                    <a:pt x="5988" y="7138"/>
                  </a:lnTo>
                  <a:lnTo>
                    <a:pt x="0" y="5459"/>
                  </a:lnTo>
                  <a:lnTo>
                    <a:pt x="4027" y="615"/>
                  </a:lnTo>
                  <a:cubicBezTo>
                    <a:pt x="4027" y="615"/>
                    <a:pt x="6831" y="0"/>
                    <a:pt x="6831" y="0"/>
                  </a:cubicBezTo>
                  <a:close/>
                </a:path>
              </a:pathLst>
            </a:custGeom>
            <a:solidFill>
              <a:srgbClr val="7C93A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53" name="Shape 15353"/>
            <p:cNvSpPr/>
            <p:nvPr/>
          </p:nvSpPr>
          <p:spPr>
            <a:xfrm>
              <a:off x="1664224" y="984063"/>
              <a:ext cx="107100" cy="268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336" y="0"/>
                  </a:moveTo>
                  <a:lnTo>
                    <a:pt x="0" y="21600"/>
                  </a:lnTo>
                  <a:lnTo>
                    <a:pt x="18717" y="9685"/>
                  </a:lnTo>
                  <a:lnTo>
                    <a:pt x="16259" y="7606"/>
                  </a:lnTo>
                  <a:lnTo>
                    <a:pt x="21600" y="5905"/>
                  </a:lnTo>
                  <a:lnTo>
                    <a:pt x="15865" y="615"/>
                  </a:lnTo>
                  <a:cubicBezTo>
                    <a:pt x="15865" y="615"/>
                    <a:pt x="13336" y="0"/>
                    <a:pt x="13336" y="0"/>
                  </a:cubicBezTo>
                  <a:close/>
                </a:path>
              </a:pathLst>
            </a:custGeom>
            <a:solidFill>
              <a:srgbClr val="60758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54" name="Shape 15354"/>
            <p:cNvSpPr/>
            <p:nvPr/>
          </p:nvSpPr>
          <p:spPr>
            <a:xfrm>
              <a:off x="1664224" y="984063"/>
              <a:ext cx="96684" cy="268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72" y="0"/>
                  </a:moveTo>
                  <a:lnTo>
                    <a:pt x="0" y="21600"/>
                  </a:lnTo>
                  <a:lnTo>
                    <a:pt x="18720" y="8736"/>
                  </a:lnTo>
                  <a:lnTo>
                    <a:pt x="15613" y="7138"/>
                  </a:lnTo>
                  <a:lnTo>
                    <a:pt x="21600" y="5459"/>
                  </a:lnTo>
                  <a:lnTo>
                    <a:pt x="17574" y="615"/>
                  </a:lnTo>
                  <a:cubicBezTo>
                    <a:pt x="17574" y="615"/>
                    <a:pt x="14772" y="0"/>
                    <a:pt x="14772" y="0"/>
                  </a:cubicBezTo>
                  <a:close/>
                </a:path>
              </a:pathLst>
            </a:custGeom>
            <a:solidFill>
              <a:srgbClr val="7C93A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55" name="Shape 15355"/>
            <p:cNvSpPr/>
            <p:nvPr/>
          </p:nvSpPr>
          <p:spPr>
            <a:xfrm>
              <a:off x="1664224" y="969591"/>
              <a:ext cx="66123" cy="89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30" y="0"/>
                  </a:moveTo>
                  <a:lnTo>
                    <a:pt x="0" y="9274"/>
                  </a:lnTo>
                  <a:lnTo>
                    <a:pt x="8449" y="21600"/>
                  </a:lnTo>
                  <a:lnTo>
                    <a:pt x="21600" y="3376"/>
                  </a:lnTo>
                  <a:cubicBezTo>
                    <a:pt x="21600" y="3376"/>
                    <a:pt x="14730" y="0"/>
                    <a:pt x="14730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56" name="Shape 15356"/>
            <p:cNvSpPr/>
            <p:nvPr/>
          </p:nvSpPr>
          <p:spPr>
            <a:xfrm>
              <a:off x="1649752" y="1056420"/>
              <a:ext cx="30088" cy="287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37" h="21600" extrusionOk="0">
                  <a:moveTo>
                    <a:pt x="2408" y="0"/>
                  </a:moveTo>
                  <a:lnTo>
                    <a:pt x="17333" y="0"/>
                  </a:lnTo>
                  <a:cubicBezTo>
                    <a:pt x="20667" y="7918"/>
                    <a:pt x="20407" y="14836"/>
                    <a:pt x="17333" y="21600"/>
                  </a:cubicBezTo>
                  <a:lnTo>
                    <a:pt x="2408" y="21600"/>
                  </a:lnTo>
                  <a:cubicBezTo>
                    <a:pt x="-671" y="14836"/>
                    <a:pt x="-933" y="7918"/>
                    <a:pt x="2408" y="0"/>
                  </a:cubicBezTo>
                  <a:close/>
                </a:path>
              </a:pathLst>
            </a:custGeom>
            <a:solidFill>
              <a:srgbClr val="A4C6E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57" name="Shape 15357"/>
            <p:cNvSpPr/>
            <p:nvPr/>
          </p:nvSpPr>
          <p:spPr>
            <a:xfrm>
              <a:off x="1664224" y="1244550"/>
              <a:ext cx="11724" cy="79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210" h="21599" extrusionOk="0">
                  <a:moveTo>
                    <a:pt x="413" y="21594"/>
                  </a:moveTo>
                  <a:cubicBezTo>
                    <a:pt x="6208" y="21600"/>
                    <a:pt x="12000" y="21600"/>
                    <a:pt x="17793" y="21597"/>
                  </a:cubicBezTo>
                  <a:cubicBezTo>
                    <a:pt x="19912" y="16339"/>
                    <a:pt x="13499" y="2318"/>
                    <a:pt x="9103" y="0"/>
                  </a:cubicBezTo>
                  <a:cubicBezTo>
                    <a:pt x="4689" y="1855"/>
                    <a:pt x="-1688" y="16056"/>
                    <a:pt x="413" y="21594"/>
                  </a:cubicBezTo>
                  <a:close/>
                </a:path>
              </a:pathLst>
            </a:custGeom>
            <a:solidFill>
              <a:srgbClr val="60758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58" name="Shape 15358"/>
            <p:cNvSpPr/>
            <p:nvPr/>
          </p:nvSpPr>
          <p:spPr>
            <a:xfrm>
              <a:off x="1128778" y="1447151"/>
              <a:ext cx="496498" cy="1799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</a:path>
              </a:pathLst>
            </a:custGeom>
            <a:solidFill>
              <a:srgbClr val="D0D9E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59" name="Shape 15359"/>
            <p:cNvSpPr/>
            <p:nvPr/>
          </p:nvSpPr>
          <p:spPr>
            <a:xfrm>
              <a:off x="1259021" y="1432680"/>
              <a:ext cx="324363" cy="680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2" h="20466" extrusionOk="0">
                  <a:moveTo>
                    <a:pt x="18" y="1212"/>
                  </a:moveTo>
                  <a:cubicBezTo>
                    <a:pt x="6370" y="517"/>
                    <a:pt x="15219" y="-1134"/>
                    <a:pt x="16374" y="1224"/>
                  </a:cubicBezTo>
                  <a:cubicBezTo>
                    <a:pt x="17747" y="4029"/>
                    <a:pt x="19440" y="10676"/>
                    <a:pt x="21216" y="17133"/>
                  </a:cubicBezTo>
                  <a:cubicBezTo>
                    <a:pt x="21599" y="18525"/>
                    <a:pt x="17710" y="19247"/>
                    <a:pt x="16743" y="19381"/>
                  </a:cubicBezTo>
                  <a:cubicBezTo>
                    <a:pt x="12416" y="19982"/>
                    <a:pt x="8699" y="20169"/>
                    <a:pt x="3908" y="20466"/>
                  </a:cubicBezTo>
                  <a:lnTo>
                    <a:pt x="0" y="1224"/>
                  </a:lnTo>
                  <a:cubicBezTo>
                    <a:pt x="-1" y="1219"/>
                    <a:pt x="10" y="1213"/>
                    <a:pt x="18" y="1212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60" name="Shape 15360"/>
            <p:cNvSpPr/>
            <p:nvPr/>
          </p:nvSpPr>
          <p:spPr>
            <a:xfrm>
              <a:off x="636746" y="1432680"/>
              <a:ext cx="314885" cy="691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8" h="20237" extrusionOk="0">
                  <a:moveTo>
                    <a:pt x="21171" y="1488"/>
                  </a:moveTo>
                  <a:cubicBezTo>
                    <a:pt x="12925" y="632"/>
                    <a:pt x="6373" y="-1363"/>
                    <a:pt x="4934" y="1453"/>
                  </a:cubicBezTo>
                  <a:cubicBezTo>
                    <a:pt x="3428" y="4402"/>
                    <a:pt x="1778" y="10862"/>
                    <a:pt x="37" y="16895"/>
                  </a:cubicBezTo>
                  <a:cubicBezTo>
                    <a:pt x="-410" y="18441"/>
                    <a:pt x="3290" y="19105"/>
                    <a:pt x="4489" y="19240"/>
                  </a:cubicBezTo>
                  <a:cubicBezTo>
                    <a:pt x="8757" y="19722"/>
                    <a:pt x="12437" y="19959"/>
                    <a:pt x="17173" y="20237"/>
                  </a:cubicBezTo>
                  <a:lnTo>
                    <a:pt x="21188" y="1500"/>
                  </a:lnTo>
                  <a:cubicBezTo>
                    <a:pt x="21190" y="1494"/>
                    <a:pt x="21176" y="1488"/>
                    <a:pt x="21171" y="1488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61" name="Shape 15361"/>
            <p:cNvSpPr/>
            <p:nvPr/>
          </p:nvSpPr>
          <p:spPr>
            <a:xfrm>
              <a:off x="853819" y="2112841"/>
              <a:ext cx="488006" cy="220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711" extrusionOk="0">
                  <a:moveTo>
                    <a:pt x="141" y="0"/>
                  </a:moveTo>
                  <a:lnTo>
                    <a:pt x="0" y="6024"/>
                  </a:lnTo>
                  <a:cubicBezTo>
                    <a:pt x="6681" y="21336"/>
                    <a:pt x="14899" y="21600"/>
                    <a:pt x="21600" y="6826"/>
                  </a:cubicBezTo>
                  <a:cubicBezTo>
                    <a:pt x="21538" y="4374"/>
                    <a:pt x="21478" y="2096"/>
                    <a:pt x="21419" y="0"/>
                  </a:cubicBezTo>
                  <a:cubicBezTo>
                    <a:pt x="21419" y="0"/>
                    <a:pt x="141" y="0"/>
                    <a:pt x="141" y="0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62" name="Shape 15362"/>
            <p:cNvSpPr/>
            <p:nvPr/>
          </p:nvSpPr>
          <p:spPr>
            <a:xfrm>
              <a:off x="1027477" y="1259021"/>
              <a:ext cx="158842" cy="1645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BB89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63" name="Shape 15363"/>
            <p:cNvSpPr/>
            <p:nvPr/>
          </p:nvSpPr>
          <p:spPr>
            <a:xfrm>
              <a:off x="709104" y="1345850"/>
              <a:ext cx="782972" cy="780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4" extrusionOk="0">
                  <a:moveTo>
                    <a:pt x="2349" y="20745"/>
                  </a:moveTo>
                  <a:cubicBezTo>
                    <a:pt x="3273" y="18102"/>
                    <a:pt x="1165" y="5726"/>
                    <a:pt x="0" y="3450"/>
                  </a:cubicBezTo>
                  <a:cubicBezTo>
                    <a:pt x="662" y="1114"/>
                    <a:pt x="6695" y="1350"/>
                    <a:pt x="8337" y="22"/>
                  </a:cubicBezTo>
                  <a:cubicBezTo>
                    <a:pt x="8691" y="332"/>
                    <a:pt x="12438" y="314"/>
                    <a:pt x="12797" y="0"/>
                  </a:cubicBezTo>
                  <a:cubicBezTo>
                    <a:pt x="14012" y="982"/>
                    <a:pt x="20511" y="995"/>
                    <a:pt x="21600" y="3332"/>
                  </a:cubicBezTo>
                  <a:cubicBezTo>
                    <a:pt x="20361" y="5939"/>
                    <a:pt x="18088" y="18355"/>
                    <a:pt x="19072" y="20734"/>
                  </a:cubicBezTo>
                  <a:cubicBezTo>
                    <a:pt x="14926" y="21543"/>
                    <a:pt x="6615" y="21600"/>
                    <a:pt x="2349" y="20745"/>
                  </a:cubicBezTo>
                  <a:close/>
                </a:path>
              </a:pathLst>
            </a:custGeom>
            <a:solidFill>
              <a:srgbClr val="5087B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64" name="Shape 15364"/>
            <p:cNvSpPr/>
            <p:nvPr/>
          </p:nvSpPr>
          <p:spPr>
            <a:xfrm>
              <a:off x="998534" y="1259021"/>
              <a:ext cx="200931" cy="1214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55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6827"/>
                  </a:lnTo>
                  <a:cubicBezTo>
                    <a:pt x="14493" y="21600"/>
                    <a:pt x="3472" y="19692"/>
                    <a:pt x="0" y="17066"/>
                  </a:cubicBezTo>
                  <a:cubicBezTo>
                    <a:pt x="0" y="17066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BB89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65" name="Shape 15365"/>
            <p:cNvSpPr/>
            <p:nvPr/>
          </p:nvSpPr>
          <p:spPr>
            <a:xfrm>
              <a:off x="1172192" y="897233"/>
              <a:ext cx="225058" cy="2551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44" y="0"/>
                  </a:moveTo>
                  <a:cubicBezTo>
                    <a:pt x="15997" y="0"/>
                    <a:pt x="19354" y="1490"/>
                    <a:pt x="21600" y="3835"/>
                  </a:cubicBezTo>
                  <a:lnTo>
                    <a:pt x="21600" y="17765"/>
                  </a:lnTo>
                  <a:cubicBezTo>
                    <a:pt x="19354" y="20110"/>
                    <a:pt x="15997" y="21600"/>
                    <a:pt x="12244" y="21600"/>
                  </a:cubicBezTo>
                  <a:cubicBezTo>
                    <a:pt x="5481" y="21600"/>
                    <a:pt x="0" y="16764"/>
                    <a:pt x="0" y="10800"/>
                  </a:cubicBezTo>
                  <a:cubicBezTo>
                    <a:pt x="0" y="4835"/>
                    <a:pt x="5481" y="0"/>
                    <a:pt x="12244" y="0"/>
                  </a:cubicBezTo>
                  <a:close/>
                </a:path>
              </a:pathLst>
            </a:custGeom>
            <a:solidFill>
              <a:srgbClr val="A4C6E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66" name="Shape 15366"/>
            <p:cNvSpPr/>
            <p:nvPr/>
          </p:nvSpPr>
          <p:spPr>
            <a:xfrm>
              <a:off x="824876" y="897233"/>
              <a:ext cx="225058" cy="2551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356" y="0"/>
                  </a:moveTo>
                  <a:cubicBezTo>
                    <a:pt x="16118" y="0"/>
                    <a:pt x="21600" y="4835"/>
                    <a:pt x="21600" y="10800"/>
                  </a:cubicBezTo>
                  <a:cubicBezTo>
                    <a:pt x="21600" y="16764"/>
                    <a:pt x="16118" y="21600"/>
                    <a:pt x="9356" y="21600"/>
                  </a:cubicBezTo>
                  <a:cubicBezTo>
                    <a:pt x="5603" y="21600"/>
                    <a:pt x="2246" y="20110"/>
                    <a:pt x="0" y="17765"/>
                  </a:cubicBezTo>
                  <a:lnTo>
                    <a:pt x="0" y="3835"/>
                  </a:lnTo>
                  <a:cubicBezTo>
                    <a:pt x="2246" y="1490"/>
                    <a:pt x="5603" y="0"/>
                    <a:pt x="9356" y="0"/>
                  </a:cubicBezTo>
                  <a:close/>
                </a:path>
              </a:pathLst>
            </a:custGeom>
            <a:solidFill>
              <a:srgbClr val="A4C6E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67" name="Shape 15367"/>
            <p:cNvSpPr/>
            <p:nvPr/>
          </p:nvSpPr>
          <p:spPr>
            <a:xfrm>
              <a:off x="839347" y="680161"/>
              <a:ext cx="534223" cy="2863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60" y="20146"/>
                  </a:moveTo>
                  <a:cubicBezTo>
                    <a:pt x="1560" y="20949"/>
                    <a:pt x="1211" y="21600"/>
                    <a:pt x="780" y="21600"/>
                  </a:cubicBezTo>
                  <a:cubicBezTo>
                    <a:pt x="349" y="21600"/>
                    <a:pt x="0" y="20949"/>
                    <a:pt x="0" y="20146"/>
                  </a:cubicBezTo>
                  <a:cubicBezTo>
                    <a:pt x="0" y="14604"/>
                    <a:pt x="1215" y="9567"/>
                    <a:pt x="3172" y="5916"/>
                  </a:cubicBezTo>
                  <a:cubicBezTo>
                    <a:pt x="5129" y="2266"/>
                    <a:pt x="7829" y="0"/>
                    <a:pt x="10800" y="0"/>
                  </a:cubicBezTo>
                  <a:cubicBezTo>
                    <a:pt x="13771" y="0"/>
                    <a:pt x="16471" y="2266"/>
                    <a:pt x="18428" y="5916"/>
                  </a:cubicBezTo>
                  <a:cubicBezTo>
                    <a:pt x="20385" y="9567"/>
                    <a:pt x="21600" y="14605"/>
                    <a:pt x="21600" y="20146"/>
                  </a:cubicBezTo>
                  <a:cubicBezTo>
                    <a:pt x="21600" y="20949"/>
                    <a:pt x="21251" y="21600"/>
                    <a:pt x="20820" y="21600"/>
                  </a:cubicBezTo>
                  <a:cubicBezTo>
                    <a:pt x="20390" y="21600"/>
                    <a:pt x="20040" y="20949"/>
                    <a:pt x="20040" y="20146"/>
                  </a:cubicBezTo>
                  <a:cubicBezTo>
                    <a:pt x="20040" y="15407"/>
                    <a:pt x="19000" y="11098"/>
                    <a:pt x="17325" y="7973"/>
                  </a:cubicBezTo>
                  <a:cubicBezTo>
                    <a:pt x="15650" y="4849"/>
                    <a:pt x="13340" y="2909"/>
                    <a:pt x="10800" y="2909"/>
                  </a:cubicBezTo>
                  <a:cubicBezTo>
                    <a:pt x="8260" y="2909"/>
                    <a:pt x="5950" y="4849"/>
                    <a:pt x="4275" y="7973"/>
                  </a:cubicBezTo>
                  <a:cubicBezTo>
                    <a:pt x="2600" y="11098"/>
                    <a:pt x="1560" y="15407"/>
                    <a:pt x="1560" y="20146"/>
                  </a:cubicBezTo>
                  <a:close/>
                </a:path>
              </a:pathLst>
            </a:custGeom>
            <a:solidFill>
              <a:srgbClr val="A4C6E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68" name="Shape 15368"/>
            <p:cNvSpPr/>
            <p:nvPr/>
          </p:nvSpPr>
          <p:spPr>
            <a:xfrm>
              <a:off x="882762" y="752518"/>
              <a:ext cx="461464" cy="5938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566" h="20746" extrusionOk="0">
                  <a:moveTo>
                    <a:pt x="7730" y="20746"/>
                  </a:moveTo>
                  <a:cubicBezTo>
                    <a:pt x="14273" y="20746"/>
                    <a:pt x="18129" y="8408"/>
                    <a:pt x="13599" y="2588"/>
                  </a:cubicBezTo>
                  <a:cubicBezTo>
                    <a:pt x="11412" y="-223"/>
                    <a:pt x="5999" y="-854"/>
                    <a:pt x="4266" y="1236"/>
                  </a:cubicBezTo>
                  <a:cubicBezTo>
                    <a:pt x="-3471" y="3797"/>
                    <a:pt x="304" y="20746"/>
                    <a:pt x="7730" y="20746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69" name="Shape 15369"/>
            <p:cNvSpPr/>
            <p:nvPr/>
          </p:nvSpPr>
          <p:spPr>
            <a:xfrm>
              <a:off x="940648" y="1345850"/>
              <a:ext cx="338195" cy="84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035" extrusionOk="0">
                  <a:moveTo>
                    <a:pt x="18639" y="249"/>
                  </a:moveTo>
                  <a:cubicBezTo>
                    <a:pt x="19879" y="2698"/>
                    <a:pt x="21600" y="6023"/>
                    <a:pt x="21600" y="6023"/>
                  </a:cubicBezTo>
                  <a:cubicBezTo>
                    <a:pt x="16511" y="21600"/>
                    <a:pt x="3717" y="16733"/>
                    <a:pt x="0" y="6763"/>
                  </a:cubicBezTo>
                  <a:lnTo>
                    <a:pt x="3036" y="0"/>
                  </a:lnTo>
                  <a:cubicBezTo>
                    <a:pt x="6066" y="5641"/>
                    <a:pt x="12700" y="12340"/>
                    <a:pt x="18639" y="249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70" name="Shape 15370"/>
            <p:cNvSpPr/>
            <p:nvPr/>
          </p:nvSpPr>
          <p:spPr>
            <a:xfrm>
              <a:off x="984063" y="1331379"/>
              <a:ext cx="244304" cy="524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040" extrusionOk="0">
                  <a:moveTo>
                    <a:pt x="1789" y="0"/>
                  </a:moveTo>
                  <a:cubicBezTo>
                    <a:pt x="4568" y="10049"/>
                    <a:pt x="17711" y="9983"/>
                    <a:pt x="19926" y="944"/>
                  </a:cubicBezTo>
                  <a:cubicBezTo>
                    <a:pt x="20099" y="1373"/>
                    <a:pt x="20772" y="2761"/>
                    <a:pt x="21600" y="4439"/>
                  </a:cubicBezTo>
                  <a:cubicBezTo>
                    <a:pt x="13377" y="21600"/>
                    <a:pt x="4195" y="12092"/>
                    <a:pt x="0" y="4086"/>
                  </a:cubicBezTo>
                  <a:cubicBezTo>
                    <a:pt x="0" y="4086"/>
                    <a:pt x="1789" y="0"/>
                    <a:pt x="1789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71" name="Shape 15371"/>
            <p:cNvSpPr/>
            <p:nvPr/>
          </p:nvSpPr>
          <p:spPr>
            <a:xfrm>
              <a:off x="926176" y="101300"/>
              <a:ext cx="774274" cy="7174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5" y="0"/>
                    <a:pt x="21600" y="3878"/>
                    <a:pt x="21600" y="8661"/>
                  </a:cubicBezTo>
                  <a:cubicBezTo>
                    <a:pt x="21600" y="12367"/>
                    <a:pt x="18698" y="15529"/>
                    <a:pt x="14617" y="16765"/>
                  </a:cubicBezTo>
                  <a:lnTo>
                    <a:pt x="15853" y="21600"/>
                  </a:lnTo>
                  <a:lnTo>
                    <a:pt x="12223" y="17248"/>
                  </a:lnTo>
                  <a:cubicBezTo>
                    <a:pt x="11758" y="17297"/>
                    <a:pt x="11282" y="17323"/>
                    <a:pt x="10800" y="17323"/>
                  </a:cubicBezTo>
                  <a:cubicBezTo>
                    <a:pt x="4835" y="17323"/>
                    <a:pt x="0" y="13445"/>
                    <a:pt x="0" y="8661"/>
                  </a:cubicBezTo>
                  <a:cubicBezTo>
                    <a:pt x="0" y="3878"/>
                    <a:pt x="4835" y="0"/>
                    <a:pt x="10800" y="0"/>
                  </a:cubicBezTo>
                  <a:close/>
                </a:path>
              </a:pathLst>
            </a:custGeom>
            <a:solidFill>
              <a:srgbClr val="EBEEF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72" name="Shape 15372"/>
            <p:cNvSpPr/>
            <p:nvPr/>
          </p:nvSpPr>
          <p:spPr>
            <a:xfrm>
              <a:off x="1085363" y="246015"/>
              <a:ext cx="442736" cy="264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46" y="21600"/>
                  </a:moveTo>
                  <a:cubicBezTo>
                    <a:pt x="289" y="21600"/>
                    <a:pt x="0" y="16764"/>
                    <a:pt x="0" y="10795"/>
                  </a:cubicBezTo>
                  <a:cubicBezTo>
                    <a:pt x="0" y="4836"/>
                    <a:pt x="289" y="0"/>
                    <a:pt x="646" y="0"/>
                  </a:cubicBezTo>
                  <a:lnTo>
                    <a:pt x="20954" y="0"/>
                  </a:lnTo>
                  <a:cubicBezTo>
                    <a:pt x="21311" y="0"/>
                    <a:pt x="21600" y="4836"/>
                    <a:pt x="21600" y="10795"/>
                  </a:cubicBezTo>
                  <a:cubicBezTo>
                    <a:pt x="21600" y="16764"/>
                    <a:pt x="21311" y="21600"/>
                    <a:pt x="20954" y="21600"/>
                  </a:cubicBezTo>
                  <a:cubicBezTo>
                    <a:pt x="20954" y="21600"/>
                    <a:pt x="646" y="21600"/>
                    <a:pt x="646" y="21600"/>
                  </a:cubicBezTo>
                  <a:close/>
                </a:path>
              </a:pathLst>
            </a:custGeom>
            <a:solidFill>
              <a:srgbClr val="3B4B5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73" name="Shape 15373"/>
            <p:cNvSpPr/>
            <p:nvPr/>
          </p:nvSpPr>
          <p:spPr>
            <a:xfrm>
              <a:off x="1085363" y="332844"/>
              <a:ext cx="442736" cy="264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46" y="21600"/>
                  </a:moveTo>
                  <a:cubicBezTo>
                    <a:pt x="289" y="21600"/>
                    <a:pt x="0" y="16773"/>
                    <a:pt x="0" y="10805"/>
                  </a:cubicBezTo>
                  <a:cubicBezTo>
                    <a:pt x="0" y="4836"/>
                    <a:pt x="289" y="0"/>
                    <a:pt x="646" y="0"/>
                  </a:cubicBezTo>
                  <a:lnTo>
                    <a:pt x="20954" y="0"/>
                  </a:lnTo>
                  <a:cubicBezTo>
                    <a:pt x="21311" y="0"/>
                    <a:pt x="21600" y="4836"/>
                    <a:pt x="21600" y="10805"/>
                  </a:cubicBezTo>
                  <a:cubicBezTo>
                    <a:pt x="21600" y="16773"/>
                    <a:pt x="21311" y="21600"/>
                    <a:pt x="20954" y="21600"/>
                  </a:cubicBezTo>
                  <a:cubicBezTo>
                    <a:pt x="20954" y="21600"/>
                    <a:pt x="646" y="21600"/>
                    <a:pt x="646" y="21600"/>
                  </a:cubicBezTo>
                  <a:close/>
                </a:path>
              </a:pathLst>
            </a:custGeom>
            <a:solidFill>
              <a:srgbClr val="3B4B5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74" name="Shape 15374"/>
            <p:cNvSpPr/>
            <p:nvPr/>
          </p:nvSpPr>
          <p:spPr>
            <a:xfrm>
              <a:off x="1085363" y="405202"/>
              <a:ext cx="442736" cy="264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46" y="21600"/>
                  </a:moveTo>
                  <a:cubicBezTo>
                    <a:pt x="289" y="21600"/>
                    <a:pt x="0" y="16764"/>
                    <a:pt x="0" y="10805"/>
                  </a:cubicBezTo>
                  <a:cubicBezTo>
                    <a:pt x="0" y="4835"/>
                    <a:pt x="289" y="0"/>
                    <a:pt x="646" y="0"/>
                  </a:cubicBezTo>
                  <a:lnTo>
                    <a:pt x="20954" y="0"/>
                  </a:lnTo>
                  <a:cubicBezTo>
                    <a:pt x="21311" y="0"/>
                    <a:pt x="21600" y="4835"/>
                    <a:pt x="21600" y="10805"/>
                  </a:cubicBezTo>
                  <a:cubicBezTo>
                    <a:pt x="21600" y="16764"/>
                    <a:pt x="21311" y="21600"/>
                    <a:pt x="20954" y="21600"/>
                  </a:cubicBezTo>
                  <a:cubicBezTo>
                    <a:pt x="20954" y="21600"/>
                    <a:pt x="646" y="21600"/>
                    <a:pt x="646" y="21600"/>
                  </a:cubicBezTo>
                  <a:close/>
                </a:path>
              </a:pathLst>
            </a:custGeom>
            <a:solidFill>
              <a:srgbClr val="3B4B5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75" name="Shape 15375"/>
            <p:cNvSpPr/>
            <p:nvPr/>
          </p:nvSpPr>
          <p:spPr>
            <a:xfrm>
              <a:off x="1085363" y="477559"/>
              <a:ext cx="442736" cy="264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46" y="21600"/>
                  </a:moveTo>
                  <a:cubicBezTo>
                    <a:pt x="289" y="21600"/>
                    <a:pt x="0" y="16764"/>
                    <a:pt x="0" y="10795"/>
                  </a:cubicBezTo>
                  <a:cubicBezTo>
                    <a:pt x="0" y="4836"/>
                    <a:pt x="289" y="0"/>
                    <a:pt x="646" y="0"/>
                  </a:cubicBezTo>
                  <a:lnTo>
                    <a:pt x="20954" y="0"/>
                  </a:lnTo>
                  <a:cubicBezTo>
                    <a:pt x="21311" y="0"/>
                    <a:pt x="21600" y="4836"/>
                    <a:pt x="21600" y="10795"/>
                  </a:cubicBezTo>
                  <a:cubicBezTo>
                    <a:pt x="21600" y="16764"/>
                    <a:pt x="21311" y="21600"/>
                    <a:pt x="20954" y="21600"/>
                  </a:cubicBezTo>
                  <a:cubicBezTo>
                    <a:pt x="20954" y="21600"/>
                    <a:pt x="646" y="21600"/>
                    <a:pt x="646" y="21600"/>
                  </a:cubicBezTo>
                  <a:close/>
                </a:path>
              </a:pathLst>
            </a:custGeom>
            <a:solidFill>
              <a:srgbClr val="3B4B5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76" name="Shape 15376"/>
            <p:cNvSpPr/>
            <p:nvPr/>
          </p:nvSpPr>
          <p:spPr>
            <a:xfrm>
              <a:off x="911705" y="86829"/>
              <a:ext cx="800729" cy="7438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4" extrusionOk="0">
                  <a:moveTo>
                    <a:pt x="10800" y="17455"/>
                  </a:moveTo>
                  <a:cubicBezTo>
                    <a:pt x="7839" y="17455"/>
                    <a:pt x="5153" y="16492"/>
                    <a:pt x="3204" y="14935"/>
                  </a:cubicBezTo>
                  <a:cubicBezTo>
                    <a:pt x="1224" y="13353"/>
                    <a:pt x="0" y="11159"/>
                    <a:pt x="0" y="8728"/>
                  </a:cubicBezTo>
                  <a:cubicBezTo>
                    <a:pt x="0" y="6296"/>
                    <a:pt x="1224" y="4102"/>
                    <a:pt x="3204" y="2520"/>
                  </a:cubicBezTo>
                  <a:cubicBezTo>
                    <a:pt x="5153" y="963"/>
                    <a:pt x="7839" y="0"/>
                    <a:pt x="10800" y="0"/>
                  </a:cubicBezTo>
                  <a:lnTo>
                    <a:pt x="10800" y="767"/>
                  </a:lnTo>
                  <a:cubicBezTo>
                    <a:pt x="7994" y="767"/>
                    <a:pt x="5458" y="1672"/>
                    <a:pt x="3628" y="3135"/>
                  </a:cubicBezTo>
                  <a:cubicBezTo>
                    <a:pt x="1827" y="4573"/>
                    <a:pt x="714" y="6551"/>
                    <a:pt x="714" y="8728"/>
                  </a:cubicBezTo>
                  <a:cubicBezTo>
                    <a:pt x="714" y="10904"/>
                    <a:pt x="1827" y="12882"/>
                    <a:pt x="3628" y="14320"/>
                  </a:cubicBezTo>
                  <a:cubicBezTo>
                    <a:pt x="5458" y="15783"/>
                    <a:pt x="7994" y="16688"/>
                    <a:pt x="10800" y="16688"/>
                  </a:cubicBezTo>
                  <a:cubicBezTo>
                    <a:pt x="10800" y="16688"/>
                    <a:pt x="10800" y="17455"/>
                    <a:pt x="10800" y="17455"/>
                  </a:cubicBezTo>
                  <a:close/>
                  <a:moveTo>
                    <a:pt x="10800" y="0"/>
                  </a:moveTo>
                  <a:cubicBezTo>
                    <a:pt x="13761" y="0"/>
                    <a:pt x="16448" y="963"/>
                    <a:pt x="18396" y="2520"/>
                  </a:cubicBezTo>
                  <a:cubicBezTo>
                    <a:pt x="20376" y="4102"/>
                    <a:pt x="21600" y="6296"/>
                    <a:pt x="21600" y="8728"/>
                  </a:cubicBezTo>
                  <a:cubicBezTo>
                    <a:pt x="21600" y="10588"/>
                    <a:pt x="20883" y="12310"/>
                    <a:pt x="19659" y="13725"/>
                  </a:cubicBezTo>
                  <a:cubicBezTo>
                    <a:pt x="18486" y="15081"/>
                    <a:pt x="16846" y="16155"/>
                    <a:pt x="14927" y="16795"/>
                  </a:cubicBezTo>
                  <a:lnTo>
                    <a:pt x="16029" y="21090"/>
                  </a:lnTo>
                  <a:cubicBezTo>
                    <a:pt x="16081" y="21293"/>
                    <a:pt x="15970" y="21504"/>
                    <a:pt x="15781" y="21560"/>
                  </a:cubicBezTo>
                  <a:cubicBezTo>
                    <a:pt x="15647" y="21600"/>
                    <a:pt x="15509" y="21552"/>
                    <a:pt x="15422" y="21447"/>
                  </a:cubicBezTo>
                  <a:lnTo>
                    <a:pt x="15421" y="21448"/>
                  </a:lnTo>
                  <a:lnTo>
                    <a:pt x="12031" y="17397"/>
                  </a:lnTo>
                  <a:cubicBezTo>
                    <a:pt x="11856" y="17413"/>
                    <a:pt x="11681" y="17426"/>
                    <a:pt x="11506" y="17435"/>
                  </a:cubicBezTo>
                  <a:cubicBezTo>
                    <a:pt x="11259" y="17448"/>
                    <a:pt x="11023" y="17455"/>
                    <a:pt x="10800" y="17455"/>
                  </a:cubicBezTo>
                  <a:lnTo>
                    <a:pt x="10800" y="17455"/>
                  </a:lnTo>
                  <a:lnTo>
                    <a:pt x="10800" y="16688"/>
                  </a:lnTo>
                  <a:lnTo>
                    <a:pt x="10800" y="16688"/>
                  </a:lnTo>
                  <a:cubicBezTo>
                    <a:pt x="11040" y="16688"/>
                    <a:pt x="11264" y="16682"/>
                    <a:pt x="11473" y="16671"/>
                  </a:cubicBezTo>
                  <a:cubicBezTo>
                    <a:pt x="11693" y="16660"/>
                    <a:pt x="11909" y="16643"/>
                    <a:pt x="12121" y="16621"/>
                  </a:cubicBezTo>
                  <a:cubicBezTo>
                    <a:pt x="12236" y="16601"/>
                    <a:pt x="12358" y="16643"/>
                    <a:pt x="12442" y="16743"/>
                  </a:cubicBezTo>
                  <a:lnTo>
                    <a:pt x="14942" y="19730"/>
                  </a:lnTo>
                  <a:lnTo>
                    <a:pt x="14153" y="16653"/>
                  </a:lnTo>
                  <a:lnTo>
                    <a:pt x="14148" y="16638"/>
                  </a:lnTo>
                  <a:cubicBezTo>
                    <a:pt x="14095" y="16434"/>
                    <a:pt x="14206" y="16223"/>
                    <a:pt x="14395" y="16166"/>
                  </a:cubicBezTo>
                  <a:cubicBezTo>
                    <a:pt x="16333" y="15580"/>
                    <a:pt x="17984" y="14537"/>
                    <a:pt x="19137" y="13203"/>
                  </a:cubicBezTo>
                  <a:cubicBezTo>
                    <a:pt x="20240" y="11928"/>
                    <a:pt x="20886" y="10386"/>
                    <a:pt x="20886" y="8728"/>
                  </a:cubicBezTo>
                  <a:cubicBezTo>
                    <a:pt x="20886" y="6551"/>
                    <a:pt x="19773" y="4573"/>
                    <a:pt x="17972" y="3135"/>
                  </a:cubicBezTo>
                  <a:cubicBezTo>
                    <a:pt x="16142" y="1672"/>
                    <a:pt x="13606" y="767"/>
                    <a:pt x="10800" y="767"/>
                  </a:cubicBezTo>
                  <a:lnTo>
                    <a:pt x="10800" y="767"/>
                  </a:lnTo>
                  <a:lnTo>
                    <a:pt x="10800" y="0"/>
                  </a:lnTo>
                  <a:cubicBezTo>
                    <a:pt x="10800" y="0"/>
                    <a:pt x="10800" y="0"/>
                    <a:pt x="10800" y="0"/>
                  </a:cubicBezTo>
                  <a:close/>
                </a:path>
              </a:pathLst>
            </a:custGeom>
            <a:solidFill>
              <a:srgbClr val="D0D9E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77" name="Shape 15377"/>
            <p:cNvSpPr/>
            <p:nvPr/>
          </p:nvSpPr>
          <p:spPr>
            <a:xfrm>
              <a:off x="28943" y="14471"/>
              <a:ext cx="1016746" cy="942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5" y="0"/>
                    <a:pt x="21600" y="3878"/>
                    <a:pt x="21600" y="8661"/>
                  </a:cubicBezTo>
                  <a:cubicBezTo>
                    <a:pt x="21600" y="12367"/>
                    <a:pt x="18698" y="15529"/>
                    <a:pt x="14617" y="16766"/>
                  </a:cubicBezTo>
                  <a:lnTo>
                    <a:pt x="15853" y="21600"/>
                  </a:lnTo>
                  <a:lnTo>
                    <a:pt x="12223" y="17248"/>
                  </a:lnTo>
                  <a:cubicBezTo>
                    <a:pt x="11758" y="17297"/>
                    <a:pt x="11282" y="17323"/>
                    <a:pt x="10800" y="17323"/>
                  </a:cubicBezTo>
                  <a:cubicBezTo>
                    <a:pt x="4835" y="17323"/>
                    <a:pt x="0" y="13445"/>
                    <a:pt x="0" y="8661"/>
                  </a:cubicBezTo>
                  <a:cubicBezTo>
                    <a:pt x="0" y="3878"/>
                    <a:pt x="4835" y="0"/>
                    <a:pt x="10800" y="0"/>
                  </a:cubicBezTo>
                  <a:close/>
                </a:path>
              </a:pathLst>
            </a:custGeom>
            <a:solidFill>
              <a:srgbClr val="EBEEF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78" name="Shape 15378"/>
            <p:cNvSpPr/>
            <p:nvPr/>
          </p:nvSpPr>
          <p:spPr>
            <a:xfrm>
              <a:off x="231544" y="217072"/>
              <a:ext cx="581382" cy="34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45" y="21600"/>
                  </a:moveTo>
                  <a:cubicBezTo>
                    <a:pt x="289" y="21600"/>
                    <a:pt x="0" y="16767"/>
                    <a:pt x="0" y="10804"/>
                  </a:cubicBezTo>
                  <a:cubicBezTo>
                    <a:pt x="0" y="4840"/>
                    <a:pt x="289" y="0"/>
                    <a:pt x="645" y="0"/>
                  </a:cubicBezTo>
                  <a:lnTo>
                    <a:pt x="20955" y="0"/>
                  </a:lnTo>
                  <a:cubicBezTo>
                    <a:pt x="21311" y="0"/>
                    <a:pt x="21600" y="4840"/>
                    <a:pt x="21600" y="10804"/>
                  </a:cubicBezTo>
                  <a:cubicBezTo>
                    <a:pt x="21600" y="16767"/>
                    <a:pt x="21311" y="21600"/>
                    <a:pt x="20955" y="21600"/>
                  </a:cubicBezTo>
                  <a:cubicBezTo>
                    <a:pt x="20955" y="21600"/>
                    <a:pt x="645" y="21600"/>
                    <a:pt x="645" y="21600"/>
                  </a:cubicBezTo>
                  <a:close/>
                </a:path>
              </a:pathLst>
            </a:custGeom>
            <a:solidFill>
              <a:srgbClr val="3B4B5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79" name="Shape 15379"/>
            <p:cNvSpPr/>
            <p:nvPr/>
          </p:nvSpPr>
          <p:spPr>
            <a:xfrm>
              <a:off x="231544" y="318373"/>
              <a:ext cx="581382" cy="347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45" y="21600"/>
                  </a:moveTo>
                  <a:cubicBezTo>
                    <a:pt x="289" y="21600"/>
                    <a:pt x="0" y="16758"/>
                    <a:pt x="0" y="10793"/>
                  </a:cubicBezTo>
                  <a:cubicBezTo>
                    <a:pt x="0" y="4835"/>
                    <a:pt x="289" y="0"/>
                    <a:pt x="645" y="0"/>
                  </a:cubicBezTo>
                  <a:lnTo>
                    <a:pt x="20955" y="0"/>
                  </a:lnTo>
                  <a:cubicBezTo>
                    <a:pt x="21311" y="0"/>
                    <a:pt x="21600" y="4835"/>
                    <a:pt x="21600" y="10793"/>
                  </a:cubicBezTo>
                  <a:cubicBezTo>
                    <a:pt x="21600" y="16758"/>
                    <a:pt x="21311" y="21600"/>
                    <a:pt x="20955" y="21600"/>
                  </a:cubicBezTo>
                  <a:cubicBezTo>
                    <a:pt x="20955" y="21600"/>
                    <a:pt x="645" y="21600"/>
                    <a:pt x="645" y="21600"/>
                  </a:cubicBezTo>
                  <a:close/>
                </a:path>
              </a:pathLst>
            </a:custGeom>
            <a:solidFill>
              <a:srgbClr val="3B4B5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80" name="Shape 15380"/>
            <p:cNvSpPr/>
            <p:nvPr/>
          </p:nvSpPr>
          <p:spPr>
            <a:xfrm>
              <a:off x="231544" y="419673"/>
              <a:ext cx="581382" cy="347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45" y="21600"/>
                  </a:moveTo>
                  <a:cubicBezTo>
                    <a:pt x="289" y="21600"/>
                    <a:pt x="0" y="16758"/>
                    <a:pt x="0" y="10800"/>
                  </a:cubicBezTo>
                  <a:cubicBezTo>
                    <a:pt x="0" y="4834"/>
                    <a:pt x="289" y="0"/>
                    <a:pt x="645" y="0"/>
                  </a:cubicBezTo>
                  <a:lnTo>
                    <a:pt x="20955" y="0"/>
                  </a:lnTo>
                  <a:cubicBezTo>
                    <a:pt x="21311" y="0"/>
                    <a:pt x="21600" y="4834"/>
                    <a:pt x="21600" y="10800"/>
                  </a:cubicBezTo>
                  <a:cubicBezTo>
                    <a:pt x="21600" y="16758"/>
                    <a:pt x="21311" y="21600"/>
                    <a:pt x="20955" y="21600"/>
                  </a:cubicBezTo>
                  <a:cubicBezTo>
                    <a:pt x="20955" y="21600"/>
                    <a:pt x="645" y="21600"/>
                    <a:pt x="645" y="21600"/>
                  </a:cubicBezTo>
                  <a:close/>
                </a:path>
              </a:pathLst>
            </a:custGeom>
            <a:solidFill>
              <a:srgbClr val="3B4B5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81" name="Shape 15381"/>
            <p:cNvSpPr/>
            <p:nvPr/>
          </p:nvSpPr>
          <p:spPr>
            <a:xfrm>
              <a:off x="231544" y="520974"/>
              <a:ext cx="581382" cy="34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45" y="21600"/>
                  </a:moveTo>
                  <a:cubicBezTo>
                    <a:pt x="289" y="21600"/>
                    <a:pt x="0" y="16766"/>
                    <a:pt x="0" y="10800"/>
                  </a:cubicBezTo>
                  <a:cubicBezTo>
                    <a:pt x="0" y="4834"/>
                    <a:pt x="289" y="0"/>
                    <a:pt x="645" y="0"/>
                  </a:cubicBezTo>
                  <a:lnTo>
                    <a:pt x="20955" y="0"/>
                  </a:lnTo>
                  <a:cubicBezTo>
                    <a:pt x="21311" y="0"/>
                    <a:pt x="21600" y="4834"/>
                    <a:pt x="21600" y="10800"/>
                  </a:cubicBezTo>
                  <a:cubicBezTo>
                    <a:pt x="21600" y="16766"/>
                    <a:pt x="21311" y="21600"/>
                    <a:pt x="20955" y="21600"/>
                  </a:cubicBezTo>
                  <a:cubicBezTo>
                    <a:pt x="20955" y="21600"/>
                    <a:pt x="645" y="21600"/>
                    <a:pt x="645" y="21600"/>
                  </a:cubicBezTo>
                  <a:close/>
                </a:path>
              </a:pathLst>
            </a:custGeom>
            <a:solidFill>
              <a:srgbClr val="3B4B5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82" name="Shape 15382"/>
            <p:cNvSpPr/>
            <p:nvPr/>
          </p:nvSpPr>
          <p:spPr>
            <a:xfrm>
              <a:off x="0" y="0"/>
              <a:ext cx="1051492" cy="9768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4" extrusionOk="0">
                  <a:moveTo>
                    <a:pt x="10800" y="0"/>
                  </a:moveTo>
                  <a:lnTo>
                    <a:pt x="10800" y="0"/>
                  </a:lnTo>
                  <a:lnTo>
                    <a:pt x="10800" y="767"/>
                  </a:lnTo>
                  <a:lnTo>
                    <a:pt x="10800" y="767"/>
                  </a:lnTo>
                  <a:cubicBezTo>
                    <a:pt x="7994" y="767"/>
                    <a:pt x="5458" y="1672"/>
                    <a:pt x="3628" y="3135"/>
                  </a:cubicBezTo>
                  <a:cubicBezTo>
                    <a:pt x="1827" y="4573"/>
                    <a:pt x="714" y="6551"/>
                    <a:pt x="714" y="8727"/>
                  </a:cubicBezTo>
                  <a:cubicBezTo>
                    <a:pt x="714" y="10904"/>
                    <a:pt x="1827" y="12881"/>
                    <a:pt x="3628" y="14320"/>
                  </a:cubicBezTo>
                  <a:cubicBezTo>
                    <a:pt x="5458" y="15782"/>
                    <a:pt x="7994" y="16687"/>
                    <a:pt x="10800" y="16687"/>
                  </a:cubicBezTo>
                  <a:lnTo>
                    <a:pt x="10800" y="16687"/>
                  </a:lnTo>
                  <a:lnTo>
                    <a:pt x="10800" y="17455"/>
                  </a:lnTo>
                  <a:lnTo>
                    <a:pt x="10800" y="17455"/>
                  </a:lnTo>
                  <a:cubicBezTo>
                    <a:pt x="7839" y="17455"/>
                    <a:pt x="5153" y="16491"/>
                    <a:pt x="3204" y="14934"/>
                  </a:cubicBezTo>
                  <a:cubicBezTo>
                    <a:pt x="1224" y="13353"/>
                    <a:pt x="0" y="11159"/>
                    <a:pt x="0" y="8727"/>
                  </a:cubicBezTo>
                  <a:cubicBezTo>
                    <a:pt x="0" y="6295"/>
                    <a:pt x="1224" y="4102"/>
                    <a:pt x="3204" y="2520"/>
                  </a:cubicBezTo>
                  <a:cubicBezTo>
                    <a:pt x="5153" y="963"/>
                    <a:pt x="7839" y="0"/>
                    <a:pt x="10800" y="0"/>
                  </a:cubicBezTo>
                  <a:close/>
                  <a:moveTo>
                    <a:pt x="10800" y="0"/>
                  </a:moveTo>
                  <a:cubicBezTo>
                    <a:pt x="13761" y="0"/>
                    <a:pt x="16447" y="963"/>
                    <a:pt x="18396" y="2520"/>
                  </a:cubicBezTo>
                  <a:cubicBezTo>
                    <a:pt x="20375" y="4102"/>
                    <a:pt x="21600" y="6295"/>
                    <a:pt x="21600" y="8727"/>
                  </a:cubicBezTo>
                  <a:cubicBezTo>
                    <a:pt x="21600" y="10588"/>
                    <a:pt x="20883" y="12309"/>
                    <a:pt x="19658" y="13725"/>
                  </a:cubicBezTo>
                  <a:cubicBezTo>
                    <a:pt x="18486" y="15081"/>
                    <a:pt x="16845" y="16155"/>
                    <a:pt x="14927" y="16795"/>
                  </a:cubicBezTo>
                  <a:lnTo>
                    <a:pt x="16029" y="21089"/>
                  </a:lnTo>
                  <a:cubicBezTo>
                    <a:pt x="16081" y="21293"/>
                    <a:pt x="15970" y="21504"/>
                    <a:pt x="15781" y="21560"/>
                  </a:cubicBezTo>
                  <a:cubicBezTo>
                    <a:pt x="15647" y="21600"/>
                    <a:pt x="15509" y="21551"/>
                    <a:pt x="15422" y="21447"/>
                  </a:cubicBezTo>
                  <a:lnTo>
                    <a:pt x="15421" y="21448"/>
                  </a:lnTo>
                  <a:lnTo>
                    <a:pt x="12030" y="17397"/>
                  </a:lnTo>
                  <a:cubicBezTo>
                    <a:pt x="11856" y="17413"/>
                    <a:pt x="11681" y="17426"/>
                    <a:pt x="11506" y="17435"/>
                  </a:cubicBezTo>
                  <a:cubicBezTo>
                    <a:pt x="11259" y="17448"/>
                    <a:pt x="11023" y="17455"/>
                    <a:pt x="10800" y="17455"/>
                  </a:cubicBezTo>
                  <a:lnTo>
                    <a:pt x="10800" y="16687"/>
                  </a:lnTo>
                  <a:cubicBezTo>
                    <a:pt x="11040" y="16687"/>
                    <a:pt x="11264" y="16682"/>
                    <a:pt x="11473" y="16671"/>
                  </a:cubicBezTo>
                  <a:cubicBezTo>
                    <a:pt x="11692" y="16659"/>
                    <a:pt x="11909" y="16642"/>
                    <a:pt x="12121" y="16620"/>
                  </a:cubicBezTo>
                  <a:cubicBezTo>
                    <a:pt x="12236" y="16601"/>
                    <a:pt x="12358" y="16642"/>
                    <a:pt x="12441" y="16742"/>
                  </a:cubicBezTo>
                  <a:lnTo>
                    <a:pt x="14942" y="19730"/>
                  </a:lnTo>
                  <a:lnTo>
                    <a:pt x="14152" y="16653"/>
                  </a:lnTo>
                  <a:lnTo>
                    <a:pt x="14148" y="16638"/>
                  </a:lnTo>
                  <a:cubicBezTo>
                    <a:pt x="14095" y="16434"/>
                    <a:pt x="14206" y="16223"/>
                    <a:pt x="14395" y="16165"/>
                  </a:cubicBezTo>
                  <a:cubicBezTo>
                    <a:pt x="16333" y="15580"/>
                    <a:pt x="17984" y="14537"/>
                    <a:pt x="19137" y="13203"/>
                  </a:cubicBezTo>
                  <a:cubicBezTo>
                    <a:pt x="20240" y="11928"/>
                    <a:pt x="20886" y="10385"/>
                    <a:pt x="20886" y="8727"/>
                  </a:cubicBezTo>
                  <a:cubicBezTo>
                    <a:pt x="20886" y="6551"/>
                    <a:pt x="19773" y="4573"/>
                    <a:pt x="17972" y="3135"/>
                  </a:cubicBezTo>
                  <a:cubicBezTo>
                    <a:pt x="16142" y="1672"/>
                    <a:pt x="13606" y="767"/>
                    <a:pt x="10800" y="767"/>
                  </a:cubicBezTo>
                  <a:cubicBezTo>
                    <a:pt x="10800" y="767"/>
                    <a:pt x="10800" y="0"/>
                    <a:pt x="10800" y="0"/>
                  </a:cubicBezTo>
                  <a:close/>
                </a:path>
              </a:pathLst>
            </a:custGeom>
            <a:solidFill>
              <a:srgbClr val="D0D9E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5497" name="Group 15497"/>
          <p:cNvGrpSpPr/>
          <p:nvPr/>
        </p:nvGrpSpPr>
        <p:grpSpPr>
          <a:xfrm>
            <a:off x="8277099" y="2602879"/>
            <a:ext cx="901439" cy="1067468"/>
            <a:chOff x="0" y="0"/>
            <a:chExt cx="1802876" cy="2134934"/>
          </a:xfrm>
        </p:grpSpPr>
        <p:sp>
          <p:nvSpPr>
            <p:cNvPr id="15384" name="Shape 15384"/>
            <p:cNvSpPr/>
            <p:nvPr/>
          </p:nvSpPr>
          <p:spPr>
            <a:xfrm>
              <a:off x="1231900" y="977900"/>
              <a:ext cx="37671" cy="278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846"/>
                  </a:moveTo>
                  <a:lnTo>
                    <a:pt x="0" y="754"/>
                  </a:lnTo>
                  <a:cubicBezTo>
                    <a:pt x="0" y="339"/>
                    <a:pt x="4860" y="0"/>
                    <a:pt x="10798" y="0"/>
                  </a:cubicBezTo>
                  <a:lnTo>
                    <a:pt x="10798" y="0"/>
                  </a:lnTo>
                  <a:cubicBezTo>
                    <a:pt x="16740" y="0"/>
                    <a:pt x="21600" y="339"/>
                    <a:pt x="21600" y="754"/>
                  </a:cubicBezTo>
                  <a:lnTo>
                    <a:pt x="21600" y="20846"/>
                  </a:lnTo>
                  <a:cubicBezTo>
                    <a:pt x="21600" y="21261"/>
                    <a:pt x="16740" y="21600"/>
                    <a:pt x="10798" y="21600"/>
                  </a:cubicBezTo>
                  <a:lnTo>
                    <a:pt x="10798" y="21600"/>
                  </a:lnTo>
                  <a:cubicBezTo>
                    <a:pt x="4860" y="21600"/>
                    <a:pt x="0" y="21261"/>
                    <a:pt x="0" y="20846"/>
                  </a:cubicBezTo>
                  <a:close/>
                </a:path>
              </a:pathLst>
            </a:custGeom>
            <a:solidFill>
              <a:srgbClr val="D0D9E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85" name="Shape 15385"/>
            <p:cNvSpPr/>
            <p:nvPr/>
          </p:nvSpPr>
          <p:spPr>
            <a:xfrm>
              <a:off x="927099" y="990600"/>
              <a:ext cx="243963" cy="348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49" h="21263" extrusionOk="0">
                  <a:moveTo>
                    <a:pt x="124" y="20347"/>
                  </a:moveTo>
                  <a:lnTo>
                    <a:pt x="17558" y="0"/>
                  </a:lnTo>
                  <a:lnTo>
                    <a:pt x="20949" y="0"/>
                  </a:lnTo>
                  <a:lnTo>
                    <a:pt x="3210" y="20703"/>
                  </a:lnTo>
                  <a:cubicBezTo>
                    <a:pt x="2441" y="21600"/>
                    <a:pt x="-651" y="21373"/>
                    <a:pt x="124" y="20347"/>
                  </a:cubicBezTo>
                  <a:close/>
                </a:path>
              </a:pathLst>
            </a:custGeom>
            <a:solidFill>
              <a:srgbClr val="D0D9E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86" name="Shape 15386"/>
            <p:cNvSpPr/>
            <p:nvPr/>
          </p:nvSpPr>
          <p:spPr>
            <a:xfrm>
              <a:off x="1320800" y="990600"/>
              <a:ext cx="243864" cy="3469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60" h="21283" extrusionOk="0">
                  <a:moveTo>
                    <a:pt x="20845" y="20457"/>
                  </a:moveTo>
                  <a:lnTo>
                    <a:pt x="3395" y="0"/>
                  </a:lnTo>
                  <a:lnTo>
                    <a:pt x="0" y="0"/>
                  </a:lnTo>
                  <a:lnTo>
                    <a:pt x="17757" y="20815"/>
                  </a:lnTo>
                  <a:cubicBezTo>
                    <a:pt x="18426" y="21600"/>
                    <a:pt x="21600" y="21342"/>
                    <a:pt x="20845" y="20457"/>
                  </a:cubicBezTo>
                  <a:close/>
                </a:path>
              </a:pathLst>
            </a:custGeom>
            <a:solidFill>
              <a:srgbClr val="D0D9E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87" name="Shape 15387"/>
            <p:cNvSpPr/>
            <p:nvPr/>
          </p:nvSpPr>
          <p:spPr>
            <a:xfrm>
              <a:off x="1054100" y="1155700"/>
              <a:ext cx="378243" cy="19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0D9E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88" name="Shape 15388"/>
            <p:cNvSpPr/>
            <p:nvPr/>
          </p:nvSpPr>
          <p:spPr>
            <a:xfrm>
              <a:off x="838200" y="12700"/>
              <a:ext cx="821763" cy="9625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89" name="Shape 15389"/>
            <p:cNvSpPr/>
            <p:nvPr/>
          </p:nvSpPr>
          <p:spPr>
            <a:xfrm>
              <a:off x="901700" y="330200"/>
              <a:ext cx="309493" cy="10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90" name="Shape 15390"/>
            <p:cNvSpPr/>
            <p:nvPr/>
          </p:nvSpPr>
          <p:spPr>
            <a:xfrm>
              <a:off x="901700" y="342900"/>
              <a:ext cx="309493" cy="10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91" name="Shape 15391"/>
            <p:cNvSpPr/>
            <p:nvPr/>
          </p:nvSpPr>
          <p:spPr>
            <a:xfrm>
              <a:off x="901700" y="368300"/>
              <a:ext cx="309493" cy="108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92" name="Shape 15392"/>
            <p:cNvSpPr/>
            <p:nvPr/>
          </p:nvSpPr>
          <p:spPr>
            <a:xfrm>
              <a:off x="901700" y="393700"/>
              <a:ext cx="309493" cy="108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93" name="Shape 15393"/>
            <p:cNvSpPr/>
            <p:nvPr/>
          </p:nvSpPr>
          <p:spPr>
            <a:xfrm>
              <a:off x="901700" y="419100"/>
              <a:ext cx="309493" cy="10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94" name="Shape 15394"/>
            <p:cNvSpPr/>
            <p:nvPr/>
          </p:nvSpPr>
          <p:spPr>
            <a:xfrm>
              <a:off x="901700" y="228600"/>
              <a:ext cx="309493" cy="576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95" name="Shape 15395"/>
            <p:cNvSpPr/>
            <p:nvPr/>
          </p:nvSpPr>
          <p:spPr>
            <a:xfrm>
              <a:off x="812800" y="0"/>
              <a:ext cx="859434" cy="10002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73" y="0"/>
                  </a:moveTo>
                  <a:lnTo>
                    <a:pt x="10800" y="0"/>
                  </a:lnTo>
                  <a:lnTo>
                    <a:pt x="10800" y="813"/>
                  </a:lnTo>
                  <a:lnTo>
                    <a:pt x="947" y="813"/>
                  </a:lnTo>
                  <a:lnTo>
                    <a:pt x="947" y="20787"/>
                  </a:lnTo>
                  <a:lnTo>
                    <a:pt x="10800" y="20787"/>
                  </a:lnTo>
                  <a:lnTo>
                    <a:pt x="10800" y="21600"/>
                  </a:lnTo>
                  <a:lnTo>
                    <a:pt x="473" y="21600"/>
                  </a:lnTo>
                  <a:lnTo>
                    <a:pt x="0" y="21600"/>
                  </a:lnTo>
                  <a:lnTo>
                    <a:pt x="0" y="21193"/>
                  </a:lnTo>
                  <a:lnTo>
                    <a:pt x="0" y="407"/>
                  </a:lnTo>
                  <a:lnTo>
                    <a:pt x="0" y="0"/>
                  </a:lnTo>
                  <a:cubicBezTo>
                    <a:pt x="0" y="0"/>
                    <a:pt x="473" y="0"/>
                    <a:pt x="473" y="0"/>
                  </a:cubicBezTo>
                  <a:close/>
                  <a:moveTo>
                    <a:pt x="10800" y="0"/>
                  </a:moveTo>
                  <a:lnTo>
                    <a:pt x="21127" y="0"/>
                  </a:lnTo>
                  <a:lnTo>
                    <a:pt x="21600" y="0"/>
                  </a:lnTo>
                  <a:lnTo>
                    <a:pt x="21600" y="407"/>
                  </a:lnTo>
                  <a:lnTo>
                    <a:pt x="21600" y="21193"/>
                  </a:lnTo>
                  <a:lnTo>
                    <a:pt x="21600" y="21600"/>
                  </a:lnTo>
                  <a:lnTo>
                    <a:pt x="21127" y="21600"/>
                  </a:lnTo>
                  <a:lnTo>
                    <a:pt x="10800" y="21600"/>
                  </a:lnTo>
                  <a:lnTo>
                    <a:pt x="10800" y="20787"/>
                  </a:lnTo>
                  <a:lnTo>
                    <a:pt x="20653" y="20787"/>
                  </a:lnTo>
                  <a:lnTo>
                    <a:pt x="20653" y="813"/>
                  </a:lnTo>
                  <a:lnTo>
                    <a:pt x="10800" y="813"/>
                  </a:lnTo>
                  <a:cubicBezTo>
                    <a:pt x="10800" y="813"/>
                    <a:pt x="10800" y="0"/>
                    <a:pt x="10800" y="0"/>
                  </a:cubicBezTo>
                  <a:close/>
                </a:path>
              </a:pathLst>
            </a:custGeom>
            <a:solidFill>
              <a:srgbClr val="D0D9E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96" name="Shape 15396"/>
            <p:cNvSpPr/>
            <p:nvPr/>
          </p:nvSpPr>
          <p:spPr>
            <a:xfrm>
              <a:off x="1257300" y="330200"/>
              <a:ext cx="309489" cy="108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97" name="Shape 15397"/>
            <p:cNvSpPr/>
            <p:nvPr/>
          </p:nvSpPr>
          <p:spPr>
            <a:xfrm>
              <a:off x="1257300" y="355600"/>
              <a:ext cx="309489" cy="108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98" name="Shape 15398"/>
            <p:cNvSpPr/>
            <p:nvPr/>
          </p:nvSpPr>
          <p:spPr>
            <a:xfrm>
              <a:off x="1257300" y="381000"/>
              <a:ext cx="309489" cy="10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399" name="Shape 15399"/>
            <p:cNvSpPr/>
            <p:nvPr/>
          </p:nvSpPr>
          <p:spPr>
            <a:xfrm>
              <a:off x="1257300" y="406400"/>
              <a:ext cx="309489" cy="10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00" name="Shape 15400"/>
            <p:cNvSpPr/>
            <p:nvPr/>
          </p:nvSpPr>
          <p:spPr>
            <a:xfrm>
              <a:off x="1257300" y="431800"/>
              <a:ext cx="309489" cy="108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01" name="Shape 15401"/>
            <p:cNvSpPr/>
            <p:nvPr/>
          </p:nvSpPr>
          <p:spPr>
            <a:xfrm>
              <a:off x="1257300" y="241300"/>
              <a:ext cx="309489" cy="576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02" name="Shape 15402"/>
            <p:cNvSpPr/>
            <p:nvPr/>
          </p:nvSpPr>
          <p:spPr>
            <a:xfrm>
              <a:off x="952500" y="635000"/>
              <a:ext cx="262818" cy="2628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5" y="0"/>
                    <a:pt x="0" y="4836"/>
                    <a:pt x="0" y="10800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6"/>
                    <a:pt x="16765" y="0"/>
                    <a:pt x="10800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03" name="Shape 15403"/>
            <p:cNvSpPr/>
            <p:nvPr/>
          </p:nvSpPr>
          <p:spPr>
            <a:xfrm>
              <a:off x="1085312" y="763344"/>
              <a:ext cx="117016" cy="109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349" y="21600"/>
                  </a:moveTo>
                  <a:cubicBezTo>
                    <a:pt x="16831" y="19147"/>
                    <a:pt x="19686" y="15764"/>
                    <a:pt x="21600" y="11782"/>
                  </a:cubicBezTo>
                  <a:lnTo>
                    <a:pt x="0" y="0"/>
                  </a:lnTo>
                  <a:cubicBezTo>
                    <a:pt x="0" y="0"/>
                    <a:pt x="13349" y="21600"/>
                    <a:pt x="13349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04" name="Shape 15404"/>
            <p:cNvSpPr/>
            <p:nvPr/>
          </p:nvSpPr>
          <p:spPr>
            <a:xfrm>
              <a:off x="1085312" y="661744"/>
              <a:ext cx="131407" cy="1633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34" y="21600"/>
                  </a:moveTo>
                  <a:cubicBezTo>
                    <a:pt x="20747" y="19226"/>
                    <a:pt x="21600" y="16536"/>
                    <a:pt x="21600" y="13685"/>
                  </a:cubicBezTo>
                  <a:cubicBezTo>
                    <a:pt x="21600" y="8128"/>
                    <a:pt x="18359" y="3182"/>
                    <a:pt x="13313" y="0"/>
                  </a:cubicBezTo>
                  <a:lnTo>
                    <a:pt x="0" y="13685"/>
                  </a:lnTo>
                  <a:cubicBezTo>
                    <a:pt x="0" y="13685"/>
                    <a:pt x="19234" y="21600"/>
                    <a:pt x="19234" y="21600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05" name="Shape 15405"/>
            <p:cNvSpPr/>
            <p:nvPr/>
          </p:nvSpPr>
          <p:spPr>
            <a:xfrm>
              <a:off x="1085312" y="636344"/>
              <a:ext cx="80990" cy="131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590"/>
                  </a:moveTo>
                  <a:cubicBezTo>
                    <a:pt x="15649" y="1714"/>
                    <a:pt x="8149" y="0"/>
                    <a:pt x="0" y="0"/>
                  </a:cubicBezTo>
                  <a:lnTo>
                    <a:pt x="0" y="21600"/>
                  </a:lnTo>
                  <a:cubicBezTo>
                    <a:pt x="0" y="21600"/>
                    <a:pt x="21600" y="4590"/>
                    <a:pt x="21600" y="459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06" name="Shape 15406"/>
            <p:cNvSpPr/>
            <p:nvPr/>
          </p:nvSpPr>
          <p:spPr>
            <a:xfrm>
              <a:off x="996412" y="636344"/>
              <a:ext cx="93654" cy="131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6449"/>
                  </a:lnTo>
                  <a:cubicBezTo>
                    <a:pt x="5499" y="2469"/>
                    <a:pt x="13143" y="0"/>
                    <a:pt x="21600" y="0"/>
                  </a:cubicBezTo>
                  <a:close/>
                </a:path>
              </a:pathLst>
            </a:custGeom>
            <a:solidFill>
              <a:srgbClr val="00BBA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grpSp>
          <p:nvGrpSpPr>
            <p:cNvPr id="15412" name="Group 15412"/>
            <p:cNvGrpSpPr/>
            <p:nvPr/>
          </p:nvGrpSpPr>
          <p:grpSpPr>
            <a:xfrm>
              <a:off x="1257300" y="520700"/>
              <a:ext cx="309019" cy="317667"/>
              <a:chOff x="0" y="0"/>
              <a:chExt cx="309018" cy="317666"/>
            </a:xfrm>
          </p:grpSpPr>
          <p:sp>
            <p:nvSpPr>
              <p:cNvPr id="15407" name="Shape 15407"/>
              <p:cNvSpPr/>
              <p:nvPr/>
            </p:nvSpPr>
            <p:spPr>
              <a:xfrm>
                <a:off x="254000" y="0"/>
                <a:ext cx="55019" cy="3176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21600" y="21600"/>
                    </a:lnTo>
                    <a:cubicBezTo>
                      <a:pt x="21600" y="21600"/>
                      <a:pt x="21600" y="0"/>
                      <a:pt x="2160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228594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4000"/>
              </a:p>
            </p:txBody>
          </p:sp>
          <p:sp>
            <p:nvSpPr>
              <p:cNvPr id="15408" name="Shape 15408"/>
              <p:cNvSpPr/>
              <p:nvPr/>
            </p:nvSpPr>
            <p:spPr>
              <a:xfrm>
                <a:off x="190500" y="119776"/>
                <a:ext cx="55027" cy="1978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21600" y="21600"/>
                    </a:lnTo>
                    <a:cubicBezTo>
                      <a:pt x="21600" y="21600"/>
                      <a:pt x="21600" y="0"/>
                      <a:pt x="2160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228594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4000"/>
              </a:p>
            </p:txBody>
          </p:sp>
          <p:sp>
            <p:nvSpPr>
              <p:cNvPr id="15409" name="Shape 15409"/>
              <p:cNvSpPr/>
              <p:nvPr/>
            </p:nvSpPr>
            <p:spPr>
              <a:xfrm>
                <a:off x="127000" y="186794"/>
                <a:ext cx="55023" cy="1308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21600" y="21600"/>
                    </a:lnTo>
                    <a:cubicBezTo>
                      <a:pt x="21600" y="21600"/>
                      <a:pt x="21600" y="0"/>
                      <a:pt x="2160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228594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4000"/>
              </a:p>
            </p:txBody>
          </p:sp>
          <p:sp>
            <p:nvSpPr>
              <p:cNvPr id="15410" name="Shape 15410"/>
              <p:cNvSpPr/>
              <p:nvPr/>
            </p:nvSpPr>
            <p:spPr>
              <a:xfrm>
                <a:off x="63500" y="125427"/>
                <a:ext cx="55018" cy="1922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21600" y="21600"/>
                    </a:lnTo>
                    <a:cubicBezTo>
                      <a:pt x="21600" y="21600"/>
                      <a:pt x="21600" y="0"/>
                      <a:pt x="2160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228594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4000"/>
              </a:p>
            </p:txBody>
          </p:sp>
          <p:sp>
            <p:nvSpPr>
              <p:cNvPr id="15411" name="Shape 15411"/>
              <p:cNvSpPr/>
              <p:nvPr/>
            </p:nvSpPr>
            <p:spPr>
              <a:xfrm>
                <a:off x="0" y="180199"/>
                <a:ext cx="55019" cy="1374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0" y="0"/>
                    </a:lnTo>
                    <a:lnTo>
                      <a:pt x="0" y="21600"/>
                    </a:lnTo>
                    <a:lnTo>
                      <a:pt x="21600" y="21600"/>
                    </a:lnTo>
                    <a:cubicBezTo>
                      <a:pt x="21600" y="21600"/>
                      <a:pt x="21600" y="0"/>
                      <a:pt x="2160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228594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4000"/>
              </a:p>
            </p:txBody>
          </p:sp>
        </p:grpSp>
        <p:sp>
          <p:nvSpPr>
            <p:cNvPr id="15413" name="Shape 15413"/>
            <p:cNvSpPr/>
            <p:nvPr/>
          </p:nvSpPr>
          <p:spPr>
            <a:xfrm>
              <a:off x="1054099" y="330200"/>
              <a:ext cx="109327" cy="45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8" h="20540" extrusionOk="0">
                  <a:moveTo>
                    <a:pt x="20849" y="3903"/>
                  </a:moveTo>
                  <a:lnTo>
                    <a:pt x="20849" y="3903"/>
                  </a:lnTo>
                  <a:cubicBezTo>
                    <a:pt x="21304" y="6616"/>
                    <a:pt x="20746" y="9329"/>
                    <a:pt x="19621" y="10007"/>
                  </a:cubicBezTo>
                  <a:lnTo>
                    <a:pt x="3042" y="20392"/>
                  </a:lnTo>
                  <a:cubicBezTo>
                    <a:pt x="1919" y="21071"/>
                    <a:pt x="615" y="19348"/>
                    <a:pt x="159" y="16637"/>
                  </a:cubicBezTo>
                  <a:lnTo>
                    <a:pt x="159" y="16637"/>
                  </a:lnTo>
                  <a:cubicBezTo>
                    <a:pt x="-296" y="13926"/>
                    <a:pt x="264" y="11213"/>
                    <a:pt x="1388" y="10534"/>
                  </a:cubicBezTo>
                  <a:lnTo>
                    <a:pt x="17966" y="147"/>
                  </a:lnTo>
                  <a:cubicBezTo>
                    <a:pt x="19091" y="-529"/>
                    <a:pt x="20395" y="1189"/>
                    <a:pt x="20849" y="3903"/>
                  </a:cubicBezTo>
                  <a:close/>
                </a:path>
              </a:pathLst>
            </a:custGeom>
            <a:solidFill>
              <a:srgbClr val="FFDEC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14" name="Shape 15414"/>
            <p:cNvSpPr/>
            <p:nvPr/>
          </p:nvSpPr>
          <p:spPr>
            <a:xfrm>
              <a:off x="965200" y="342900"/>
              <a:ext cx="155471" cy="851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4" extrusionOk="0">
                  <a:moveTo>
                    <a:pt x="0" y="9305"/>
                  </a:moveTo>
                  <a:lnTo>
                    <a:pt x="1914" y="21582"/>
                  </a:lnTo>
                  <a:lnTo>
                    <a:pt x="8506" y="21594"/>
                  </a:lnTo>
                  <a:cubicBezTo>
                    <a:pt x="12014" y="21600"/>
                    <a:pt x="18618" y="12750"/>
                    <a:pt x="21600" y="9001"/>
                  </a:cubicBezTo>
                  <a:lnTo>
                    <a:pt x="18696" y="1116"/>
                  </a:lnTo>
                  <a:lnTo>
                    <a:pt x="6854" y="0"/>
                  </a:lnTo>
                  <a:cubicBezTo>
                    <a:pt x="6854" y="0"/>
                    <a:pt x="0" y="9305"/>
                    <a:pt x="0" y="9305"/>
                  </a:cubicBezTo>
                  <a:close/>
                </a:path>
              </a:pathLst>
            </a:custGeom>
            <a:solidFill>
              <a:srgbClr val="DBB89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15" name="Shape 15415"/>
            <p:cNvSpPr/>
            <p:nvPr/>
          </p:nvSpPr>
          <p:spPr>
            <a:xfrm>
              <a:off x="939800" y="165100"/>
              <a:ext cx="456324" cy="301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14" y="0"/>
                  </a:moveTo>
                  <a:lnTo>
                    <a:pt x="21600" y="436"/>
                  </a:lnTo>
                  <a:lnTo>
                    <a:pt x="566" y="21600"/>
                  </a:lnTo>
                  <a:lnTo>
                    <a:pt x="0" y="20274"/>
                  </a:lnTo>
                  <a:cubicBezTo>
                    <a:pt x="0" y="20274"/>
                    <a:pt x="21414" y="0"/>
                    <a:pt x="21414" y="0"/>
                  </a:cubicBezTo>
                  <a:close/>
                </a:path>
              </a:pathLst>
            </a:custGeom>
            <a:solidFill>
              <a:srgbClr val="FA9F36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16" name="Shape 15416"/>
            <p:cNvSpPr/>
            <p:nvPr/>
          </p:nvSpPr>
          <p:spPr>
            <a:xfrm>
              <a:off x="1003300" y="330200"/>
              <a:ext cx="96709" cy="431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9" h="21223" extrusionOk="0">
                  <a:moveTo>
                    <a:pt x="19" y="17018"/>
                  </a:moveTo>
                  <a:lnTo>
                    <a:pt x="215" y="21223"/>
                  </a:lnTo>
                  <a:lnTo>
                    <a:pt x="2194" y="20293"/>
                  </a:lnTo>
                  <a:lnTo>
                    <a:pt x="18071" y="12844"/>
                  </a:lnTo>
                  <a:cubicBezTo>
                    <a:pt x="19858" y="12007"/>
                    <a:pt x="20731" y="9859"/>
                    <a:pt x="21113" y="7192"/>
                  </a:cubicBezTo>
                  <a:cubicBezTo>
                    <a:pt x="21439" y="4931"/>
                    <a:pt x="21421" y="-377"/>
                    <a:pt x="20577" y="21"/>
                  </a:cubicBezTo>
                  <a:lnTo>
                    <a:pt x="2554" y="8567"/>
                  </a:lnTo>
                  <a:cubicBezTo>
                    <a:pt x="980" y="9303"/>
                    <a:pt x="-161" y="13107"/>
                    <a:pt x="19" y="17018"/>
                  </a:cubicBezTo>
                  <a:close/>
                </a:path>
              </a:pathLst>
            </a:custGeom>
            <a:solidFill>
              <a:srgbClr val="FFDEC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17" name="Shape 15417"/>
            <p:cNvSpPr/>
            <p:nvPr/>
          </p:nvSpPr>
          <p:spPr>
            <a:xfrm>
              <a:off x="1092200" y="317499"/>
              <a:ext cx="18333" cy="9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2" h="18041" extrusionOk="0">
                  <a:moveTo>
                    <a:pt x="21332" y="3032"/>
                  </a:moveTo>
                  <a:cubicBezTo>
                    <a:pt x="21122" y="-206"/>
                    <a:pt x="19843" y="-148"/>
                    <a:pt x="19110" y="107"/>
                  </a:cubicBezTo>
                  <a:lnTo>
                    <a:pt x="0" y="7212"/>
                  </a:lnTo>
                  <a:cubicBezTo>
                    <a:pt x="2047" y="21394"/>
                    <a:pt x="11911" y="19882"/>
                    <a:pt x="19379" y="12717"/>
                  </a:cubicBezTo>
                  <a:cubicBezTo>
                    <a:pt x="20471" y="11668"/>
                    <a:pt x="21600" y="7134"/>
                    <a:pt x="21332" y="3032"/>
                  </a:cubicBezTo>
                  <a:close/>
                </a:path>
              </a:pathLst>
            </a:custGeom>
            <a:solidFill>
              <a:srgbClr val="FFEBDC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18" name="Shape 15418"/>
            <p:cNvSpPr/>
            <p:nvPr/>
          </p:nvSpPr>
          <p:spPr>
            <a:xfrm>
              <a:off x="1028699" y="393700"/>
              <a:ext cx="36342" cy="22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8" h="20527" extrusionOk="0">
                  <a:moveTo>
                    <a:pt x="21517" y="12397"/>
                  </a:moveTo>
                  <a:lnTo>
                    <a:pt x="21517" y="12397"/>
                  </a:lnTo>
                  <a:cubicBezTo>
                    <a:pt x="21559" y="17443"/>
                    <a:pt x="19078" y="21060"/>
                    <a:pt x="16023" y="20462"/>
                  </a:cubicBezTo>
                  <a:lnTo>
                    <a:pt x="5637" y="18419"/>
                  </a:lnTo>
                  <a:cubicBezTo>
                    <a:pt x="2588" y="17821"/>
                    <a:pt x="42" y="13173"/>
                    <a:pt x="1" y="8132"/>
                  </a:cubicBezTo>
                  <a:lnTo>
                    <a:pt x="1" y="8132"/>
                  </a:lnTo>
                  <a:cubicBezTo>
                    <a:pt x="-41" y="3082"/>
                    <a:pt x="2429" y="-540"/>
                    <a:pt x="5489" y="66"/>
                  </a:cubicBezTo>
                  <a:lnTo>
                    <a:pt x="15875" y="2101"/>
                  </a:lnTo>
                  <a:cubicBezTo>
                    <a:pt x="18942" y="2704"/>
                    <a:pt x="21476" y="7342"/>
                    <a:pt x="21517" y="12397"/>
                  </a:cubicBezTo>
                  <a:close/>
                </a:path>
              </a:pathLst>
            </a:custGeom>
            <a:solidFill>
              <a:srgbClr val="FFDEC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19" name="Shape 15419"/>
            <p:cNvSpPr/>
            <p:nvPr/>
          </p:nvSpPr>
          <p:spPr>
            <a:xfrm>
              <a:off x="1054100" y="381000"/>
              <a:ext cx="39173" cy="256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7" h="20513" extrusionOk="0">
                  <a:moveTo>
                    <a:pt x="21507" y="12268"/>
                  </a:moveTo>
                  <a:lnTo>
                    <a:pt x="21507" y="12268"/>
                  </a:lnTo>
                  <a:cubicBezTo>
                    <a:pt x="21551" y="17383"/>
                    <a:pt x="18883" y="21057"/>
                    <a:pt x="15596" y="20447"/>
                  </a:cubicBezTo>
                  <a:lnTo>
                    <a:pt x="6070" y="18690"/>
                  </a:lnTo>
                  <a:cubicBezTo>
                    <a:pt x="2778" y="18081"/>
                    <a:pt x="39" y="13363"/>
                    <a:pt x="0" y="8247"/>
                  </a:cubicBezTo>
                  <a:lnTo>
                    <a:pt x="0" y="8247"/>
                  </a:lnTo>
                  <a:cubicBezTo>
                    <a:pt x="-49" y="3122"/>
                    <a:pt x="2613" y="-543"/>
                    <a:pt x="5906" y="67"/>
                  </a:cubicBezTo>
                  <a:lnTo>
                    <a:pt x="15432" y="1824"/>
                  </a:lnTo>
                  <a:cubicBezTo>
                    <a:pt x="18729" y="2438"/>
                    <a:pt x="21463" y="7143"/>
                    <a:pt x="21507" y="12268"/>
                  </a:cubicBezTo>
                  <a:close/>
                </a:path>
              </a:pathLst>
            </a:custGeom>
            <a:solidFill>
              <a:srgbClr val="FFDEC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20" name="Shape 15420"/>
            <p:cNvSpPr/>
            <p:nvPr/>
          </p:nvSpPr>
          <p:spPr>
            <a:xfrm>
              <a:off x="1054100" y="380999"/>
              <a:ext cx="19139" cy="188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7" h="20423" extrusionOk="0">
                  <a:moveTo>
                    <a:pt x="21446" y="11546"/>
                  </a:moveTo>
                  <a:lnTo>
                    <a:pt x="21446" y="11546"/>
                  </a:lnTo>
                  <a:cubicBezTo>
                    <a:pt x="21522" y="17062"/>
                    <a:pt x="17197" y="21014"/>
                    <a:pt x="11852" y="20350"/>
                  </a:cubicBezTo>
                  <a:lnTo>
                    <a:pt x="9851" y="20092"/>
                  </a:lnTo>
                  <a:cubicBezTo>
                    <a:pt x="4517" y="19434"/>
                    <a:pt x="79" y="14382"/>
                    <a:pt x="1" y="8871"/>
                  </a:cubicBezTo>
                  <a:lnTo>
                    <a:pt x="1" y="8871"/>
                  </a:lnTo>
                  <a:cubicBezTo>
                    <a:pt x="-78" y="3361"/>
                    <a:pt x="4238" y="-586"/>
                    <a:pt x="9593" y="71"/>
                  </a:cubicBezTo>
                  <a:lnTo>
                    <a:pt x="11596" y="325"/>
                  </a:lnTo>
                  <a:cubicBezTo>
                    <a:pt x="16940" y="988"/>
                    <a:pt x="21368" y="6040"/>
                    <a:pt x="21446" y="11546"/>
                  </a:cubicBezTo>
                  <a:close/>
                </a:path>
              </a:pathLst>
            </a:custGeom>
            <a:solidFill>
              <a:srgbClr val="FFEBDC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21" name="Shape 15421"/>
            <p:cNvSpPr/>
            <p:nvPr/>
          </p:nvSpPr>
          <p:spPr>
            <a:xfrm>
              <a:off x="1028699" y="393699"/>
              <a:ext cx="17585" cy="17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8" h="20423" extrusionOk="0">
                  <a:moveTo>
                    <a:pt x="21457" y="11547"/>
                  </a:moveTo>
                  <a:lnTo>
                    <a:pt x="21457" y="11547"/>
                  </a:lnTo>
                  <a:cubicBezTo>
                    <a:pt x="21530" y="17058"/>
                    <a:pt x="17196" y="21014"/>
                    <a:pt x="11861" y="20351"/>
                  </a:cubicBezTo>
                  <a:lnTo>
                    <a:pt x="9852" y="20110"/>
                  </a:lnTo>
                  <a:cubicBezTo>
                    <a:pt x="4521" y="19434"/>
                    <a:pt x="74" y="14375"/>
                    <a:pt x="1" y="8870"/>
                  </a:cubicBezTo>
                  <a:lnTo>
                    <a:pt x="1" y="8870"/>
                  </a:lnTo>
                  <a:cubicBezTo>
                    <a:pt x="-70" y="3358"/>
                    <a:pt x="4251" y="-586"/>
                    <a:pt x="9597" y="72"/>
                  </a:cubicBezTo>
                  <a:lnTo>
                    <a:pt x="11594" y="318"/>
                  </a:lnTo>
                  <a:cubicBezTo>
                    <a:pt x="16952" y="986"/>
                    <a:pt x="21384" y="6041"/>
                    <a:pt x="21457" y="11547"/>
                  </a:cubicBezTo>
                  <a:close/>
                </a:path>
              </a:pathLst>
            </a:custGeom>
            <a:solidFill>
              <a:srgbClr val="FFEBDC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22" name="Shape 15422"/>
            <p:cNvSpPr/>
            <p:nvPr/>
          </p:nvSpPr>
          <p:spPr>
            <a:xfrm>
              <a:off x="1092200" y="355600"/>
              <a:ext cx="39183" cy="25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2" h="20513" extrusionOk="0">
                  <a:moveTo>
                    <a:pt x="21512" y="12262"/>
                  </a:moveTo>
                  <a:lnTo>
                    <a:pt x="21512" y="12262"/>
                  </a:lnTo>
                  <a:cubicBezTo>
                    <a:pt x="21556" y="17386"/>
                    <a:pt x="18887" y="21056"/>
                    <a:pt x="15596" y="20446"/>
                  </a:cubicBezTo>
                  <a:lnTo>
                    <a:pt x="6075" y="18685"/>
                  </a:lnTo>
                  <a:cubicBezTo>
                    <a:pt x="2783" y="18076"/>
                    <a:pt x="49" y="13366"/>
                    <a:pt x="0" y="8246"/>
                  </a:cubicBezTo>
                  <a:lnTo>
                    <a:pt x="0" y="8246"/>
                  </a:lnTo>
                  <a:cubicBezTo>
                    <a:pt x="-44" y="3126"/>
                    <a:pt x="2613" y="-544"/>
                    <a:pt x="5916" y="66"/>
                  </a:cubicBezTo>
                  <a:lnTo>
                    <a:pt x="15437" y="1823"/>
                  </a:lnTo>
                  <a:cubicBezTo>
                    <a:pt x="18734" y="2436"/>
                    <a:pt x="21468" y="7146"/>
                    <a:pt x="21512" y="12262"/>
                  </a:cubicBezTo>
                  <a:close/>
                </a:path>
              </a:pathLst>
            </a:custGeom>
            <a:solidFill>
              <a:srgbClr val="FFDEC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23" name="Shape 15423"/>
            <p:cNvSpPr/>
            <p:nvPr/>
          </p:nvSpPr>
          <p:spPr>
            <a:xfrm>
              <a:off x="1092200" y="355599"/>
              <a:ext cx="19140" cy="188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7" h="20419" extrusionOk="0">
                  <a:moveTo>
                    <a:pt x="21445" y="11548"/>
                  </a:moveTo>
                  <a:lnTo>
                    <a:pt x="21445" y="11548"/>
                  </a:lnTo>
                  <a:cubicBezTo>
                    <a:pt x="21523" y="17052"/>
                    <a:pt x="17187" y="21014"/>
                    <a:pt x="11863" y="20346"/>
                  </a:cubicBezTo>
                  <a:lnTo>
                    <a:pt x="9851" y="20092"/>
                  </a:lnTo>
                  <a:cubicBezTo>
                    <a:pt x="4519" y="19430"/>
                    <a:pt x="69" y="14379"/>
                    <a:pt x="1" y="8869"/>
                  </a:cubicBezTo>
                  <a:lnTo>
                    <a:pt x="1" y="8869"/>
                  </a:lnTo>
                  <a:cubicBezTo>
                    <a:pt x="-77" y="3360"/>
                    <a:pt x="4251" y="-586"/>
                    <a:pt x="9595" y="72"/>
                  </a:cubicBezTo>
                  <a:lnTo>
                    <a:pt x="11596" y="325"/>
                  </a:lnTo>
                  <a:cubicBezTo>
                    <a:pt x="16939" y="977"/>
                    <a:pt x="21368" y="6039"/>
                    <a:pt x="21445" y="11548"/>
                  </a:cubicBezTo>
                  <a:close/>
                </a:path>
              </a:pathLst>
            </a:custGeom>
            <a:solidFill>
              <a:srgbClr val="FFEBDC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24" name="Shape 15424"/>
            <p:cNvSpPr/>
            <p:nvPr/>
          </p:nvSpPr>
          <p:spPr>
            <a:xfrm>
              <a:off x="965200" y="342900"/>
              <a:ext cx="74316" cy="71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35" h="21600" extrusionOk="0">
                  <a:moveTo>
                    <a:pt x="0" y="11141"/>
                  </a:moveTo>
                  <a:lnTo>
                    <a:pt x="2644" y="21600"/>
                  </a:lnTo>
                  <a:cubicBezTo>
                    <a:pt x="9665" y="19749"/>
                    <a:pt x="21600" y="13760"/>
                    <a:pt x="19865" y="4167"/>
                  </a:cubicBezTo>
                  <a:cubicBezTo>
                    <a:pt x="19787" y="2742"/>
                    <a:pt x="19577" y="1473"/>
                    <a:pt x="19270" y="347"/>
                  </a:cubicBezTo>
                  <a:lnTo>
                    <a:pt x="13299" y="0"/>
                  </a:lnTo>
                  <a:cubicBezTo>
                    <a:pt x="13299" y="0"/>
                    <a:pt x="0" y="11141"/>
                    <a:pt x="0" y="11141"/>
                  </a:cubicBezTo>
                  <a:close/>
                </a:path>
              </a:pathLst>
            </a:custGeom>
            <a:solidFill>
              <a:srgbClr val="FFDEC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25" name="Shape 15425"/>
            <p:cNvSpPr/>
            <p:nvPr/>
          </p:nvSpPr>
          <p:spPr>
            <a:xfrm>
              <a:off x="152400" y="1511300"/>
              <a:ext cx="1502032" cy="1569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</a:path>
              </a:pathLst>
            </a:custGeom>
            <a:solidFill>
              <a:srgbClr val="D0D9E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26" name="Shape 15426"/>
            <p:cNvSpPr/>
            <p:nvPr/>
          </p:nvSpPr>
          <p:spPr>
            <a:xfrm>
              <a:off x="952500" y="368300"/>
              <a:ext cx="34584" cy="88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787"/>
                  </a:moveTo>
                  <a:lnTo>
                    <a:pt x="12222" y="0"/>
                  </a:lnTo>
                  <a:lnTo>
                    <a:pt x="0" y="813"/>
                  </a:lnTo>
                  <a:lnTo>
                    <a:pt x="9380" y="21600"/>
                  </a:lnTo>
                  <a:cubicBezTo>
                    <a:pt x="9380" y="21600"/>
                    <a:pt x="21600" y="20787"/>
                    <a:pt x="21600" y="2078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27" name="Shape 15427"/>
            <p:cNvSpPr/>
            <p:nvPr/>
          </p:nvSpPr>
          <p:spPr>
            <a:xfrm>
              <a:off x="939800" y="368300"/>
              <a:ext cx="51974" cy="919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720"/>
                  </a:moveTo>
                  <a:lnTo>
                    <a:pt x="6373" y="21600"/>
                  </a:lnTo>
                  <a:lnTo>
                    <a:pt x="21600" y="19881"/>
                  </a:lnTo>
                  <a:lnTo>
                    <a:pt x="15226" y="0"/>
                  </a:lnTo>
                  <a:cubicBezTo>
                    <a:pt x="15226" y="0"/>
                    <a:pt x="0" y="1720"/>
                    <a:pt x="0" y="172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28" name="Shape 15428"/>
            <p:cNvSpPr/>
            <p:nvPr/>
          </p:nvSpPr>
          <p:spPr>
            <a:xfrm>
              <a:off x="546099" y="368299"/>
              <a:ext cx="424241" cy="1698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597" extrusionOk="0">
                  <a:moveTo>
                    <a:pt x="894" y="21580"/>
                  </a:moveTo>
                  <a:lnTo>
                    <a:pt x="0" y="9790"/>
                  </a:lnTo>
                  <a:cubicBezTo>
                    <a:pt x="-1" y="9780"/>
                    <a:pt x="3" y="9766"/>
                    <a:pt x="7" y="9765"/>
                  </a:cubicBezTo>
                  <a:lnTo>
                    <a:pt x="20695" y="0"/>
                  </a:lnTo>
                  <a:cubicBezTo>
                    <a:pt x="20700" y="-2"/>
                    <a:pt x="20704" y="5"/>
                    <a:pt x="20704" y="5"/>
                  </a:cubicBezTo>
                  <a:lnTo>
                    <a:pt x="21598" y="11807"/>
                  </a:lnTo>
                  <a:cubicBezTo>
                    <a:pt x="21599" y="11817"/>
                    <a:pt x="21597" y="11827"/>
                    <a:pt x="21592" y="11830"/>
                  </a:cubicBezTo>
                  <a:lnTo>
                    <a:pt x="904" y="21596"/>
                  </a:lnTo>
                  <a:cubicBezTo>
                    <a:pt x="900" y="21598"/>
                    <a:pt x="895" y="21589"/>
                    <a:pt x="894" y="21580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29" name="Shape 15429"/>
            <p:cNvSpPr/>
            <p:nvPr/>
          </p:nvSpPr>
          <p:spPr>
            <a:xfrm>
              <a:off x="368300" y="1511300"/>
              <a:ext cx="148269" cy="124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0" h="20908" extrusionOk="0">
                  <a:moveTo>
                    <a:pt x="1592" y="91"/>
                  </a:moveTo>
                  <a:cubicBezTo>
                    <a:pt x="720" y="1836"/>
                    <a:pt x="-150" y="7153"/>
                    <a:pt x="22" y="9958"/>
                  </a:cubicBezTo>
                  <a:cubicBezTo>
                    <a:pt x="192" y="12763"/>
                    <a:pt x="222" y="13040"/>
                    <a:pt x="1386" y="13873"/>
                  </a:cubicBezTo>
                  <a:cubicBezTo>
                    <a:pt x="2551" y="14707"/>
                    <a:pt x="2949" y="14797"/>
                    <a:pt x="3196" y="14060"/>
                  </a:cubicBezTo>
                  <a:cubicBezTo>
                    <a:pt x="3444" y="13322"/>
                    <a:pt x="5982" y="16646"/>
                    <a:pt x="7226" y="17690"/>
                  </a:cubicBezTo>
                  <a:cubicBezTo>
                    <a:pt x="8473" y="18735"/>
                    <a:pt x="11277" y="20804"/>
                    <a:pt x="14800" y="20900"/>
                  </a:cubicBezTo>
                  <a:cubicBezTo>
                    <a:pt x="18322" y="20995"/>
                    <a:pt x="21450" y="20284"/>
                    <a:pt x="21450" y="17670"/>
                  </a:cubicBezTo>
                  <a:cubicBezTo>
                    <a:pt x="21450" y="15055"/>
                    <a:pt x="20353" y="13836"/>
                    <a:pt x="17782" y="11335"/>
                  </a:cubicBezTo>
                  <a:cubicBezTo>
                    <a:pt x="15213" y="8834"/>
                    <a:pt x="12700" y="4045"/>
                    <a:pt x="11956" y="1876"/>
                  </a:cubicBezTo>
                  <a:cubicBezTo>
                    <a:pt x="11211" y="-292"/>
                    <a:pt x="8703" y="245"/>
                    <a:pt x="7582" y="941"/>
                  </a:cubicBezTo>
                  <a:cubicBezTo>
                    <a:pt x="6462" y="1638"/>
                    <a:pt x="5326" y="5668"/>
                    <a:pt x="3834" y="4274"/>
                  </a:cubicBezTo>
                  <a:cubicBezTo>
                    <a:pt x="2338" y="2881"/>
                    <a:pt x="2090" y="-605"/>
                    <a:pt x="1592" y="91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30" name="Shape 15430"/>
            <p:cNvSpPr/>
            <p:nvPr/>
          </p:nvSpPr>
          <p:spPr>
            <a:xfrm>
              <a:off x="508000" y="1511300"/>
              <a:ext cx="170831" cy="1189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0" h="20907" extrusionOk="0">
                  <a:moveTo>
                    <a:pt x="1593" y="91"/>
                  </a:moveTo>
                  <a:cubicBezTo>
                    <a:pt x="721" y="1834"/>
                    <a:pt x="-150" y="7152"/>
                    <a:pt x="21" y="9957"/>
                  </a:cubicBezTo>
                  <a:cubicBezTo>
                    <a:pt x="192" y="12762"/>
                    <a:pt x="222" y="13038"/>
                    <a:pt x="1387" y="13872"/>
                  </a:cubicBezTo>
                  <a:cubicBezTo>
                    <a:pt x="2552" y="14705"/>
                    <a:pt x="2948" y="14796"/>
                    <a:pt x="3196" y="14058"/>
                  </a:cubicBezTo>
                  <a:cubicBezTo>
                    <a:pt x="3444" y="13322"/>
                    <a:pt x="5980" y="16644"/>
                    <a:pt x="7227" y="17689"/>
                  </a:cubicBezTo>
                  <a:cubicBezTo>
                    <a:pt x="8472" y="18733"/>
                    <a:pt x="11276" y="20802"/>
                    <a:pt x="14800" y="20899"/>
                  </a:cubicBezTo>
                  <a:cubicBezTo>
                    <a:pt x="18322" y="20995"/>
                    <a:pt x="21450" y="20281"/>
                    <a:pt x="21450" y="17668"/>
                  </a:cubicBezTo>
                  <a:cubicBezTo>
                    <a:pt x="21450" y="15054"/>
                    <a:pt x="20353" y="13834"/>
                    <a:pt x="17782" y="11334"/>
                  </a:cubicBezTo>
                  <a:cubicBezTo>
                    <a:pt x="15212" y="8834"/>
                    <a:pt x="12700" y="4044"/>
                    <a:pt x="11955" y="1876"/>
                  </a:cubicBezTo>
                  <a:cubicBezTo>
                    <a:pt x="11211" y="-291"/>
                    <a:pt x="8704" y="245"/>
                    <a:pt x="7582" y="941"/>
                  </a:cubicBezTo>
                  <a:cubicBezTo>
                    <a:pt x="6462" y="1639"/>
                    <a:pt x="5327" y="5666"/>
                    <a:pt x="3833" y="4274"/>
                  </a:cubicBezTo>
                  <a:cubicBezTo>
                    <a:pt x="2339" y="2880"/>
                    <a:pt x="2090" y="-605"/>
                    <a:pt x="1593" y="91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31" name="Shape 15431"/>
            <p:cNvSpPr/>
            <p:nvPr/>
          </p:nvSpPr>
          <p:spPr>
            <a:xfrm>
              <a:off x="368300" y="927100"/>
              <a:ext cx="117596" cy="6195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599" y="0"/>
                  </a:moveTo>
                  <a:lnTo>
                    <a:pt x="17999" y="0"/>
                  </a:lnTo>
                  <a:cubicBezTo>
                    <a:pt x="19980" y="0"/>
                    <a:pt x="21600" y="308"/>
                    <a:pt x="21600" y="684"/>
                  </a:cubicBezTo>
                  <a:lnTo>
                    <a:pt x="21600" y="20916"/>
                  </a:lnTo>
                  <a:cubicBezTo>
                    <a:pt x="21600" y="21293"/>
                    <a:pt x="19980" y="21600"/>
                    <a:pt x="17999" y="21600"/>
                  </a:cubicBezTo>
                  <a:lnTo>
                    <a:pt x="3599" y="21600"/>
                  </a:lnTo>
                  <a:cubicBezTo>
                    <a:pt x="1620" y="21600"/>
                    <a:pt x="0" y="21293"/>
                    <a:pt x="0" y="20916"/>
                  </a:cubicBezTo>
                  <a:lnTo>
                    <a:pt x="0" y="684"/>
                  </a:lnTo>
                  <a:cubicBezTo>
                    <a:pt x="0" y="308"/>
                    <a:pt x="1620" y="0"/>
                    <a:pt x="3599" y="0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32" name="Shape 15432"/>
            <p:cNvSpPr/>
            <p:nvPr/>
          </p:nvSpPr>
          <p:spPr>
            <a:xfrm>
              <a:off x="508000" y="800100"/>
              <a:ext cx="117595" cy="746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01" y="0"/>
                  </a:moveTo>
                  <a:lnTo>
                    <a:pt x="18001" y="0"/>
                  </a:lnTo>
                  <a:cubicBezTo>
                    <a:pt x="19980" y="0"/>
                    <a:pt x="21600" y="255"/>
                    <a:pt x="21600" y="567"/>
                  </a:cubicBezTo>
                  <a:lnTo>
                    <a:pt x="21600" y="21033"/>
                  </a:lnTo>
                  <a:cubicBezTo>
                    <a:pt x="21600" y="21345"/>
                    <a:pt x="19980" y="21600"/>
                    <a:pt x="18001" y="21600"/>
                  </a:cubicBezTo>
                  <a:lnTo>
                    <a:pt x="3601" y="21600"/>
                  </a:lnTo>
                  <a:cubicBezTo>
                    <a:pt x="1620" y="21600"/>
                    <a:pt x="0" y="21345"/>
                    <a:pt x="0" y="21033"/>
                  </a:cubicBezTo>
                  <a:lnTo>
                    <a:pt x="0" y="567"/>
                  </a:lnTo>
                  <a:cubicBezTo>
                    <a:pt x="0" y="255"/>
                    <a:pt x="1620" y="0"/>
                    <a:pt x="3601" y="0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33" name="Shape 15433"/>
            <p:cNvSpPr/>
            <p:nvPr/>
          </p:nvSpPr>
          <p:spPr>
            <a:xfrm>
              <a:off x="215900" y="876300"/>
              <a:ext cx="78414" cy="88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165"/>
                  </a:moveTo>
                  <a:lnTo>
                    <a:pt x="13050" y="21600"/>
                  </a:lnTo>
                  <a:lnTo>
                    <a:pt x="21600" y="5438"/>
                  </a:lnTo>
                  <a:lnTo>
                    <a:pt x="8548" y="0"/>
                  </a:lnTo>
                  <a:cubicBezTo>
                    <a:pt x="8548" y="0"/>
                    <a:pt x="0" y="16165"/>
                    <a:pt x="0" y="16165"/>
                  </a:cubicBezTo>
                  <a:close/>
                </a:path>
              </a:pathLst>
            </a:custGeom>
            <a:solidFill>
              <a:srgbClr val="F6D4B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34" name="Shape 15434"/>
            <p:cNvSpPr/>
            <p:nvPr/>
          </p:nvSpPr>
          <p:spPr>
            <a:xfrm>
              <a:off x="203200" y="901700"/>
              <a:ext cx="80140" cy="103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221"/>
                  </a:moveTo>
                  <a:lnTo>
                    <a:pt x="8692" y="0"/>
                  </a:lnTo>
                  <a:lnTo>
                    <a:pt x="6446" y="7889"/>
                  </a:lnTo>
                  <a:lnTo>
                    <a:pt x="0" y="15681"/>
                  </a:lnTo>
                  <a:cubicBezTo>
                    <a:pt x="5397" y="17541"/>
                    <a:pt x="15191" y="15370"/>
                    <a:pt x="14489" y="21600"/>
                  </a:cubicBezTo>
                  <a:cubicBezTo>
                    <a:pt x="14489" y="21600"/>
                    <a:pt x="21600" y="2221"/>
                    <a:pt x="21600" y="2221"/>
                  </a:cubicBezTo>
                  <a:close/>
                </a:path>
              </a:pathLst>
            </a:custGeom>
            <a:solidFill>
              <a:srgbClr val="F6D4B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35" name="Shape 15435"/>
            <p:cNvSpPr/>
            <p:nvPr/>
          </p:nvSpPr>
          <p:spPr>
            <a:xfrm>
              <a:off x="190500" y="901699"/>
              <a:ext cx="88598" cy="143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92" h="21108" extrusionOk="0">
                  <a:moveTo>
                    <a:pt x="320" y="12789"/>
                  </a:moveTo>
                  <a:lnTo>
                    <a:pt x="7507" y="2378"/>
                  </a:lnTo>
                  <a:cubicBezTo>
                    <a:pt x="8101" y="1583"/>
                    <a:pt x="9612" y="1263"/>
                    <a:pt x="10828" y="1660"/>
                  </a:cubicBezTo>
                  <a:lnTo>
                    <a:pt x="10828" y="1660"/>
                  </a:lnTo>
                  <a:cubicBezTo>
                    <a:pt x="10943" y="1698"/>
                    <a:pt x="11050" y="1740"/>
                    <a:pt x="11152" y="1787"/>
                  </a:cubicBezTo>
                  <a:lnTo>
                    <a:pt x="11791" y="929"/>
                  </a:lnTo>
                  <a:cubicBezTo>
                    <a:pt x="12415" y="97"/>
                    <a:pt x="13993" y="-237"/>
                    <a:pt x="15268" y="178"/>
                  </a:cubicBezTo>
                  <a:lnTo>
                    <a:pt x="15268" y="178"/>
                  </a:lnTo>
                  <a:cubicBezTo>
                    <a:pt x="16152" y="468"/>
                    <a:pt x="16666" y="1047"/>
                    <a:pt x="16686" y="1653"/>
                  </a:cubicBezTo>
                  <a:cubicBezTo>
                    <a:pt x="17269" y="1581"/>
                    <a:pt x="17890" y="1630"/>
                    <a:pt x="18458" y="1814"/>
                  </a:cubicBezTo>
                  <a:lnTo>
                    <a:pt x="18458" y="1814"/>
                  </a:lnTo>
                  <a:cubicBezTo>
                    <a:pt x="19833" y="2264"/>
                    <a:pt x="20378" y="3358"/>
                    <a:pt x="19703" y="4259"/>
                  </a:cubicBezTo>
                  <a:lnTo>
                    <a:pt x="10452" y="15143"/>
                  </a:lnTo>
                  <a:lnTo>
                    <a:pt x="7847" y="20103"/>
                  </a:lnTo>
                  <a:cubicBezTo>
                    <a:pt x="7174" y="21004"/>
                    <a:pt x="5467" y="21363"/>
                    <a:pt x="4094" y="20915"/>
                  </a:cubicBezTo>
                  <a:lnTo>
                    <a:pt x="4094" y="20915"/>
                  </a:lnTo>
                  <a:cubicBezTo>
                    <a:pt x="2781" y="20485"/>
                    <a:pt x="2853" y="19039"/>
                    <a:pt x="3389" y="18166"/>
                  </a:cubicBezTo>
                  <a:cubicBezTo>
                    <a:pt x="3308" y="17438"/>
                    <a:pt x="-1222" y="14849"/>
                    <a:pt x="320" y="12789"/>
                  </a:cubicBezTo>
                  <a:close/>
                </a:path>
              </a:pathLst>
            </a:custGeom>
            <a:solidFill>
              <a:srgbClr val="F6D4B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36" name="Shape 15436"/>
            <p:cNvSpPr/>
            <p:nvPr/>
          </p:nvSpPr>
          <p:spPr>
            <a:xfrm>
              <a:off x="203199" y="1003300"/>
              <a:ext cx="29994" cy="82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6" h="21427" extrusionOk="0">
                  <a:moveTo>
                    <a:pt x="4997" y="21396"/>
                  </a:moveTo>
                  <a:lnTo>
                    <a:pt x="4997" y="21396"/>
                  </a:lnTo>
                  <a:cubicBezTo>
                    <a:pt x="1731" y="21192"/>
                    <a:pt x="-444" y="20047"/>
                    <a:pt x="77" y="18845"/>
                  </a:cubicBezTo>
                  <a:lnTo>
                    <a:pt x="10071" y="181"/>
                  </a:lnTo>
                  <a:lnTo>
                    <a:pt x="9895" y="0"/>
                  </a:lnTo>
                  <a:lnTo>
                    <a:pt x="21156" y="2757"/>
                  </a:lnTo>
                  <a:lnTo>
                    <a:pt x="11951" y="19589"/>
                  </a:lnTo>
                  <a:cubicBezTo>
                    <a:pt x="11422" y="20791"/>
                    <a:pt x="8263" y="21600"/>
                    <a:pt x="4997" y="21396"/>
                  </a:cubicBezTo>
                  <a:close/>
                </a:path>
              </a:pathLst>
            </a:custGeom>
            <a:solidFill>
              <a:srgbClr val="F6D4B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37" name="Shape 15437"/>
            <p:cNvSpPr/>
            <p:nvPr/>
          </p:nvSpPr>
          <p:spPr>
            <a:xfrm>
              <a:off x="228600" y="927100"/>
              <a:ext cx="50603" cy="1141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0" h="21508" extrusionOk="0">
                  <a:moveTo>
                    <a:pt x="14702" y="21498"/>
                  </a:moveTo>
                  <a:lnTo>
                    <a:pt x="14702" y="21498"/>
                  </a:lnTo>
                  <a:cubicBezTo>
                    <a:pt x="12579" y="21399"/>
                    <a:pt x="11053" y="20542"/>
                    <a:pt x="11255" y="19595"/>
                  </a:cubicBezTo>
                  <a:lnTo>
                    <a:pt x="12372" y="14361"/>
                  </a:lnTo>
                  <a:cubicBezTo>
                    <a:pt x="12507" y="12377"/>
                    <a:pt x="8899" y="12767"/>
                    <a:pt x="6308" y="14857"/>
                  </a:cubicBezTo>
                  <a:lnTo>
                    <a:pt x="0" y="3674"/>
                  </a:lnTo>
                  <a:lnTo>
                    <a:pt x="12402" y="0"/>
                  </a:lnTo>
                  <a:lnTo>
                    <a:pt x="17340" y="4719"/>
                  </a:lnTo>
                  <a:cubicBezTo>
                    <a:pt x="20800" y="5061"/>
                    <a:pt x="21600" y="7671"/>
                    <a:pt x="21318" y="8975"/>
                  </a:cubicBezTo>
                  <a:lnTo>
                    <a:pt x="18974" y="19961"/>
                  </a:lnTo>
                  <a:cubicBezTo>
                    <a:pt x="18776" y="20910"/>
                    <a:pt x="16826" y="21600"/>
                    <a:pt x="14702" y="21498"/>
                  </a:cubicBezTo>
                  <a:close/>
                </a:path>
              </a:pathLst>
            </a:custGeom>
            <a:solidFill>
              <a:srgbClr val="F6D4B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38" name="Shape 15438"/>
            <p:cNvSpPr/>
            <p:nvPr/>
          </p:nvSpPr>
          <p:spPr>
            <a:xfrm>
              <a:off x="190500" y="990600"/>
              <a:ext cx="24286" cy="812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1" h="21468" extrusionOk="0">
                  <a:moveTo>
                    <a:pt x="14566" y="21452"/>
                  </a:moveTo>
                  <a:lnTo>
                    <a:pt x="14566" y="21452"/>
                  </a:lnTo>
                  <a:cubicBezTo>
                    <a:pt x="10513" y="21600"/>
                    <a:pt x="6849" y="20709"/>
                    <a:pt x="6319" y="19481"/>
                  </a:cubicBezTo>
                  <a:lnTo>
                    <a:pt x="390" y="156"/>
                  </a:lnTo>
                  <a:lnTo>
                    <a:pt x="0" y="0"/>
                  </a:lnTo>
                  <a:lnTo>
                    <a:pt x="15948" y="1502"/>
                  </a:lnTo>
                  <a:lnTo>
                    <a:pt x="21070" y="18948"/>
                  </a:lnTo>
                  <a:cubicBezTo>
                    <a:pt x="21600" y="20177"/>
                    <a:pt x="18631" y="21305"/>
                    <a:pt x="14566" y="21452"/>
                  </a:cubicBezTo>
                  <a:close/>
                </a:path>
              </a:pathLst>
            </a:custGeom>
            <a:solidFill>
              <a:srgbClr val="F6D4B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39" name="Shape 15439"/>
            <p:cNvSpPr/>
            <p:nvPr/>
          </p:nvSpPr>
          <p:spPr>
            <a:xfrm>
              <a:off x="190499" y="1003300"/>
              <a:ext cx="38988" cy="70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4" h="21259" extrusionOk="0">
                  <a:moveTo>
                    <a:pt x="18052" y="21082"/>
                  </a:moveTo>
                  <a:lnTo>
                    <a:pt x="18052" y="21082"/>
                  </a:lnTo>
                  <a:cubicBezTo>
                    <a:pt x="15706" y="21600"/>
                    <a:pt x="13055" y="20940"/>
                    <a:pt x="12098" y="19629"/>
                  </a:cubicBezTo>
                  <a:lnTo>
                    <a:pt x="0" y="0"/>
                  </a:lnTo>
                  <a:lnTo>
                    <a:pt x="10354" y="3085"/>
                  </a:lnTo>
                  <a:lnTo>
                    <a:pt x="20645" y="17737"/>
                  </a:lnTo>
                  <a:cubicBezTo>
                    <a:pt x="21600" y="19051"/>
                    <a:pt x="20403" y="20560"/>
                    <a:pt x="18052" y="21082"/>
                  </a:cubicBezTo>
                  <a:close/>
                </a:path>
              </a:pathLst>
            </a:custGeom>
            <a:solidFill>
              <a:srgbClr val="F6D4B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40" name="Shape 15440"/>
            <p:cNvSpPr/>
            <p:nvPr/>
          </p:nvSpPr>
          <p:spPr>
            <a:xfrm>
              <a:off x="190500" y="927100"/>
              <a:ext cx="88439" cy="392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610"/>
                  </a:moveTo>
                  <a:lnTo>
                    <a:pt x="20440" y="21600"/>
                  </a:lnTo>
                  <a:lnTo>
                    <a:pt x="21600" y="10984"/>
                  </a:lnTo>
                  <a:lnTo>
                    <a:pt x="1162" y="0"/>
                  </a:lnTo>
                  <a:cubicBezTo>
                    <a:pt x="1162" y="0"/>
                    <a:pt x="0" y="10610"/>
                    <a:pt x="0" y="1061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41" name="Shape 15441"/>
            <p:cNvSpPr/>
            <p:nvPr/>
          </p:nvSpPr>
          <p:spPr>
            <a:xfrm>
              <a:off x="203200" y="495300"/>
              <a:ext cx="187882" cy="4657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600" extrusionOk="0">
                  <a:moveTo>
                    <a:pt x="21584" y="2928"/>
                  </a:moveTo>
                  <a:lnTo>
                    <a:pt x="15255" y="0"/>
                  </a:lnTo>
                  <a:cubicBezTo>
                    <a:pt x="12228" y="870"/>
                    <a:pt x="10472" y="2828"/>
                    <a:pt x="10024" y="3589"/>
                  </a:cubicBezTo>
                  <a:lnTo>
                    <a:pt x="0" y="20576"/>
                  </a:lnTo>
                  <a:cubicBezTo>
                    <a:pt x="-2" y="20580"/>
                    <a:pt x="5" y="20584"/>
                    <a:pt x="5" y="20584"/>
                  </a:cubicBezTo>
                  <a:lnTo>
                    <a:pt x="10568" y="21600"/>
                  </a:lnTo>
                  <a:cubicBezTo>
                    <a:pt x="10577" y="21600"/>
                    <a:pt x="10586" y="21599"/>
                    <a:pt x="10589" y="21594"/>
                  </a:cubicBezTo>
                  <a:lnTo>
                    <a:pt x="21598" y="2937"/>
                  </a:lnTo>
                  <a:cubicBezTo>
                    <a:pt x="21598" y="2937"/>
                    <a:pt x="21588" y="2931"/>
                    <a:pt x="21584" y="2928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42" name="Shape 15442"/>
            <p:cNvSpPr/>
            <p:nvPr/>
          </p:nvSpPr>
          <p:spPr>
            <a:xfrm>
              <a:off x="304800" y="419100"/>
              <a:ext cx="343344" cy="571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0" h="20944" extrusionOk="0">
                  <a:moveTo>
                    <a:pt x="20376" y="18291"/>
                  </a:moveTo>
                  <a:cubicBezTo>
                    <a:pt x="15723" y="20257"/>
                    <a:pt x="9141" y="21600"/>
                    <a:pt x="3522" y="20612"/>
                  </a:cubicBezTo>
                  <a:lnTo>
                    <a:pt x="2613" y="8766"/>
                  </a:lnTo>
                  <a:cubicBezTo>
                    <a:pt x="2470" y="6890"/>
                    <a:pt x="-641" y="4770"/>
                    <a:pt x="119" y="3852"/>
                  </a:cubicBezTo>
                  <a:cubicBezTo>
                    <a:pt x="1522" y="2157"/>
                    <a:pt x="7418" y="988"/>
                    <a:pt x="9437" y="0"/>
                  </a:cubicBezTo>
                  <a:cubicBezTo>
                    <a:pt x="10212" y="410"/>
                    <a:pt x="11066" y="653"/>
                    <a:pt x="11945" y="653"/>
                  </a:cubicBezTo>
                  <a:cubicBezTo>
                    <a:pt x="12824" y="653"/>
                    <a:pt x="13677" y="410"/>
                    <a:pt x="14452" y="0"/>
                  </a:cubicBezTo>
                  <a:cubicBezTo>
                    <a:pt x="15929" y="723"/>
                    <a:pt x="17858" y="608"/>
                    <a:pt x="18956" y="450"/>
                  </a:cubicBezTo>
                  <a:cubicBezTo>
                    <a:pt x="18206" y="2698"/>
                    <a:pt x="20959" y="3026"/>
                    <a:pt x="20929" y="3803"/>
                  </a:cubicBezTo>
                  <a:cubicBezTo>
                    <a:pt x="20929" y="3803"/>
                    <a:pt x="20376" y="18291"/>
                    <a:pt x="20376" y="18291"/>
                  </a:cubicBezTo>
                  <a:close/>
                </a:path>
              </a:pathLst>
            </a:custGeom>
            <a:solidFill>
              <a:srgbClr val="5087B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43" name="Shape 15443"/>
            <p:cNvSpPr/>
            <p:nvPr/>
          </p:nvSpPr>
          <p:spPr>
            <a:xfrm>
              <a:off x="419100" y="419100"/>
              <a:ext cx="160221" cy="286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58"/>
                  </a:moveTo>
                  <a:lnTo>
                    <a:pt x="1205" y="7879"/>
                  </a:lnTo>
                  <a:lnTo>
                    <a:pt x="10869" y="21600"/>
                  </a:lnTo>
                  <a:lnTo>
                    <a:pt x="20395" y="7879"/>
                  </a:lnTo>
                  <a:lnTo>
                    <a:pt x="21600" y="1658"/>
                  </a:lnTo>
                  <a:lnTo>
                    <a:pt x="16990" y="0"/>
                  </a:lnTo>
                  <a:lnTo>
                    <a:pt x="4610" y="0"/>
                  </a:lnTo>
                  <a:cubicBezTo>
                    <a:pt x="4610" y="0"/>
                    <a:pt x="0" y="1658"/>
                    <a:pt x="0" y="165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44" name="Shape 15444"/>
            <p:cNvSpPr/>
            <p:nvPr/>
          </p:nvSpPr>
          <p:spPr>
            <a:xfrm>
              <a:off x="381000" y="431800"/>
              <a:ext cx="109074" cy="273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65" y="0"/>
                  </a:moveTo>
                  <a:lnTo>
                    <a:pt x="21600" y="21600"/>
                  </a:lnTo>
                  <a:lnTo>
                    <a:pt x="2883" y="9686"/>
                  </a:lnTo>
                  <a:lnTo>
                    <a:pt x="5343" y="7606"/>
                  </a:lnTo>
                  <a:lnTo>
                    <a:pt x="0" y="5906"/>
                  </a:lnTo>
                  <a:lnTo>
                    <a:pt x="5736" y="614"/>
                  </a:lnTo>
                  <a:cubicBezTo>
                    <a:pt x="5736" y="614"/>
                    <a:pt x="8265" y="0"/>
                    <a:pt x="8265" y="0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45" name="Shape 15445"/>
            <p:cNvSpPr/>
            <p:nvPr/>
          </p:nvSpPr>
          <p:spPr>
            <a:xfrm>
              <a:off x="469900" y="533400"/>
              <a:ext cx="46926" cy="1713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97" y="0"/>
                  </a:moveTo>
                  <a:lnTo>
                    <a:pt x="16060" y="0"/>
                  </a:lnTo>
                  <a:lnTo>
                    <a:pt x="21600" y="14642"/>
                  </a:lnTo>
                  <a:lnTo>
                    <a:pt x="10591" y="21600"/>
                  </a:lnTo>
                  <a:lnTo>
                    <a:pt x="0" y="14642"/>
                  </a:lnTo>
                  <a:cubicBezTo>
                    <a:pt x="0" y="14642"/>
                    <a:pt x="5397" y="0"/>
                    <a:pt x="5397" y="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46" name="Shape 15446"/>
            <p:cNvSpPr/>
            <p:nvPr/>
          </p:nvSpPr>
          <p:spPr>
            <a:xfrm>
              <a:off x="393700" y="431800"/>
              <a:ext cx="98469" cy="273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828" y="0"/>
                  </a:moveTo>
                  <a:lnTo>
                    <a:pt x="21600" y="21600"/>
                  </a:lnTo>
                  <a:lnTo>
                    <a:pt x="2883" y="8736"/>
                  </a:lnTo>
                  <a:lnTo>
                    <a:pt x="5988" y="7137"/>
                  </a:lnTo>
                  <a:lnTo>
                    <a:pt x="0" y="5459"/>
                  </a:lnTo>
                  <a:lnTo>
                    <a:pt x="4027" y="614"/>
                  </a:lnTo>
                  <a:cubicBezTo>
                    <a:pt x="4027" y="614"/>
                    <a:pt x="6828" y="0"/>
                    <a:pt x="6828" y="0"/>
                  </a:cubicBezTo>
                  <a:close/>
                </a:path>
              </a:pathLst>
            </a:custGeom>
            <a:solidFill>
              <a:srgbClr val="5087B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47" name="Shape 15447"/>
            <p:cNvSpPr/>
            <p:nvPr/>
          </p:nvSpPr>
          <p:spPr>
            <a:xfrm>
              <a:off x="495300" y="431800"/>
              <a:ext cx="109066" cy="273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336" y="0"/>
                  </a:moveTo>
                  <a:lnTo>
                    <a:pt x="0" y="21600"/>
                  </a:lnTo>
                  <a:lnTo>
                    <a:pt x="18719" y="9686"/>
                  </a:lnTo>
                  <a:lnTo>
                    <a:pt x="16259" y="7606"/>
                  </a:lnTo>
                  <a:lnTo>
                    <a:pt x="21600" y="5906"/>
                  </a:lnTo>
                  <a:lnTo>
                    <a:pt x="15866" y="614"/>
                  </a:lnTo>
                  <a:cubicBezTo>
                    <a:pt x="15866" y="614"/>
                    <a:pt x="13336" y="0"/>
                    <a:pt x="13336" y="0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48" name="Shape 15448"/>
            <p:cNvSpPr/>
            <p:nvPr/>
          </p:nvSpPr>
          <p:spPr>
            <a:xfrm>
              <a:off x="495300" y="431800"/>
              <a:ext cx="98460" cy="2732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73" y="0"/>
                  </a:moveTo>
                  <a:lnTo>
                    <a:pt x="0" y="21600"/>
                  </a:lnTo>
                  <a:lnTo>
                    <a:pt x="18719" y="8736"/>
                  </a:lnTo>
                  <a:lnTo>
                    <a:pt x="15613" y="7137"/>
                  </a:lnTo>
                  <a:lnTo>
                    <a:pt x="21600" y="5459"/>
                  </a:lnTo>
                  <a:lnTo>
                    <a:pt x="17575" y="614"/>
                  </a:lnTo>
                  <a:cubicBezTo>
                    <a:pt x="17575" y="614"/>
                    <a:pt x="14773" y="0"/>
                    <a:pt x="14773" y="0"/>
                  </a:cubicBezTo>
                  <a:close/>
                </a:path>
              </a:pathLst>
            </a:custGeom>
            <a:solidFill>
              <a:srgbClr val="5087B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49" name="Shape 15449"/>
            <p:cNvSpPr/>
            <p:nvPr/>
          </p:nvSpPr>
          <p:spPr>
            <a:xfrm>
              <a:off x="482599" y="685800"/>
              <a:ext cx="13505" cy="3006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866" h="21600" extrusionOk="0">
                  <a:moveTo>
                    <a:pt x="8413" y="21600"/>
                  </a:moveTo>
                  <a:cubicBezTo>
                    <a:pt x="-1509" y="15397"/>
                    <a:pt x="-3265" y="7148"/>
                    <a:pt x="6436" y="0"/>
                  </a:cubicBezTo>
                  <a:cubicBezTo>
                    <a:pt x="16137" y="7148"/>
                    <a:pt x="18335" y="15397"/>
                    <a:pt x="8413" y="21600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50" name="Shape 15450"/>
            <p:cNvSpPr/>
            <p:nvPr/>
          </p:nvSpPr>
          <p:spPr>
            <a:xfrm>
              <a:off x="444500" y="393700"/>
              <a:ext cx="91037" cy="74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</a:path>
              </a:pathLst>
            </a:custGeom>
            <a:solidFill>
              <a:srgbClr val="DBB89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51" name="Shape 15451"/>
            <p:cNvSpPr/>
            <p:nvPr/>
          </p:nvSpPr>
          <p:spPr>
            <a:xfrm>
              <a:off x="482600" y="457200"/>
              <a:ext cx="33446" cy="51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383" y="21600"/>
                  </a:moveTo>
                  <a:lnTo>
                    <a:pt x="21600" y="17174"/>
                  </a:lnTo>
                  <a:lnTo>
                    <a:pt x="10709" y="0"/>
                  </a:lnTo>
                  <a:lnTo>
                    <a:pt x="0" y="16896"/>
                  </a:lnTo>
                  <a:lnTo>
                    <a:pt x="3421" y="21600"/>
                  </a:lnTo>
                  <a:cubicBezTo>
                    <a:pt x="8409" y="21600"/>
                    <a:pt x="13397" y="21600"/>
                    <a:pt x="18383" y="21600"/>
                  </a:cubicBezTo>
                  <a:close/>
                </a:path>
              </a:pathLst>
            </a:custGeom>
            <a:solidFill>
              <a:srgbClr val="FA9F36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52" name="Shape 15452"/>
            <p:cNvSpPr/>
            <p:nvPr/>
          </p:nvSpPr>
          <p:spPr>
            <a:xfrm>
              <a:off x="431800" y="419100"/>
              <a:ext cx="67340" cy="1080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872" y="0"/>
                  </a:moveTo>
                  <a:lnTo>
                    <a:pt x="21600" y="7812"/>
                  </a:lnTo>
                  <a:lnTo>
                    <a:pt x="13334" y="21600"/>
                  </a:lnTo>
                  <a:lnTo>
                    <a:pt x="0" y="2842"/>
                  </a:lnTo>
                  <a:cubicBezTo>
                    <a:pt x="0" y="2842"/>
                    <a:pt x="6872" y="0"/>
                    <a:pt x="6872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53" name="Shape 15453"/>
            <p:cNvSpPr/>
            <p:nvPr/>
          </p:nvSpPr>
          <p:spPr>
            <a:xfrm>
              <a:off x="495300" y="419100"/>
              <a:ext cx="67340" cy="1080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28" y="0"/>
                  </a:moveTo>
                  <a:lnTo>
                    <a:pt x="0" y="7812"/>
                  </a:lnTo>
                  <a:lnTo>
                    <a:pt x="8267" y="21600"/>
                  </a:lnTo>
                  <a:lnTo>
                    <a:pt x="21600" y="2842"/>
                  </a:lnTo>
                  <a:cubicBezTo>
                    <a:pt x="21600" y="2842"/>
                    <a:pt x="14728" y="0"/>
                    <a:pt x="14728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54" name="Shape 15454"/>
            <p:cNvSpPr/>
            <p:nvPr/>
          </p:nvSpPr>
          <p:spPr>
            <a:xfrm>
              <a:off x="431800" y="419100"/>
              <a:ext cx="67340" cy="90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872" y="0"/>
                  </a:moveTo>
                  <a:lnTo>
                    <a:pt x="21600" y="9274"/>
                  </a:lnTo>
                  <a:lnTo>
                    <a:pt x="13154" y="21600"/>
                  </a:lnTo>
                  <a:lnTo>
                    <a:pt x="0" y="3375"/>
                  </a:lnTo>
                  <a:cubicBezTo>
                    <a:pt x="0" y="3375"/>
                    <a:pt x="6872" y="0"/>
                    <a:pt x="6872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55" name="Shape 15455"/>
            <p:cNvSpPr/>
            <p:nvPr/>
          </p:nvSpPr>
          <p:spPr>
            <a:xfrm>
              <a:off x="495300" y="419100"/>
              <a:ext cx="67340" cy="90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28" y="0"/>
                  </a:moveTo>
                  <a:lnTo>
                    <a:pt x="0" y="9274"/>
                  </a:lnTo>
                  <a:lnTo>
                    <a:pt x="8446" y="21600"/>
                  </a:lnTo>
                  <a:lnTo>
                    <a:pt x="21600" y="3375"/>
                  </a:lnTo>
                  <a:cubicBezTo>
                    <a:pt x="21600" y="3375"/>
                    <a:pt x="14728" y="0"/>
                    <a:pt x="14728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56" name="Shape 15456"/>
            <p:cNvSpPr/>
            <p:nvPr/>
          </p:nvSpPr>
          <p:spPr>
            <a:xfrm>
              <a:off x="482599" y="508000"/>
              <a:ext cx="30637" cy="292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38" h="21600" extrusionOk="0">
                  <a:moveTo>
                    <a:pt x="2407" y="0"/>
                  </a:moveTo>
                  <a:lnTo>
                    <a:pt x="17334" y="0"/>
                  </a:lnTo>
                  <a:cubicBezTo>
                    <a:pt x="20671" y="7915"/>
                    <a:pt x="20407" y="14844"/>
                    <a:pt x="17334" y="21600"/>
                  </a:cubicBezTo>
                  <a:lnTo>
                    <a:pt x="2407" y="21600"/>
                  </a:lnTo>
                  <a:cubicBezTo>
                    <a:pt x="-672" y="14844"/>
                    <a:pt x="-929" y="7915"/>
                    <a:pt x="2407" y="0"/>
                  </a:cubicBezTo>
                  <a:close/>
                </a:path>
              </a:pathLst>
            </a:custGeom>
            <a:solidFill>
              <a:srgbClr val="FA9F36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57" name="Shape 15457"/>
            <p:cNvSpPr/>
            <p:nvPr/>
          </p:nvSpPr>
          <p:spPr>
            <a:xfrm>
              <a:off x="393699" y="165100"/>
              <a:ext cx="198397" cy="262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795" h="17328" extrusionOk="0">
                  <a:moveTo>
                    <a:pt x="9609" y="17208"/>
                  </a:moveTo>
                  <a:cubicBezTo>
                    <a:pt x="16215" y="15573"/>
                    <a:pt x="15325" y="-2758"/>
                    <a:pt x="4626" y="355"/>
                  </a:cubicBezTo>
                  <a:cubicBezTo>
                    <a:pt x="-5385" y="3267"/>
                    <a:pt x="3001" y="18842"/>
                    <a:pt x="9609" y="17208"/>
                  </a:cubicBezTo>
                  <a:close/>
                </a:path>
              </a:pathLst>
            </a:custGeom>
            <a:solidFill>
              <a:srgbClr val="F6D4B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58" name="Shape 15458"/>
            <p:cNvSpPr/>
            <p:nvPr/>
          </p:nvSpPr>
          <p:spPr>
            <a:xfrm>
              <a:off x="457199" y="215900"/>
              <a:ext cx="131663" cy="77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670" h="13112" extrusionOk="0">
                  <a:moveTo>
                    <a:pt x="18670" y="3308"/>
                  </a:moveTo>
                  <a:cubicBezTo>
                    <a:pt x="17261" y="6652"/>
                    <a:pt x="6464" y="12669"/>
                    <a:pt x="1767" y="13106"/>
                  </a:cubicBezTo>
                  <a:cubicBezTo>
                    <a:pt x="-2930" y="13544"/>
                    <a:pt x="1419" y="-8056"/>
                    <a:pt x="18670" y="3308"/>
                  </a:cubicBezTo>
                  <a:close/>
                </a:path>
              </a:pathLst>
            </a:custGeom>
            <a:solidFill>
              <a:srgbClr val="6B392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59" name="Shape 15459"/>
            <p:cNvSpPr/>
            <p:nvPr/>
          </p:nvSpPr>
          <p:spPr>
            <a:xfrm>
              <a:off x="393700" y="165100"/>
              <a:ext cx="189376" cy="2260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64" h="20069" extrusionOk="0">
                  <a:moveTo>
                    <a:pt x="4982" y="1026"/>
                  </a:moveTo>
                  <a:cubicBezTo>
                    <a:pt x="-1602" y="4269"/>
                    <a:pt x="-2036" y="15245"/>
                    <a:pt x="5951" y="20069"/>
                  </a:cubicBezTo>
                  <a:cubicBezTo>
                    <a:pt x="4537" y="18607"/>
                    <a:pt x="4331" y="16831"/>
                    <a:pt x="5229" y="13757"/>
                  </a:cubicBezTo>
                  <a:cubicBezTo>
                    <a:pt x="5746" y="14057"/>
                    <a:pt x="7606" y="16262"/>
                    <a:pt x="7325" y="12514"/>
                  </a:cubicBezTo>
                  <a:cubicBezTo>
                    <a:pt x="6805" y="5589"/>
                    <a:pt x="12857" y="5077"/>
                    <a:pt x="19564" y="6731"/>
                  </a:cubicBezTo>
                  <a:cubicBezTo>
                    <a:pt x="19267" y="811"/>
                    <a:pt x="10173" y="-1531"/>
                    <a:pt x="4982" y="1026"/>
                  </a:cubicBezTo>
                  <a:close/>
                </a:path>
              </a:pathLst>
            </a:custGeom>
            <a:solidFill>
              <a:srgbClr val="6B392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60" name="Shape 15460"/>
            <p:cNvSpPr/>
            <p:nvPr/>
          </p:nvSpPr>
          <p:spPr>
            <a:xfrm>
              <a:off x="419099" y="279400"/>
              <a:ext cx="37367" cy="658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55" h="20930" extrusionOk="0">
                  <a:moveTo>
                    <a:pt x="8001" y="20"/>
                  </a:moveTo>
                  <a:cubicBezTo>
                    <a:pt x="13377" y="-335"/>
                    <a:pt x="18600" y="4053"/>
                    <a:pt x="19666" y="9819"/>
                  </a:cubicBezTo>
                  <a:cubicBezTo>
                    <a:pt x="20726" y="15591"/>
                    <a:pt x="17237" y="20555"/>
                    <a:pt x="11856" y="20910"/>
                  </a:cubicBezTo>
                  <a:cubicBezTo>
                    <a:pt x="6480" y="21265"/>
                    <a:pt x="1258" y="16875"/>
                    <a:pt x="192" y="11109"/>
                  </a:cubicBezTo>
                  <a:cubicBezTo>
                    <a:pt x="-874" y="5341"/>
                    <a:pt x="2615" y="377"/>
                    <a:pt x="8001" y="20"/>
                  </a:cubicBezTo>
                  <a:close/>
                </a:path>
              </a:pathLst>
            </a:custGeom>
            <a:solidFill>
              <a:srgbClr val="F6D4B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61" name="Shape 15461"/>
            <p:cNvSpPr/>
            <p:nvPr/>
          </p:nvSpPr>
          <p:spPr>
            <a:xfrm>
              <a:off x="279399" y="1816100"/>
              <a:ext cx="151880" cy="318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3" h="20466" extrusionOk="0">
                  <a:moveTo>
                    <a:pt x="17" y="1213"/>
                  </a:moveTo>
                  <a:cubicBezTo>
                    <a:pt x="6371" y="517"/>
                    <a:pt x="15220" y="-1134"/>
                    <a:pt x="16374" y="1225"/>
                  </a:cubicBezTo>
                  <a:cubicBezTo>
                    <a:pt x="17746" y="4029"/>
                    <a:pt x="19440" y="10676"/>
                    <a:pt x="21217" y="17133"/>
                  </a:cubicBezTo>
                  <a:cubicBezTo>
                    <a:pt x="21599" y="18525"/>
                    <a:pt x="17710" y="19247"/>
                    <a:pt x="16743" y="19381"/>
                  </a:cubicBezTo>
                  <a:cubicBezTo>
                    <a:pt x="12415" y="19982"/>
                    <a:pt x="8699" y="20170"/>
                    <a:pt x="3908" y="20466"/>
                  </a:cubicBezTo>
                  <a:lnTo>
                    <a:pt x="0" y="1225"/>
                  </a:lnTo>
                  <a:cubicBezTo>
                    <a:pt x="-1" y="1219"/>
                    <a:pt x="10" y="1214"/>
                    <a:pt x="17" y="1213"/>
                  </a:cubicBezTo>
                  <a:close/>
                </a:path>
              </a:pathLst>
            </a:custGeom>
            <a:solidFill>
              <a:srgbClr val="5087B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62" name="Shape 15462"/>
            <p:cNvSpPr/>
            <p:nvPr/>
          </p:nvSpPr>
          <p:spPr>
            <a:xfrm>
              <a:off x="0" y="1803400"/>
              <a:ext cx="147439" cy="323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0" h="20237" extrusionOk="0">
                  <a:moveTo>
                    <a:pt x="21172" y="1488"/>
                  </a:moveTo>
                  <a:cubicBezTo>
                    <a:pt x="12927" y="632"/>
                    <a:pt x="6374" y="-1363"/>
                    <a:pt x="4935" y="1453"/>
                  </a:cubicBezTo>
                  <a:cubicBezTo>
                    <a:pt x="3430" y="4402"/>
                    <a:pt x="1779" y="10862"/>
                    <a:pt x="37" y="16895"/>
                  </a:cubicBezTo>
                  <a:cubicBezTo>
                    <a:pt x="-409" y="18441"/>
                    <a:pt x="3292" y="19105"/>
                    <a:pt x="4489" y="19240"/>
                  </a:cubicBezTo>
                  <a:cubicBezTo>
                    <a:pt x="8758" y="19722"/>
                    <a:pt x="12438" y="19959"/>
                    <a:pt x="17174" y="20237"/>
                  </a:cubicBezTo>
                  <a:lnTo>
                    <a:pt x="21190" y="1500"/>
                  </a:lnTo>
                  <a:cubicBezTo>
                    <a:pt x="21191" y="1494"/>
                    <a:pt x="21178" y="1488"/>
                    <a:pt x="21172" y="1488"/>
                  </a:cubicBezTo>
                  <a:close/>
                </a:path>
              </a:pathLst>
            </a:custGeom>
            <a:solidFill>
              <a:srgbClr val="5087B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63" name="Shape 15463"/>
            <p:cNvSpPr/>
            <p:nvPr/>
          </p:nvSpPr>
          <p:spPr>
            <a:xfrm>
              <a:off x="101600" y="2120900"/>
              <a:ext cx="228487" cy="103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704" extrusionOk="0">
                  <a:moveTo>
                    <a:pt x="141" y="0"/>
                  </a:moveTo>
                  <a:lnTo>
                    <a:pt x="0" y="6014"/>
                  </a:lnTo>
                  <a:cubicBezTo>
                    <a:pt x="6681" y="21325"/>
                    <a:pt x="14899" y="21600"/>
                    <a:pt x="21600" y="6817"/>
                  </a:cubicBezTo>
                  <a:cubicBezTo>
                    <a:pt x="21539" y="4374"/>
                    <a:pt x="21478" y="2084"/>
                    <a:pt x="21420" y="0"/>
                  </a:cubicBezTo>
                  <a:cubicBezTo>
                    <a:pt x="21420" y="0"/>
                    <a:pt x="141" y="0"/>
                    <a:pt x="141" y="0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64" name="Shape 15464"/>
            <p:cNvSpPr/>
            <p:nvPr/>
          </p:nvSpPr>
          <p:spPr>
            <a:xfrm>
              <a:off x="177800" y="1727200"/>
              <a:ext cx="74372" cy="77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BB89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65" name="Shape 15465"/>
            <p:cNvSpPr/>
            <p:nvPr/>
          </p:nvSpPr>
          <p:spPr>
            <a:xfrm>
              <a:off x="38100" y="1765300"/>
              <a:ext cx="366596" cy="365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3" extrusionOk="0">
                  <a:moveTo>
                    <a:pt x="2349" y="20745"/>
                  </a:moveTo>
                  <a:cubicBezTo>
                    <a:pt x="3273" y="18102"/>
                    <a:pt x="1165" y="5726"/>
                    <a:pt x="0" y="3450"/>
                  </a:cubicBezTo>
                  <a:cubicBezTo>
                    <a:pt x="662" y="1114"/>
                    <a:pt x="6695" y="1351"/>
                    <a:pt x="8337" y="23"/>
                  </a:cubicBezTo>
                  <a:cubicBezTo>
                    <a:pt x="8691" y="332"/>
                    <a:pt x="12438" y="315"/>
                    <a:pt x="12798" y="0"/>
                  </a:cubicBezTo>
                  <a:cubicBezTo>
                    <a:pt x="14012" y="983"/>
                    <a:pt x="20512" y="996"/>
                    <a:pt x="21600" y="3332"/>
                  </a:cubicBezTo>
                  <a:cubicBezTo>
                    <a:pt x="20361" y="5939"/>
                    <a:pt x="18087" y="18355"/>
                    <a:pt x="19071" y="20734"/>
                  </a:cubicBezTo>
                  <a:cubicBezTo>
                    <a:pt x="14926" y="21542"/>
                    <a:pt x="6615" y="21600"/>
                    <a:pt x="2349" y="20745"/>
                  </a:cubicBezTo>
                  <a:close/>
                </a:path>
              </a:pathLst>
            </a:custGeom>
            <a:solidFill>
              <a:srgbClr val="6DA2C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66" name="Shape 15466"/>
            <p:cNvSpPr/>
            <p:nvPr/>
          </p:nvSpPr>
          <p:spPr>
            <a:xfrm>
              <a:off x="165100" y="1727200"/>
              <a:ext cx="94078" cy="56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55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6828"/>
                  </a:lnTo>
                  <a:cubicBezTo>
                    <a:pt x="14494" y="21600"/>
                    <a:pt x="3473" y="19691"/>
                    <a:pt x="0" y="17064"/>
                  </a:cubicBezTo>
                  <a:cubicBezTo>
                    <a:pt x="0" y="1706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BB89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67" name="Shape 15467"/>
            <p:cNvSpPr/>
            <p:nvPr/>
          </p:nvSpPr>
          <p:spPr>
            <a:xfrm>
              <a:off x="114300" y="1498599"/>
              <a:ext cx="216062" cy="278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566" h="20747" extrusionOk="0">
                  <a:moveTo>
                    <a:pt x="7730" y="20747"/>
                  </a:moveTo>
                  <a:cubicBezTo>
                    <a:pt x="14273" y="20747"/>
                    <a:pt x="18129" y="8409"/>
                    <a:pt x="13600" y="2590"/>
                  </a:cubicBezTo>
                  <a:cubicBezTo>
                    <a:pt x="11412" y="-222"/>
                    <a:pt x="5998" y="-853"/>
                    <a:pt x="4266" y="1236"/>
                  </a:cubicBezTo>
                  <a:cubicBezTo>
                    <a:pt x="-3471" y="3799"/>
                    <a:pt x="304" y="20747"/>
                    <a:pt x="7730" y="20747"/>
                  </a:cubicBezTo>
                  <a:close/>
                </a:path>
              </a:pathLst>
            </a:custGeom>
            <a:solidFill>
              <a:srgbClr val="2D384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68" name="Shape 15468"/>
            <p:cNvSpPr/>
            <p:nvPr/>
          </p:nvSpPr>
          <p:spPr>
            <a:xfrm>
              <a:off x="139700" y="1765300"/>
              <a:ext cx="158344" cy="39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034" extrusionOk="0">
                  <a:moveTo>
                    <a:pt x="18641" y="249"/>
                  </a:moveTo>
                  <a:cubicBezTo>
                    <a:pt x="19879" y="2698"/>
                    <a:pt x="21600" y="6022"/>
                    <a:pt x="21600" y="6022"/>
                  </a:cubicBezTo>
                  <a:cubicBezTo>
                    <a:pt x="16512" y="21600"/>
                    <a:pt x="3717" y="16732"/>
                    <a:pt x="0" y="6762"/>
                  </a:cubicBezTo>
                  <a:lnTo>
                    <a:pt x="3037" y="0"/>
                  </a:lnTo>
                  <a:cubicBezTo>
                    <a:pt x="6066" y="5640"/>
                    <a:pt x="12700" y="12342"/>
                    <a:pt x="18641" y="249"/>
                  </a:cubicBezTo>
                  <a:close/>
                </a:path>
              </a:pathLst>
            </a:custGeom>
            <a:solidFill>
              <a:srgbClr val="5087B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69" name="Shape 15469"/>
            <p:cNvSpPr/>
            <p:nvPr/>
          </p:nvSpPr>
          <p:spPr>
            <a:xfrm>
              <a:off x="152400" y="1765300"/>
              <a:ext cx="114393" cy="24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036" extrusionOk="0">
                  <a:moveTo>
                    <a:pt x="1790" y="0"/>
                  </a:moveTo>
                  <a:cubicBezTo>
                    <a:pt x="4567" y="10044"/>
                    <a:pt x="17710" y="9981"/>
                    <a:pt x="19925" y="936"/>
                  </a:cubicBezTo>
                  <a:cubicBezTo>
                    <a:pt x="20099" y="1364"/>
                    <a:pt x="20771" y="2751"/>
                    <a:pt x="21600" y="4434"/>
                  </a:cubicBezTo>
                  <a:cubicBezTo>
                    <a:pt x="13376" y="21600"/>
                    <a:pt x="4194" y="12087"/>
                    <a:pt x="0" y="4080"/>
                  </a:cubicBezTo>
                  <a:cubicBezTo>
                    <a:pt x="0" y="4080"/>
                    <a:pt x="1790" y="0"/>
                    <a:pt x="1790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70" name="Shape 15470"/>
            <p:cNvSpPr/>
            <p:nvPr/>
          </p:nvSpPr>
          <p:spPr>
            <a:xfrm>
              <a:off x="736599" y="1816100"/>
              <a:ext cx="151869" cy="318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3" h="20466" extrusionOk="0">
                  <a:moveTo>
                    <a:pt x="17" y="1213"/>
                  </a:moveTo>
                  <a:cubicBezTo>
                    <a:pt x="6370" y="517"/>
                    <a:pt x="15221" y="-1134"/>
                    <a:pt x="16374" y="1225"/>
                  </a:cubicBezTo>
                  <a:cubicBezTo>
                    <a:pt x="17747" y="4029"/>
                    <a:pt x="19440" y="10676"/>
                    <a:pt x="21217" y="17133"/>
                  </a:cubicBezTo>
                  <a:cubicBezTo>
                    <a:pt x="21599" y="18525"/>
                    <a:pt x="17711" y="19247"/>
                    <a:pt x="16744" y="19381"/>
                  </a:cubicBezTo>
                  <a:cubicBezTo>
                    <a:pt x="12416" y="19982"/>
                    <a:pt x="8698" y="20170"/>
                    <a:pt x="3908" y="20466"/>
                  </a:cubicBezTo>
                  <a:lnTo>
                    <a:pt x="0" y="1225"/>
                  </a:lnTo>
                  <a:cubicBezTo>
                    <a:pt x="-1" y="1219"/>
                    <a:pt x="10" y="1214"/>
                    <a:pt x="17" y="1213"/>
                  </a:cubicBezTo>
                  <a:close/>
                </a:path>
              </a:pathLst>
            </a:custGeom>
            <a:solidFill>
              <a:srgbClr val="83888B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71" name="Shape 15471"/>
            <p:cNvSpPr/>
            <p:nvPr/>
          </p:nvSpPr>
          <p:spPr>
            <a:xfrm>
              <a:off x="457199" y="1803400"/>
              <a:ext cx="147440" cy="323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9" h="20237" extrusionOk="0">
                  <a:moveTo>
                    <a:pt x="21172" y="1488"/>
                  </a:moveTo>
                  <a:cubicBezTo>
                    <a:pt x="12925" y="632"/>
                    <a:pt x="6374" y="-1363"/>
                    <a:pt x="4934" y="1453"/>
                  </a:cubicBezTo>
                  <a:cubicBezTo>
                    <a:pt x="3430" y="4402"/>
                    <a:pt x="1778" y="10862"/>
                    <a:pt x="37" y="16895"/>
                  </a:cubicBezTo>
                  <a:cubicBezTo>
                    <a:pt x="-410" y="18441"/>
                    <a:pt x="3291" y="19105"/>
                    <a:pt x="4489" y="19240"/>
                  </a:cubicBezTo>
                  <a:cubicBezTo>
                    <a:pt x="8758" y="19722"/>
                    <a:pt x="12439" y="19959"/>
                    <a:pt x="17172" y="20237"/>
                  </a:cubicBezTo>
                  <a:lnTo>
                    <a:pt x="21189" y="1500"/>
                  </a:lnTo>
                  <a:cubicBezTo>
                    <a:pt x="21190" y="1494"/>
                    <a:pt x="21177" y="1488"/>
                    <a:pt x="21172" y="1488"/>
                  </a:cubicBezTo>
                  <a:close/>
                </a:path>
              </a:pathLst>
            </a:custGeom>
            <a:solidFill>
              <a:srgbClr val="83888B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72" name="Shape 15472"/>
            <p:cNvSpPr/>
            <p:nvPr/>
          </p:nvSpPr>
          <p:spPr>
            <a:xfrm>
              <a:off x="558800" y="2120900"/>
              <a:ext cx="228486" cy="103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704" extrusionOk="0">
                  <a:moveTo>
                    <a:pt x="141" y="0"/>
                  </a:moveTo>
                  <a:lnTo>
                    <a:pt x="0" y="6014"/>
                  </a:lnTo>
                  <a:cubicBezTo>
                    <a:pt x="6680" y="21325"/>
                    <a:pt x="14899" y="21600"/>
                    <a:pt x="21600" y="6817"/>
                  </a:cubicBezTo>
                  <a:cubicBezTo>
                    <a:pt x="21538" y="4374"/>
                    <a:pt x="21478" y="2084"/>
                    <a:pt x="21420" y="0"/>
                  </a:cubicBezTo>
                  <a:cubicBezTo>
                    <a:pt x="21420" y="0"/>
                    <a:pt x="141" y="0"/>
                    <a:pt x="141" y="0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73" name="Shape 15473"/>
            <p:cNvSpPr/>
            <p:nvPr/>
          </p:nvSpPr>
          <p:spPr>
            <a:xfrm>
              <a:off x="635000" y="1727200"/>
              <a:ext cx="74384" cy="77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BB89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74" name="Shape 15474"/>
            <p:cNvSpPr/>
            <p:nvPr/>
          </p:nvSpPr>
          <p:spPr>
            <a:xfrm>
              <a:off x="495300" y="1765300"/>
              <a:ext cx="366605" cy="365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3" extrusionOk="0">
                  <a:moveTo>
                    <a:pt x="2350" y="20745"/>
                  </a:moveTo>
                  <a:cubicBezTo>
                    <a:pt x="3273" y="18102"/>
                    <a:pt x="1165" y="5726"/>
                    <a:pt x="0" y="3450"/>
                  </a:cubicBezTo>
                  <a:cubicBezTo>
                    <a:pt x="662" y="1114"/>
                    <a:pt x="6695" y="1351"/>
                    <a:pt x="8337" y="23"/>
                  </a:cubicBezTo>
                  <a:cubicBezTo>
                    <a:pt x="8691" y="332"/>
                    <a:pt x="12438" y="315"/>
                    <a:pt x="12797" y="0"/>
                  </a:cubicBezTo>
                  <a:cubicBezTo>
                    <a:pt x="14012" y="983"/>
                    <a:pt x="20511" y="996"/>
                    <a:pt x="21600" y="3332"/>
                  </a:cubicBezTo>
                  <a:cubicBezTo>
                    <a:pt x="20361" y="5939"/>
                    <a:pt x="18088" y="18355"/>
                    <a:pt x="19072" y="20734"/>
                  </a:cubicBezTo>
                  <a:cubicBezTo>
                    <a:pt x="14926" y="21542"/>
                    <a:pt x="6615" y="21600"/>
                    <a:pt x="2350" y="20745"/>
                  </a:cubicBezTo>
                  <a:close/>
                </a:path>
              </a:pathLst>
            </a:custGeom>
            <a:solidFill>
              <a:srgbClr val="A7ADB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75" name="Shape 15475"/>
            <p:cNvSpPr/>
            <p:nvPr/>
          </p:nvSpPr>
          <p:spPr>
            <a:xfrm>
              <a:off x="622300" y="1727200"/>
              <a:ext cx="94069" cy="56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55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6828"/>
                  </a:lnTo>
                  <a:cubicBezTo>
                    <a:pt x="14493" y="21600"/>
                    <a:pt x="3471" y="19691"/>
                    <a:pt x="0" y="17064"/>
                  </a:cubicBezTo>
                  <a:cubicBezTo>
                    <a:pt x="0" y="1706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BB89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76" name="Shape 15476"/>
            <p:cNvSpPr/>
            <p:nvPr/>
          </p:nvSpPr>
          <p:spPr>
            <a:xfrm>
              <a:off x="571499" y="1498599"/>
              <a:ext cx="216065" cy="278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566" h="20747" extrusionOk="0">
                  <a:moveTo>
                    <a:pt x="7729" y="20747"/>
                  </a:moveTo>
                  <a:cubicBezTo>
                    <a:pt x="14273" y="20747"/>
                    <a:pt x="18129" y="8409"/>
                    <a:pt x="13599" y="2590"/>
                  </a:cubicBezTo>
                  <a:cubicBezTo>
                    <a:pt x="11412" y="-222"/>
                    <a:pt x="5999" y="-853"/>
                    <a:pt x="4266" y="1236"/>
                  </a:cubicBezTo>
                  <a:cubicBezTo>
                    <a:pt x="-3471" y="3799"/>
                    <a:pt x="304" y="20747"/>
                    <a:pt x="7729" y="20747"/>
                  </a:cubicBezTo>
                  <a:close/>
                </a:path>
              </a:pathLst>
            </a:custGeom>
            <a:solidFill>
              <a:srgbClr val="2D384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77" name="Shape 15477"/>
            <p:cNvSpPr/>
            <p:nvPr/>
          </p:nvSpPr>
          <p:spPr>
            <a:xfrm>
              <a:off x="596900" y="1765300"/>
              <a:ext cx="158344" cy="39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034" extrusionOk="0">
                  <a:moveTo>
                    <a:pt x="18640" y="249"/>
                  </a:moveTo>
                  <a:cubicBezTo>
                    <a:pt x="19878" y="2698"/>
                    <a:pt x="21600" y="6022"/>
                    <a:pt x="21600" y="6022"/>
                  </a:cubicBezTo>
                  <a:cubicBezTo>
                    <a:pt x="16512" y="21600"/>
                    <a:pt x="3716" y="16732"/>
                    <a:pt x="0" y="6762"/>
                  </a:cubicBezTo>
                  <a:lnTo>
                    <a:pt x="3036" y="0"/>
                  </a:lnTo>
                  <a:cubicBezTo>
                    <a:pt x="6065" y="5640"/>
                    <a:pt x="12700" y="12342"/>
                    <a:pt x="18640" y="249"/>
                  </a:cubicBezTo>
                  <a:close/>
                </a:path>
              </a:pathLst>
            </a:custGeom>
            <a:solidFill>
              <a:srgbClr val="83888B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78" name="Shape 15478"/>
            <p:cNvSpPr/>
            <p:nvPr/>
          </p:nvSpPr>
          <p:spPr>
            <a:xfrm>
              <a:off x="609600" y="1765300"/>
              <a:ext cx="114384" cy="24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036" extrusionOk="0">
                  <a:moveTo>
                    <a:pt x="1788" y="0"/>
                  </a:moveTo>
                  <a:cubicBezTo>
                    <a:pt x="4567" y="10044"/>
                    <a:pt x="17711" y="9981"/>
                    <a:pt x="19927" y="936"/>
                  </a:cubicBezTo>
                  <a:cubicBezTo>
                    <a:pt x="20098" y="1364"/>
                    <a:pt x="20773" y="2751"/>
                    <a:pt x="21600" y="4434"/>
                  </a:cubicBezTo>
                  <a:cubicBezTo>
                    <a:pt x="13377" y="21600"/>
                    <a:pt x="4193" y="12087"/>
                    <a:pt x="0" y="4080"/>
                  </a:cubicBezTo>
                  <a:cubicBezTo>
                    <a:pt x="0" y="4080"/>
                    <a:pt x="1788" y="0"/>
                    <a:pt x="1788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79" name="Shape 15479"/>
            <p:cNvSpPr/>
            <p:nvPr/>
          </p:nvSpPr>
          <p:spPr>
            <a:xfrm>
              <a:off x="1193800" y="1816100"/>
              <a:ext cx="151879" cy="318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4" h="20466" extrusionOk="0">
                  <a:moveTo>
                    <a:pt x="17" y="1213"/>
                  </a:moveTo>
                  <a:cubicBezTo>
                    <a:pt x="6371" y="517"/>
                    <a:pt x="15221" y="-1134"/>
                    <a:pt x="16375" y="1225"/>
                  </a:cubicBezTo>
                  <a:cubicBezTo>
                    <a:pt x="17748" y="4029"/>
                    <a:pt x="19441" y="10676"/>
                    <a:pt x="21218" y="17133"/>
                  </a:cubicBezTo>
                  <a:cubicBezTo>
                    <a:pt x="21600" y="18525"/>
                    <a:pt x="17712" y="19247"/>
                    <a:pt x="16745" y="19381"/>
                  </a:cubicBezTo>
                  <a:cubicBezTo>
                    <a:pt x="12417" y="19982"/>
                    <a:pt x="8700" y="20170"/>
                    <a:pt x="3909" y="20466"/>
                  </a:cubicBezTo>
                  <a:lnTo>
                    <a:pt x="0" y="1225"/>
                  </a:lnTo>
                  <a:cubicBezTo>
                    <a:pt x="0" y="1219"/>
                    <a:pt x="10" y="1214"/>
                    <a:pt x="17" y="1213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80" name="Shape 15480"/>
            <p:cNvSpPr/>
            <p:nvPr/>
          </p:nvSpPr>
          <p:spPr>
            <a:xfrm>
              <a:off x="914399" y="1803400"/>
              <a:ext cx="147440" cy="323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0" h="20237" extrusionOk="0">
                  <a:moveTo>
                    <a:pt x="21173" y="1488"/>
                  </a:moveTo>
                  <a:cubicBezTo>
                    <a:pt x="12926" y="632"/>
                    <a:pt x="6374" y="-1363"/>
                    <a:pt x="4935" y="1453"/>
                  </a:cubicBezTo>
                  <a:cubicBezTo>
                    <a:pt x="3429" y="4402"/>
                    <a:pt x="1778" y="10862"/>
                    <a:pt x="37" y="16895"/>
                  </a:cubicBezTo>
                  <a:cubicBezTo>
                    <a:pt x="-410" y="18441"/>
                    <a:pt x="3291" y="19105"/>
                    <a:pt x="4490" y="19240"/>
                  </a:cubicBezTo>
                  <a:cubicBezTo>
                    <a:pt x="8759" y="19722"/>
                    <a:pt x="12438" y="19959"/>
                    <a:pt x="17173" y="20237"/>
                  </a:cubicBezTo>
                  <a:lnTo>
                    <a:pt x="21190" y="1500"/>
                  </a:lnTo>
                  <a:cubicBezTo>
                    <a:pt x="21190" y="1494"/>
                    <a:pt x="21179" y="1488"/>
                    <a:pt x="21173" y="1488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81" name="Shape 15481"/>
            <p:cNvSpPr/>
            <p:nvPr/>
          </p:nvSpPr>
          <p:spPr>
            <a:xfrm>
              <a:off x="1016000" y="2120900"/>
              <a:ext cx="228487" cy="103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704" extrusionOk="0">
                  <a:moveTo>
                    <a:pt x="142" y="0"/>
                  </a:moveTo>
                  <a:lnTo>
                    <a:pt x="0" y="6014"/>
                  </a:lnTo>
                  <a:cubicBezTo>
                    <a:pt x="6681" y="21325"/>
                    <a:pt x="14899" y="21600"/>
                    <a:pt x="21600" y="6817"/>
                  </a:cubicBezTo>
                  <a:cubicBezTo>
                    <a:pt x="21539" y="4374"/>
                    <a:pt x="21478" y="2084"/>
                    <a:pt x="21421" y="0"/>
                  </a:cubicBezTo>
                  <a:cubicBezTo>
                    <a:pt x="21421" y="0"/>
                    <a:pt x="142" y="0"/>
                    <a:pt x="142" y="0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82" name="Shape 15482"/>
            <p:cNvSpPr/>
            <p:nvPr/>
          </p:nvSpPr>
          <p:spPr>
            <a:xfrm>
              <a:off x="1092200" y="1727200"/>
              <a:ext cx="74372" cy="77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BB89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83" name="Shape 15483"/>
            <p:cNvSpPr/>
            <p:nvPr/>
          </p:nvSpPr>
          <p:spPr>
            <a:xfrm>
              <a:off x="952500" y="1765300"/>
              <a:ext cx="366605" cy="365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3" extrusionOk="0">
                  <a:moveTo>
                    <a:pt x="2349" y="20745"/>
                  </a:moveTo>
                  <a:cubicBezTo>
                    <a:pt x="3273" y="18102"/>
                    <a:pt x="1165" y="5726"/>
                    <a:pt x="0" y="3450"/>
                  </a:cubicBezTo>
                  <a:cubicBezTo>
                    <a:pt x="662" y="1114"/>
                    <a:pt x="6695" y="1351"/>
                    <a:pt x="8337" y="23"/>
                  </a:cubicBezTo>
                  <a:cubicBezTo>
                    <a:pt x="8691" y="332"/>
                    <a:pt x="12437" y="315"/>
                    <a:pt x="12797" y="0"/>
                  </a:cubicBezTo>
                  <a:cubicBezTo>
                    <a:pt x="14012" y="983"/>
                    <a:pt x="20511" y="996"/>
                    <a:pt x="21600" y="3332"/>
                  </a:cubicBezTo>
                  <a:cubicBezTo>
                    <a:pt x="20361" y="5939"/>
                    <a:pt x="18088" y="18355"/>
                    <a:pt x="19072" y="20734"/>
                  </a:cubicBezTo>
                  <a:cubicBezTo>
                    <a:pt x="14926" y="21542"/>
                    <a:pt x="6615" y="21600"/>
                    <a:pt x="2349" y="20745"/>
                  </a:cubicBezTo>
                  <a:close/>
                </a:path>
              </a:pathLst>
            </a:custGeom>
            <a:solidFill>
              <a:srgbClr val="5087B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84" name="Shape 15484"/>
            <p:cNvSpPr/>
            <p:nvPr/>
          </p:nvSpPr>
          <p:spPr>
            <a:xfrm>
              <a:off x="1079500" y="1727200"/>
              <a:ext cx="94078" cy="56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55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6828"/>
                  </a:lnTo>
                  <a:cubicBezTo>
                    <a:pt x="14494" y="21600"/>
                    <a:pt x="3473" y="19691"/>
                    <a:pt x="0" y="17064"/>
                  </a:cubicBezTo>
                  <a:cubicBezTo>
                    <a:pt x="0" y="1706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BB89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85" name="Shape 15485"/>
            <p:cNvSpPr/>
            <p:nvPr/>
          </p:nvSpPr>
          <p:spPr>
            <a:xfrm>
              <a:off x="1028700" y="1498599"/>
              <a:ext cx="216066" cy="278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566" h="20747" extrusionOk="0">
                  <a:moveTo>
                    <a:pt x="7729" y="20747"/>
                  </a:moveTo>
                  <a:cubicBezTo>
                    <a:pt x="14273" y="20747"/>
                    <a:pt x="18129" y="8409"/>
                    <a:pt x="13599" y="2590"/>
                  </a:cubicBezTo>
                  <a:cubicBezTo>
                    <a:pt x="11412" y="-222"/>
                    <a:pt x="5999" y="-853"/>
                    <a:pt x="4265" y="1236"/>
                  </a:cubicBezTo>
                  <a:cubicBezTo>
                    <a:pt x="-3471" y="3799"/>
                    <a:pt x="303" y="20747"/>
                    <a:pt x="7729" y="20747"/>
                  </a:cubicBezTo>
                  <a:close/>
                </a:path>
              </a:pathLst>
            </a:custGeom>
            <a:solidFill>
              <a:srgbClr val="2D384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86" name="Shape 15486"/>
            <p:cNvSpPr/>
            <p:nvPr/>
          </p:nvSpPr>
          <p:spPr>
            <a:xfrm>
              <a:off x="1054100" y="1765300"/>
              <a:ext cx="158345" cy="39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034" extrusionOk="0">
                  <a:moveTo>
                    <a:pt x="18640" y="249"/>
                  </a:moveTo>
                  <a:cubicBezTo>
                    <a:pt x="19878" y="2698"/>
                    <a:pt x="21600" y="6022"/>
                    <a:pt x="21600" y="6022"/>
                  </a:cubicBezTo>
                  <a:cubicBezTo>
                    <a:pt x="16511" y="21600"/>
                    <a:pt x="3716" y="16732"/>
                    <a:pt x="0" y="6762"/>
                  </a:cubicBezTo>
                  <a:lnTo>
                    <a:pt x="3035" y="0"/>
                  </a:lnTo>
                  <a:cubicBezTo>
                    <a:pt x="6066" y="5640"/>
                    <a:pt x="12700" y="12342"/>
                    <a:pt x="18640" y="249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87" name="Shape 15487"/>
            <p:cNvSpPr/>
            <p:nvPr/>
          </p:nvSpPr>
          <p:spPr>
            <a:xfrm>
              <a:off x="1066800" y="1765300"/>
              <a:ext cx="114393" cy="24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036" extrusionOk="0">
                  <a:moveTo>
                    <a:pt x="1790" y="0"/>
                  </a:moveTo>
                  <a:cubicBezTo>
                    <a:pt x="4567" y="10044"/>
                    <a:pt x="17709" y="9981"/>
                    <a:pt x="19925" y="936"/>
                  </a:cubicBezTo>
                  <a:cubicBezTo>
                    <a:pt x="20098" y="1364"/>
                    <a:pt x="20771" y="2751"/>
                    <a:pt x="21600" y="4434"/>
                  </a:cubicBezTo>
                  <a:cubicBezTo>
                    <a:pt x="13378" y="21600"/>
                    <a:pt x="4195" y="12087"/>
                    <a:pt x="0" y="4080"/>
                  </a:cubicBezTo>
                  <a:cubicBezTo>
                    <a:pt x="0" y="4080"/>
                    <a:pt x="1790" y="0"/>
                    <a:pt x="1790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88" name="Shape 15488"/>
            <p:cNvSpPr/>
            <p:nvPr/>
          </p:nvSpPr>
          <p:spPr>
            <a:xfrm>
              <a:off x="1651000" y="1816100"/>
              <a:ext cx="151877" cy="318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3" h="20466" extrusionOk="0">
                  <a:moveTo>
                    <a:pt x="17" y="1213"/>
                  </a:moveTo>
                  <a:cubicBezTo>
                    <a:pt x="6369" y="517"/>
                    <a:pt x="15220" y="-1134"/>
                    <a:pt x="16374" y="1225"/>
                  </a:cubicBezTo>
                  <a:cubicBezTo>
                    <a:pt x="17746" y="4029"/>
                    <a:pt x="19440" y="10676"/>
                    <a:pt x="21216" y="17133"/>
                  </a:cubicBezTo>
                  <a:cubicBezTo>
                    <a:pt x="21599" y="18525"/>
                    <a:pt x="17710" y="19247"/>
                    <a:pt x="16742" y="19381"/>
                  </a:cubicBezTo>
                  <a:cubicBezTo>
                    <a:pt x="12416" y="19982"/>
                    <a:pt x="8699" y="20170"/>
                    <a:pt x="3909" y="20466"/>
                  </a:cubicBezTo>
                  <a:lnTo>
                    <a:pt x="0" y="1225"/>
                  </a:lnTo>
                  <a:cubicBezTo>
                    <a:pt x="-1" y="1219"/>
                    <a:pt x="10" y="1214"/>
                    <a:pt x="17" y="1213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89" name="Shape 15489"/>
            <p:cNvSpPr/>
            <p:nvPr/>
          </p:nvSpPr>
          <p:spPr>
            <a:xfrm>
              <a:off x="1371600" y="1803400"/>
              <a:ext cx="147437" cy="323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0" h="20237" extrusionOk="0">
                  <a:moveTo>
                    <a:pt x="21173" y="1488"/>
                  </a:moveTo>
                  <a:cubicBezTo>
                    <a:pt x="12927" y="632"/>
                    <a:pt x="6374" y="-1363"/>
                    <a:pt x="4936" y="1453"/>
                  </a:cubicBezTo>
                  <a:cubicBezTo>
                    <a:pt x="3430" y="4402"/>
                    <a:pt x="1779" y="10862"/>
                    <a:pt x="37" y="16895"/>
                  </a:cubicBezTo>
                  <a:cubicBezTo>
                    <a:pt x="-409" y="18441"/>
                    <a:pt x="3290" y="19105"/>
                    <a:pt x="4489" y="19240"/>
                  </a:cubicBezTo>
                  <a:cubicBezTo>
                    <a:pt x="8760" y="19722"/>
                    <a:pt x="12439" y="19959"/>
                    <a:pt x="17175" y="20237"/>
                  </a:cubicBezTo>
                  <a:lnTo>
                    <a:pt x="21190" y="1500"/>
                  </a:lnTo>
                  <a:cubicBezTo>
                    <a:pt x="21191" y="1494"/>
                    <a:pt x="21178" y="1488"/>
                    <a:pt x="21173" y="1488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90" name="Shape 15490"/>
            <p:cNvSpPr/>
            <p:nvPr/>
          </p:nvSpPr>
          <p:spPr>
            <a:xfrm>
              <a:off x="1473200" y="2120900"/>
              <a:ext cx="228486" cy="103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704" extrusionOk="0">
                  <a:moveTo>
                    <a:pt x="141" y="0"/>
                  </a:moveTo>
                  <a:lnTo>
                    <a:pt x="0" y="6014"/>
                  </a:lnTo>
                  <a:cubicBezTo>
                    <a:pt x="6681" y="21325"/>
                    <a:pt x="14899" y="21600"/>
                    <a:pt x="21600" y="6817"/>
                  </a:cubicBezTo>
                  <a:cubicBezTo>
                    <a:pt x="21539" y="4374"/>
                    <a:pt x="21478" y="2084"/>
                    <a:pt x="21420" y="0"/>
                  </a:cubicBezTo>
                  <a:cubicBezTo>
                    <a:pt x="21420" y="0"/>
                    <a:pt x="141" y="0"/>
                    <a:pt x="141" y="0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91" name="Shape 15491"/>
            <p:cNvSpPr/>
            <p:nvPr/>
          </p:nvSpPr>
          <p:spPr>
            <a:xfrm>
              <a:off x="1549400" y="1727200"/>
              <a:ext cx="74374" cy="77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BB89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92" name="Shape 15492"/>
            <p:cNvSpPr/>
            <p:nvPr/>
          </p:nvSpPr>
          <p:spPr>
            <a:xfrm>
              <a:off x="1409700" y="1765300"/>
              <a:ext cx="366605" cy="365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63" extrusionOk="0">
                  <a:moveTo>
                    <a:pt x="2349" y="20745"/>
                  </a:moveTo>
                  <a:cubicBezTo>
                    <a:pt x="3273" y="18102"/>
                    <a:pt x="1164" y="5726"/>
                    <a:pt x="0" y="3450"/>
                  </a:cubicBezTo>
                  <a:cubicBezTo>
                    <a:pt x="662" y="1114"/>
                    <a:pt x="6695" y="1351"/>
                    <a:pt x="8337" y="23"/>
                  </a:cubicBezTo>
                  <a:cubicBezTo>
                    <a:pt x="8691" y="332"/>
                    <a:pt x="12437" y="315"/>
                    <a:pt x="12797" y="0"/>
                  </a:cubicBezTo>
                  <a:cubicBezTo>
                    <a:pt x="14012" y="983"/>
                    <a:pt x="20511" y="996"/>
                    <a:pt x="21600" y="3332"/>
                  </a:cubicBezTo>
                  <a:cubicBezTo>
                    <a:pt x="20360" y="5939"/>
                    <a:pt x="18088" y="18355"/>
                    <a:pt x="19072" y="20734"/>
                  </a:cubicBezTo>
                  <a:cubicBezTo>
                    <a:pt x="14926" y="21542"/>
                    <a:pt x="6615" y="21600"/>
                    <a:pt x="2349" y="20745"/>
                  </a:cubicBezTo>
                  <a:close/>
                </a:path>
              </a:pathLst>
            </a:custGeom>
            <a:solidFill>
              <a:srgbClr val="5087B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93" name="Shape 15493"/>
            <p:cNvSpPr/>
            <p:nvPr/>
          </p:nvSpPr>
          <p:spPr>
            <a:xfrm>
              <a:off x="1536700" y="1727200"/>
              <a:ext cx="94080" cy="56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755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16828"/>
                  </a:lnTo>
                  <a:cubicBezTo>
                    <a:pt x="14492" y="21600"/>
                    <a:pt x="3473" y="19691"/>
                    <a:pt x="0" y="17064"/>
                  </a:cubicBezTo>
                  <a:cubicBezTo>
                    <a:pt x="0" y="17064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BB89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94" name="Shape 15494"/>
            <p:cNvSpPr/>
            <p:nvPr/>
          </p:nvSpPr>
          <p:spPr>
            <a:xfrm>
              <a:off x="1485899" y="1498599"/>
              <a:ext cx="216067" cy="278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566" h="20747" extrusionOk="0">
                  <a:moveTo>
                    <a:pt x="7730" y="20747"/>
                  </a:moveTo>
                  <a:cubicBezTo>
                    <a:pt x="14273" y="20747"/>
                    <a:pt x="18129" y="8409"/>
                    <a:pt x="13600" y="2590"/>
                  </a:cubicBezTo>
                  <a:cubicBezTo>
                    <a:pt x="11412" y="-222"/>
                    <a:pt x="5999" y="-853"/>
                    <a:pt x="4266" y="1236"/>
                  </a:cubicBezTo>
                  <a:cubicBezTo>
                    <a:pt x="-3471" y="3799"/>
                    <a:pt x="304" y="20747"/>
                    <a:pt x="7730" y="20747"/>
                  </a:cubicBezTo>
                  <a:close/>
                </a:path>
              </a:pathLst>
            </a:custGeom>
            <a:solidFill>
              <a:srgbClr val="2D384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95" name="Shape 15495"/>
            <p:cNvSpPr/>
            <p:nvPr/>
          </p:nvSpPr>
          <p:spPr>
            <a:xfrm>
              <a:off x="1511300" y="1765300"/>
              <a:ext cx="158345" cy="39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034" extrusionOk="0">
                  <a:moveTo>
                    <a:pt x="18640" y="249"/>
                  </a:moveTo>
                  <a:cubicBezTo>
                    <a:pt x="19878" y="2698"/>
                    <a:pt x="21600" y="6022"/>
                    <a:pt x="21600" y="6022"/>
                  </a:cubicBezTo>
                  <a:cubicBezTo>
                    <a:pt x="16511" y="21600"/>
                    <a:pt x="3716" y="16732"/>
                    <a:pt x="0" y="6762"/>
                  </a:cubicBezTo>
                  <a:lnTo>
                    <a:pt x="3035" y="0"/>
                  </a:lnTo>
                  <a:cubicBezTo>
                    <a:pt x="6065" y="5640"/>
                    <a:pt x="12699" y="12342"/>
                    <a:pt x="18640" y="249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496" name="Shape 15496"/>
            <p:cNvSpPr/>
            <p:nvPr/>
          </p:nvSpPr>
          <p:spPr>
            <a:xfrm>
              <a:off x="1524000" y="1765300"/>
              <a:ext cx="114392" cy="24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036" extrusionOk="0">
                  <a:moveTo>
                    <a:pt x="1790" y="0"/>
                  </a:moveTo>
                  <a:cubicBezTo>
                    <a:pt x="4566" y="10044"/>
                    <a:pt x="17709" y="9981"/>
                    <a:pt x="19925" y="936"/>
                  </a:cubicBezTo>
                  <a:cubicBezTo>
                    <a:pt x="20098" y="1364"/>
                    <a:pt x="20771" y="2751"/>
                    <a:pt x="21600" y="4434"/>
                  </a:cubicBezTo>
                  <a:cubicBezTo>
                    <a:pt x="13376" y="21600"/>
                    <a:pt x="4194" y="12087"/>
                    <a:pt x="0" y="4080"/>
                  </a:cubicBezTo>
                  <a:cubicBezTo>
                    <a:pt x="0" y="4080"/>
                    <a:pt x="1790" y="0"/>
                    <a:pt x="1790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sp>
        <p:nvSpPr>
          <p:cNvPr id="15504" name="Shape 15504"/>
          <p:cNvSpPr/>
          <p:nvPr/>
        </p:nvSpPr>
        <p:spPr>
          <a:xfrm>
            <a:off x="6218622" y="4791772"/>
            <a:ext cx="36957" cy="836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ubicBezTo>
                  <a:pt x="21600" y="0"/>
                  <a:pt x="21600" y="21600"/>
                  <a:pt x="21600" y="21600"/>
                </a:cubicBezTo>
                <a:close/>
              </a:path>
            </a:pathLst>
          </a:custGeom>
          <a:solidFill>
            <a:srgbClr val="DCDEE0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</p:spTree>
    <p:extLst>
      <p:ext uri="{BB962C8B-B14F-4D97-AF65-F5344CB8AC3E}">
        <p14:creationId xmlns:p14="http://schemas.microsoft.com/office/powerpoint/2010/main" val="27144405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00"/>
                                        <p:tgtEl>
                                          <p:spTgt spid="15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00" fill="hold"/>
                                        <p:tgtEl>
                                          <p:spTgt spid="15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15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5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00"/>
                                        <p:tgtEl>
                                          <p:spTgt spid="15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100"/>
                            </p:stCondLst>
                            <p:childTnLst>
                              <p:par>
                                <p:cTn id="1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5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00" fill="hold"/>
                                        <p:tgtEl>
                                          <p:spTgt spid="154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00" fill="hold"/>
                                        <p:tgtEl>
                                          <p:spTgt spid="154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800"/>
                            </p:stCondLst>
                            <p:childTnLst>
                              <p:par>
                                <p:cTn id="2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00" fill="hold"/>
                                        <p:tgtEl>
                                          <p:spTgt spid="155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00" fill="hold"/>
                                        <p:tgtEl>
                                          <p:spTgt spid="155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5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00" fill="hold"/>
                                        <p:tgtEl>
                                          <p:spTgt spid="15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00" fill="hold"/>
                                        <p:tgtEl>
                                          <p:spTgt spid="15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0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00" fill="hold"/>
                                        <p:tgtEl>
                                          <p:spTgt spid="15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00" fill="hold"/>
                                        <p:tgtEl>
                                          <p:spTgt spid="15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900"/>
                            </p:stCondLst>
                            <p:childTnLst>
                              <p:par>
                                <p:cTn id="38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5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0" dur="700"/>
                                        <p:tgtEl>
                                          <p:spTgt spid="15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60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15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700"/>
                                        <p:tgtEl>
                                          <p:spTgt spid="15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300"/>
                            </p:stCondLst>
                            <p:childTnLst>
                              <p:par>
                                <p:cTn id="46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1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700" fill="hold"/>
                                        <p:tgtEl>
                                          <p:spTgt spid="153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00" fill="hold"/>
                                        <p:tgtEl>
                                          <p:spTgt spid="153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5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00" fill="hold"/>
                                        <p:tgtEl>
                                          <p:spTgt spid="155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00" fill="hold"/>
                                        <p:tgtEl>
                                          <p:spTgt spid="155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700"/>
                            </p:stCondLst>
                            <p:childTnLst>
                              <p:par>
                                <p:cTn id="5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15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700" fill="hold"/>
                                        <p:tgtEl>
                                          <p:spTgt spid="15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00" fill="hold"/>
                                        <p:tgtEl>
                                          <p:spTgt spid="15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400"/>
                            </p:stCondLst>
                            <p:childTnLst>
                              <p:par>
                                <p:cTn id="6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15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00" fill="hold"/>
                                        <p:tgtEl>
                                          <p:spTgt spid="15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00" fill="hold"/>
                                        <p:tgtEl>
                                          <p:spTgt spid="15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9100"/>
                            </p:stCondLst>
                            <p:childTnLst>
                              <p:par>
                                <p:cTn id="6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1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700"/>
                                        <p:tgtEl>
                                          <p:spTgt spid="15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03" grpId="0" animBg="1" advAuto="0"/>
      <p:bldP spid="15500" grpId="0" animBg="1" advAuto="0"/>
      <p:bldP spid="15294" grpId="0" animBg="1" advAuto="0"/>
      <p:bldP spid="15302" grpId="0" animBg="1" advAuto="0"/>
      <p:bldP spid="15303" grpId="0" animBg="1" advAuto="0"/>
      <p:bldP spid="15308" grpId="0" animBg="1" advAuto="0"/>
      <p:bldP spid="15311" grpId="0" animBg="1" advAuto="0"/>
      <p:bldP spid="15314" grpId="0" animBg="1" advAuto="0"/>
      <p:bldP spid="15317" grpId="0" animBg="1" advAuto="0"/>
      <p:bldP spid="15318" grpId="0" animBg="1" advAuto="0"/>
      <p:bldP spid="15319" grpId="0" animBg="1" advAuto="0"/>
      <p:bldP spid="15383" grpId="0" animBg="1" advAuto="0"/>
      <p:bldP spid="15497" grpId="0" animBg="1" advAuto="0"/>
      <p:bldP spid="15504" grpId="0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6" name="Shape 15506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>
                <a:solidFill>
                  <a:srgbClr val="000000"/>
                </a:solidFill>
              </a:defRPr>
            </a:pPr>
            <a:fld id="{86CB4B4D-7CA3-9044-876B-883B54F8677D}" type="slidenum">
              <a:rPr>
                <a:solidFill>
                  <a:srgbClr val="FFFFFF"/>
                </a:solidFill>
              </a:rPr>
              <a:t>10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7" name="图片占位符 6"/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70" r="24670"/>
          <a:stretch>
            <a:fillRect/>
          </a:stretch>
        </p:blipFill>
        <p:spPr>
          <a:xfrm>
            <a:off x="0" y="0"/>
            <a:ext cx="3092450" cy="6861175"/>
          </a:xfrm>
          <a:prstGeom prst="rect">
            <a:avLst/>
          </a:prstGeom>
        </p:spPr>
      </p:pic>
      <p:pic>
        <p:nvPicPr>
          <p:cNvPr id="6" name="图片占位符 5"/>
          <p:cNvPicPr>
            <a:picLocks noGrp="1" noChangeAspect="1"/>
          </p:cNvPicPr>
          <p:nvPr>
            <p:ph type="pic" sz="quarter"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74" b="5774"/>
          <a:stretch>
            <a:fillRect/>
          </a:stretch>
        </p:blipFill>
        <p:spPr>
          <a:xfrm>
            <a:off x="10410825" y="590550"/>
            <a:ext cx="1781175" cy="1770063"/>
          </a:xfrm>
          <a:prstGeom prst="ellipse">
            <a:avLst/>
          </a:prstGeom>
        </p:spPr>
      </p:pic>
      <p:pic>
        <p:nvPicPr>
          <p:cNvPr id="5" name="图片占位符 4"/>
          <p:cNvPicPr>
            <a:picLocks noGrp="1" noChangeAspect="1"/>
          </p:cNvPicPr>
          <p:nvPr>
            <p:ph type="pic" sz="quarter"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" b="297"/>
          <a:stretch>
            <a:fillRect/>
          </a:stretch>
        </p:blipFill>
        <p:spPr>
          <a:xfrm>
            <a:off x="0" y="590550"/>
            <a:ext cx="1781175" cy="1770063"/>
          </a:xfrm>
          <a:prstGeom prst="ellipse">
            <a:avLst/>
          </a:prstGeom>
        </p:spPr>
      </p:pic>
      <p:sp>
        <p:nvSpPr>
          <p:cNvPr id="15508" name="Shape 15508"/>
          <p:cNvSpPr/>
          <p:nvPr/>
        </p:nvSpPr>
        <p:spPr>
          <a:xfrm>
            <a:off x="1110" y="-5312"/>
            <a:ext cx="3092788" cy="6867903"/>
          </a:xfrm>
          <a:prstGeom prst="rect">
            <a:avLst/>
          </a:prstGeom>
          <a:solidFill>
            <a:srgbClr val="212935">
              <a:alpha val="85000"/>
            </a:srgbClr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4267"/>
          </a:p>
        </p:txBody>
      </p:sp>
      <p:grpSp>
        <p:nvGrpSpPr>
          <p:cNvPr id="15717" name="Group 15717"/>
          <p:cNvGrpSpPr/>
          <p:nvPr/>
        </p:nvGrpSpPr>
        <p:grpSpPr>
          <a:xfrm>
            <a:off x="9091849" y="581026"/>
            <a:ext cx="1875500" cy="1809588"/>
            <a:chOff x="0" y="0"/>
            <a:chExt cx="3750997" cy="3619175"/>
          </a:xfrm>
        </p:grpSpPr>
        <p:sp>
          <p:nvSpPr>
            <p:cNvPr id="15715" name="Shape 15715"/>
            <p:cNvSpPr/>
            <p:nvPr/>
          </p:nvSpPr>
          <p:spPr>
            <a:xfrm>
              <a:off x="0" y="0"/>
              <a:ext cx="3542968" cy="35429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48" y="21600"/>
                    <a:pt x="21600" y="16748"/>
                    <a:pt x="21600" y="10800"/>
                  </a:cubicBezTo>
                  <a:cubicBezTo>
                    <a:pt x="21600" y="4852"/>
                    <a:pt x="16748" y="0"/>
                    <a:pt x="10800" y="0"/>
                  </a:cubicBezTo>
                  <a:cubicBezTo>
                    <a:pt x="4852" y="0"/>
                    <a:pt x="0" y="4852"/>
                    <a:pt x="0" y="10800"/>
                  </a:cubicBezTo>
                  <a:cubicBezTo>
                    <a:pt x="0" y="16748"/>
                    <a:pt x="4852" y="21600"/>
                    <a:pt x="10800" y="21600"/>
                  </a:cubicBezTo>
                  <a:close/>
                </a:path>
              </a:pathLst>
            </a:custGeom>
            <a:solidFill>
              <a:schemeClr val="accent2">
                <a:alpha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716" name="Shape 15716"/>
            <p:cNvSpPr/>
            <p:nvPr/>
          </p:nvSpPr>
          <p:spPr>
            <a:xfrm>
              <a:off x="208030" y="76200"/>
              <a:ext cx="3542967" cy="35429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48" y="21600"/>
                    <a:pt x="21600" y="16748"/>
                    <a:pt x="21600" y="10800"/>
                  </a:cubicBezTo>
                  <a:cubicBezTo>
                    <a:pt x="21600" y="4852"/>
                    <a:pt x="16748" y="0"/>
                    <a:pt x="10800" y="0"/>
                  </a:cubicBezTo>
                  <a:cubicBezTo>
                    <a:pt x="4852" y="0"/>
                    <a:pt x="0" y="4852"/>
                    <a:pt x="0" y="10800"/>
                  </a:cubicBezTo>
                  <a:cubicBezTo>
                    <a:pt x="0" y="16748"/>
                    <a:pt x="4852" y="21600"/>
                    <a:pt x="10800" y="2160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FFFFFF"/>
              </a:solidFill>
              <a:prstDash val="sysDot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5714" name="Group 15714"/>
          <p:cNvGrpSpPr/>
          <p:nvPr/>
        </p:nvGrpSpPr>
        <p:grpSpPr>
          <a:xfrm>
            <a:off x="5093765" y="593725"/>
            <a:ext cx="1873084" cy="1796888"/>
            <a:chOff x="0" y="0"/>
            <a:chExt cx="3746166" cy="3593775"/>
          </a:xfrm>
        </p:grpSpPr>
        <p:sp>
          <p:nvSpPr>
            <p:cNvPr id="15712" name="Shape 15712"/>
            <p:cNvSpPr/>
            <p:nvPr/>
          </p:nvSpPr>
          <p:spPr>
            <a:xfrm>
              <a:off x="0" y="0"/>
              <a:ext cx="3542964" cy="35429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48" y="21600"/>
                    <a:pt x="21600" y="16748"/>
                    <a:pt x="21600" y="10800"/>
                  </a:cubicBezTo>
                  <a:cubicBezTo>
                    <a:pt x="21600" y="4852"/>
                    <a:pt x="16748" y="0"/>
                    <a:pt x="10800" y="0"/>
                  </a:cubicBezTo>
                  <a:cubicBezTo>
                    <a:pt x="4852" y="0"/>
                    <a:pt x="0" y="4852"/>
                    <a:pt x="0" y="10800"/>
                  </a:cubicBezTo>
                  <a:cubicBezTo>
                    <a:pt x="0" y="16748"/>
                    <a:pt x="4852" y="21600"/>
                    <a:pt x="10800" y="21600"/>
                  </a:cubicBezTo>
                  <a:close/>
                </a:path>
              </a:pathLst>
            </a:custGeom>
            <a:solidFill>
              <a:schemeClr val="accent1">
                <a:alpha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713" name="Shape 15713"/>
            <p:cNvSpPr/>
            <p:nvPr/>
          </p:nvSpPr>
          <p:spPr>
            <a:xfrm>
              <a:off x="203200" y="50800"/>
              <a:ext cx="3542966" cy="35429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48" y="21600"/>
                    <a:pt x="21600" y="16748"/>
                    <a:pt x="21600" y="10800"/>
                  </a:cubicBezTo>
                  <a:cubicBezTo>
                    <a:pt x="21600" y="4852"/>
                    <a:pt x="16748" y="0"/>
                    <a:pt x="10800" y="0"/>
                  </a:cubicBezTo>
                  <a:cubicBezTo>
                    <a:pt x="4852" y="0"/>
                    <a:pt x="0" y="4852"/>
                    <a:pt x="0" y="10800"/>
                  </a:cubicBezTo>
                  <a:cubicBezTo>
                    <a:pt x="0" y="16748"/>
                    <a:pt x="4852" y="21600"/>
                    <a:pt x="10800" y="21600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FFFFFF"/>
              </a:solidFill>
              <a:prstDash val="sysDot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sp>
        <p:nvSpPr>
          <p:cNvPr id="15511" name="Shape 15511"/>
          <p:cNvSpPr/>
          <p:nvPr/>
        </p:nvSpPr>
        <p:spPr>
          <a:xfrm>
            <a:off x="7407847" y="4791772"/>
            <a:ext cx="36957" cy="836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0"/>
                </a:lnTo>
                <a:lnTo>
                  <a:pt x="21600" y="0"/>
                </a:lnTo>
                <a:cubicBezTo>
                  <a:pt x="21600" y="0"/>
                  <a:pt x="21600" y="21600"/>
                  <a:pt x="21600" y="21600"/>
                </a:cubicBezTo>
                <a:close/>
              </a:path>
            </a:pathLst>
          </a:custGeom>
          <a:solidFill>
            <a:srgbClr val="DCDEE0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grpSp>
        <p:nvGrpSpPr>
          <p:cNvPr id="15515" name="Group 15515"/>
          <p:cNvGrpSpPr/>
          <p:nvPr/>
        </p:nvGrpSpPr>
        <p:grpSpPr>
          <a:xfrm>
            <a:off x="3093897" y="3317875"/>
            <a:ext cx="1580179" cy="170863"/>
            <a:chOff x="0" y="0"/>
            <a:chExt cx="3160356" cy="341725"/>
          </a:xfrm>
        </p:grpSpPr>
        <p:sp>
          <p:nvSpPr>
            <p:cNvPr id="15512" name="Shape 15512"/>
            <p:cNvSpPr/>
            <p:nvPr/>
          </p:nvSpPr>
          <p:spPr>
            <a:xfrm>
              <a:off x="0" y="127000"/>
              <a:ext cx="3014652" cy="73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</a:path>
              </a:pathLst>
            </a:custGeom>
            <a:solidFill>
              <a:srgbClr val="2D384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13" name="Shape 15513"/>
            <p:cNvSpPr/>
            <p:nvPr/>
          </p:nvSpPr>
          <p:spPr>
            <a:xfrm>
              <a:off x="2818631" y="0"/>
              <a:ext cx="341726" cy="341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48" y="21600"/>
                    <a:pt x="21600" y="16748"/>
                    <a:pt x="21600" y="10800"/>
                  </a:cubicBezTo>
                  <a:cubicBezTo>
                    <a:pt x="21600" y="4852"/>
                    <a:pt x="16748" y="0"/>
                    <a:pt x="10800" y="0"/>
                  </a:cubicBezTo>
                  <a:cubicBezTo>
                    <a:pt x="4852" y="0"/>
                    <a:pt x="0" y="4852"/>
                    <a:pt x="0" y="10800"/>
                  </a:cubicBezTo>
                  <a:cubicBezTo>
                    <a:pt x="0" y="16748"/>
                    <a:pt x="4852" y="21600"/>
                    <a:pt x="10800" y="21600"/>
                  </a:cubicBezTo>
                  <a:close/>
                </a:path>
              </a:pathLst>
            </a:custGeom>
            <a:solidFill>
              <a:srgbClr val="2D384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14" name="Shape 15514"/>
            <p:cNvSpPr/>
            <p:nvPr/>
          </p:nvSpPr>
          <p:spPr>
            <a:xfrm>
              <a:off x="2876622" y="57991"/>
              <a:ext cx="225743" cy="225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48" y="21600"/>
                    <a:pt x="21600" y="16748"/>
                    <a:pt x="21600" y="10800"/>
                  </a:cubicBezTo>
                  <a:cubicBezTo>
                    <a:pt x="21600" y="4852"/>
                    <a:pt x="16748" y="0"/>
                    <a:pt x="10800" y="0"/>
                  </a:cubicBezTo>
                  <a:cubicBezTo>
                    <a:pt x="4852" y="0"/>
                    <a:pt x="0" y="4852"/>
                    <a:pt x="0" y="10800"/>
                  </a:cubicBezTo>
                  <a:cubicBezTo>
                    <a:pt x="0" y="16748"/>
                    <a:pt x="4852" y="21600"/>
                    <a:pt x="10800" y="216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5522" name="Group 15522"/>
          <p:cNvGrpSpPr/>
          <p:nvPr/>
        </p:nvGrpSpPr>
        <p:grpSpPr>
          <a:xfrm>
            <a:off x="6516165" y="3317875"/>
            <a:ext cx="1904412" cy="170863"/>
            <a:chOff x="0" y="0"/>
            <a:chExt cx="3808822" cy="341725"/>
          </a:xfrm>
        </p:grpSpPr>
        <p:sp>
          <p:nvSpPr>
            <p:cNvPr id="15516" name="Shape 15516"/>
            <p:cNvSpPr/>
            <p:nvPr/>
          </p:nvSpPr>
          <p:spPr>
            <a:xfrm>
              <a:off x="299014" y="127000"/>
              <a:ext cx="3210797" cy="73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</a:path>
              </a:pathLst>
            </a:custGeom>
            <a:solidFill>
              <a:srgbClr val="2D384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17" name="Shape 15517"/>
            <p:cNvSpPr/>
            <p:nvPr/>
          </p:nvSpPr>
          <p:spPr>
            <a:xfrm>
              <a:off x="0" y="0"/>
              <a:ext cx="341726" cy="341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48" y="21600"/>
                    <a:pt x="21600" y="16748"/>
                    <a:pt x="21600" y="10800"/>
                  </a:cubicBezTo>
                  <a:cubicBezTo>
                    <a:pt x="21600" y="4852"/>
                    <a:pt x="16748" y="0"/>
                    <a:pt x="10800" y="0"/>
                  </a:cubicBezTo>
                  <a:cubicBezTo>
                    <a:pt x="4852" y="0"/>
                    <a:pt x="0" y="4852"/>
                    <a:pt x="0" y="10800"/>
                  </a:cubicBezTo>
                  <a:cubicBezTo>
                    <a:pt x="0" y="16748"/>
                    <a:pt x="4852" y="21600"/>
                    <a:pt x="10800" y="21600"/>
                  </a:cubicBezTo>
                  <a:close/>
                </a:path>
              </a:pathLst>
            </a:custGeom>
            <a:solidFill>
              <a:srgbClr val="2D384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18" name="Shape 15518"/>
            <p:cNvSpPr/>
            <p:nvPr/>
          </p:nvSpPr>
          <p:spPr>
            <a:xfrm>
              <a:off x="57991" y="57991"/>
              <a:ext cx="225744" cy="225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48" y="21600"/>
                    <a:pt x="21600" y="16748"/>
                    <a:pt x="21600" y="10800"/>
                  </a:cubicBezTo>
                  <a:cubicBezTo>
                    <a:pt x="21600" y="4852"/>
                    <a:pt x="16748" y="0"/>
                    <a:pt x="10800" y="0"/>
                  </a:cubicBezTo>
                  <a:cubicBezTo>
                    <a:pt x="4852" y="0"/>
                    <a:pt x="0" y="4852"/>
                    <a:pt x="0" y="10800"/>
                  </a:cubicBezTo>
                  <a:cubicBezTo>
                    <a:pt x="0" y="16748"/>
                    <a:pt x="4852" y="21600"/>
                    <a:pt x="10800" y="216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19" name="Shape 15519"/>
            <p:cNvSpPr/>
            <p:nvPr/>
          </p:nvSpPr>
          <p:spPr>
            <a:xfrm>
              <a:off x="3479800" y="0"/>
              <a:ext cx="320664" cy="3206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48" y="21600"/>
                    <a:pt x="21600" y="16748"/>
                    <a:pt x="21600" y="10800"/>
                  </a:cubicBezTo>
                  <a:cubicBezTo>
                    <a:pt x="21600" y="4852"/>
                    <a:pt x="16748" y="0"/>
                    <a:pt x="10800" y="0"/>
                  </a:cubicBezTo>
                  <a:cubicBezTo>
                    <a:pt x="4852" y="0"/>
                    <a:pt x="0" y="4852"/>
                    <a:pt x="0" y="10800"/>
                  </a:cubicBezTo>
                  <a:cubicBezTo>
                    <a:pt x="0" y="16748"/>
                    <a:pt x="4852" y="21600"/>
                    <a:pt x="10800" y="21600"/>
                  </a:cubicBezTo>
                  <a:close/>
                </a:path>
              </a:pathLst>
            </a:custGeom>
            <a:solidFill>
              <a:srgbClr val="CED2D6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20" name="Shape 15520"/>
            <p:cNvSpPr/>
            <p:nvPr/>
          </p:nvSpPr>
          <p:spPr>
            <a:xfrm>
              <a:off x="3467100" y="0"/>
              <a:ext cx="341723" cy="341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48" y="21600"/>
                    <a:pt x="21600" y="16748"/>
                    <a:pt x="21600" y="10800"/>
                  </a:cubicBezTo>
                  <a:cubicBezTo>
                    <a:pt x="21600" y="4852"/>
                    <a:pt x="16748" y="0"/>
                    <a:pt x="10800" y="0"/>
                  </a:cubicBezTo>
                  <a:cubicBezTo>
                    <a:pt x="4852" y="0"/>
                    <a:pt x="0" y="4852"/>
                    <a:pt x="0" y="10800"/>
                  </a:cubicBezTo>
                  <a:cubicBezTo>
                    <a:pt x="0" y="16748"/>
                    <a:pt x="4852" y="21600"/>
                    <a:pt x="10800" y="21600"/>
                  </a:cubicBezTo>
                  <a:close/>
                </a:path>
              </a:pathLst>
            </a:custGeom>
            <a:solidFill>
              <a:srgbClr val="2D384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21" name="Shape 15521"/>
            <p:cNvSpPr/>
            <p:nvPr/>
          </p:nvSpPr>
          <p:spPr>
            <a:xfrm>
              <a:off x="3525090" y="57991"/>
              <a:ext cx="225743" cy="225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48" y="21600"/>
                    <a:pt x="21600" y="16748"/>
                    <a:pt x="21600" y="10800"/>
                  </a:cubicBezTo>
                  <a:cubicBezTo>
                    <a:pt x="21600" y="4852"/>
                    <a:pt x="16748" y="0"/>
                    <a:pt x="10800" y="0"/>
                  </a:cubicBezTo>
                  <a:cubicBezTo>
                    <a:pt x="4852" y="0"/>
                    <a:pt x="0" y="4852"/>
                    <a:pt x="0" y="10800"/>
                  </a:cubicBezTo>
                  <a:cubicBezTo>
                    <a:pt x="0" y="16748"/>
                    <a:pt x="4852" y="21600"/>
                    <a:pt x="10800" y="2160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5527" name="Group 15527"/>
          <p:cNvGrpSpPr/>
          <p:nvPr/>
        </p:nvGrpSpPr>
        <p:grpSpPr>
          <a:xfrm>
            <a:off x="10427764" y="3317875"/>
            <a:ext cx="1763173" cy="170863"/>
            <a:chOff x="0" y="0"/>
            <a:chExt cx="3526345" cy="341725"/>
          </a:xfrm>
        </p:grpSpPr>
        <p:sp>
          <p:nvSpPr>
            <p:cNvPr id="15523" name="Shape 15523"/>
            <p:cNvSpPr/>
            <p:nvPr/>
          </p:nvSpPr>
          <p:spPr>
            <a:xfrm>
              <a:off x="114300" y="127000"/>
              <a:ext cx="3412046" cy="738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</a:path>
              </a:pathLst>
            </a:custGeom>
            <a:solidFill>
              <a:srgbClr val="2D384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24" name="Shape 15524"/>
            <p:cNvSpPr/>
            <p:nvPr/>
          </p:nvSpPr>
          <p:spPr>
            <a:xfrm>
              <a:off x="12700" y="0"/>
              <a:ext cx="320664" cy="3206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48" y="21600"/>
                    <a:pt x="21600" y="16748"/>
                    <a:pt x="21600" y="10800"/>
                  </a:cubicBezTo>
                  <a:cubicBezTo>
                    <a:pt x="21600" y="4852"/>
                    <a:pt x="16748" y="0"/>
                    <a:pt x="10800" y="0"/>
                  </a:cubicBezTo>
                  <a:cubicBezTo>
                    <a:pt x="4852" y="0"/>
                    <a:pt x="0" y="4852"/>
                    <a:pt x="0" y="10800"/>
                  </a:cubicBezTo>
                  <a:cubicBezTo>
                    <a:pt x="0" y="16748"/>
                    <a:pt x="4852" y="21600"/>
                    <a:pt x="10800" y="21600"/>
                  </a:cubicBezTo>
                  <a:close/>
                </a:path>
              </a:pathLst>
            </a:custGeom>
            <a:solidFill>
              <a:srgbClr val="CED2D6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25" name="Shape 15525"/>
            <p:cNvSpPr/>
            <p:nvPr/>
          </p:nvSpPr>
          <p:spPr>
            <a:xfrm>
              <a:off x="0" y="0"/>
              <a:ext cx="341726" cy="3417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48" y="21600"/>
                    <a:pt x="21600" y="16748"/>
                    <a:pt x="21600" y="10800"/>
                  </a:cubicBezTo>
                  <a:cubicBezTo>
                    <a:pt x="21600" y="4852"/>
                    <a:pt x="16748" y="0"/>
                    <a:pt x="10800" y="0"/>
                  </a:cubicBezTo>
                  <a:cubicBezTo>
                    <a:pt x="4852" y="0"/>
                    <a:pt x="0" y="4852"/>
                    <a:pt x="0" y="10800"/>
                  </a:cubicBezTo>
                  <a:cubicBezTo>
                    <a:pt x="0" y="16748"/>
                    <a:pt x="4852" y="21600"/>
                    <a:pt x="10800" y="21600"/>
                  </a:cubicBezTo>
                  <a:close/>
                </a:path>
              </a:pathLst>
            </a:custGeom>
            <a:solidFill>
              <a:srgbClr val="2D384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26" name="Shape 15526"/>
            <p:cNvSpPr/>
            <p:nvPr/>
          </p:nvSpPr>
          <p:spPr>
            <a:xfrm>
              <a:off x="57991" y="57991"/>
              <a:ext cx="225744" cy="225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748" y="21600"/>
                    <a:pt x="21600" y="16748"/>
                    <a:pt x="21600" y="10800"/>
                  </a:cubicBezTo>
                  <a:cubicBezTo>
                    <a:pt x="21600" y="4852"/>
                    <a:pt x="16748" y="0"/>
                    <a:pt x="10800" y="0"/>
                  </a:cubicBezTo>
                  <a:cubicBezTo>
                    <a:pt x="4852" y="0"/>
                    <a:pt x="0" y="4852"/>
                    <a:pt x="0" y="10800"/>
                  </a:cubicBezTo>
                  <a:cubicBezTo>
                    <a:pt x="0" y="16748"/>
                    <a:pt x="4852" y="21600"/>
                    <a:pt x="10800" y="2160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5530" name="Group 15530"/>
          <p:cNvGrpSpPr/>
          <p:nvPr/>
        </p:nvGrpSpPr>
        <p:grpSpPr>
          <a:xfrm>
            <a:off x="4974582" y="4701242"/>
            <a:ext cx="1926036" cy="1011183"/>
            <a:chOff x="0" y="0"/>
            <a:chExt cx="3852071" cy="2022366"/>
          </a:xfrm>
        </p:grpSpPr>
        <p:sp>
          <p:nvSpPr>
            <p:cNvPr id="15528" name="Shape 15528"/>
            <p:cNvSpPr/>
            <p:nvPr/>
          </p:nvSpPr>
          <p:spPr>
            <a:xfrm>
              <a:off x="0" y="0"/>
              <a:ext cx="3141156" cy="1071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/>
            <a:p>
              <a:pPr>
                <a:lnSpc>
                  <a:spcPct val="90000"/>
                </a:lnSpc>
                <a:spcBef>
                  <a:spcPts val="300"/>
                </a:spcBef>
                <a:defRPr sz="1800"/>
              </a:pPr>
              <a:r>
                <a:rPr lang="zh-CN" altLang="en-US" sz="1467" cap="all" dirty="0">
                  <a:solidFill>
                    <a:schemeClr val="accent1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点击添加标题</a:t>
              </a:r>
            </a:p>
          </p:txBody>
        </p:sp>
        <p:sp>
          <p:nvSpPr>
            <p:cNvPr id="15529" name="Shape 15529"/>
            <p:cNvSpPr/>
            <p:nvPr/>
          </p:nvSpPr>
          <p:spPr>
            <a:xfrm>
              <a:off x="13112" y="942003"/>
              <a:ext cx="3838959" cy="10803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algn="l">
                <a:lnSpc>
                  <a:spcPct val="130000"/>
                </a:lnSpc>
                <a:spcBef>
                  <a:spcPts val="600"/>
                </a:spcBef>
                <a:defRPr sz="1800" spc="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defRPr spc="0">
                  <a:solidFill>
                    <a:srgbClr val="000000"/>
                  </a:solidFill>
                </a:defRPr>
              </a:pPr>
              <a:r>
                <a:rPr sz="933" dirty="0">
                  <a:solidFill>
                    <a:schemeClr val="bg1">
                      <a:lumMod val="50000"/>
                    </a:schemeClr>
                  </a:solidFill>
                </a:rPr>
                <a:t>Lorem ipsum dolor sit amet, consectetuer adipiscing.</a:t>
              </a:r>
            </a:p>
          </p:txBody>
        </p:sp>
      </p:grpSp>
      <p:grpSp>
        <p:nvGrpSpPr>
          <p:cNvPr id="15533" name="Group 15533"/>
          <p:cNvGrpSpPr/>
          <p:nvPr/>
        </p:nvGrpSpPr>
        <p:grpSpPr>
          <a:xfrm>
            <a:off x="9027827" y="4707797"/>
            <a:ext cx="1977027" cy="1004627"/>
            <a:chOff x="0" y="0"/>
            <a:chExt cx="3954052" cy="2009253"/>
          </a:xfrm>
        </p:grpSpPr>
        <p:sp>
          <p:nvSpPr>
            <p:cNvPr id="15531" name="Shape 15531"/>
            <p:cNvSpPr/>
            <p:nvPr/>
          </p:nvSpPr>
          <p:spPr>
            <a:xfrm>
              <a:off x="0" y="0"/>
              <a:ext cx="3954053" cy="10719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/>
            <a:p>
              <a:pPr>
                <a:spcBef>
                  <a:spcPts val="300"/>
                </a:spcBef>
                <a:defRPr sz="1800"/>
              </a:pPr>
              <a:r>
                <a:rPr lang="zh-CN" altLang="en-US" sz="1467" cap="all" dirty="0">
                  <a:solidFill>
                    <a:schemeClr val="accent2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点击添加标题</a:t>
              </a:r>
            </a:p>
          </p:txBody>
        </p:sp>
        <p:sp>
          <p:nvSpPr>
            <p:cNvPr id="15532" name="Shape 15532"/>
            <p:cNvSpPr/>
            <p:nvPr/>
          </p:nvSpPr>
          <p:spPr>
            <a:xfrm>
              <a:off x="0" y="928891"/>
              <a:ext cx="3838958" cy="10803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algn="l">
                <a:lnSpc>
                  <a:spcPct val="130000"/>
                </a:lnSpc>
                <a:spcBef>
                  <a:spcPts val="600"/>
                </a:spcBef>
                <a:defRPr sz="1800" spc="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defRPr spc="0">
                  <a:solidFill>
                    <a:srgbClr val="000000"/>
                  </a:solidFill>
                </a:defRPr>
              </a:pPr>
              <a:r>
                <a:rPr sz="933">
                  <a:solidFill>
                    <a:schemeClr val="bg1">
                      <a:lumMod val="50000"/>
                    </a:schemeClr>
                  </a:solidFill>
                </a:rPr>
                <a:t>Lorem ipsum dolor sit amet, consectetuer adipiscing.</a:t>
              </a:r>
            </a:p>
          </p:txBody>
        </p:sp>
      </p:grpSp>
      <p:sp>
        <p:nvSpPr>
          <p:cNvPr id="15534" name="Shape 15534"/>
          <p:cNvSpPr/>
          <p:nvPr/>
        </p:nvSpPr>
        <p:spPr>
          <a:xfrm rot="16200000">
            <a:off x="1746891" y="3101274"/>
            <a:ext cx="1443600" cy="55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5400" tIns="25400" rIns="25400" bIns="25400" anchor="ctr"/>
          <a:lstStyle>
            <a:lvl1pPr>
              <a:lnSpc>
                <a:spcPts val="4000"/>
              </a:lnSpc>
              <a:spcBef>
                <a:spcPts val="600"/>
              </a:spcBef>
              <a:defRPr cap="all" spc="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lvl="0">
              <a:lnSpc>
                <a:spcPct val="100000"/>
              </a:lnSpc>
              <a:defRPr sz="1800" cap="none" spc="0">
                <a:solidFill>
                  <a:srgbClr val="000000"/>
                </a:solidFill>
              </a:defRPr>
            </a:pPr>
            <a:r>
              <a:rPr lang="en-US" sz="3467" dirty="0">
                <a:solidFill>
                  <a:schemeClr val="bg1"/>
                </a:solidFill>
              </a:rPr>
              <a:t>Finish</a:t>
            </a:r>
          </a:p>
        </p:txBody>
      </p:sp>
      <p:grpSp>
        <p:nvGrpSpPr>
          <p:cNvPr id="15644" name="Group 15644"/>
          <p:cNvGrpSpPr/>
          <p:nvPr/>
        </p:nvGrpSpPr>
        <p:grpSpPr>
          <a:xfrm>
            <a:off x="8757071" y="2982124"/>
            <a:ext cx="1391348" cy="1000093"/>
            <a:chOff x="0" y="0"/>
            <a:chExt cx="2782693" cy="2000184"/>
          </a:xfrm>
        </p:grpSpPr>
        <p:sp>
          <p:nvSpPr>
            <p:cNvPr id="15535" name="Shape 15535"/>
            <p:cNvSpPr/>
            <p:nvPr/>
          </p:nvSpPr>
          <p:spPr>
            <a:xfrm>
              <a:off x="1257300" y="406400"/>
              <a:ext cx="142557" cy="499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3" extrusionOk="0">
                  <a:moveTo>
                    <a:pt x="0" y="0"/>
                  </a:moveTo>
                  <a:lnTo>
                    <a:pt x="0" y="2158"/>
                  </a:lnTo>
                  <a:cubicBezTo>
                    <a:pt x="0" y="2158"/>
                    <a:pt x="5518" y="20291"/>
                    <a:pt x="10780" y="20946"/>
                  </a:cubicBezTo>
                  <a:cubicBezTo>
                    <a:pt x="16043" y="21600"/>
                    <a:pt x="21600" y="3389"/>
                    <a:pt x="21600" y="3389"/>
                  </a:cubicBezTo>
                  <a:lnTo>
                    <a:pt x="21600" y="74"/>
                  </a:lnTo>
                </a:path>
              </a:pathLst>
            </a:custGeom>
            <a:solidFill>
              <a:srgbClr val="010101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36" name="Shape 15536"/>
            <p:cNvSpPr/>
            <p:nvPr/>
          </p:nvSpPr>
          <p:spPr>
            <a:xfrm>
              <a:off x="1435100" y="533399"/>
              <a:ext cx="229994" cy="482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4" h="20466" extrusionOk="0">
                  <a:moveTo>
                    <a:pt x="21218" y="17133"/>
                  </a:moveTo>
                  <a:cubicBezTo>
                    <a:pt x="19442" y="10676"/>
                    <a:pt x="17748" y="4029"/>
                    <a:pt x="16375" y="1225"/>
                  </a:cubicBezTo>
                  <a:cubicBezTo>
                    <a:pt x="15220" y="-1134"/>
                    <a:pt x="6371" y="517"/>
                    <a:pt x="17" y="1213"/>
                  </a:cubicBezTo>
                  <a:lnTo>
                    <a:pt x="0" y="1225"/>
                  </a:lnTo>
                  <a:lnTo>
                    <a:pt x="3909" y="20466"/>
                  </a:lnTo>
                  <a:cubicBezTo>
                    <a:pt x="8699" y="20169"/>
                    <a:pt x="12416" y="19982"/>
                    <a:pt x="16744" y="19382"/>
                  </a:cubicBezTo>
                  <a:cubicBezTo>
                    <a:pt x="17712" y="19247"/>
                    <a:pt x="21600" y="18525"/>
                    <a:pt x="21218" y="17133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37" name="Shape 15537"/>
            <p:cNvSpPr/>
            <p:nvPr/>
          </p:nvSpPr>
          <p:spPr>
            <a:xfrm>
              <a:off x="1003299" y="520699"/>
              <a:ext cx="223279" cy="4902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0" h="20237" extrusionOk="0">
                  <a:moveTo>
                    <a:pt x="4935" y="1453"/>
                  </a:moveTo>
                  <a:cubicBezTo>
                    <a:pt x="3429" y="4402"/>
                    <a:pt x="1779" y="10862"/>
                    <a:pt x="37" y="16896"/>
                  </a:cubicBezTo>
                  <a:cubicBezTo>
                    <a:pt x="-410" y="18441"/>
                    <a:pt x="3291" y="19105"/>
                    <a:pt x="4490" y="19241"/>
                  </a:cubicBezTo>
                  <a:cubicBezTo>
                    <a:pt x="8758" y="19722"/>
                    <a:pt x="12439" y="19959"/>
                    <a:pt x="17174" y="20237"/>
                  </a:cubicBezTo>
                  <a:lnTo>
                    <a:pt x="21190" y="1500"/>
                  </a:lnTo>
                  <a:lnTo>
                    <a:pt x="21173" y="1488"/>
                  </a:lnTo>
                  <a:cubicBezTo>
                    <a:pt x="12926" y="632"/>
                    <a:pt x="6374" y="-1363"/>
                    <a:pt x="4935" y="1453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38" name="Shape 15538"/>
            <p:cNvSpPr/>
            <p:nvPr/>
          </p:nvSpPr>
          <p:spPr>
            <a:xfrm>
              <a:off x="1054100" y="444500"/>
              <a:ext cx="555173" cy="572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2" extrusionOk="0">
                  <a:moveTo>
                    <a:pt x="2349" y="20774"/>
                  </a:moveTo>
                  <a:cubicBezTo>
                    <a:pt x="3273" y="18220"/>
                    <a:pt x="1165" y="6261"/>
                    <a:pt x="0" y="4061"/>
                  </a:cubicBezTo>
                  <a:cubicBezTo>
                    <a:pt x="662" y="1804"/>
                    <a:pt x="6829" y="1305"/>
                    <a:pt x="8470" y="22"/>
                  </a:cubicBezTo>
                  <a:cubicBezTo>
                    <a:pt x="9249" y="679"/>
                    <a:pt x="9804" y="828"/>
                    <a:pt x="10687" y="828"/>
                  </a:cubicBezTo>
                  <a:cubicBezTo>
                    <a:pt x="11570" y="828"/>
                    <a:pt x="12153" y="657"/>
                    <a:pt x="12931" y="0"/>
                  </a:cubicBezTo>
                  <a:cubicBezTo>
                    <a:pt x="14146" y="949"/>
                    <a:pt x="20512" y="1690"/>
                    <a:pt x="21600" y="3948"/>
                  </a:cubicBezTo>
                  <a:cubicBezTo>
                    <a:pt x="20361" y="6467"/>
                    <a:pt x="18088" y="18465"/>
                    <a:pt x="19072" y="20763"/>
                  </a:cubicBezTo>
                  <a:cubicBezTo>
                    <a:pt x="14925" y="21544"/>
                    <a:pt x="6615" y="21600"/>
                    <a:pt x="2349" y="20774"/>
                  </a:cubicBezTo>
                  <a:close/>
                </a:path>
              </a:pathLst>
            </a:custGeom>
            <a:solidFill>
              <a:srgbClr val="5087B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39" name="Shape 15539"/>
            <p:cNvSpPr/>
            <p:nvPr/>
          </p:nvSpPr>
          <p:spPr>
            <a:xfrm>
              <a:off x="1333500" y="889000"/>
              <a:ext cx="14840" cy="125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8" extrusionOk="0">
                  <a:moveTo>
                    <a:pt x="0" y="21595"/>
                  </a:moveTo>
                  <a:cubicBezTo>
                    <a:pt x="1389" y="16158"/>
                    <a:pt x="4875" y="9692"/>
                    <a:pt x="10519" y="0"/>
                  </a:cubicBezTo>
                  <a:cubicBezTo>
                    <a:pt x="16161" y="9694"/>
                    <a:pt x="19906" y="16159"/>
                    <a:pt x="21600" y="21596"/>
                  </a:cubicBezTo>
                  <a:cubicBezTo>
                    <a:pt x="14398" y="21600"/>
                    <a:pt x="7212" y="21599"/>
                    <a:pt x="0" y="21595"/>
                  </a:cubicBezTo>
                  <a:close/>
                </a:path>
              </a:pathLst>
            </a:custGeom>
            <a:solidFill>
              <a:srgbClr val="A4C6E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40" name="Shape 15540"/>
            <p:cNvSpPr/>
            <p:nvPr/>
          </p:nvSpPr>
          <p:spPr>
            <a:xfrm>
              <a:off x="1206500" y="444500"/>
              <a:ext cx="250754" cy="4483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58"/>
                  </a:moveTo>
                  <a:lnTo>
                    <a:pt x="1205" y="7879"/>
                  </a:lnTo>
                  <a:lnTo>
                    <a:pt x="10869" y="21600"/>
                  </a:lnTo>
                  <a:lnTo>
                    <a:pt x="20395" y="7879"/>
                  </a:lnTo>
                  <a:lnTo>
                    <a:pt x="21600" y="1658"/>
                  </a:lnTo>
                  <a:lnTo>
                    <a:pt x="16991" y="0"/>
                  </a:lnTo>
                  <a:lnTo>
                    <a:pt x="4610" y="0"/>
                  </a:lnTo>
                  <a:cubicBezTo>
                    <a:pt x="4610" y="0"/>
                    <a:pt x="0" y="1658"/>
                    <a:pt x="0" y="165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41" name="Shape 15541"/>
            <p:cNvSpPr/>
            <p:nvPr/>
          </p:nvSpPr>
          <p:spPr>
            <a:xfrm>
              <a:off x="1257300" y="342900"/>
              <a:ext cx="142746" cy="1698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580" extrusionOk="0">
                  <a:moveTo>
                    <a:pt x="29" y="6060"/>
                  </a:moveTo>
                  <a:lnTo>
                    <a:pt x="29" y="16080"/>
                  </a:lnTo>
                  <a:lnTo>
                    <a:pt x="29" y="18445"/>
                  </a:lnTo>
                  <a:lnTo>
                    <a:pt x="0" y="18445"/>
                  </a:lnTo>
                  <a:lnTo>
                    <a:pt x="0" y="19580"/>
                  </a:lnTo>
                  <a:lnTo>
                    <a:pt x="21559" y="19580"/>
                  </a:lnTo>
                  <a:lnTo>
                    <a:pt x="21559" y="18488"/>
                  </a:lnTo>
                  <a:lnTo>
                    <a:pt x="21600" y="18488"/>
                  </a:lnTo>
                  <a:lnTo>
                    <a:pt x="21600" y="16080"/>
                  </a:lnTo>
                  <a:lnTo>
                    <a:pt x="21600" y="6060"/>
                  </a:lnTo>
                  <a:cubicBezTo>
                    <a:pt x="21600" y="-2020"/>
                    <a:pt x="29" y="-2020"/>
                    <a:pt x="29" y="6060"/>
                  </a:cubicBezTo>
                  <a:close/>
                </a:path>
              </a:pathLst>
            </a:custGeom>
            <a:solidFill>
              <a:srgbClr val="F9D3BB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42" name="Shape 15542"/>
            <p:cNvSpPr/>
            <p:nvPr/>
          </p:nvSpPr>
          <p:spPr>
            <a:xfrm>
              <a:off x="1231900" y="444500"/>
              <a:ext cx="105388" cy="1690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843"/>
                  </a:moveTo>
                  <a:lnTo>
                    <a:pt x="13332" y="21600"/>
                  </a:lnTo>
                  <a:lnTo>
                    <a:pt x="21600" y="7812"/>
                  </a:lnTo>
                  <a:lnTo>
                    <a:pt x="6872" y="0"/>
                  </a:lnTo>
                  <a:cubicBezTo>
                    <a:pt x="6872" y="0"/>
                    <a:pt x="0" y="2843"/>
                    <a:pt x="0" y="2843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43" name="Shape 15543"/>
            <p:cNvSpPr/>
            <p:nvPr/>
          </p:nvSpPr>
          <p:spPr>
            <a:xfrm>
              <a:off x="1333500" y="444500"/>
              <a:ext cx="105389" cy="1690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30" y="0"/>
                  </a:moveTo>
                  <a:lnTo>
                    <a:pt x="0" y="7812"/>
                  </a:lnTo>
                  <a:lnTo>
                    <a:pt x="8268" y="21600"/>
                  </a:lnTo>
                  <a:lnTo>
                    <a:pt x="21600" y="2843"/>
                  </a:lnTo>
                  <a:cubicBezTo>
                    <a:pt x="21600" y="2843"/>
                    <a:pt x="14730" y="0"/>
                    <a:pt x="14730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44" name="Shape 15544"/>
            <p:cNvSpPr/>
            <p:nvPr/>
          </p:nvSpPr>
          <p:spPr>
            <a:xfrm>
              <a:off x="1231900" y="444500"/>
              <a:ext cx="105388" cy="142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375"/>
                  </a:moveTo>
                  <a:lnTo>
                    <a:pt x="13153" y="21600"/>
                  </a:lnTo>
                  <a:lnTo>
                    <a:pt x="21600" y="9274"/>
                  </a:lnTo>
                  <a:lnTo>
                    <a:pt x="6872" y="0"/>
                  </a:lnTo>
                  <a:cubicBezTo>
                    <a:pt x="6872" y="0"/>
                    <a:pt x="0" y="3375"/>
                    <a:pt x="0" y="337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45" name="Shape 15545"/>
            <p:cNvSpPr/>
            <p:nvPr/>
          </p:nvSpPr>
          <p:spPr>
            <a:xfrm>
              <a:off x="1333500" y="444500"/>
              <a:ext cx="105389" cy="142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30" y="0"/>
                  </a:moveTo>
                  <a:lnTo>
                    <a:pt x="0" y="9274"/>
                  </a:lnTo>
                  <a:lnTo>
                    <a:pt x="8447" y="21600"/>
                  </a:lnTo>
                  <a:lnTo>
                    <a:pt x="21600" y="3375"/>
                  </a:lnTo>
                  <a:cubicBezTo>
                    <a:pt x="21600" y="3375"/>
                    <a:pt x="14730" y="0"/>
                    <a:pt x="14730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46" name="Shape 15546"/>
            <p:cNvSpPr/>
            <p:nvPr/>
          </p:nvSpPr>
          <p:spPr>
            <a:xfrm>
              <a:off x="1295400" y="508000"/>
              <a:ext cx="73447" cy="388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124" y="6821"/>
                  </a:moveTo>
                  <a:cubicBezTo>
                    <a:pt x="18166" y="6061"/>
                    <a:pt x="18341" y="5281"/>
                    <a:pt x="16241" y="4399"/>
                  </a:cubicBezTo>
                  <a:lnTo>
                    <a:pt x="18356" y="3555"/>
                  </a:lnTo>
                  <a:lnTo>
                    <a:pt x="10593" y="0"/>
                  </a:lnTo>
                  <a:lnTo>
                    <a:pt x="2961" y="3498"/>
                  </a:lnTo>
                  <a:lnTo>
                    <a:pt x="5215" y="4399"/>
                  </a:lnTo>
                  <a:cubicBezTo>
                    <a:pt x="3112" y="5281"/>
                    <a:pt x="3289" y="6062"/>
                    <a:pt x="5333" y="6822"/>
                  </a:cubicBezTo>
                  <a:lnTo>
                    <a:pt x="0" y="16800"/>
                  </a:lnTo>
                  <a:lnTo>
                    <a:pt x="10593" y="21600"/>
                  </a:lnTo>
                  <a:lnTo>
                    <a:pt x="21600" y="16800"/>
                  </a:lnTo>
                  <a:cubicBezTo>
                    <a:pt x="21600" y="16800"/>
                    <a:pt x="16124" y="6821"/>
                    <a:pt x="16124" y="6821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47" name="Shape 15547"/>
            <p:cNvSpPr/>
            <p:nvPr/>
          </p:nvSpPr>
          <p:spPr>
            <a:xfrm>
              <a:off x="1168400" y="469900"/>
              <a:ext cx="170692" cy="4276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734" y="615"/>
                  </a:moveTo>
                  <a:lnTo>
                    <a:pt x="0" y="5906"/>
                  </a:lnTo>
                  <a:lnTo>
                    <a:pt x="5341" y="7606"/>
                  </a:lnTo>
                  <a:lnTo>
                    <a:pt x="2882" y="9685"/>
                  </a:lnTo>
                  <a:lnTo>
                    <a:pt x="21600" y="21600"/>
                  </a:lnTo>
                  <a:lnTo>
                    <a:pt x="8264" y="0"/>
                  </a:lnTo>
                  <a:cubicBezTo>
                    <a:pt x="8264" y="0"/>
                    <a:pt x="5734" y="615"/>
                    <a:pt x="5734" y="615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48" name="Shape 15548"/>
            <p:cNvSpPr/>
            <p:nvPr/>
          </p:nvSpPr>
          <p:spPr>
            <a:xfrm>
              <a:off x="1333500" y="469900"/>
              <a:ext cx="170695" cy="4276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906"/>
                  </a:moveTo>
                  <a:lnTo>
                    <a:pt x="15866" y="615"/>
                  </a:lnTo>
                  <a:lnTo>
                    <a:pt x="13336" y="0"/>
                  </a:lnTo>
                  <a:lnTo>
                    <a:pt x="0" y="21600"/>
                  </a:lnTo>
                  <a:lnTo>
                    <a:pt x="18718" y="9685"/>
                  </a:lnTo>
                  <a:lnTo>
                    <a:pt x="16259" y="7606"/>
                  </a:lnTo>
                  <a:cubicBezTo>
                    <a:pt x="16259" y="7606"/>
                    <a:pt x="21600" y="5906"/>
                    <a:pt x="21600" y="5906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49" name="Shape 15549"/>
            <p:cNvSpPr/>
            <p:nvPr/>
          </p:nvSpPr>
          <p:spPr>
            <a:xfrm>
              <a:off x="1168400" y="228599"/>
              <a:ext cx="52333" cy="800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11" h="19899" extrusionOk="0">
                  <a:moveTo>
                    <a:pt x="4778" y="178"/>
                  </a:moveTo>
                  <a:cubicBezTo>
                    <a:pt x="9314" y="-852"/>
                    <a:pt x="15087" y="2691"/>
                    <a:pt x="17670" y="8088"/>
                  </a:cubicBezTo>
                  <a:cubicBezTo>
                    <a:pt x="20255" y="13485"/>
                    <a:pt x="18672" y="18693"/>
                    <a:pt x="14133" y="19721"/>
                  </a:cubicBezTo>
                  <a:cubicBezTo>
                    <a:pt x="9597" y="20748"/>
                    <a:pt x="3824" y="17208"/>
                    <a:pt x="1242" y="11809"/>
                  </a:cubicBezTo>
                  <a:cubicBezTo>
                    <a:pt x="-1345" y="6412"/>
                    <a:pt x="241" y="1205"/>
                    <a:pt x="4778" y="178"/>
                  </a:cubicBezTo>
                  <a:close/>
                </a:path>
              </a:pathLst>
            </a:custGeom>
            <a:solidFill>
              <a:srgbClr val="F9D3BB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50" name="Shape 15550"/>
            <p:cNvSpPr/>
            <p:nvPr/>
          </p:nvSpPr>
          <p:spPr>
            <a:xfrm>
              <a:off x="1447800" y="228599"/>
              <a:ext cx="52334" cy="800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12" h="19899" extrusionOk="0">
                  <a:moveTo>
                    <a:pt x="14136" y="178"/>
                  </a:moveTo>
                  <a:cubicBezTo>
                    <a:pt x="9596" y="-852"/>
                    <a:pt x="3823" y="2691"/>
                    <a:pt x="1240" y="8088"/>
                  </a:cubicBezTo>
                  <a:cubicBezTo>
                    <a:pt x="-1345" y="13485"/>
                    <a:pt x="243" y="18693"/>
                    <a:pt x="4776" y="19721"/>
                  </a:cubicBezTo>
                  <a:cubicBezTo>
                    <a:pt x="9316" y="20748"/>
                    <a:pt x="15090" y="17208"/>
                    <a:pt x="17672" y="11809"/>
                  </a:cubicBezTo>
                  <a:cubicBezTo>
                    <a:pt x="20255" y="6412"/>
                    <a:pt x="18669" y="1205"/>
                    <a:pt x="14136" y="178"/>
                  </a:cubicBezTo>
                  <a:close/>
                </a:path>
              </a:pathLst>
            </a:custGeom>
            <a:solidFill>
              <a:srgbClr val="F9D3BB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51" name="Shape 15551"/>
            <p:cNvSpPr/>
            <p:nvPr/>
          </p:nvSpPr>
          <p:spPr>
            <a:xfrm>
              <a:off x="1181099" y="38100"/>
              <a:ext cx="297286" cy="4047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641" h="21600" extrusionOk="0">
                  <a:moveTo>
                    <a:pt x="7320" y="0"/>
                  </a:moveTo>
                  <a:cubicBezTo>
                    <a:pt x="-3480" y="0"/>
                    <a:pt x="659" y="16032"/>
                    <a:pt x="1365" y="17260"/>
                  </a:cubicBezTo>
                  <a:cubicBezTo>
                    <a:pt x="2143" y="18614"/>
                    <a:pt x="5575" y="21600"/>
                    <a:pt x="7320" y="21600"/>
                  </a:cubicBezTo>
                  <a:cubicBezTo>
                    <a:pt x="9065" y="21600"/>
                    <a:pt x="12497" y="18614"/>
                    <a:pt x="13275" y="17260"/>
                  </a:cubicBezTo>
                  <a:cubicBezTo>
                    <a:pt x="13981" y="16032"/>
                    <a:pt x="18120" y="0"/>
                    <a:pt x="7320" y="0"/>
                  </a:cubicBezTo>
                  <a:close/>
                </a:path>
              </a:pathLst>
            </a:custGeom>
            <a:solidFill>
              <a:srgbClr val="F9D3BB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52" name="Shape 15552"/>
            <p:cNvSpPr/>
            <p:nvPr/>
          </p:nvSpPr>
          <p:spPr>
            <a:xfrm>
              <a:off x="1193800" y="254000"/>
              <a:ext cx="291712" cy="184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584" extrusionOk="0">
                  <a:moveTo>
                    <a:pt x="21349" y="344"/>
                  </a:moveTo>
                  <a:cubicBezTo>
                    <a:pt x="21267" y="822"/>
                    <a:pt x="21183" y="1247"/>
                    <a:pt x="21183" y="1247"/>
                  </a:cubicBezTo>
                  <a:cubicBezTo>
                    <a:pt x="21183" y="1247"/>
                    <a:pt x="19733" y="9060"/>
                    <a:pt x="18495" y="11480"/>
                  </a:cubicBezTo>
                  <a:cubicBezTo>
                    <a:pt x="16096" y="16166"/>
                    <a:pt x="12966" y="19068"/>
                    <a:pt x="10832" y="19087"/>
                  </a:cubicBezTo>
                  <a:cubicBezTo>
                    <a:pt x="8736" y="19107"/>
                    <a:pt x="5646" y="16470"/>
                    <a:pt x="3222" y="11889"/>
                  </a:cubicBezTo>
                  <a:cubicBezTo>
                    <a:pt x="2262" y="10076"/>
                    <a:pt x="502" y="1914"/>
                    <a:pt x="472" y="1247"/>
                  </a:cubicBezTo>
                  <a:cubicBezTo>
                    <a:pt x="454" y="831"/>
                    <a:pt x="391" y="415"/>
                    <a:pt x="334" y="0"/>
                  </a:cubicBezTo>
                  <a:cubicBezTo>
                    <a:pt x="10" y="-16"/>
                    <a:pt x="0" y="3465"/>
                    <a:pt x="0" y="3465"/>
                  </a:cubicBezTo>
                  <a:cubicBezTo>
                    <a:pt x="489" y="7518"/>
                    <a:pt x="834" y="10190"/>
                    <a:pt x="1839" y="12414"/>
                  </a:cubicBezTo>
                  <a:cubicBezTo>
                    <a:pt x="3444" y="15967"/>
                    <a:pt x="7976" y="21584"/>
                    <a:pt x="10727" y="21584"/>
                  </a:cubicBezTo>
                  <a:cubicBezTo>
                    <a:pt x="13480" y="21584"/>
                    <a:pt x="18011" y="15967"/>
                    <a:pt x="19615" y="12414"/>
                  </a:cubicBezTo>
                  <a:cubicBezTo>
                    <a:pt x="20628" y="10171"/>
                    <a:pt x="20905" y="7186"/>
                    <a:pt x="21463" y="2976"/>
                  </a:cubicBezTo>
                  <a:cubicBezTo>
                    <a:pt x="21463" y="2976"/>
                    <a:pt x="21600" y="376"/>
                    <a:pt x="21349" y="344"/>
                  </a:cubicBezTo>
                  <a:close/>
                </a:path>
              </a:pathLst>
            </a:custGeom>
            <a:solidFill>
              <a:srgbClr val="75675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53" name="Shape 15553"/>
            <p:cNvSpPr/>
            <p:nvPr/>
          </p:nvSpPr>
          <p:spPr>
            <a:xfrm>
              <a:off x="1257300" y="317500"/>
              <a:ext cx="146824" cy="870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59" extrusionOk="0">
                  <a:moveTo>
                    <a:pt x="20494" y="6817"/>
                  </a:moveTo>
                  <a:cubicBezTo>
                    <a:pt x="19750" y="4247"/>
                    <a:pt x="13731" y="769"/>
                    <a:pt x="12650" y="118"/>
                  </a:cubicBezTo>
                  <a:cubicBezTo>
                    <a:pt x="11567" y="-535"/>
                    <a:pt x="10800" y="1737"/>
                    <a:pt x="10800" y="1737"/>
                  </a:cubicBezTo>
                  <a:cubicBezTo>
                    <a:pt x="10800" y="1737"/>
                    <a:pt x="10033" y="-535"/>
                    <a:pt x="8951" y="118"/>
                  </a:cubicBezTo>
                  <a:cubicBezTo>
                    <a:pt x="7869" y="769"/>
                    <a:pt x="1850" y="4247"/>
                    <a:pt x="1105" y="6817"/>
                  </a:cubicBezTo>
                  <a:cubicBezTo>
                    <a:pt x="362" y="9387"/>
                    <a:pt x="0" y="11168"/>
                    <a:pt x="0" y="12930"/>
                  </a:cubicBezTo>
                  <a:cubicBezTo>
                    <a:pt x="0" y="14693"/>
                    <a:pt x="0" y="20953"/>
                    <a:pt x="0" y="20953"/>
                  </a:cubicBezTo>
                  <a:cubicBezTo>
                    <a:pt x="0" y="20953"/>
                    <a:pt x="1066" y="21065"/>
                    <a:pt x="1680" y="20303"/>
                  </a:cubicBezTo>
                  <a:cubicBezTo>
                    <a:pt x="2296" y="19542"/>
                    <a:pt x="2995" y="17381"/>
                    <a:pt x="2995" y="14691"/>
                  </a:cubicBezTo>
                  <a:cubicBezTo>
                    <a:pt x="2995" y="12001"/>
                    <a:pt x="4204" y="9839"/>
                    <a:pt x="5670" y="9350"/>
                  </a:cubicBezTo>
                  <a:cubicBezTo>
                    <a:pt x="7219" y="8836"/>
                    <a:pt x="10800" y="7857"/>
                    <a:pt x="10800" y="6264"/>
                  </a:cubicBezTo>
                  <a:cubicBezTo>
                    <a:pt x="10800" y="7857"/>
                    <a:pt x="14630" y="8962"/>
                    <a:pt x="15930" y="9350"/>
                  </a:cubicBezTo>
                  <a:cubicBezTo>
                    <a:pt x="17402" y="9790"/>
                    <a:pt x="18605" y="12001"/>
                    <a:pt x="18605" y="14691"/>
                  </a:cubicBezTo>
                  <a:cubicBezTo>
                    <a:pt x="18605" y="17381"/>
                    <a:pt x="19305" y="19542"/>
                    <a:pt x="19919" y="20303"/>
                  </a:cubicBezTo>
                  <a:cubicBezTo>
                    <a:pt x="20535" y="21065"/>
                    <a:pt x="21600" y="20953"/>
                    <a:pt x="21600" y="20953"/>
                  </a:cubicBezTo>
                  <a:cubicBezTo>
                    <a:pt x="21600" y="20953"/>
                    <a:pt x="21600" y="14693"/>
                    <a:pt x="21600" y="12930"/>
                  </a:cubicBezTo>
                  <a:cubicBezTo>
                    <a:pt x="21600" y="11168"/>
                    <a:pt x="21238" y="9387"/>
                    <a:pt x="20494" y="6817"/>
                  </a:cubicBezTo>
                  <a:close/>
                </a:path>
              </a:pathLst>
            </a:custGeom>
            <a:solidFill>
              <a:srgbClr val="75675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54" name="Shape 15554"/>
            <p:cNvSpPr/>
            <p:nvPr/>
          </p:nvSpPr>
          <p:spPr>
            <a:xfrm>
              <a:off x="1206500" y="215899"/>
              <a:ext cx="268644" cy="965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3" h="21248" extrusionOk="0">
                  <a:moveTo>
                    <a:pt x="5306" y="144"/>
                  </a:moveTo>
                  <a:cubicBezTo>
                    <a:pt x="3489" y="-121"/>
                    <a:pt x="1083" y="506"/>
                    <a:pt x="639" y="924"/>
                  </a:cubicBezTo>
                  <a:cubicBezTo>
                    <a:pt x="68" y="1466"/>
                    <a:pt x="50" y="1605"/>
                    <a:pt x="10" y="2878"/>
                  </a:cubicBezTo>
                  <a:cubicBezTo>
                    <a:pt x="-29" y="4149"/>
                    <a:pt x="31" y="5246"/>
                    <a:pt x="360" y="5572"/>
                  </a:cubicBezTo>
                  <a:cubicBezTo>
                    <a:pt x="810" y="6016"/>
                    <a:pt x="795" y="7721"/>
                    <a:pt x="1042" y="12609"/>
                  </a:cubicBezTo>
                  <a:cubicBezTo>
                    <a:pt x="1264" y="17060"/>
                    <a:pt x="1890" y="20575"/>
                    <a:pt x="4741" y="21196"/>
                  </a:cubicBezTo>
                  <a:cubicBezTo>
                    <a:pt x="4886" y="21231"/>
                    <a:pt x="5028" y="21243"/>
                    <a:pt x="5165" y="21248"/>
                  </a:cubicBezTo>
                  <a:lnTo>
                    <a:pt x="5173" y="20006"/>
                  </a:lnTo>
                  <a:cubicBezTo>
                    <a:pt x="3864" y="20035"/>
                    <a:pt x="2407" y="18676"/>
                    <a:pt x="1916" y="15901"/>
                  </a:cubicBezTo>
                  <a:cubicBezTo>
                    <a:pt x="1228" y="12006"/>
                    <a:pt x="1132" y="4138"/>
                    <a:pt x="2091" y="2489"/>
                  </a:cubicBezTo>
                  <a:cubicBezTo>
                    <a:pt x="2505" y="1777"/>
                    <a:pt x="3878" y="1286"/>
                    <a:pt x="5298" y="1463"/>
                  </a:cubicBezTo>
                  <a:cubicBezTo>
                    <a:pt x="5298" y="1463"/>
                    <a:pt x="5306" y="144"/>
                    <a:pt x="5306" y="144"/>
                  </a:cubicBezTo>
                  <a:close/>
                  <a:moveTo>
                    <a:pt x="10766" y="2662"/>
                  </a:moveTo>
                  <a:cubicBezTo>
                    <a:pt x="10134" y="2703"/>
                    <a:pt x="7548" y="659"/>
                    <a:pt x="5708" y="224"/>
                  </a:cubicBezTo>
                  <a:cubicBezTo>
                    <a:pt x="5578" y="190"/>
                    <a:pt x="5444" y="164"/>
                    <a:pt x="5306" y="144"/>
                  </a:cubicBezTo>
                  <a:lnTo>
                    <a:pt x="5298" y="1463"/>
                  </a:lnTo>
                  <a:cubicBezTo>
                    <a:pt x="6793" y="1651"/>
                    <a:pt x="8341" y="2580"/>
                    <a:pt x="8871" y="4767"/>
                  </a:cubicBezTo>
                  <a:cubicBezTo>
                    <a:pt x="9742" y="8358"/>
                    <a:pt x="8178" y="17135"/>
                    <a:pt x="6764" y="19089"/>
                  </a:cubicBezTo>
                  <a:cubicBezTo>
                    <a:pt x="6335" y="19683"/>
                    <a:pt x="5768" y="19989"/>
                    <a:pt x="5173" y="20006"/>
                  </a:cubicBezTo>
                  <a:lnTo>
                    <a:pt x="5165" y="21248"/>
                  </a:lnTo>
                  <a:cubicBezTo>
                    <a:pt x="7641" y="21257"/>
                    <a:pt x="8556" y="16365"/>
                    <a:pt x="8861" y="14731"/>
                  </a:cubicBezTo>
                  <a:cubicBezTo>
                    <a:pt x="9437" y="11659"/>
                    <a:pt x="9318" y="7422"/>
                    <a:pt x="10735" y="7414"/>
                  </a:cubicBezTo>
                  <a:cubicBezTo>
                    <a:pt x="12150" y="7405"/>
                    <a:pt x="11965" y="11564"/>
                    <a:pt x="12471" y="14633"/>
                  </a:cubicBezTo>
                  <a:cubicBezTo>
                    <a:pt x="12744" y="16289"/>
                    <a:pt x="13547" y="21372"/>
                    <a:pt x="16117" y="21173"/>
                  </a:cubicBezTo>
                  <a:lnTo>
                    <a:pt x="16123" y="19935"/>
                  </a:lnTo>
                  <a:cubicBezTo>
                    <a:pt x="15490" y="19962"/>
                    <a:pt x="14887" y="19663"/>
                    <a:pt x="14446" y="19041"/>
                  </a:cubicBezTo>
                  <a:cubicBezTo>
                    <a:pt x="13076" y="17103"/>
                    <a:pt x="11705" y="8348"/>
                    <a:pt x="12657" y="4747"/>
                  </a:cubicBezTo>
                  <a:cubicBezTo>
                    <a:pt x="13229" y="2574"/>
                    <a:pt x="14766" y="1624"/>
                    <a:pt x="16247" y="1405"/>
                  </a:cubicBezTo>
                  <a:lnTo>
                    <a:pt x="16255" y="88"/>
                  </a:lnTo>
                  <a:cubicBezTo>
                    <a:pt x="16142" y="105"/>
                    <a:pt x="16030" y="127"/>
                    <a:pt x="15921" y="156"/>
                  </a:cubicBezTo>
                  <a:cubicBezTo>
                    <a:pt x="14264" y="569"/>
                    <a:pt x="12255" y="2555"/>
                    <a:pt x="10766" y="2662"/>
                  </a:cubicBezTo>
                  <a:close/>
                  <a:moveTo>
                    <a:pt x="16117" y="21173"/>
                  </a:moveTo>
                  <a:cubicBezTo>
                    <a:pt x="16215" y="21166"/>
                    <a:pt x="16318" y="21149"/>
                    <a:pt x="16423" y="21124"/>
                  </a:cubicBezTo>
                  <a:cubicBezTo>
                    <a:pt x="19286" y="20468"/>
                    <a:pt x="19992" y="16941"/>
                    <a:pt x="20313" y="12488"/>
                  </a:cubicBezTo>
                  <a:cubicBezTo>
                    <a:pt x="20667" y="7594"/>
                    <a:pt x="20690" y="5892"/>
                    <a:pt x="21151" y="5443"/>
                  </a:cubicBezTo>
                  <a:cubicBezTo>
                    <a:pt x="21488" y="5110"/>
                    <a:pt x="21571" y="4016"/>
                    <a:pt x="21561" y="2740"/>
                  </a:cubicBezTo>
                  <a:cubicBezTo>
                    <a:pt x="21549" y="1471"/>
                    <a:pt x="21534" y="1332"/>
                    <a:pt x="20976" y="802"/>
                  </a:cubicBezTo>
                  <a:cubicBezTo>
                    <a:pt x="20534" y="379"/>
                    <a:pt x="18089" y="-228"/>
                    <a:pt x="16255" y="88"/>
                  </a:cubicBezTo>
                  <a:lnTo>
                    <a:pt x="16247" y="1405"/>
                  </a:lnTo>
                  <a:cubicBezTo>
                    <a:pt x="17692" y="1189"/>
                    <a:pt x="19086" y="1665"/>
                    <a:pt x="19490" y="2383"/>
                  </a:cubicBezTo>
                  <a:cubicBezTo>
                    <a:pt x="20409" y="4014"/>
                    <a:pt x="20141" y="11889"/>
                    <a:pt x="19366" y="15791"/>
                  </a:cubicBezTo>
                  <a:cubicBezTo>
                    <a:pt x="18828" y="18499"/>
                    <a:pt x="17405" y="19877"/>
                    <a:pt x="16123" y="19935"/>
                  </a:cubicBezTo>
                  <a:cubicBezTo>
                    <a:pt x="16123" y="19935"/>
                    <a:pt x="16117" y="21173"/>
                    <a:pt x="16117" y="21173"/>
                  </a:cubicBezTo>
                  <a:close/>
                </a:path>
              </a:pathLst>
            </a:custGeom>
            <a:solidFill>
              <a:srgbClr val="45B5E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55" name="Shape 15555"/>
            <p:cNvSpPr/>
            <p:nvPr/>
          </p:nvSpPr>
          <p:spPr>
            <a:xfrm>
              <a:off x="1168400" y="0"/>
              <a:ext cx="323604" cy="2766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49" h="18723" extrusionOk="0">
                  <a:moveTo>
                    <a:pt x="10903" y="5535"/>
                  </a:moveTo>
                  <a:cubicBezTo>
                    <a:pt x="10982" y="5509"/>
                    <a:pt x="11061" y="5485"/>
                    <a:pt x="11140" y="5461"/>
                  </a:cubicBezTo>
                  <a:cubicBezTo>
                    <a:pt x="11022" y="5491"/>
                    <a:pt x="10905" y="5523"/>
                    <a:pt x="10787" y="5558"/>
                  </a:cubicBezTo>
                  <a:cubicBezTo>
                    <a:pt x="10826" y="5550"/>
                    <a:pt x="10864" y="5543"/>
                    <a:pt x="10903" y="5535"/>
                  </a:cubicBezTo>
                  <a:close/>
                  <a:moveTo>
                    <a:pt x="3707" y="1659"/>
                  </a:moveTo>
                  <a:cubicBezTo>
                    <a:pt x="8550" y="-2851"/>
                    <a:pt x="18035" y="2908"/>
                    <a:pt x="20249" y="6195"/>
                  </a:cubicBezTo>
                  <a:cubicBezTo>
                    <a:pt x="19356" y="9498"/>
                    <a:pt x="19790" y="13711"/>
                    <a:pt x="19134" y="18403"/>
                  </a:cubicBezTo>
                  <a:cubicBezTo>
                    <a:pt x="19135" y="18396"/>
                    <a:pt x="19134" y="18390"/>
                    <a:pt x="19135" y="18383"/>
                  </a:cubicBezTo>
                  <a:cubicBezTo>
                    <a:pt x="19127" y="18430"/>
                    <a:pt x="19118" y="18478"/>
                    <a:pt x="19106" y="18529"/>
                  </a:cubicBezTo>
                  <a:cubicBezTo>
                    <a:pt x="19097" y="18567"/>
                    <a:pt x="19018" y="18675"/>
                    <a:pt x="19002" y="18705"/>
                  </a:cubicBezTo>
                  <a:cubicBezTo>
                    <a:pt x="18979" y="18749"/>
                    <a:pt x="18807" y="18701"/>
                    <a:pt x="18750" y="18672"/>
                  </a:cubicBezTo>
                  <a:cubicBezTo>
                    <a:pt x="18729" y="18662"/>
                    <a:pt x="18720" y="18633"/>
                    <a:pt x="18719" y="18609"/>
                  </a:cubicBezTo>
                  <a:cubicBezTo>
                    <a:pt x="18693" y="18195"/>
                    <a:pt x="18716" y="17374"/>
                    <a:pt x="18717" y="17365"/>
                  </a:cubicBezTo>
                  <a:cubicBezTo>
                    <a:pt x="18769" y="16719"/>
                    <a:pt x="18682" y="16063"/>
                    <a:pt x="18772" y="15432"/>
                  </a:cubicBezTo>
                  <a:cubicBezTo>
                    <a:pt x="18327" y="12474"/>
                    <a:pt x="18686" y="12350"/>
                    <a:pt x="17155" y="9396"/>
                  </a:cubicBezTo>
                  <a:cubicBezTo>
                    <a:pt x="17026" y="9147"/>
                    <a:pt x="16206" y="8137"/>
                    <a:pt x="16095" y="8046"/>
                  </a:cubicBezTo>
                  <a:cubicBezTo>
                    <a:pt x="13540" y="7057"/>
                    <a:pt x="12649" y="8704"/>
                    <a:pt x="10238" y="9743"/>
                  </a:cubicBezTo>
                  <a:cubicBezTo>
                    <a:pt x="9315" y="10140"/>
                    <a:pt x="7926" y="10167"/>
                    <a:pt x="6906" y="10167"/>
                  </a:cubicBezTo>
                  <a:cubicBezTo>
                    <a:pt x="5316" y="10167"/>
                    <a:pt x="3776" y="8325"/>
                    <a:pt x="3744" y="7937"/>
                  </a:cubicBezTo>
                  <a:cubicBezTo>
                    <a:pt x="1833" y="11054"/>
                    <a:pt x="1638" y="13281"/>
                    <a:pt x="1077" y="15958"/>
                  </a:cubicBezTo>
                  <a:cubicBezTo>
                    <a:pt x="1154" y="16423"/>
                    <a:pt x="1237" y="16887"/>
                    <a:pt x="1275" y="17365"/>
                  </a:cubicBezTo>
                  <a:cubicBezTo>
                    <a:pt x="1276" y="17374"/>
                    <a:pt x="1300" y="18195"/>
                    <a:pt x="1273" y="18609"/>
                  </a:cubicBezTo>
                  <a:cubicBezTo>
                    <a:pt x="1272" y="18633"/>
                    <a:pt x="1263" y="18662"/>
                    <a:pt x="1242" y="18672"/>
                  </a:cubicBezTo>
                  <a:cubicBezTo>
                    <a:pt x="1185" y="18701"/>
                    <a:pt x="1013" y="18749"/>
                    <a:pt x="990" y="18705"/>
                  </a:cubicBezTo>
                  <a:cubicBezTo>
                    <a:pt x="975" y="18675"/>
                    <a:pt x="895" y="18567"/>
                    <a:pt x="886" y="18529"/>
                  </a:cubicBezTo>
                  <a:cubicBezTo>
                    <a:pt x="843" y="18350"/>
                    <a:pt x="834" y="18199"/>
                    <a:pt x="825" y="18020"/>
                  </a:cubicBezTo>
                  <a:cubicBezTo>
                    <a:pt x="796" y="17786"/>
                    <a:pt x="757" y="17535"/>
                    <a:pt x="728" y="17283"/>
                  </a:cubicBezTo>
                  <a:cubicBezTo>
                    <a:pt x="-5" y="14386"/>
                    <a:pt x="-1351" y="2903"/>
                    <a:pt x="3707" y="1659"/>
                  </a:cubicBezTo>
                  <a:close/>
                </a:path>
              </a:pathLst>
            </a:custGeom>
            <a:solidFill>
              <a:srgbClr val="75675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56" name="Shape 15556"/>
            <p:cNvSpPr/>
            <p:nvPr/>
          </p:nvSpPr>
          <p:spPr>
            <a:xfrm>
              <a:off x="2552700" y="533399"/>
              <a:ext cx="229994" cy="482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4" h="20466" extrusionOk="0">
                  <a:moveTo>
                    <a:pt x="21218" y="17133"/>
                  </a:moveTo>
                  <a:cubicBezTo>
                    <a:pt x="19442" y="10676"/>
                    <a:pt x="17748" y="4029"/>
                    <a:pt x="16375" y="1225"/>
                  </a:cubicBezTo>
                  <a:cubicBezTo>
                    <a:pt x="15220" y="-1134"/>
                    <a:pt x="6371" y="517"/>
                    <a:pt x="17" y="1213"/>
                  </a:cubicBezTo>
                  <a:lnTo>
                    <a:pt x="0" y="1225"/>
                  </a:lnTo>
                  <a:lnTo>
                    <a:pt x="3909" y="20466"/>
                  </a:lnTo>
                  <a:cubicBezTo>
                    <a:pt x="8699" y="20169"/>
                    <a:pt x="12416" y="19982"/>
                    <a:pt x="16744" y="19382"/>
                  </a:cubicBezTo>
                  <a:cubicBezTo>
                    <a:pt x="17712" y="19247"/>
                    <a:pt x="21600" y="18525"/>
                    <a:pt x="21218" y="17133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57" name="Shape 15557"/>
            <p:cNvSpPr/>
            <p:nvPr/>
          </p:nvSpPr>
          <p:spPr>
            <a:xfrm>
              <a:off x="2120900" y="520699"/>
              <a:ext cx="223278" cy="4902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0" h="20237" extrusionOk="0">
                  <a:moveTo>
                    <a:pt x="4935" y="1453"/>
                  </a:moveTo>
                  <a:cubicBezTo>
                    <a:pt x="3429" y="4402"/>
                    <a:pt x="1779" y="10862"/>
                    <a:pt x="37" y="16896"/>
                  </a:cubicBezTo>
                  <a:cubicBezTo>
                    <a:pt x="-410" y="18441"/>
                    <a:pt x="3291" y="19105"/>
                    <a:pt x="4490" y="19241"/>
                  </a:cubicBezTo>
                  <a:cubicBezTo>
                    <a:pt x="8758" y="19722"/>
                    <a:pt x="12438" y="19959"/>
                    <a:pt x="17174" y="20237"/>
                  </a:cubicBezTo>
                  <a:lnTo>
                    <a:pt x="21190" y="1500"/>
                  </a:lnTo>
                  <a:lnTo>
                    <a:pt x="21173" y="1488"/>
                  </a:lnTo>
                  <a:cubicBezTo>
                    <a:pt x="12926" y="632"/>
                    <a:pt x="6374" y="-1363"/>
                    <a:pt x="4935" y="1453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58" name="Shape 15558"/>
            <p:cNvSpPr/>
            <p:nvPr/>
          </p:nvSpPr>
          <p:spPr>
            <a:xfrm>
              <a:off x="2171700" y="444500"/>
              <a:ext cx="555172" cy="5727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2" extrusionOk="0">
                  <a:moveTo>
                    <a:pt x="2349" y="20774"/>
                  </a:moveTo>
                  <a:cubicBezTo>
                    <a:pt x="3273" y="18220"/>
                    <a:pt x="1165" y="6261"/>
                    <a:pt x="0" y="4061"/>
                  </a:cubicBezTo>
                  <a:cubicBezTo>
                    <a:pt x="662" y="1804"/>
                    <a:pt x="6829" y="1305"/>
                    <a:pt x="8470" y="22"/>
                  </a:cubicBezTo>
                  <a:cubicBezTo>
                    <a:pt x="9249" y="679"/>
                    <a:pt x="9804" y="828"/>
                    <a:pt x="10687" y="828"/>
                  </a:cubicBezTo>
                  <a:cubicBezTo>
                    <a:pt x="11570" y="828"/>
                    <a:pt x="12153" y="657"/>
                    <a:pt x="12931" y="0"/>
                  </a:cubicBezTo>
                  <a:cubicBezTo>
                    <a:pt x="14146" y="949"/>
                    <a:pt x="20512" y="1690"/>
                    <a:pt x="21600" y="3948"/>
                  </a:cubicBezTo>
                  <a:cubicBezTo>
                    <a:pt x="20361" y="6467"/>
                    <a:pt x="18088" y="18465"/>
                    <a:pt x="19072" y="20763"/>
                  </a:cubicBezTo>
                  <a:cubicBezTo>
                    <a:pt x="14925" y="21544"/>
                    <a:pt x="6615" y="21600"/>
                    <a:pt x="2349" y="20774"/>
                  </a:cubicBezTo>
                  <a:close/>
                </a:path>
              </a:pathLst>
            </a:custGeom>
            <a:solidFill>
              <a:srgbClr val="5087B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59" name="Shape 15559"/>
            <p:cNvSpPr/>
            <p:nvPr/>
          </p:nvSpPr>
          <p:spPr>
            <a:xfrm>
              <a:off x="2438400" y="889000"/>
              <a:ext cx="14840" cy="125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8" extrusionOk="0">
                  <a:moveTo>
                    <a:pt x="0" y="21595"/>
                  </a:moveTo>
                  <a:cubicBezTo>
                    <a:pt x="1389" y="16158"/>
                    <a:pt x="4875" y="9692"/>
                    <a:pt x="10520" y="0"/>
                  </a:cubicBezTo>
                  <a:cubicBezTo>
                    <a:pt x="16161" y="9694"/>
                    <a:pt x="19905" y="16159"/>
                    <a:pt x="21600" y="21596"/>
                  </a:cubicBezTo>
                  <a:cubicBezTo>
                    <a:pt x="14397" y="21600"/>
                    <a:pt x="7212" y="21599"/>
                    <a:pt x="0" y="21595"/>
                  </a:cubicBezTo>
                  <a:close/>
                </a:path>
              </a:pathLst>
            </a:custGeom>
            <a:solidFill>
              <a:srgbClr val="A4C6E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60" name="Shape 15560"/>
            <p:cNvSpPr/>
            <p:nvPr/>
          </p:nvSpPr>
          <p:spPr>
            <a:xfrm>
              <a:off x="2324100" y="444500"/>
              <a:ext cx="250756" cy="4483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58"/>
                  </a:moveTo>
                  <a:lnTo>
                    <a:pt x="1205" y="7879"/>
                  </a:lnTo>
                  <a:lnTo>
                    <a:pt x="10869" y="21600"/>
                  </a:lnTo>
                  <a:lnTo>
                    <a:pt x="20395" y="7879"/>
                  </a:lnTo>
                  <a:lnTo>
                    <a:pt x="21600" y="1658"/>
                  </a:lnTo>
                  <a:lnTo>
                    <a:pt x="16991" y="0"/>
                  </a:lnTo>
                  <a:lnTo>
                    <a:pt x="4610" y="0"/>
                  </a:lnTo>
                  <a:cubicBezTo>
                    <a:pt x="4610" y="0"/>
                    <a:pt x="0" y="1658"/>
                    <a:pt x="0" y="165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61" name="Shape 15561"/>
            <p:cNvSpPr/>
            <p:nvPr/>
          </p:nvSpPr>
          <p:spPr>
            <a:xfrm>
              <a:off x="2374900" y="393700"/>
              <a:ext cx="142474" cy="116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</a:path>
              </a:pathLst>
            </a:custGeom>
            <a:solidFill>
              <a:srgbClr val="DBB89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62" name="Shape 15562"/>
            <p:cNvSpPr/>
            <p:nvPr/>
          </p:nvSpPr>
          <p:spPr>
            <a:xfrm>
              <a:off x="2273299" y="38100"/>
              <a:ext cx="343639" cy="4278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6" h="21600" extrusionOk="0">
                  <a:moveTo>
                    <a:pt x="10657" y="21600"/>
                  </a:moveTo>
                  <a:cubicBezTo>
                    <a:pt x="14127" y="21600"/>
                    <a:pt x="17338" y="18359"/>
                    <a:pt x="19033" y="14388"/>
                  </a:cubicBezTo>
                  <a:cubicBezTo>
                    <a:pt x="19132" y="14471"/>
                    <a:pt x="19243" y="14524"/>
                    <a:pt x="19367" y="14541"/>
                  </a:cubicBezTo>
                  <a:cubicBezTo>
                    <a:pt x="20058" y="14634"/>
                    <a:pt x="20849" y="13575"/>
                    <a:pt x="21134" y="12174"/>
                  </a:cubicBezTo>
                  <a:cubicBezTo>
                    <a:pt x="21418" y="10774"/>
                    <a:pt x="21089" y="9562"/>
                    <a:pt x="20399" y="9469"/>
                  </a:cubicBezTo>
                  <a:cubicBezTo>
                    <a:pt x="20350" y="9462"/>
                    <a:pt x="20301" y="9461"/>
                    <a:pt x="20251" y="9466"/>
                  </a:cubicBezTo>
                  <a:cubicBezTo>
                    <a:pt x="20590" y="4546"/>
                    <a:pt x="18093" y="0"/>
                    <a:pt x="10657" y="0"/>
                  </a:cubicBezTo>
                  <a:cubicBezTo>
                    <a:pt x="3214" y="0"/>
                    <a:pt x="719" y="4553"/>
                    <a:pt x="1063" y="9477"/>
                  </a:cubicBezTo>
                  <a:cubicBezTo>
                    <a:pt x="987" y="9462"/>
                    <a:pt x="912" y="9459"/>
                    <a:pt x="837" y="9469"/>
                  </a:cubicBezTo>
                  <a:cubicBezTo>
                    <a:pt x="147" y="9562"/>
                    <a:pt x="-182" y="10774"/>
                    <a:pt x="103" y="12174"/>
                  </a:cubicBezTo>
                  <a:cubicBezTo>
                    <a:pt x="388" y="13575"/>
                    <a:pt x="1178" y="14634"/>
                    <a:pt x="1869" y="14541"/>
                  </a:cubicBezTo>
                  <a:cubicBezTo>
                    <a:pt x="2016" y="14521"/>
                    <a:pt x="2146" y="14450"/>
                    <a:pt x="2259" y="14337"/>
                  </a:cubicBezTo>
                  <a:cubicBezTo>
                    <a:pt x="3946" y="18331"/>
                    <a:pt x="7172" y="21600"/>
                    <a:pt x="10657" y="21600"/>
                  </a:cubicBezTo>
                  <a:close/>
                </a:path>
              </a:pathLst>
            </a:custGeom>
            <a:solidFill>
              <a:srgbClr val="F6D4B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63" name="Shape 15563"/>
            <p:cNvSpPr/>
            <p:nvPr/>
          </p:nvSpPr>
          <p:spPr>
            <a:xfrm>
              <a:off x="2349500" y="444500"/>
              <a:ext cx="105388" cy="1690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843"/>
                  </a:moveTo>
                  <a:lnTo>
                    <a:pt x="13332" y="21600"/>
                  </a:lnTo>
                  <a:lnTo>
                    <a:pt x="21600" y="7812"/>
                  </a:lnTo>
                  <a:lnTo>
                    <a:pt x="6872" y="0"/>
                  </a:lnTo>
                  <a:cubicBezTo>
                    <a:pt x="6872" y="0"/>
                    <a:pt x="0" y="2843"/>
                    <a:pt x="0" y="2843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64" name="Shape 15564"/>
            <p:cNvSpPr/>
            <p:nvPr/>
          </p:nvSpPr>
          <p:spPr>
            <a:xfrm>
              <a:off x="2451100" y="444500"/>
              <a:ext cx="105389" cy="1690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30" y="0"/>
                  </a:moveTo>
                  <a:lnTo>
                    <a:pt x="0" y="7812"/>
                  </a:lnTo>
                  <a:lnTo>
                    <a:pt x="8268" y="21600"/>
                  </a:lnTo>
                  <a:lnTo>
                    <a:pt x="21600" y="2843"/>
                  </a:lnTo>
                  <a:cubicBezTo>
                    <a:pt x="21600" y="2843"/>
                    <a:pt x="14730" y="0"/>
                    <a:pt x="14730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65" name="Shape 15565"/>
            <p:cNvSpPr/>
            <p:nvPr/>
          </p:nvSpPr>
          <p:spPr>
            <a:xfrm>
              <a:off x="2298699" y="38100"/>
              <a:ext cx="311532" cy="233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5" h="21327" extrusionOk="0">
                  <a:moveTo>
                    <a:pt x="10462" y="0"/>
                  </a:moveTo>
                  <a:cubicBezTo>
                    <a:pt x="2373" y="0"/>
                    <a:pt x="-340" y="8237"/>
                    <a:pt x="33" y="17146"/>
                  </a:cubicBezTo>
                  <a:cubicBezTo>
                    <a:pt x="687" y="17368"/>
                    <a:pt x="1369" y="18997"/>
                    <a:pt x="1670" y="21117"/>
                  </a:cubicBezTo>
                  <a:cubicBezTo>
                    <a:pt x="2197" y="21600"/>
                    <a:pt x="2579" y="21318"/>
                    <a:pt x="2579" y="19523"/>
                  </a:cubicBezTo>
                  <a:cubicBezTo>
                    <a:pt x="2579" y="16116"/>
                    <a:pt x="2782" y="12965"/>
                    <a:pt x="3605" y="10847"/>
                  </a:cubicBezTo>
                  <a:cubicBezTo>
                    <a:pt x="5348" y="13295"/>
                    <a:pt x="9082" y="15560"/>
                    <a:pt x="12063" y="13911"/>
                  </a:cubicBezTo>
                  <a:cubicBezTo>
                    <a:pt x="10502" y="11935"/>
                    <a:pt x="11877" y="9949"/>
                    <a:pt x="12545" y="10026"/>
                  </a:cubicBezTo>
                  <a:cubicBezTo>
                    <a:pt x="13016" y="9719"/>
                    <a:pt x="14861" y="9894"/>
                    <a:pt x="18056" y="14339"/>
                  </a:cubicBezTo>
                  <a:cubicBezTo>
                    <a:pt x="18246" y="15920"/>
                    <a:pt x="18317" y="17693"/>
                    <a:pt x="18317" y="19523"/>
                  </a:cubicBezTo>
                  <a:cubicBezTo>
                    <a:pt x="18317" y="21246"/>
                    <a:pt x="18668" y="21575"/>
                    <a:pt x="19163" y="21172"/>
                  </a:cubicBezTo>
                  <a:cubicBezTo>
                    <a:pt x="19472" y="18933"/>
                    <a:pt x="20207" y="17230"/>
                    <a:pt x="20892" y="17126"/>
                  </a:cubicBezTo>
                  <a:cubicBezTo>
                    <a:pt x="21260" y="8224"/>
                    <a:pt x="18545" y="0"/>
                    <a:pt x="10462" y="0"/>
                  </a:cubicBezTo>
                  <a:close/>
                </a:path>
              </a:pathLst>
            </a:custGeom>
            <a:solidFill>
              <a:srgbClr val="2D384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66" name="Shape 15566"/>
            <p:cNvSpPr/>
            <p:nvPr/>
          </p:nvSpPr>
          <p:spPr>
            <a:xfrm>
              <a:off x="2349500" y="444500"/>
              <a:ext cx="105388" cy="142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375"/>
                  </a:moveTo>
                  <a:lnTo>
                    <a:pt x="13153" y="21600"/>
                  </a:lnTo>
                  <a:lnTo>
                    <a:pt x="21600" y="9274"/>
                  </a:lnTo>
                  <a:lnTo>
                    <a:pt x="6872" y="0"/>
                  </a:lnTo>
                  <a:cubicBezTo>
                    <a:pt x="6872" y="0"/>
                    <a:pt x="0" y="3375"/>
                    <a:pt x="0" y="337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67" name="Shape 15567"/>
            <p:cNvSpPr/>
            <p:nvPr/>
          </p:nvSpPr>
          <p:spPr>
            <a:xfrm>
              <a:off x="2451100" y="444500"/>
              <a:ext cx="105389" cy="142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30" y="0"/>
                  </a:moveTo>
                  <a:lnTo>
                    <a:pt x="0" y="9274"/>
                  </a:lnTo>
                  <a:lnTo>
                    <a:pt x="8447" y="21600"/>
                  </a:lnTo>
                  <a:lnTo>
                    <a:pt x="21600" y="3375"/>
                  </a:lnTo>
                  <a:cubicBezTo>
                    <a:pt x="21600" y="3375"/>
                    <a:pt x="14730" y="0"/>
                    <a:pt x="14730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68" name="Shape 15568"/>
            <p:cNvSpPr/>
            <p:nvPr/>
          </p:nvSpPr>
          <p:spPr>
            <a:xfrm>
              <a:off x="2413000" y="508000"/>
              <a:ext cx="73448" cy="388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124" y="6821"/>
                  </a:moveTo>
                  <a:cubicBezTo>
                    <a:pt x="18166" y="6061"/>
                    <a:pt x="18341" y="5281"/>
                    <a:pt x="16241" y="4399"/>
                  </a:cubicBezTo>
                  <a:lnTo>
                    <a:pt x="18356" y="3555"/>
                  </a:lnTo>
                  <a:lnTo>
                    <a:pt x="10593" y="0"/>
                  </a:lnTo>
                  <a:lnTo>
                    <a:pt x="2961" y="3498"/>
                  </a:lnTo>
                  <a:lnTo>
                    <a:pt x="5215" y="4399"/>
                  </a:lnTo>
                  <a:cubicBezTo>
                    <a:pt x="3112" y="5281"/>
                    <a:pt x="3289" y="6062"/>
                    <a:pt x="5333" y="6822"/>
                  </a:cubicBezTo>
                  <a:lnTo>
                    <a:pt x="0" y="16800"/>
                  </a:lnTo>
                  <a:lnTo>
                    <a:pt x="10593" y="21600"/>
                  </a:lnTo>
                  <a:lnTo>
                    <a:pt x="21600" y="16800"/>
                  </a:lnTo>
                  <a:cubicBezTo>
                    <a:pt x="21600" y="16800"/>
                    <a:pt x="16124" y="6821"/>
                    <a:pt x="16124" y="6821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69" name="Shape 15569"/>
            <p:cNvSpPr/>
            <p:nvPr/>
          </p:nvSpPr>
          <p:spPr>
            <a:xfrm>
              <a:off x="2273300" y="469900"/>
              <a:ext cx="170692" cy="4276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734" y="615"/>
                  </a:moveTo>
                  <a:lnTo>
                    <a:pt x="0" y="5906"/>
                  </a:lnTo>
                  <a:lnTo>
                    <a:pt x="5341" y="7606"/>
                  </a:lnTo>
                  <a:lnTo>
                    <a:pt x="2882" y="9685"/>
                  </a:lnTo>
                  <a:lnTo>
                    <a:pt x="21600" y="21600"/>
                  </a:lnTo>
                  <a:lnTo>
                    <a:pt x="8264" y="0"/>
                  </a:lnTo>
                  <a:cubicBezTo>
                    <a:pt x="8264" y="0"/>
                    <a:pt x="5734" y="615"/>
                    <a:pt x="5734" y="615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70" name="Shape 15570"/>
            <p:cNvSpPr/>
            <p:nvPr/>
          </p:nvSpPr>
          <p:spPr>
            <a:xfrm>
              <a:off x="2451100" y="469900"/>
              <a:ext cx="170694" cy="4276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906"/>
                  </a:moveTo>
                  <a:lnTo>
                    <a:pt x="15866" y="615"/>
                  </a:lnTo>
                  <a:lnTo>
                    <a:pt x="13336" y="0"/>
                  </a:lnTo>
                  <a:lnTo>
                    <a:pt x="0" y="21600"/>
                  </a:lnTo>
                  <a:lnTo>
                    <a:pt x="18718" y="9685"/>
                  </a:lnTo>
                  <a:lnTo>
                    <a:pt x="16259" y="7606"/>
                  </a:lnTo>
                  <a:cubicBezTo>
                    <a:pt x="16259" y="7606"/>
                    <a:pt x="21600" y="5906"/>
                    <a:pt x="21600" y="5906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71" name="Shape 15571"/>
            <p:cNvSpPr/>
            <p:nvPr/>
          </p:nvSpPr>
          <p:spPr>
            <a:xfrm>
              <a:off x="406400" y="533400"/>
              <a:ext cx="193228" cy="4765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4" h="20396" extrusionOk="0">
                  <a:moveTo>
                    <a:pt x="20" y="1383"/>
                  </a:moveTo>
                  <a:cubicBezTo>
                    <a:pt x="7423" y="696"/>
                    <a:pt x="12546" y="-1204"/>
                    <a:pt x="13892" y="1125"/>
                  </a:cubicBezTo>
                  <a:cubicBezTo>
                    <a:pt x="15493" y="3895"/>
                    <a:pt x="19079" y="11020"/>
                    <a:pt x="21152" y="17397"/>
                  </a:cubicBezTo>
                  <a:cubicBezTo>
                    <a:pt x="21599" y="18772"/>
                    <a:pt x="20639" y="19192"/>
                    <a:pt x="19511" y="19325"/>
                  </a:cubicBezTo>
                  <a:cubicBezTo>
                    <a:pt x="14467" y="19919"/>
                    <a:pt x="10137" y="20103"/>
                    <a:pt x="4554" y="20396"/>
                  </a:cubicBezTo>
                  <a:lnTo>
                    <a:pt x="0" y="1395"/>
                  </a:lnTo>
                  <a:cubicBezTo>
                    <a:pt x="-1" y="1389"/>
                    <a:pt x="11" y="1383"/>
                    <a:pt x="20" y="1383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72" name="Shape 15572"/>
            <p:cNvSpPr/>
            <p:nvPr/>
          </p:nvSpPr>
          <p:spPr>
            <a:xfrm>
              <a:off x="88899" y="50799"/>
              <a:ext cx="410890" cy="8261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10" h="20046" extrusionOk="0">
                  <a:moveTo>
                    <a:pt x="19117" y="6789"/>
                  </a:moveTo>
                  <a:cubicBezTo>
                    <a:pt x="17137" y="11555"/>
                    <a:pt x="13191" y="20046"/>
                    <a:pt x="10208" y="20046"/>
                  </a:cubicBezTo>
                  <a:cubicBezTo>
                    <a:pt x="7225" y="20046"/>
                    <a:pt x="1374" y="10918"/>
                    <a:pt x="226" y="7401"/>
                  </a:cubicBezTo>
                  <a:cubicBezTo>
                    <a:pt x="-765" y="4369"/>
                    <a:pt x="1118" y="-1554"/>
                    <a:pt x="13636" y="381"/>
                  </a:cubicBezTo>
                  <a:cubicBezTo>
                    <a:pt x="17834" y="263"/>
                    <a:pt x="20835" y="2652"/>
                    <a:pt x="19117" y="6789"/>
                  </a:cubicBezTo>
                  <a:close/>
                </a:path>
              </a:pathLst>
            </a:custGeom>
            <a:solidFill>
              <a:srgbClr val="AA8B3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73" name="Shape 15573"/>
            <p:cNvSpPr/>
            <p:nvPr/>
          </p:nvSpPr>
          <p:spPr>
            <a:xfrm>
              <a:off x="0" y="533400"/>
              <a:ext cx="193342" cy="4775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8" h="20270" extrusionOk="0">
                  <a:moveTo>
                    <a:pt x="21179" y="1414"/>
                  </a:moveTo>
                  <a:cubicBezTo>
                    <a:pt x="11862" y="553"/>
                    <a:pt x="8762" y="-1330"/>
                    <a:pt x="7135" y="1503"/>
                  </a:cubicBezTo>
                  <a:cubicBezTo>
                    <a:pt x="5432" y="4468"/>
                    <a:pt x="2077" y="11276"/>
                    <a:pt x="108" y="17344"/>
                  </a:cubicBezTo>
                  <a:cubicBezTo>
                    <a:pt x="-399" y="18900"/>
                    <a:pt x="975" y="19132"/>
                    <a:pt x="2329" y="19268"/>
                  </a:cubicBezTo>
                  <a:cubicBezTo>
                    <a:pt x="7153" y="19753"/>
                    <a:pt x="11310" y="19991"/>
                    <a:pt x="16662" y="20270"/>
                  </a:cubicBezTo>
                  <a:lnTo>
                    <a:pt x="21198" y="1426"/>
                  </a:lnTo>
                  <a:cubicBezTo>
                    <a:pt x="21201" y="1420"/>
                    <a:pt x="21187" y="1414"/>
                    <a:pt x="21179" y="1414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74" name="Shape 15574"/>
            <p:cNvSpPr/>
            <p:nvPr/>
          </p:nvSpPr>
          <p:spPr>
            <a:xfrm>
              <a:off x="127000" y="1003300"/>
              <a:ext cx="338410" cy="15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715" extrusionOk="0">
                  <a:moveTo>
                    <a:pt x="141" y="0"/>
                  </a:moveTo>
                  <a:lnTo>
                    <a:pt x="0" y="6028"/>
                  </a:lnTo>
                  <a:cubicBezTo>
                    <a:pt x="6681" y="21343"/>
                    <a:pt x="14899" y="21600"/>
                    <a:pt x="21600" y="6837"/>
                  </a:cubicBezTo>
                  <a:cubicBezTo>
                    <a:pt x="21539" y="4384"/>
                    <a:pt x="21478" y="2103"/>
                    <a:pt x="21420" y="0"/>
                  </a:cubicBezTo>
                  <a:cubicBezTo>
                    <a:pt x="21420" y="0"/>
                    <a:pt x="141" y="0"/>
                    <a:pt x="141" y="0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75" name="Shape 15575"/>
            <p:cNvSpPr/>
            <p:nvPr/>
          </p:nvSpPr>
          <p:spPr>
            <a:xfrm>
              <a:off x="76200" y="457200"/>
              <a:ext cx="439257" cy="560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60" h="21466" extrusionOk="0">
                  <a:moveTo>
                    <a:pt x="2043" y="21062"/>
                  </a:moveTo>
                  <a:cubicBezTo>
                    <a:pt x="3379" y="17783"/>
                    <a:pt x="2607" y="16818"/>
                    <a:pt x="855" y="13243"/>
                  </a:cubicBezTo>
                  <a:cubicBezTo>
                    <a:pt x="-930" y="9599"/>
                    <a:pt x="2694" y="7649"/>
                    <a:pt x="0" y="3138"/>
                  </a:cubicBezTo>
                  <a:cubicBezTo>
                    <a:pt x="2387" y="1836"/>
                    <a:pt x="5471" y="1309"/>
                    <a:pt x="7327" y="22"/>
                  </a:cubicBezTo>
                  <a:cubicBezTo>
                    <a:pt x="8207" y="681"/>
                    <a:pt x="8835" y="831"/>
                    <a:pt x="9833" y="831"/>
                  </a:cubicBezTo>
                  <a:cubicBezTo>
                    <a:pt x="10831" y="831"/>
                    <a:pt x="11491" y="659"/>
                    <a:pt x="12371" y="0"/>
                  </a:cubicBezTo>
                  <a:cubicBezTo>
                    <a:pt x="13744" y="952"/>
                    <a:pt x="17263" y="1753"/>
                    <a:pt x="19760" y="3138"/>
                  </a:cubicBezTo>
                  <a:cubicBezTo>
                    <a:pt x="17192" y="7768"/>
                    <a:pt x="20670" y="8530"/>
                    <a:pt x="18904" y="13243"/>
                  </a:cubicBezTo>
                  <a:cubicBezTo>
                    <a:pt x="17555" y="16841"/>
                    <a:pt x="15453" y="17041"/>
                    <a:pt x="17415" y="21107"/>
                  </a:cubicBezTo>
                  <a:cubicBezTo>
                    <a:pt x="12640" y="21600"/>
                    <a:pt x="6777" y="21585"/>
                    <a:pt x="2043" y="21062"/>
                  </a:cubicBezTo>
                  <a:close/>
                </a:path>
              </a:pathLst>
            </a:custGeom>
            <a:solidFill>
              <a:srgbClr val="5087B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76" name="Shape 15576"/>
            <p:cNvSpPr/>
            <p:nvPr/>
          </p:nvSpPr>
          <p:spPr>
            <a:xfrm>
              <a:off x="190500" y="457200"/>
              <a:ext cx="218987" cy="4406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9" y="1422"/>
                  </a:moveTo>
                  <a:lnTo>
                    <a:pt x="0" y="7879"/>
                  </a:lnTo>
                  <a:lnTo>
                    <a:pt x="10877" y="21600"/>
                  </a:lnTo>
                  <a:lnTo>
                    <a:pt x="21600" y="7879"/>
                  </a:lnTo>
                  <a:lnTo>
                    <a:pt x="20933" y="1244"/>
                  </a:lnTo>
                  <a:lnTo>
                    <a:pt x="16366" y="0"/>
                  </a:lnTo>
                  <a:lnTo>
                    <a:pt x="5306" y="29"/>
                  </a:lnTo>
                  <a:cubicBezTo>
                    <a:pt x="5306" y="29"/>
                    <a:pt x="489" y="1422"/>
                    <a:pt x="489" y="142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77" name="Shape 15577"/>
            <p:cNvSpPr/>
            <p:nvPr/>
          </p:nvSpPr>
          <p:spPr>
            <a:xfrm>
              <a:off x="241300" y="419100"/>
              <a:ext cx="110140" cy="114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BB89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78" name="Shape 15578"/>
            <p:cNvSpPr/>
            <p:nvPr/>
          </p:nvSpPr>
          <p:spPr>
            <a:xfrm>
              <a:off x="126999" y="63500"/>
              <a:ext cx="337784" cy="4205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6" h="21600" extrusionOk="0">
                  <a:moveTo>
                    <a:pt x="10657" y="21600"/>
                  </a:moveTo>
                  <a:cubicBezTo>
                    <a:pt x="14126" y="21600"/>
                    <a:pt x="17339" y="18359"/>
                    <a:pt x="19033" y="14388"/>
                  </a:cubicBezTo>
                  <a:cubicBezTo>
                    <a:pt x="19132" y="14471"/>
                    <a:pt x="19243" y="14524"/>
                    <a:pt x="19367" y="14541"/>
                  </a:cubicBezTo>
                  <a:cubicBezTo>
                    <a:pt x="20058" y="14635"/>
                    <a:pt x="20848" y="13575"/>
                    <a:pt x="21134" y="12174"/>
                  </a:cubicBezTo>
                  <a:cubicBezTo>
                    <a:pt x="21418" y="10774"/>
                    <a:pt x="21090" y="9562"/>
                    <a:pt x="20399" y="9469"/>
                  </a:cubicBezTo>
                  <a:cubicBezTo>
                    <a:pt x="20351" y="9462"/>
                    <a:pt x="20301" y="9462"/>
                    <a:pt x="20251" y="9467"/>
                  </a:cubicBezTo>
                  <a:cubicBezTo>
                    <a:pt x="20590" y="4546"/>
                    <a:pt x="18093" y="0"/>
                    <a:pt x="10657" y="0"/>
                  </a:cubicBezTo>
                  <a:cubicBezTo>
                    <a:pt x="3214" y="0"/>
                    <a:pt x="719" y="4552"/>
                    <a:pt x="1062" y="9478"/>
                  </a:cubicBezTo>
                  <a:cubicBezTo>
                    <a:pt x="987" y="9462"/>
                    <a:pt x="912" y="9459"/>
                    <a:pt x="837" y="9469"/>
                  </a:cubicBezTo>
                  <a:cubicBezTo>
                    <a:pt x="147" y="9562"/>
                    <a:pt x="-182" y="10774"/>
                    <a:pt x="102" y="12174"/>
                  </a:cubicBezTo>
                  <a:cubicBezTo>
                    <a:pt x="387" y="13575"/>
                    <a:pt x="1177" y="14635"/>
                    <a:pt x="1868" y="14541"/>
                  </a:cubicBezTo>
                  <a:cubicBezTo>
                    <a:pt x="2015" y="14521"/>
                    <a:pt x="2146" y="14450"/>
                    <a:pt x="2258" y="14337"/>
                  </a:cubicBezTo>
                  <a:cubicBezTo>
                    <a:pt x="3946" y="18331"/>
                    <a:pt x="7171" y="21600"/>
                    <a:pt x="10657" y="21600"/>
                  </a:cubicBezTo>
                  <a:close/>
                </a:path>
              </a:pathLst>
            </a:custGeom>
            <a:solidFill>
              <a:srgbClr val="F6D4B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79" name="Shape 15579"/>
            <p:cNvSpPr/>
            <p:nvPr/>
          </p:nvSpPr>
          <p:spPr>
            <a:xfrm>
              <a:off x="279400" y="520700"/>
              <a:ext cx="51458" cy="790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380" y="21600"/>
                  </a:moveTo>
                  <a:lnTo>
                    <a:pt x="21600" y="17170"/>
                  </a:lnTo>
                  <a:lnTo>
                    <a:pt x="10711" y="0"/>
                  </a:lnTo>
                  <a:lnTo>
                    <a:pt x="0" y="16896"/>
                  </a:lnTo>
                  <a:lnTo>
                    <a:pt x="3418" y="21600"/>
                  </a:lnTo>
                  <a:cubicBezTo>
                    <a:pt x="8403" y="21600"/>
                    <a:pt x="13392" y="21600"/>
                    <a:pt x="18380" y="21600"/>
                  </a:cubicBezTo>
                  <a:close/>
                </a:path>
              </a:pathLst>
            </a:custGeom>
            <a:solidFill>
              <a:srgbClr val="FA9F36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80" name="Shape 15580"/>
            <p:cNvSpPr/>
            <p:nvPr/>
          </p:nvSpPr>
          <p:spPr>
            <a:xfrm>
              <a:off x="215900" y="457200"/>
              <a:ext cx="88678" cy="1655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28" y="0"/>
                  </a:moveTo>
                  <a:lnTo>
                    <a:pt x="21600" y="7763"/>
                  </a:lnTo>
                  <a:lnTo>
                    <a:pt x="11942" y="21600"/>
                  </a:lnTo>
                  <a:lnTo>
                    <a:pt x="0" y="2851"/>
                  </a:lnTo>
                  <a:cubicBezTo>
                    <a:pt x="0" y="2851"/>
                    <a:pt x="8028" y="0"/>
                    <a:pt x="8028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81" name="Shape 15581"/>
            <p:cNvSpPr/>
            <p:nvPr/>
          </p:nvSpPr>
          <p:spPr>
            <a:xfrm>
              <a:off x="127000" y="482600"/>
              <a:ext cx="167789" cy="422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231" y="0"/>
                  </a:moveTo>
                  <a:lnTo>
                    <a:pt x="21600" y="21600"/>
                  </a:lnTo>
                  <a:lnTo>
                    <a:pt x="2882" y="9750"/>
                  </a:lnTo>
                  <a:lnTo>
                    <a:pt x="5341" y="7682"/>
                  </a:lnTo>
                  <a:lnTo>
                    <a:pt x="0" y="5991"/>
                  </a:lnTo>
                  <a:lnTo>
                    <a:pt x="7251" y="651"/>
                  </a:lnTo>
                  <a:cubicBezTo>
                    <a:pt x="7251" y="651"/>
                    <a:pt x="10231" y="0"/>
                    <a:pt x="10231" y="0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82" name="Shape 15582"/>
            <p:cNvSpPr/>
            <p:nvPr/>
          </p:nvSpPr>
          <p:spPr>
            <a:xfrm>
              <a:off x="304800" y="457200"/>
              <a:ext cx="89377" cy="1661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636" y="0"/>
                  </a:moveTo>
                  <a:lnTo>
                    <a:pt x="0" y="7811"/>
                  </a:lnTo>
                  <a:lnTo>
                    <a:pt x="9580" y="21600"/>
                  </a:lnTo>
                  <a:lnTo>
                    <a:pt x="21600" y="2843"/>
                  </a:lnTo>
                  <a:cubicBezTo>
                    <a:pt x="21600" y="2843"/>
                    <a:pt x="13636" y="0"/>
                    <a:pt x="13636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83" name="Shape 15583"/>
            <p:cNvSpPr/>
            <p:nvPr/>
          </p:nvSpPr>
          <p:spPr>
            <a:xfrm>
              <a:off x="266700" y="635000"/>
              <a:ext cx="72201" cy="2635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395" y="0"/>
                  </a:moveTo>
                  <a:lnTo>
                    <a:pt x="16058" y="0"/>
                  </a:lnTo>
                  <a:lnTo>
                    <a:pt x="21600" y="14641"/>
                  </a:lnTo>
                  <a:lnTo>
                    <a:pt x="10593" y="21600"/>
                  </a:lnTo>
                  <a:lnTo>
                    <a:pt x="0" y="14641"/>
                  </a:lnTo>
                  <a:cubicBezTo>
                    <a:pt x="0" y="14641"/>
                    <a:pt x="5395" y="0"/>
                    <a:pt x="5395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84" name="Shape 15584"/>
            <p:cNvSpPr/>
            <p:nvPr/>
          </p:nvSpPr>
          <p:spPr>
            <a:xfrm>
              <a:off x="215900" y="457200"/>
              <a:ext cx="88664" cy="1393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29" y="0"/>
                  </a:moveTo>
                  <a:lnTo>
                    <a:pt x="21600" y="9224"/>
                  </a:lnTo>
                  <a:lnTo>
                    <a:pt x="11732" y="21600"/>
                  </a:lnTo>
                  <a:lnTo>
                    <a:pt x="0" y="3388"/>
                  </a:lnTo>
                  <a:cubicBezTo>
                    <a:pt x="0" y="3388"/>
                    <a:pt x="8029" y="0"/>
                    <a:pt x="8029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85" name="Shape 15585"/>
            <p:cNvSpPr/>
            <p:nvPr/>
          </p:nvSpPr>
          <p:spPr>
            <a:xfrm>
              <a:off x="152400" y="482600"/>
              <a:ext cx="151475" cy="422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006" y="0"/>
                  </a:moveTo>
                  <a:lnTo>
                    <a:pt x="21600" y="21600"/>
                  </a:lnTo>
                  <a:lnTo>
                    <a:pt x="2881" y="8805"/>
                  </a:lnTo>
                  <a:lnTo>
                    <a:pt x="5986" y="7216"/>
                  </a:lnTo>
                  <a:lnTo>
                    <a:pt x="0" y="5546"/>
                  </a:lnTo>
                  <a:lnTo>
                    <a:pt x="5704" y="651"/>
                  </a:lnTo>
                  <a:cubicBezTo>
                    <a:pt x="5704" y="651"/>
                    <a:pt x="9006" y="0"/>
                    <a:pt x="9006" y="0"/>
                  </a:cubicBezTo>
                  <a:close/>
                </a:path>
              </a:pathLst>
            </a:custGeom>
            <a:solidFill>
              <a:srgbClr val="5087B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86" name="Shape 15586"/>
            <p:cNvSpPr/>
            <p:nvPr/>
          </p:nvSpPr>
          <p:spPr>
            <a:xfrm>
              <a:off x="304800" y="482600"/>
              <a:ext cx="167788" cy="423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45" y="0"/>
                  </a:moveTo>
                  <a:lnTo>
                    <a:pt x="0" y="21600"/>
                  </a:lnTo>
                  <a:lnTo>
                    <a:pt x="18717" y="9775"/>
                  </a:lnTo>
                  <a:lnTo>
                    <a:pt x="16259" y="7712"/>
                  </a:lnTo>
                  <a:lnTo>
                    <a:pt x="21600" y="6024"/>
                  </a:lnTo>
                  <a:lnTo>
                    <a:pt x="15865" y="773"/>
                  </a:lnTo>
                  <a:cubicBezTo>
                    <a:pt x="15865" y="773"/>
                    <a:pt x="11645" y="0"/>
                    <a:pt x="11645" y="0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87" name="Shape 15587"/>
            <p:cNvSpPr/>
            <p:nvPr/>
          </p:nvSpPr>
          <p:spPr>
            <a:xfrm>
              <a:off x="304800" y="482600"/>
              <a:ext cx="151467" cy="423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00" y="0"/>
                  </a:moveTo>
                  <a:lnTo>
                    <a:pt x="0" y="21600"/>
                  </a:lnTo>
                  <a:lnTo>
                    <a:pt x="18718" y="8832"/>
                  </a:lnTo>
                  <a:lnTo>
                    <a:pt x="15614" y="7247"/>
                  </a:lnTo>
                  <a:lnTo>
                    <a:pt x="21600" y="5581"/>
                  </a:lnTo>
                  <a:lnTo>
                    <a:pt x="17575" y="773"/>
                  </a:lnTo>
                  <a:cubicBezTo>
                    <a:pt x="17575" y="773"/>
                    <a:pt x="12900" y="0"/>
                    <a:pt x="12900" y="0"/>
                  </a:cubicBezTo>
                  <a:close/>
                </a:path>
              </a:pathLst>
            </a:custGeom>
            <a:solidFill>
              <a:srgbClr val="5087B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88" name="Shape 15588"/>
            <p:cNvSpPr/>
            <p:nvPr/>
          </p:nvSpPr>
          <p:spPr>
            <a:xfrm>
              <a:off x="304800" y="457200"/>
              <a:ext cx="89377" cy="1399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636" y="0"/>
                  </a:moveTo>
                  <a:lnTo>
                    <a:pt x="0" y="9276"/>
                  </a:lnTo>
                  <a:lnTo>
                    <a:pt x="9791" y="21600"/>
                  </a:lnTo>
                  <a:lnTo>
                    <a:pt x="21600" y="3375"/>
                  </a:lnTo>
                  <a:cubicBezTo>
                    <a:pt x="21600" y="3375"/>
                    <a:pt x="13636" y="0"/>
                    <a:pt x="13636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89" name="Shape 15589"/>
            <p:cNvSpPr/>
            <p:nvPr/>
          </p:nvSpPr>
          <p:spPr>
            <a:xfrm>
              <a:off x="279400" y="596900"/>
              <a:ext cx="47126" cy="45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40" h="21600" extrusionOk="0">
                  <a:moveTo>
                    <a:pt x="2404" y="0"/>
                  </a:moveTo>
                  <a:lnTo>
                    <a:pt x="17334" y="0"/>
                  </a:lnTo>
                  <a:cubicBezTo>
                    <a:pt x="20670" y="7918"/>
                    <a:pt x="20410" y="14841"/>
                    <a:pt x="17334" y="21600"/>
                  </a:cubicBezTo>
                  <a:lnTo>
                    <a:pt x="2404" y="21600"/>
                  </a:lnTo>
                  <a:cubicBezTo>
                    <a:pt x="-671" y="14841"/>
                    <a:pt x="-930" y="7918"/>
                    <a:pt x="2404" y="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90" name="Shape 15590"/>
            <p:cNvSpPr/>
            <p:nvPr/>
          </p:nvSpPr>
          <p:spPr>
            <a:xfrm>
              <a:off x="292100" y="901700"/>
              <a:ext cx="14517" cy="1231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9" extrusionOk="0">
                  <a:moveTo>
                    <a:pt x="0" y="21595"/>
                  </a:moveTo>
                  <a:cubicBezTo>
                    <a:pt x="1394" y="16156"/>
                    <a:pt x="4871" y="9692"/>
                    <a:pt x="10523" y="0"/>
                  </a:cubicBezTo>
                  <a:cubicBezTo>
                    <a:pt x="16158" y="9694"/>
                    <a:pt x="19907" y="16161"/>
                    <a:pt x="21600" y="21596"/>
                  </a:cubicBezTo>
                  <a:cubicBezTo>
                    <a:pt x="14383" y="21600"/>
                    <a:pt x="7197" y="21599"/>
                    <a:pt x="0" y="21595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91" name="Shape 15591"/>
            <p:cNvSpPr/>
            <p:nvPr/>
          </p:nvSpPr>
          <p:spPr>
            <a:xfrm>
              <a:off x="419100" y="266700"/>
              <a:ext cx="42631" cy="81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54" h="20531" extrusionOk="0">
                  <a:moveTo>
                    <a:pt x="13497" y="57"/>
                  </a:moveTo>
                  <a:cubicBezTo>
                    <a:pt x="18238" y="655"/>
                    <a:pt x="20277" y="5708"/>
                    <a:pt x="18055" y="11339"/>
                  </a:cubicBezTo>
                  <a:cubicBezTo>
                    <a:pt x="15839" y="16977"/>
                    <a:pt x="10196" y="21067"/>
                    <a:pt x="5459" y="20474"/>
                  </a:cubicBezTo>
                  <a:cubicBezTo>
                    <a:pt x="718" y="19879"/>
                    <a:pt x="-1323" y="14826"/>
                    <a:pt x="899" y="9190"/>
                  </a:cubicBezTo>
                  <a:cubicBezTo>
                    <a:pt x="3119" y="3555"/>
                    <a:pt x="8759" y="-533"/>
                    <a:pt x="13497" y="57"/>
                  </a:cubicBezTo>
                  <a:close/>
                </a:path>
              </a:pathLst>
            </a:custGeom>
            <a:solidFill>
              <a:srgbClr val="F6D4B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92" name="Shape 15592"/>
            <p:cNvSpPr/>
            <p:nvPr/>
          </p:nvSpPr>
          <p:spPr>
            <a:xfrm>
              <a:off x="139700" y="63500"/>
              <a:ext cx="311778" cy="2295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4" h="21327" extrusionOk="0">
                  <a:moveTo>
                    <a:pt x="20891" y="17127"/>
                  </a:moveTo>
                  <a:cubicBezTo>
                    <a:pt x="21260" y="8224"/>
                    <a:pt x="18544" y="0"/>
                    <a:pt x="10462" y="0"/>
                  </a:cubicBezTo>
                  <a:cubicBezTo>
                    <a:pt x="2373" y="0"/>
                    <a:pt x="-340" y="8236"/>
                    <a:pt x="33" y="17145"/>
                  </a:cubicBezTo>
                  <a:cubicBezTo>
                    <a:pt x="687" y="17368"/>
                    <a:pt x="1368" y="18997"/>
                    <a:pt x="1669" y="21117"/>
                  </a:cubicBezTo>
                  <a:cubicBezTo>
                    <a:pt x="2197" y="21600"/>
                    <a:pt x="2579" y="21318"/>
                    <a:pt x="2579" y="19524"/>
                  </a:cubicBezTo>
                  <a:cubicBezTo>
                    <a:pt x="2579" y="14226"/>
                    <a:pt x="3061" y="9531"/>
                    <a:pt x="5619" y="8411"/>
                  </a:cubicBezTo>
                  <a:cubicBezTo>
                    <a:pt x="8053" y="7346"/>
                    <a:pt x="8590" y="9684"/>
                    <a:pt x="10447" y="9684"/>
                  </a:cubicBezTo>
                  <a:cubicBezTo>
                    <a:pt x="12306" y="9684"/>
                    <a:pt x="12891" y="7482"/>
                    <a:pt x="15275" y="8411"/>
                  </a:cubicBezTo>
                  <a:cubicBezTo>
                    <a:pt x="17750" y="9377"/>
                    <a:pt x="18316" y="14226"/>
                    <a:pt x="18316" y="19524"/>
                  </a:cubicBezTo>
                  <a:cubicBezTo>
                    <a:pt x="18316" y="21246"/>
                    <a:pt x="18668" y="21575"/>
                    <a:pt x="19162" y="21173"/>
                  </a:cubicBezTo>
                  <a:cubicBezTo>
                    <a:pt x="19471" y="18934"/>
                    <a:pt x="20206" y="17230"/>
                    <a:pt x="20891" y="17127"/>
                  </a:cubicBezTo>
                  <a:close/>
                </a:path>
              </a:pathLst>
            </a:custGeom>
            <a:solidFill>
              <a:srgbClr val="AA8B3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93" name="Shape 15593"/>
            <p:cNvSpPr/>
            <p:nvPr/>
          </p:nvSpPr>
          <p:spPr>
            <a:xfrm>
              <a:off x="114299" y="101600"/>
              <a:ext cx="257148" cy="2300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87" h="17979" extrusionOk="0">
                  <a:moveTo>
                    <a:pt x="19880" y="0"/>
                  </a:moveTo>
                  <a:cubicBezTo>
                    <a:pt x="19320" y="4201"/>
                    <a:pt x="5267" y="17266"/>
                    <a:pt x="134" y="17979"/>
                  </a:cubicBezTo>
                  <a:cubicBezTo>
                    <a:pt x="-1459" y="-3621"/>
                    <a:pt x="11679" y="5347"/>
                    <a:pt x="12963" y="983"/>
                  </a:cubicBezTo>
                  <a:cubicBezTo>
                    <a:pt x="13269" y="-58"/>
                    <a:pt x="20141" y="904"/>
                    <a:pt x="19880" y="0"/>
                  </a:cubicBezTo>
                  <a:close/>
                </a:path>
              </a:pathLst>
            </a:custGeom>
            <a:solidFill>
              <a:srgbClr val="AA8B3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94" name="Shape 15594"/>
            <p:cNvSpPr/>
            <p:nvPr/>
          </p:nvSpPr>
          <p:spPr>
            <a:xfrm>
              <a:off x="266699" y="101599"/>
              <a:ext cx="206163" cy="240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12" h="21155" extrusionOk="0">
                  <a:moveTo>
                    <a:pt x="17" y="1388"/>
                  </a:moveTo>
                  <a:cubicBezTo>
                    <a:pt x="-389" y="6150"/>
                    <a:pt x="12916" y="19131"/>
                    <a:pt x="18842" y="21155"/>
                  </a:cubicBezTo>
                  <a:cubicBezTo>
                    <a:pt x="21077" y="3740"/>
                    <a:pt x="16242" y="1475"/>
                    <a:pt x="12938" y="63"/>
                  </a:cubicBezTo>
                  <a:cubicBezTo>
                    <a:pt x="11750" y="-445"/>
                    <a:pt x="-523" y="2322"/>
                    <a:pt x="17" y="1388"/>
                  </a:cubicBezTo>
                  <a:close/>
                </a:path>
              </a:pathLst>
            </a:custGeom>
            <a:solidFill>
              <a:srgbClr val="AA8B3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95" name="Shape 15595"/>
            <p:cNvSpPr/>
            <p:nvPr/>
          </p:nvSpPr>
          <p:spPr>
            <a:xfrm>
              <a:off x="914400" y="901700"/>
              <a:ext cx="258428" cy="5425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1" h="20466" extrusionOk="0">
                  <a:moveTo>
                    <a:pt x="21215" y="17133"/>
                  </a:moveTo>
                  <a:cubicBezTo>
                    <a:pt x="19439" y="10676"/>
                    <a:pt x="17746" y="4029"/>
                    <a:pt x="16373" y="1225"/>
                  </a:cubicBezTo>
                  <a:cubicBezTo>
                    <a:pt x="15219" y="-1134"/>
                    <a:pt x="6369" y="517"/>
                    <a:pt x="17" y="1212"/>
                  </a:cubicBezTo>
                  <a:cubicBezTo>
                    <a:pt x="11" y="1213"/>
                    <a:pt x="-1" y="1219"/>
                    <a:pt x="0" y="1225"/>
                  </a:cubicBezTo>
                  <a:lnTo>
                    <a:pt x="3909" y="20466"/>
                  </a:lnTo>
                  <a:cubicBezTo>
                    <a:pt x="8698" y="20170"/>
                    <a:pt x="12416" y="19982"/>
                    <a:pt x="16742" y="19381"/>
                  </a:cubicBezTo>
                  <a:cubicBezTo>
                    <a:pt x="17710" y="19247"/>
                    <a:pt x="21599" y="18526"/>
                    <a:pt x="21215" y="17133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96" name="Shape 15596"/>
            <p:cNvSpPr/>
            <p:nvPr/>
          </p:nvSpPr>
          <p:spPr>
            <a:xfrm>
              <a:off x="431799" y="888999"/>
              <a:ext cx="250886" cy="5508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9" h="20237" extrusionOk="0">
                  <a:moveTo>
                    <a:pt x="4935" y="1454"/>
                  </a:moveTo>
                  <a:cubicBezTo>
                    <a:pt x="3428" y="4402"/>
                    <a:pt x="1778" y="10861"/>
                    <a:pt x="37" y="16895"/>
                  </a:cubicBezTo>
                  <a:cubicBezTo>
                    <a:pt x="-409" y="18441"/>
                    <a:pt x="3291" y="19105"/>
                    <a:pt x="4489" y="19241"/>
                  </a:cubicBezTo>
                  <a:cubicBezTo>
                    <a:pt x="8758" y="19722"/>
                    <a:pt x="12437" y="19959"/>
                    <a:pt x="17173" y="20237"/>
                  </a:cubicBezTo>
                  <a:lnTo>
                    <a:pt x="21189" y="1500"/>
                  </a:lnTo>
                  <a:cubicBezTo>
                    <a:pt x="21191" y="1495"/>
                    <a:pt x="21178" y="1488"/>
                    <a:pt x="21172" y="1488"/>
                  </a:cubicBezTo>
                  <a:cubicBezTo>
                    <a:pt x="12925" y="632"/>
                    <a:pt x="6373" y="-1363"/>
                    <a:pt x="4935" y="1454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97" name="Shape 15597"/>
            <p:cNvSpPr/>
            <p:nvPr/>
          </p:nvSpPr>
          <p:spPr>
            <a:xfrm>
              <a:off x="787400" y="1308100"/>
              <a:ext cx="20988" cy="141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200" h="21598" extrusionOk="0">
                  <a:moveTo>
                    <a:pt x="414" y="21591"/>
                  </a:moveTo>
                  <a:cubicBezTo>
                    <a:pt x="6213" y="21597"/>
                    <a:pt x="11997" y="21600"/>
                    <a:pt x="17777" y="21596"/>
                  </a:cubicBezTo>
                  <a:cubicBezTo>
                    <a:pt x="19909" y="16336"/>
                    <a:pt x="13512" y="2317"/>
                    <a:pt x="9109" y="0"/>
                  </a:cubicBezTo>
                  <a:cubicBezTo>
                    <a:pt x="4691" y="1855"/>
                    <a:pt x="-1691" y="16055"/>
                    <a:pt x="414" y="21591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98" name="Shape 15598"/>
            <p:cNvSpPr/>
            <p:nvPr/>
          </p:nvSpPr>
          <p:spPr>
            <a:xfrm>
              <a:off x="482600" y="812799"/>
              <a:ext cx="623827" cy="643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2" extrusionOk="0">
                  <a:moveTo>
                    <a:pt x="2349" y="20775"/>
                  </a:moveTo>
                  <a:cubicBezTo>
                    <a:pt x="3273" y="18220"/>
                    <a:pt x="1165" y="6261"/>
                    <a:pt x="0" y="4061"/>
                  </a:cubicBezTo>
                  <a:cubicBezTo>
                    <a:pt x="663" y="1804"/>
                    <a:pt x="6829" y="1305"/>
                    <a:pt x="8471" y="22"/>
                  </a:cubicBezTo>
                  <a:cubicBezTo>
                    <a:pt x="9249" y="679"/>
                    <a:pt x="9804" y="828"/>
                    <a:pt x="10687" y="828"/>
                  </a:cubicBezTo>
                  <a:cubicBezTo>
                    <a:pt x="11570" y="828"/>
                    <a:pt x="12154" y="657"/>
                    <a:pt x="12931" y="0"/>
                  </a:cubicBezTo>
                  <a:cubicBezTo>
                    <a:pt x="14146" y="949"/>
                    <a:pt x="20512" y="1689"/>
                    <a:pt x="21600" y="3948"/>
                  </a:cubicBezTo>
                  <a:cubicBezTo>
                    <a:pt x="20361" y="6467"/>
                    <a:pt x="18088" y="18465"/>
                    <a:pt x="19072" y="20763"/>
                  </a:cubicBezTo>
                  <a:cubicBezTo>
                    <a:pt x="14926" y="21545"/>
                    <a:pt x="6615" y="21600"/>
                    <a:pt x="2349" y="20775"/>
                  </a:cubicBezTo>
                  <a:close/>
                </a:path>
              </a:pathLst>
            </a:custGeom>
            <a:solidFill>
              <a:srgbClr val="5087B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599" name="Shape 15599"/>
            <p:cNvSpPr/>
            <p:nvPr/>
          </p:nvSpPr>
          <p:spPr>
            <a:xfrm>
              <a:off x="736600" y="762000"/>
              <a:ext cx="126550" cy="1310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BB89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00" name="Shape 15600"/>
            <p:cNvSpPr/>
            <p:nvPr/>
          </p:nvSpPr>
          <p:spPr>
            <a:xfrm>
              <a:off x="787400" y="1308100"/>
              <a:ext cx="16684" cy="1415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9" extrusionOk="0">
                  <a:moveTo>
                    <a:pt x="0" y="21595"/>
                  </a:moveTo>
                  <a:cubicBezTo>
                    <a:pt x="1400" y="16157"/>
                    <a:pt x="4869" y="9694"/>
                    <a:pt x="10504" y="0"/>
                  </a:cubicBezTo>
                  <a:cubicBezTo>
                    <a:pt x="16147" y="9695"/>
                    <a:pt x="19890" y="16161"/>
                    <a:pt x="21600" y="21596"/>
                  </a:cubicBezTo>
                  <a:cubicBezTo>
                    <a:pt x="14409" y="21600"/>
                    <a:pt x="7202" y="21600"/>
                    <a:pt x="0" y="21595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01" name="Shape 15601"/>
            <p:cNvSpPr/>
            <p:nvPr/>
          </p:nvSpPr>
          <p:spPr>
            <a:xfrm>
              <a:off x="660400" y="812800"/>
              <a:ext cx="281756" cy="5077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90" y="0"/>
                  </a:moveTo>
                  <a:lnTo>
                    <a:pt x="4610" y="0"/>
                  </a:lnTo>
                  <a:lnTo>
                    <a:pt x="0" y="1645"/>
                  </a:lnTo>
                  <a:lnTo>
                    <a:pt x="1083" y="7189"/>
                  </a:lnTo>
                  <a:lnTo>
                    <a:pt x="1033" y="7919"/>
                  </a:lnTo>
                  <a:lnTo>
                    <a:pt x="10746" y="21600"/>
                  </a:lnTo>
                  <a:lnTo>
                    <a:pt x="10867" y="21427"/>
                  </a:lnTo>
                  <a:lnTo>
                    <a:pt x="10869" y="21430"/>
                  </a:lnTo>
                  <a:lnTo>
                    <a:pt x="20395" y="7817"/>
                  </a:lnTo>
                  <a:lnTo>
                    <a:pt x="21600" y="1645"/>
                  </a:lnTo>
                  <a:cubicBezTo>
                    <a:pt x="21600" y="1645"/>
                    <a:pt x="16990" y="0"/>
                    <a:pt x="16990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02" name="Shape 15602"/>
            <p:cNvSpPr/>
            <p:nvPr/>
          </p:nvSpPr>
          <p:spPr>
            <a:xfrm>
              <a:off x="723900" y="762000"/>
              <a:ext cx="160079" cy="1304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</a:path>
              </a:pathLst>
            </a:custGeom>
            <a:solidFill>
              <a:srgbClr val="DBB89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03" name="Shape 15603"/>
            <p:cNvSpPr/>
            <p:nvPr/>
          </p:nvSpPr>
          <p:spPr>
            <a:xfrm>
              <a:off x="609600" y="355600"/>
              <a:ext cx="386130" cy="4807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6" h="21600" extrusionOk="0">
                  <a:moveTo>
                    <a:pt x="10657" y="21600"/>
                  </a:moveTo>
                  <a:cubicBezTo>
                    <a:pt x="14127" y="21600"/>
                    <a:pt x="17338" y="18359"/>
                    <a:pt x="19032" y="14388"/>
                  </a:cubicBezTo>
                  <a:cubicBezTo>
                    <a:pt x="19132" y="14471"/>
                    <a:pt x="19243" y="14524"/>
                    <a:pt x="19367" y="14540"/>
                  </a:cubicBezTo>
                  <a:cubicBezTo>
                    <a:pt x="20057" y="14635"/>
                    <a:pt x="20849" y="13575"/>
                    <a:pt x="21133" y="12174"/>
                  </a:cubicBezTo>
                  <a:cubicBezTo>
                    <a:pt x="21418" y="10773"/>
                    <a:pt x="21089" y="9562"/>
                    <a:pt x="20399" y="9469"/>
                  </a:cubicBezTo>
                  <a:cubicBezTo>
                    <a:pt x="20350" y="9462"/>
                    <a:pt x="20301" y="9461"/>
                    <a:pt x="20251" y="9465"/>
                  </a:cubicBezTo>
                  <a:cubicBezTo>
                    <a:pt x="20590" y="4545"/>
                    <a:pt x="18093" y="0"/>
                    <a:pt x="10657" y="0"/>
                  </a:cubicBezTo>
                  <a:cubicBezTo>
                    <a:pt x="3214" y="0"/>
                    <a:pt x="719" y="4553"/>
                    <a:pt x="1063" y="9477"/>
                  </a:cubicBezTo>
                  <a:cubicBezTo>
                    <a:pt x="987" y="9461"/>
                    <a:pt x="912" y="9458"/>
                    <a:pt x="837" y="9469"/>
                  </a:cubicBezTo>
                  <a:cubicBezTo>
                    <a:pt x="147" y="9562"/>
                    <a:pt x="-182" y="10773"/>
                    <a:pt x="102" y="12174"/>
                  </a:cubicBezTo>
                  <a:cubicBezTo>
                    <a:pt x="387" y="13575"/>
                    <a:pt x="1178" y="14635"/>
                    <a:pt x="1868" y="14540"/>
                  </a:cubicBezTo>
                  <a:cubicBezTo>
                    <a:pt x="2015" y="14520"/>
                    <a:pt x="2147" y="14450"/>
                    <a:pt x="2258" y="14337"/>
                  </a:cubicBezTo>
                  <a:cubicBezTo>
                    <a:pt x="3946" y="18331"/>
                    <a:pt x="7172" y="21600"/>
                    <a:pt x="10657" y="21600"/>
                  </a:cubicBezTo>
                  <a:close/>
                </a:path>
              </a:pathLst>
            </a:custGeom>
            <a:solidFill>
              <a:srgbClr val="F6D4B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04" name="Shape 15604"/>
            <p:cNvSpPr/>
            <p:nvPr/>
          </p:nvSpPr>
          <p:spPr>
            <a:xfrm>
              <a:off x="622299" y="355600"/>
              <a:ext cx="350055" cy="2623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5" h="21326" extrusionOk="0">
                  <a:moveTo>
                    <a:pt x="10464" y="0"/>
                  </a:moveTo>
                  <a:cubicBezTo>
                    <a:pt x="2374" y="0"/>
                    <a:pt x="-339" y="8237"/>
                    <a:pt x="34" y="17146"/>
                  </a:cubicBezTo>
                  <a:cubicBezTo>
                    <a:pt x="688" y="17367"/>
                    <a:pt x="1370" y="18997"/>
                    <a:pt x="1671" y="21117"/>
                  </a:cubicBezTo>
                  <a:cubicBezTo>
                    <a:pt x="2198" y="21600"/>
                    <a:pt x="2581" y="21318"/>
                    <a:pt x="2581" y="19523"/>
                  </a:cubicBezTo>
                  <a:cubicBezTo>
                    <a:pt x="2581" y="18490"/>
                    <a:pt x="2600" y="17480"/>
                    <a:pt x="2648" y="16515"/>
                  </a:cubicBezTo>
                  <a:cubicBezTo>
                    <a:pt x="3712" y="16044"/>
                    <a:pt x="5974" y="12449"/>
                    <a:pt x="7506" y="9263"/>
                  </a:cubicBezTo>
                  <a:cubicBezTo>
                    <a:pt x="10815" y="12228"/>
                    <a:pt x="15596" y="15557"/>
                    <a:pt x="18235" y="16386"/>
                  </a:cubicBezTo>
                  <a:cubicBezTo>
                    <a:pt x="18292" y="17395"/>
                    <a:pt x="18318" y="18449"/>
                    <a:pt x="18318" y="19523"/>
                  </a:cubicBezTo>
                  <a:cubicBezTo>
                    <a:pt x="18318" y="21246"/>
                    <a:pt x="18669" y="21575"/>
                    <a:pt x="19164" y="21171"/>
                  </a:cubicBezTo>
                  <a:cubicBezTo>
                    <a:pt x="19473" y="18933"/>
                    <a:pt x="20208" y="17230"/>
                    <a:pt x="20893" y="17125"/>
                  </a:cubicBezTo>
                  <a:cubicBezTo>
                    <a:pt x="21261" y="8224"/>
                    <a:pt x="18546" y="0"/>
                    <a:pt x="10464" y="0"/>
                  </a:cubicBezTo>
                  <a:close/>
                </a:path>
              </a:pathLst>
            </a:custGeom>
            <a:solidFill>
              <a:srgbClr val="2D384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05" name="Shape 15605"/>
            <p:cNvSpPr/>
            <p:nvPr/>
          </p:nvSpPr>
          <p:spPr>
            <a:xfrm>
              <a:off x="762000" y="876300"/>
              <a:ext cx="82539" cy="436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124" y="6821"/>
                  </a:moveTo>
                  <a:cubicBezTo>
                    <a:pt x="18166" y="6061"/>
                    <a:pt x="18340" y="5281"/>
                    <a:pt x="16242" y="4400"/>
                  </a:cubicBezTo>
                  <a:lnTo>
                    <a:pt x="18356" y="3556"/>
                  </a:lnTo>
                  <a:lnTo>
                    <a:pt x="10595" y="0"/>
                  </a:lnTo>
                  <a:lnTo>
                    <a:pt x="2958" y="3498"/>
                  </a:lnTo>
                  <a:lnTo>
                    <a:pt x="5216" y="4400"/>
                  </a:lnTo>
                  <a:cubicBezTo>
                    <a:pt x="3113" y="5281"/>
                    <a:pt x="3292" y="6062"/>
                    <a:pt x="5335" y="6821"/>
                  </a:cubicBezTo>
                  <a:lnTo>
                    <a:pt x="0" y="16800"/>
                  </a:lnTo>
                  <a:lnTo>
                    <a:pt x="10595" y="21600"/>
                  </a:lnTo>
                  <a:lnTo>
                    <a:pt x="21600" y="16800"/>
                  </a:lnTo>
                  <a:cubicBezTo>
                    <a:pt x="21600" y="16800"/>
                    <a:pt x="16124" y="6821"/>
                    <a:pt x="16124" y="6821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06" name="Shape 15606"/>
            <p:cNvSpPr/>
            <p:nvPr/>
          </p:nvSpPr>
          <p:spPr>
            <a:xfrm>
              <a:off x="685800" y="812800"/>
              <a:ext cx="118424" cy="189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843"/>
                  </a:moveTo>
                  <a:lnTo>
                    <a:pt x="13333" y="21600"/>
                  </a:lnTo>
                  <a:lnTo>
                    <a:pt x="21600" y="7811"/>
                  </a:lnTo>
                  <a:lnTo>
                    <a:pt x="6872" y="0"/>
                  </a:lnTo>
                  <a:cubicBezTo>
                    <a:pt x="6872" y="0"/>
                    <a:pt x="0" y="2843"/>
                    <a:pt x="0" y="2843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07" name="Shape 15607"/>
            <p:cNvSpPr/>
            <p:nvPr/>
          </p:nvSpPr>
          <p:spPr>
            <a:xfrm>
              <a:off x="800100" y="812800"/>
              <a:ext cx="118411" cy="189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28" y="0"/>
                  </a:moveTo>
                  <a:lnTo>
                    <a:pt x="0" y="7811"/>
                  </a:lnTo>
                  <a:lnTo>
                    <a:pt x="8268" y="21600"/>
                  </a:lnTo>
                  <a:lnTo>
                    <a:pt x="21600" y="2843"/>
                  </a:lnTo>
                  <a:cubicBezTo>
                    <a:pt x="21600" y="2843"/>
                    <a:pt x="14728" y="0"/>
                    <a:pt x="14728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08" name="Shape 15608"/>
            <p:cNvSpPr/>
            <p:nvPr/>
          </p:nvSpPr>
          <p:spPr>
            <a:xfrm>
              <a:off x="685800" y="812800"/>
              <a:ext cx="118424" cy="1599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375"/>
                  </a:moveTo>
                  <a:lnTo>
                    <a:pt x="13153" y="21600"/>
                  </a:lnTo>
                  <a:lnTo>
                    <a:pt x="21600" y="9275"/>
                  </a:lnTo>
                  <a:lnTo>
                    <a:pt x="6872" y="0"/>
                  </a:lnTo>
                  <a:cubicBezTo>
                    <a:pt x="6872" y="0"/>
                    <a:pt x="0" y="3375"/>
                    <a:pt x="0" y="337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09" name="Shape 15609"/>
            <p:cNvSpPr/>
            <p:nvPr/>
          </p:nvSpPr>
          <p:spPr>
            <a:xfrm>
              <a:off x="800100" y="812800"/>
              <a:ext cx="118411" cy="1599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28" y="0"/>
                  </a:moveTo>
                  <a:lnTo>
                    <a:pt x="0" y="9275"/>
                  </a:lnTo>
                  <a:lnTo>
                    <a:pt x="8445" y="21600"/>
                  </a:lnTo>
                  <a:lnTo>
                    <a:pt x="21600" y="3375"/>
                  </a:lnTo>
                  <a:cubicBezTo>
                    <a:pt x="21600" y="3375"/>
                    <a:pt x="14728" y="0"/>
                    <a:pt x="14728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10" name="Shape 15610"/>
            <p:cNvSpPr/>
            <p:nvPr/>
          </p:nvSpPr>
          <p:spPr>
            <a:xfrm>
              <a:off x="1676400" y="330200"/>
              <a:ext cx="445480" cy="6044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13" h="20521" extrusionOk="0">
                  <a:moveTo>
                    <a:pt x="16524" y="12225"/>
                  </a:moveTo>
                  <a:cubicBezTo>
                    <a:pt x="16368" y="12172"/>
                    <a:pt x="16243" y="12077"/>
                    <a:pt x="16148" y="11954"/>
                  </a:cubicBezTo>
                  <a:cubicBezTo>
                    <a:pt x="14332" y="14396"/>
                    <a:pt x="11359" y="15972"/>
                    <a:pt x="9778" y="15972"/>
                  </a:cubicBezTo>
                  <a:cubicBezTo>
                    <a:pt x="8196" y="15972"/>
                    <a:pt x="5222" y="14393"/>
                    <a:pt x="3406" y="11948"/>
                  </a:cubicBezTo>
                  <a:cubicBezTo>
                    <a:pt x="3311" y="12075"/>
                    <a:pt x="3184" y="12171"/>
                    <a:pt x="3026" y="12225"/>
                  </a:cubicBezTo>
                  <a:cubicBezTo>
                    <a:pt x="2383" y="12446"/>
                    <a:pt x="1476" y="11905"/>
                    <a:pt x="999" y="11016"/>
                  </a:cubicBezTo>
                  <a:cubicBezTo>
                    <a:pt x="523" y="10127"/>
                    <a:pt x="657" y="9228"/>
                    <a:pt x="1299" y="9007"/>
                  </a:cubicBezTo>
                  <a:cubicBezTo>
                    <a:pt x="1378" y="8980"/>
                    <a:pt x="1461" y="8965"/>
                    <a:pt x="1546" y="8960"/>
                  </a:cubicBezTo>
                  <a:cubicBezTo>
                    <a:pt x="1735" y="9413"/>
                    <a:pt x="2026" y="9870"/>
                    <a:pt x="2453" y="10333"/>
                  </a:cubicBezTo>
                  <a:cubicBezTo>
                    <a:pt x="2536" y="10423"/>
                    <a:pt x="2622" y="10513"/>
                    <a:pt x="2716" y="10603"/>
                  </a:cubicBezTo>
                  <a:cubicBezTo>
                    <a:pt x="2591" y="10167"/>
                    <a:pt x="2465" y="9672"/>
                    <a:pt x="2426" y="9230"/>
                  </a:cubicBezTo>
                  <a:cubicBezTo>
                    <a:pt x="2350" y="8338"/>
                    <a:pt x="2633" y="7659"/>
                    <a:pt x="4018" y="8099"/>
                  </a:cubicBezTo>
                  <a:cubicBezTo>
                    <a:pt x="6091" y="8758"/>
                    <a:pt x="6724" y="8021"/>
                    <a:pt x="8283" y="5526"/>
                  </a:cubicBezTo>
                  <a:cubicBezTo>
                    <a:pt x="9977" y="2813"/>
                    <a:pt x="12478" y="2887"/>
                    <a:pt x="13133" y="4078"/>
                  </a:cubicBezTo>
                  <a:cubicBezTo>
                    <a:pt x="14878" y="6449"/>
                    <a:pt x="17309" y="5937"/>
                    <a:pt x="17095" y="9248"/>
                  </a:cubicBezTo>
                  <a:cubicBezTo>
                    <a:pt x="17066" y="9707"/>
                    <a:pt x="16986" y="10238"/>
                    <a:pt x="16846" y="10862"/>
                  </a:cubicBezTo>
                  <a:cubicBezTo>
                    <a:pt x="16842" y="10878"/>
                    <a:pt x="16839" y="10893"/>
                    <a:pt x="16835" y="10909"/>
                  </a:cubicBezTo>
                  <a:cubicBezTo>
                    <a:pt x="17234" y="10693"/>
                    <a:pt x="17662" y="9949"/>
                    <a:pt x="17901" y="8960"/>
                  </a:cubicBezTo>
                  <a:cubicBezTo>
                    <a:pt x="18023" y="8955"/>
                    <a:pt x="18141" y="8969"/>
                    <a:pt x="18251" y="9007"/>
                  </a:cubicBezTo>
                  <a:cubicBezTo>
                    <a:pt x="18893" y="9228"/>
                    <a:pt x="19027" y="10127"/>
                    <a:pt x="18550" y="11016"/>
                  </a:cubicBezTo>
                  <a:cubicBezTo>
                    <a:pt x="18073" y="11905"/>
                    <a:pt x="17166" y="12446"/>
                    <a:pt x="16524" y="12225"/>
                  </a:cubicBezTo>
                  <a:close/>
                  <a:moveTo>
                    <a:pt x="18290" y="13645"/>
                  </a:moveTo>
                  <a:cubicBezTo>
                    <a:pt x="19277" y="13380"/>
                    <a:pt x="20614" y="10357"/>
                    <a:pt x="19194" y="9040"/>
                  </a:cubicBezTo>
                  <a:cubicBezTo>
                    <a:pt x="17775" y="7723"/>
                    <a:pt x="19071" y="6416"/>
                    <a:pt x="16497" y="2685"/>
                  </a:cubicBezTo>
                  <a:cubicBezTo>
                    <a:pt x="13924" y="-1047"/>
                    <a:pt x="7616" y="-121"/>
                    <a:pt x="6824" y="928"/>
                  </a:cubicBezTo>
                  <a:cubicBezTo>
                    <a:pt x="3522" y="927"/>
                    <a:pt x="2525" y="2753"/>
                    <a:pt x="1993" y="4711"/>
                  </a:cubicBezTo>
                  <a:cubicBezTo>
                    <a:pt x="1852" y="4956"/>
                    <a:pt x="1741" y="5194"/>
                    <a:pt x="1666" y="5418"/>
                  </a:cubicBezTo>
                  <a:cubicBezTo>
                    <a:pt x="1414" y="6176"/>
                    <a:pt x="1232" y="6929"/>
                    <a:pt x="1265" y="7687"/>
                  </a:cubicBezTo>
                  <a:cubicBezTo>
                    <a:pt x="1121" y="8105"/>
                    <a:pt x="944" y="8472"/>
                    <a:pt x="700" y="8757"/>
                  </a:cubicBezTo>
                  <a:cubicBezTo>
                    <a:pt x="-986" y="10733"/>
                    <a:pt x="803" y="13143"/>
                    <a:pt x="1579" y="13790"/>
                  </a:cubicBezTo>
                  <a:cubicBezTo>
                    <a:pt x="2355" y="14437"/>
                    <a:pt x="2081" y="15171"/>
                    <a:pt x="1372" y="15554"/>
                  </a:cubicBezTo>
                  <a:cubicBezTo>
                    <a:pt x="-800" y="16726"/>
                    <a:pt x="862" y="20484"/>
                    <a:pt x="9337" y="20520"/>
                  </a:cubicBezTo>
                  <a:cubicBezTo>
                    <a:pt x="17265" y="20553"/>
                    <a:pt x="20234" y="17321"/>
                    <a:pt x="18181" y="15404"/>
                  </a:cubicBezTo>
                  <a:cubicBezTo>
                    <a:pt x="17700" y="14955"/>
                    <a:pt x="17304" y="13910"/>
                    <a:pt x="18290" y="13645"/>
                  </a:cubicBezTo>
                  <a:close/>
                </a:path>
              </a:pathLst>
            </a:custGeom>
            <a:solidFill>
              <a:srgbClr val="93745D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11" name="Shape 15611"/>
            <p:cNvSpPr/>
            <p:nvPr/>
          </p:nvSpPr>
          <p:spPr>
            <a:xfrm>
              <a:off x="2006599" y="901699"/>
              <a:ext cx="218711" cy="539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4" h="20396" extrusionOk="0">
                  <a:moveTo>
                    <a:pt x="20" y="1383"/>
                  </a:moveTo>
                  <a:cubicBezTo>
                    <a:pt x="7424" y="696"/>
                    <a:pt x="12546" y="-1204"/>
                    <a:pt x="13893" y="1126"/>
                  </a:cubicBezTo>
                  <a:cubicBezTo>
                    <a:pt x="15494" y="3895"/>
                    <a:pt x="19080" y="11020"/>
                    <a:pt x="21152" y="17397"/>
                  </a:cubicBezTo>
                  <a:cubicBezTo>
                    <a:pt x="21599" y="18773"/>
                    <a:pt x="20639" y="19192"/>
                    <a:pt x="19511" y="19325"/>
                  </a:cubicBezTo>
                  <a:cubicBezTo>
                    <a:pt x="14468" y="19918"/>
                    <a:pt x="10136" y="20103"/>
                    <a:pt x="4555" y="20396"/>
                  </a:cubicBezTo>
                  <a:lnTo>
                    <a:pt x="0" y="1395"/>
                  </a:lnTo>
                  <a:cubicBezTo>
                    <a:pt x="-1" y="1390"/>
                    <a:pt x="11" y="1384"/>
                    <a:pt x="20" y="1383"/>
                  </a:cubicBezTo>
                  <a:close/>
                </a:path>
              </a:pathLst>
            </a:custGeom>
            <a:solidFill>
              <a:srgbClr val="60758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12" name="Shape 15612"/>
            <p:cNvSpPr/>
            <p:nvPr/>
          </p:nvSpPr>
          <p:spPr>
            <a:xfrm>
              <a:off x="1562100" y="901700"/>
              <a:ext cx="218856" cy="5405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0" h="20270" extrusionOk="0">
                  <a:moveTo>
                    <a:pt x="21180" y="1413"/>
                  </a:moveTo>
                  <a:cubicBezTo>
                    <a:pt x="11862" y="553"/>
                    <a:pt x="8762" y="-1330"/>
                    <a:pt x="7135" y="1503"/>
                  </a:cubicBezTo>
                  <a:cubicBezTo>
                    <a:pt x="5432" y="4468"/>
                    <a:pt x="2077" y="11276"/>
                    <a:pt x="107" y="17344"/>
                  </a:cubicBezTo>
                  <a:cubicBezTo>
                    <a:pt x="-399" y="18899"/>
                    <a:pt x="975" y="19132"/>
                    <a:pt x="2330" y="19267"/>
                  </a:cubicBezTo>
                  <a:cubicBezTo>
                    <a:pt x="7153" y="19752"/>
                    <a:pt x="11311" y="19990"/>
                    <a:pt x="16662" y="20270"/>
                  </a:cubicBezTo>
                  <a:lnTo>
                    <a:pt x="21200" y="1426"/>
                  </a:lnTo>
                  <a:cubicBezTo>
                    <a:pt x="21201" y="1420"/>
                    <a:pt x="21187" y="1414"/>
                    <a:pt x="21180" y="1413"/>
                  </a:cubicBezTo>
                  <a:close/>
                </a:path>
              </a:pathLst>
            </a:custGeom>
            <a:solidFill>
              <a:srgbClr val="60758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13" name="Shape 15613"/>
            <p:cNvSpPr/>
            <p:nvPr/>
          </p:nvSpPr>
          <p:spPr>
            <a:xfrm>
              <a:off x="1638300" y="812800"/>
              <a:ext cx="497198" cy="634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59" h="21466" extrusionOk="0">
                  <a:moveTo>
                    <a:pt x="2042" y="21062"/>
                  </a:moveTo>
                  <a:cubicBezTo>
                    <a:pt x="3379" y="17783"/>
                    <a:pt x="2606" y="16817"/>
                    <a:pt x="855" y="13243"/>
                  </a:cubicBezTo>
                  <a:cubicBezTo>
                    <a:pt x="-931" y="9599"/>
                    <a:pt x="2693" y="7649"/>
                    <a:pt x="0" y="3138"/>
                  </a:cubicBezTo>
                  <a:cubicBezTo>
                    <a:pt x="2386" y="1836"/>
                    <a:pt x="5469" y="1309"/>
                    <a:pt x="7326" y="22"/>
                  </a:cubicBezTo>
                  <a:cubicBezTo>
                    <a:pt x="8207" y="681"/>
                    <a:pt x="8834" y="832"/>
                    <a:pt x="9832" y="832"/>
                  </a:cubicBezTo>
                  <a:cubicBezTo>
                    <a:pt x="10831" y="832"/>
                    <a:pt x="11490" y="659"/>
                    <a:pt x="12371" y="0"/>
                  </a:cubicBezTo>
                  <a:cubicBezTo>
                    <a:pt x="13744" y="952"/>
                    <a:pt x="17262" y="1754"/>
                    <a:pt x="19759" y="3138"/>
                  </a:cubicBezTo>
                  <a:cubicBezTo>
                    <a:pt x="17192" y="7768"/>
                    <a:pt x="20669" y="8530"/>
                    <a:pt x="18903" y="13243"/>
                  </a:cubicBezTo>
                  <a:cubicBezTo>
                    <a:pt x="17554" y="16842"/>
                    <a:pt x="15452" y="17041"/>
                    <a:pt x="17414" y="21106"/>
                  </a:cubicBezTo>
                  <a:cubicBezTo>
                    <a:pt x="12640" y="21600"/>
                    <a:pt x="6776" y="21585"/>
                    <a:pt x="2042" y="21062"/>
                  </a:cubicBezTo>
                  <a:close/>
                </a:path>
              </a:pathLst>
            </a:custGeom>
            <a:solidFill>
              <a:srgbClr val="7C93A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14" name="Shape 15614"/>
            <p:cNvSpPr/>
            <p:nvPr/>
          </p:nvSpPr>
          <p:spPr>
            <a:xfrm>
              <a:off x="1765300" y="812800"/>
              <a:ext cx="247887" cy="4988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90" y="1422"/>
                  </a:moveTo>
                  <a:lnTo>
                    <a:pt x="0" y="7879"/>
                  </a:lnTo>
                  <a:lnTo>
                    <a:pt x="10877" y="21600"/>
                  </a:lnTo>
                  <a:lnTo>
                    <a:pt x="21600" y="7879"/>
                  </a:lnTo>
                  <a:lnTo>
                    <a:pt x="20933" y="1244"/>
                  </a:lnTo>
                  <a:lnTo>
                    <a:pt x="16365" y="0"/>
                  </a:lnTo>
                  <a:lnTo>
                    <a:pt x="5305" y="28"/>
                  </a:lnTo>
                  <a:cubicBezTo>
                    <a:pt x="5305" y="28"/>
                    <a:pt x="490" y="1422"/>
                    <a:pt x="490" y="142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15" name="Shape 15615"/>
            <p:cNvSpPr/>
            <p:nvPr/>
          </p:nvSpPr>
          <p:spPr>
            <a:xfrm>
              <a:off x="1828800" y="711200"/>
              <a:ext cx="124678" cy="1774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BB89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16" name="Shape 15616"/>
            <p:cNvSpPr/>
            <p:nvPr/>
          </p:nvSpPr>
          <p:spPr>
            <a:xfrm>
              <a:off x="1790700" y="812800"/>
              <a:ext cx="100372" cy="1874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28" y="0"/>
                  </a:moveTo>
                  <a:lnTo>
                    <a:pt x="21600" y="7764"/>
                  </a:lnTo>
                  <a:lnTo>
                    <a:pt x="11940" y="21600"/>
                  </a:lnTo>
                  <a:lnTo>
                    <a:pt x="0" y="2852"/>
                  </a:lnTo>
                  <a:cubicBezTo>
                    <a:pt x="0" y="2852"/>
                    <a:pt x="8028" y="0"/>
                    <a:pt x="8028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17" name="Shape 15617"/>
            <p:cNvSpPr/>
            <p:nvPr/>
          </p:nvSpPr>
          <p:spPr>
            <a:xfrm>
              <a:off x="1701800" y="838200"/>
              <a:ext cx="189911" cy="478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230" y="0"/>
                  </a:moveTo>
                  <a:lnTo>
                    <a:pt x="21600" y="21600"/>
                  </a:lnTo>
                  <a:lnTo>
                    <a:pt x="2881" y="9750"/>
                  </a:lnTo>
                  <a:lnTo>
                    <a:pt x="5340" y="7682"/>
                  </a:lnTo>
                  <a:lnTo>
                    <a:pt x="0" y="5991"/>
                  </a:lnTo>
                  <a:lnTo>
                    <a:pt x="7250" y="651"/>
                  </a:lnTo>
                  <a:cubicBezTo>
                    <a:pt x="7250" y="651"/>
                    <a:pt x="10230" y="0"/>
                    <a:pt x="10230" y="0"/>
                  </a:cubicBezTo>
                  <a:close/>
                </a:path>
              </a:pathLst>
            </a:custGeom>
            <a:solidFill>
              <a:srgbClr val="60758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18" name="Shape 15618"/>
            <p:cNvSpPr/>
            <p:nvPr/>
          </p:nvSpPr>
          <p:spPr>
            <a:xfrm>
              <a:off x="1892300" y="812800"/>
              <a:ext cx="101180" cy="188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636" y="0"/>
                  </a:moveTo>
                  <a:lnTo>
                    <a:pt x="0" y="7812"/>
                  </a:lnTo>
                  <a:lnTo>
                    <a:pt x="9583" y="21600"/>
                  </a:lnTo>
                  <a:lnTo>
                    <a:pt x="21600" y="2843"/>
                  </a:lnTo>
                  <a:cubicBezTo>
                    <a:pt x="21600" y="2843"/>
                    <a:pt x="13636" y="0"/>
                    <a:pt x="13636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19" name="Shape 15619"/>
            <p:cNvSpPr/>
            <p:nvPr/>
          </p:nvSpPr>
          <p:spPr>
            <a:xfrm>
              <a:off x="1790700" y="812800"/>
              <a:ext cx="100360" cy="157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30" y="0"/>
                  </a:moveTo>
                  <a:lnTo>
                    <a:pt x="21600" y="9225"/>
                  </a:lnTo>
                  <a:lnTo>
                    <a:pt x="11733" y="21600"/>
                  </a:lnTo>
                  <a:lnTo>
                    <a:pt x="0" y="3389"/>
                  </a:lnTo>
                  <a:cubicBezTo>
                    <a:pt x="0" y="3389"/>
                    <a:pt x="8030" y="0"/>
                    <a:pt x="8030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20" name="Shape 15620"/>
            <p:cNvSpPr/>
            <p:nvPr/>
          </p:nvSpPr>
          <p:spPr>
            <a:xfrm>
              <a:off x="1714500" y="838200"/>
              <a:ext cx="171456" cy="4783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006" y="0"/>
                  </a:moveTo>
                  <a:lnTo>
                    <a:pt x="21600" y="21600"/>
                  </a:lnTo>
                  <a:lnTo>
                    <a:pt x="2882" y="8805"/>
                  </a:lnTo>
                  <a:lnTo>
                    <a:pt x="5986" y="7216"/>
                  </a:lnTo>
                  <a:lnTo>
                    <a:pt x="0" y="5547"/>
                  </a:lnTo>
                  <a:lnTo>
                    <a:pt x="5705" y="651"/>
                  </a:lnTo>
                  <a:cubicBezTo>
                    <a:pt x="5705" y="651"/>
                    <a:pt x="9006" y="0"/>
                    <a:pt x="9006" y="0"/>
                  </a:cubicBezTo>
                  <a:close/>
                </a:path>
              </a:pathLst>
            </a:custGeom>
            <a:solidFill>
              <a:srgbClr val="7C93A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21" name="Shape 15621"/>
            <p:cNvSpPr/>
            <p:nvPr/>
          </p:nvSpPr>
          <p:spPr>
            <a:xfrm>
              <a:off x="1892300" y="838200"/>
              <a:ext cx="189938" cy="4793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46" y="0"/>
                  </a:moveTo>
                  <a:lnTo>
                    <a:pt x="0" y="21600"/>
                  </a:lnTo>
                  <a:lnTo>
                    <a:pt x="18717" y="9775"/>
                  </a:lnTo>
                  <a:lnTo>
                    <a:pt x="16259" y="7711"/>
                  </a:lnTo>
                  <a:lnTo>
                    <a:pt x="21600" y="6024"/>
                  </a:lnTo>
                  <a:lnTo>
                    <a:pt x="15865" y="773"/>
                  </a:lnTo>
                  <a:cubicBezTo>
                    <a:pt x="15865" y="773"/>
                    <a:pt x="11646" y="0"/>
                    <a:pt x="11646" y="0"/>
                  </a:cubicBezTo>
                  <a:close/>
                </a:path>
              </a:pathLst>
            </a:custGeom>
            <a:solidFill>
              <a:srgbClr val="60758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22" name="Shape 15622"/>
            <p:cNvSpPr/>
            <p:nvPr/>
          </p:nvSpPr>
          <p:spPr>
            <a:xfrm>
              <a:off x="1892300" y="838200"/>
              <a:ext cx="171468" cy="4793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00" y="0"/>
                  </a:moveTo>
                  <a:lnTo>
                    <a:pt x="0" y="21600"/>
                  </a:lnTo>
                  <a:lnTo>
                    <a:pt x="18718" y="8832"/>
                  </a:lnTo>
                  <a:lnTo>
                    <a:pt x="15614" y="7246"/>
                  </a:lnTo>
                  <a:lnTo>
                    <a:pt x="21600" y="5581"/>
                  </a:lnTo>
                  <a:lnTo>
                    <a:pt x="17574" y="773"/>
                  </a:lnTo>
                  <a:cubicBezTo>
                    <a:pt x="17574" y="773"/>
                    <a:pt x="12900" y="0"/>
                    <a:pt x="12900" y="0"/>
                  </a:cubicBezTo>
                  <a:close/>
                </a:path>
              </a:pathLst>
            </a:custGeom>
            <a:solidFill>
              <a:srgbClr val="7C93A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23" name="Shape 15623"/>
            <p:cNvSpPr/>
            <p:nvPr/>
          </p:nvSpPr>
          <p:spPr>
            <a:xfrm>
              <a:off x="1892300" y="812800"/>
              <a:ext cx="101180" cy="1584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636" y="0"/>
                  </a:moveTo>
                  <a:lnTo>
                    <a:pt x="0" y="9276"/>
                  </a:lnTo>
                  <a:lnTo>
                    <a:pt x="9790" y="21600"/>
                  </a:lnTo>
                  <a:lnTo>
                    <a:pt x="21600" y="3374"/>
                  </a:lnTo>
                  <a:cubicBezTo>
                    <a:pt x="21600" y="3374"/>
                    <a:pt x="13636" y="0"/>
                    <a:pt x="13636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24" name="Shape 15624"/>
            <p:cNvSpPr/>
            <p:nvPr/>
          </p:nvSpPr>
          <p:spPr>
            <a:xfrm>
              <a:off x="1854200" y="889000"/>
              <a:ext cx="81726" cy="4324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123" y="6824"/>
                  </a:moveTo>
                  <a:cubicBezTo>
                    <a:pt x="18180" y="6061"/>
                    <a:pt x="18375" y="5279"/>
                    <a:pt x="16253" y="4393"/>
                  </a:cubicBezTo>
                  <a:lnTo>
                    <a:pt x="18353" y="3555"/>
                  </a:lnTo>
                  <a:lnTo>
                    <a:pt x="10590" y="0"/>
                  </a:lnTo>
                  <a:lnTo>
                    <a:pt x="2959" y="3497"/>
                  </a:lnTo>
                  <a:lnTo>
                    <a:pt x="5194" y="4393"/>
                  </a:lnTo>
                  <a:cubicBezTo>
                    <a:pt x="3074" y="5279"/>
                    <a:pt x="3270" y="6061"/>
                    <a:pt x="5324" y="6825"/>
                  </a:cubicBezTo>
                  <a:lnTo>
                    <a:pt x="0" y="16800"/>
                  </a:lnTo>
                  <a:lnTo>
                    <a:pt x="10590" y="21600"/>
                  </a:lnTo>
                  <a:lnTo>
                    <a:pt x="21600" y="16800"/>
                  </a:lnTo>
                  <a:cubicBezTo>
                    <a:pt x="21600" y="16800"/>
                    <a:pt x="16123" y="6824"/>
                    <a:pt x="16123" y="6824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25" name="Shape 15625"/>
            <p:cNvSpPr/>
            <p:nvPr/>
          </p:nvSpPr>
          <p:spPr>
            <a:xfrm>
              <a:off x="1879600" y="1308100"/>
              <a:ext cx="16438" cy="1394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8" extrusionOk="0">
                  <a:moveTo>
                    <a:pt x="0" y="21595"/>
                  </a:moveTo>
                  <a:cubicBezTo>
                    <a:pt x="1399" y="16157"/>
                    <a:pt x="4869" y="9693"/>
                    <a:pt x="10517" y="0"/>
                  </a:cubicBezTo>
                  <a:cubicBezTo>
                    <a:pt x="16147" y="9694"/>
                    <a:pt x="19898" y="16161"/>
                    <a:pt x="21600" y="21595"/>
                  </a:cubicBezTo>
                  <a:cubicBezTo>
                    <a:pt x="14392" y="21600"/>
                    <a:pt x="7206" y="21599"/>
                    <a:pt x="0" y="21595"/>
                  </a:cubicBezTo>
                  <a:close/>
                </a:path>
              </a:pathLst>
            </a:custGeom>
            <a:solidFill>
              <a:srgbClr val="60758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26" name="Shape 15626"/>
            <p:cNvSpPr/>
            <p:nvPr/>
          </p:nvSpPr>
          <p:spPr>
            <a:xfrm>
              <a:off x="2031999" y="596899"/>
              <a:ext cx="48253" cy="92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55" h="20529" extrusionOk="0">
                  <a:moveTo>
                    <a:pt x="13501" y="58"/>
                  </a:moveTo>
                  <a:cubicBezTo>
                    <a:pt x="18238" y="652"/>
                    <a:pt x="20276" y="5707"/>
                    <a:pt x="18058" y="11338"/>
                  </a:cubicBezTo>
                  <a:cubicBezTo>
                    <a:pt x="15841" y="16976"/>
                    <a:pt x="10193" y="21065"/>
                    <a:pt x="5456" y="20472"/>
                  </a:cubicBezTo>
                  <a:cubicBezTo>
                    <a:pt x="714" y="19877"/>
                    <a:pt x="-1324" y="14823"/>
                    <a:pt x="900" y="9186"/>
                  </a:cubicBezTo>
                  <a:cubicBezTo>
                    <a:pt x="3117" y="3553"/>
                    <a:pt x="8759" y="-535"/>
                    <a:pt x="13501" y="58"/>
                  </a:cubicBezTo>
                  <a:close/>
                </a:path>
              </a:pathLst>
            </a:custGeom>
            <a:solidFill>
              <a:srgbClr val="F6D4B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27" name="Shape 15627"/>
            <p:cNvSpPr/>
            <p:nvPr/>
          </p:nvSpPr>
          <p:spPr>
            <a:xfrm>
              <a:off x="1689099" y="431799"/>
              <a:ext cx="407467" cy="3735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4" h="20815" extrusionOk="0">
                  <a:moveTo>
                    <a:pt x="20471" y="9382"/>
                  </a:moveTo>
                  <a:cubicBezTo>
                    <a:pt x="20343" y="9320"/>
                    <a:pt x="20205" y="9297"/>
                    <a:pt x="20063" y="9305"/>
                  </a:cubicBezTo>
                  <a:cubicBezTo>
                    <a:pt x="19783" y="10928"/>
                    <a:pt x="19284" y="12150"/>
                    <a:pt x="18819" y="12504"/>
                  </a:cubicBezTo>
                  <a:cubicBezTo>
                    <a:pt x="18823" y="12478"/>
                    <a:pt x="18827" y="12453"/>
                    <a:pt x="18831" y="12427"/>
                  </a:cubicBezTo>
                  <a:cubicBezTo>
                    <a:pt x="18994" y="11404"/>
                    <a:pt x="19088" y="10531"/>
                    <a:pt x="19122" y="9778"/>
                  </a:cubicBezTo>
                  <a:cubicBezTo>
                    <a:pt x="19372" y="4342"/>
                    <a:pt x="16534" y="5183"/>
                    <a:pt x="14497" y="1290"/>
                  </a:cubicBezTo>
                  <a:cubicBezTo>
                    <a:pt x="13732" y="-664"/>
                    <a:pt x="10814" y="-785"/>
                    <a:pt x="8836" y="3668"/>
                  </a:cubicBezTo>
                  <a:cubicBezTo>
                    <a:pt x="7016" y="7763"/>
                    <a:pt x="6277" y="8973"/>
                    <a:pt x="3857" y="7891"/>
                  </a:cubicBezTo>
                  <a:cubicBezTo>
                    <a:pt x="2240" y="7169"/>
                    <a:pt x="1910" y="8284"/>
                    <a:pt x="1999" y="9748"/>
                  </a:cubicBezTo>
                  <a:cubicBezTo>
                    <a:pt x="2044" y="10474"/>
                    <a:pt x="2191" y="11286"/>
                    <a:pt x="2337" y="12003"/>
                  </a:cubicBezTo>
                  <a:cubicBezTo>
                    <a:pt x="2228" y="11854"/>
                    <a:pt x="2127" y="11706"/>
                    <a:pt x="2030" y="11558"/>
                  </a:cubicBezTo>
                  <a:cubicBezTo>
                    <a:pt x="1532" y="10799"/>
                    <a:pt x="1192" y="10049"/>
                    <a:pt x="972" y="9304"/>
                  </a:cubicBezTo>
                  <a:cubicBezTo>
                    <a:pt x="872" y="9312"/>
                    <a:pt x="775" y="9338"/>
                    <a:pt x="683" y="9382"/>
                  </a:cubicBezTo>
                  <a:cubicBezTo>
                    <a:pt x="-66" y="9745"/>
                    <a:pt x="-223" y="11221"/>
                    <a:pt x="333" y="12680"/>
                  </a:cubicBezTo>
                  <a:cubicBezTo>
                    <a:pt x="890" y="14138"/>
                    <a:pt x="1949" y="15027"/>
                    <a:pt x="2699" y="14665"/>
                  </a:cubicBezTo>
                  <a:cubicBezTo>
                    <a:pt x="2884" y="14575"/>
                    <a:pt x="3032" y="14418"/>
                    <a:pt x="3143" y="14209"/>
                  </a:cubicBezTo>
                  <a:cubicBezTo>
                    <a:pt x="5262" y="18223"/>
                    <a:pt x="8734" y="20815"/>
                    <a:pt x="10581" y="20815"/>
                  </a:cubicBezTo>
                  <a:cubicBezTo>
                    <a:pt x="12426" y="20815"/>
                    <a:pt x="15897" y="18229"/>
                    <a:pt x="18017" y="14220"/>
                  </a:cubicBezTo>
                  <a:cubicBezTo>
                    <a:pt x="18127" y="14422"/>
                    <a:pt x="18273" y="14577"/>
                    <a:pt x="18455" y="14665"/>
                  </a:cubicBezTo>
                  <a:cubicBezTo>
                    <a:pt x="19205" y="15027"/>
                    <a:pt x="20264" y="14138"/>
                    <a:pt x="20821" y="12680"/>
                  </a:cubicBezTo>
                  <a:cubicBezTo>
                    <a:pt x="21377" y="11221"/>
                    <a:pt x="21221" y="9745"/>
                    <a:pt x="20471" y="9382"/>
                  </a:cubicBezTo>
                  <a:close/>
                </a:path>
              </a:pathLst>
            </a:custGeom>
            <a:solidFill>
              <a:srgbClr val="F8DECC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28" name="Shape 15628"/>
            <p:cNvSpPr/>
            <p:nvPr/>
          </p:nvSpPr>
          <p:spPr>
            <a:xfrm>
              <a:off x="1752600" y="571499"/>
              <a:ext cx="270916" cy="973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2" h="21248" extrusionOk="0">
                  <a:moveTo>
                    <a:pt x="5305" y="144"/>
                  </a:moveTo>
                  <a:cubicBezTo>
                    <a:pt x="3489" y="-121"/>
                    <a:pt x="1083" y="506"/>
                    <a:pt x="639" y="924"/>
                  </a:cubicBezTo>
                  <a:cubicBezTo>
                    <a:pt x="68" y="1466"/>
                    <a:pt x="51" y="1605"/>
                    <a:pt x="10" y="2879"/>
                  </a:cubicBezTo>
                  <a:cubicBezTo>
                    <a:pt x="-29" y="4150"/>
                    <a:pt x="31" y="5247"/>
                    <a:pt x="359" y="5572"/>
                  </a:cubicBezTo>
                  <a:cubicBezTo>
                    <a:pt x="810" y="6016"/>
                    <a:pt x="795" y="7721"/>
                    <a:pt x="1043" y="12609"/>
                  </a:cubicBezTo>
                  <a:cubicBezTo>
                    <a:pt x="1265" y="17060"/>
                    <a:pt x="1890" y="20575"/>
                    <a:pt x="4741" y="21197"/>
                  </a:cubicBezTo>
                  <a:cubicBezTo>
                    <a:pt x="4886" y="21231"/>
                    <a:pt x="5027" y="21244"/>
                    <a:pt x="5165" y="21248"/>
                  </a:cubicBezTo>
                  <a:lnTo>
                    <a:pt x="5174" y="20006"/>
                  </a:lnTo>
                  <a:cubicBezTo>
                    <a:pt x="3864" y="20035"/>
                    <a:pt x="2407" y="18677"/>
                    <a:pt x="1917" y="15901"/>
                  </a:cubicBezTo>
                  <a:cubicBezTo>
                    <a:pt x="1228" y="12006"/>
                    <a:pt x="1132" y="4138"/>
                    <a:pt x="2091" y="2489"/>
                  </a:cubicBezTo>
                  <a:cubicBezTo>
                    <a:pt x="2505" y="1778"/>
                    <a:pt x="3878" y="1286"/>
                    <a:pt x="5298" y="1464"/>
                  </a:cubicBezTo>
                  <a:cubicBezTo>
                    <a:pt x="5298" y="1464"/>
                    <a:pt x="5305" y="144"/>
                    <a:pt x="5305" y="144"/>
                  </a:cubicBezTo>
                  <a:close/>
                  <a:moveTo>
                    <a:pt x="10766" y="2662"/>
                  </a:moveTo>
                  <a:cubicBezTo>
                    <a:pt x="10134" y="2704"/>
                    <a:pt x="7548" y="659"/>
                    <a:pt x="5709" y="224"/>
                  </a:cubicBezTo>
                  <a:cubicBezTo>
                    <a:pt x="5578" y="191"/>
                    <a:pt x="5444" y="163"/>
                    <a:pt x="5305" y="144"/>
                  </a:cubicBezTo>
                  <a:lnTo>
                    <a:pt x="5298" y="1464"/>
                  </a:lnTo>
                  <a:cubicBezTo>
                    <a:pt x="6793" y="1651"/>
                    <a:pt x="8341" y="2579"/>
                    <a:pt x="8871" y="4768"/>
                  </a:cubicBezTo>
                  <a:cubicBezTo>
                    <a:pt x="9742" y="8357"/>
                    <a:pt x="8178" y="17135"/>
                    <a:pt x="6764" y="19090"/>
                  </a:cubicBezTo>
                  <a:cubicBezTo>
                    <a:pt x="6335" y="19683"/>
                    <a:pt x="5769" y="19989"/>
                    <a:pt x="5174" y="20006"/>
                  </a:cubicBezTo>
                  <a:lnTo>
                    <a:pt x="5165" y="21248"/>
                  </a:lnTo>
                  <a:cubicBezTo>
                    <a:pt x="7641" y="21258"/>
                    <a:pt x="8556" y="16364"/>
                    <a:pt x="8861" y="14731"/>
                  </a:cubicBezTo>
                  <a:cubicBezTo>
                    <a:pt x="9437" y="11659"/>
                    <a:pt x="9318" y="7422"/>
                    <a:pt x="10735" y="7415"/>
                  </a:cubicBezTo>
                  <a:cubicBezTo>
                    <a:pt x="12150" y="7405"/>
                    <a:pt x="11965" y="11564"/>
                    <a:pt x="12471" y="14634"/>
                  </a:cubicBezTo>
                  <a:cubicBezTo>
                    <a:pt x="12744" y="16289"/>
                    <a:pt x="13547" y="21372"/>
                    <a:pt x="16116" y="21173"/>
                  </a:cubicBezTo>
                  <a:lnTo>
                    <a:pt x="16123" y="19935"/>
                  </a:lnTo>
                  <a:cubicBezTo>
                    <a:pt x="15490" y="19963"/>
                    <a:pt x="14887" y="19664"/>
                    <a:pt x="14446" y="19041"/>
                  </a:cubicBezTo>
                  <a:cubicBezTo>
                    <a:pt x="13076" y="17104"/>
                    <a:pt x="11705" y="8348"/>
                    <a:pt x="12657" y="4748"/>
                  </a:cubicBezTo>
                  <a:cubicBezTo>
                    <a:pt x="13229" y="2574"/>
                    <a:pt x="14766" y="1624"/>
                    <a:pt x="16248" y="1406"/>
                  </a:cubicBezTo>
                  <a:lnTo>
                    <a:pt x="16255" y="88"/>
                  </a:lnTo>
                  <a:cubicBezTo>
                    <a:pt x="16142" y="105"/>
                    <a:pt x="16030" y="128"/>
                    <a:pt x="15921" y="156"/>
                  </a:cubicBezTo>
                  <a:cubicBezTo>
                    <a:pt x="14265" y="569"/>
                    <a:pt x="12255" y="2556"/>
                    <a:pt x="10766" y="2662"/>
                  </a:cubicBezTo>
                  <a:close/>
                  <a:moveTo>
                    <a:pt x="16116" y="21173"/>
                  </a:moveTo>
                  <a:cubicBezTo>
                    <a:pt x="16215" y="21166"/>
                    <a:pt x="16318" y="21148"/>
                    <a:pt x="16423" y="21125"/>
                  </a:cubicBezTo>
                  <a:cubicBezTo>
                    <a:pt x="19286" y="20468"/>
                    <a:pt x="19992" y="16941"/>
                    <a:pt x="20313" y="12488"/>
                  </a:cubicBezTo>
                  <a:cubicBezTo>
                    <a:pt x="20667" y="7595"/>
                    <a:pt x="20690" y="5893"/>
                    <a:pt x="21151" y="5444"/>
                  </a:cubicBezTo>
                  <a:cubicBezTo>
                    <a:pt x="21489" y="5110"/>
                    <a:pt x="21571" y="4017"/>
                    <a:pt x="21561" y="2741"/>
                  </a:cubicBezTo>
                  <a:cubicBezTo>
                    <a:pt x="21549" y="1471"/>
                    <a:pt x="21534" y="1333"/>
                    <a:pt x="20976" y="803"/>
                  </a:cubicBezTo>
                  <a:cubicBezTo>
                    <a:pt x="20534" y="379"/>
                    <a:pt x="18089" y="-228"/>
                    <a:pt x="16255" y="88"/>
                  </a:cubicBezTo>
                  <a:lnTo>
                    <a:pt x="16248" y="1406"/>
                  </a:lnTo>
                  <a:cubicBezTo>
                    <a:pt x="17693" y="1190"/>
                    <a:pt x="19086" y="1666"/>
                    <a:pt x="19490" y="2383"/>
                  </a:cubicBezTo>
                  <a:cubicBezTo>
                    <a:pt x="20409" y="4014"/>
                    <a:pt x="20141" y="11890"/>
                    <a:pt x="19366" y="15791"/>
                  </a:cubicBezTo>
                  <a:cubicBezTo>
                    <a:pt x="18828" y="18500"/>
                    <a:pt x="17405" y="19877"/>
                    <a:pt x="16123" y="19935"/>
                  </a:cubicBezTo>
                  <a:cubicBezTo>
                    <a:pt x="16123" y="19935"/>
                    <a:pt x="16116" y="21173"/>
                    <a:pt x="16116" y="21173"/>
                  </a:cubicBezTo>
                  <a:close/>
                </a:path>
              </a:pathLst>
            </a:custGeom>
            <a:solidFill>
              <a:srgbClr val="89C75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29" name="Shape 15629"/>
            <p:cNvSpPr/>
            <p:nvPr/>
          </p:nvSpPr>
          <p:spPr>
            <a:xfrm>
              <a:off x="1447800" y="1333500"/>
              <a:ext cx="312928" cy="6569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4" h="20466" extrusionOk="0">
                  <a:moveTo>
                    <a:pt x="21218" y="17133"/>
                  </a:moveTo>
                  <a:cubicBezTo>
                    <a:pt x="19442" y="10676"/>
                    <a:pt x="17748" y="4029"/>
                    <a:pt x="16375" y="1225"/>
                  </a:cubicBezTo>
                  <a:cubicBezTo>
                    <a:pt x="15220" y="-1134"/>
                    <a:pt x="6371" y="517"/>
                    <a:pt x="17" y="1213"/>
                  </a:cubicBezTo>
                  <a:lnTo>
                    <a:pt x="0" y="1225"/>
                  </a:lnTo>
                  <a:lnTo>
                    <a:pt x="3909" y="20466"/>
                  </a:lnTo>
                  <a:cubicBezTo>
                    <a:pt x="8699" y="20169"/>
                    <a:pt x="12416" y="19982"/>
                    <a:pt x="16744" y="19382"/>
                  </a:cubicBezTo>
                  <a:cubicBezTo>
                    <a:pt x="17712" y="19247"/>
                    <a:pt x="21600" y="18525"/>
                    <a:pt x="21218" y="17133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30" name="Shape 15630"/>
            <p:cNvSpPr/>
            <p:nvPr/>
          </p:nvSpPr>
          <p:spPr>
            <a:xfrm>
              <a:off x="863599" y="1320799"/>
              <a:ext cx="303791" cy="667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0" h="20237" extrusionOk="0">
                  <a:moveTo>
                    <a:pt x="4935" y="1453"/>
                  </a:moveTo>
                  <a:cubicBezTo>
                    <a:pt x="3429" y="4402"/>
                    <a:pt x="1779" y="10862"/>
                    <a:pt x="37" y="16896"/>
                  </a:cubicBezTo>
                  <a:cubicBezTo>
                    <a:pt x="-410" y="18441"/>
                    <a:pt x="3291" y="19105"/>
                    <a:pt x="4490" y="19241"/>
                  </a:cubicBezTo>
                  <a:cubicBezTo>
                    <a:pt x="8758" y="19722"/>
                    <a:pt x="12438" y="19959"/>
                    <a:pt x="17174" y="20237"/>
                  </a:cubicBezTo>
                  <a:lnTo>
                    <a:pt x="21190" y="1500"/>
                  </a:lnTo>
                  <a:lnTo>
                    <a:pt x="21173" y="1488"/>
                  </a:lnTo>
                  <a:cubicBezTo>
                    <a:pt x="12926" y="632"/>
                    <a:pt x="6374" y="-1363"/>
                    <a:pt x="4935" y="1453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31" name="Shape 15631"/>
            <p:cNvSpPr/>
            <p:nvPr/>
          </p:nvSpPr>
          <p:spPr>
            <a:xfrm>
              <a:off x="927100" y="1219200"/>
              <a:ext cx="755361" cy="7792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72" extrusionOk="0">
                  <a:moveTo>
                    <a:pt x="2349" y="20774"/>
                  </a:moveTo>
                  <a:cubicBezTo>
                    <a:pt x="3273" y="18220"/>
                    <a:pt x="1165" y="6261"/>
                    <a:pt x="0" y="4061"/>
                  </a:cubicBezTo>
                  <a:cubicBezTo>
                    <a:pt x="662" y="1804"/>
                    <a:pt x="6829" y="1305"/>
                    <a:pt x="8470" y="22"/>
                  </a:cubicBezTo>
                  <a:cubicBezTo>
                    <a:pt x="9249" y="679"/>
                    <a:pt x="9804" y="828"/>
                    <a:pt x="10687" y="828"/>
                  </a:cubicBezTo>
                  <a:cubicBezTo>
                    <a:pt x="11570" y="828"/>
                    <a:pt x="12153" y="657"/>
                    <a:pt x="12931" y="0"/>
                  </a:cubicBezTo>
                  <a:cubicBezTo>
                    <a:pt x="14146" y="949"/>
                    <a:pt x="20512" y="1690"/>
                    <a:pt x="21600" y="3948"/>
                  </a:cubicBezTo>
                  <a:cubicBezTo>
                    <a:pt x="20361" y="6467"/>
                    <a:pt x="18088" y="18465"/>
                    <a:pt x="19072" y="20763"/>
                  </a:cubicBezTo>
                  <a:cubicBezTo>
                    <a:pt x="14925" y="21544"/>
                    <a:pt x="6615" y="21600"/>
                    <a:pt x="2349" y="20774"/>
                  </a:cubicBezTo>
                  <a:close/>
                </a:path>
              </a:pathLst>
            </a:custGeom>
            <a:solidFill>
              <a:srgbClr val="5087B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32" name="Shape 15632"/>
            <p:cNvSpPr/>
            <p:nvPr/>
          </p:nvSpPr>
          <p:spPr>
            <a:xfrm>
              <a:off x="1295400" y="1828800"/>
              <a:ext cx="20192" cy="1713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8" extrusionOk="0">
                  <a:moveTo>
                    <a:pt x="0" y="21595"/>
                  </a:moveTo>
                  <a:cubicBezTo>
                    <a:pt x="1389" y="16158"/>
                    <a:pt x="4875" y="9692"/>
                    <a:pt x="10519" y="0"/>
                  </a:cubicBezTo>
                  <a:cubicBezTo>
                    <a:pt x="16161" y="9694"/>
                    <a:pt x="19906" y="16159"/>
                    <a:pt x="21600" y="21596"/>
                  </a:cubicBezTo>
                  <a:cubicBezTo>
                    <a:pt x="14398" y="21600"/>
                    <a:pt x="7212" y="21599"/>
                    <a:pt x="0" y="21595"/>
                  </a:cubicBezTo>
                  <a:close/>
                </a:path>
              </a:pathLst>
            </a:custGeom>
            <a:solidFill>
              <a:srgbClr val="A4C6E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33" name="Shape 15633"/>
            <p:cNvSpPr/>
            <p:nvPr/>
          </p:nvSpPr>
          <p:spPr>
            <a:xfrm>
              <a:off x="1143000" y="1219200"/>
              <a:ext cx="341173" cy="6099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58"/>
                  </a:moveTo>
                  <a:lnTo>
                    <a:pt x="1205" y="7879"/>
                  </a:lnTo>
                  <a:lnTo>
                    <a:pt x="10869" y="21600"/>
                  </a:lnTo>
                  <a:lnTo>
                    <a:pt x="20395" y="7879"/>
                  </a:lnTo>
                  <a:lnTo>
                    <a:pt x="21600" y="1658"/>
                  </a:lnTo>
                  <a:lnTo>
                    <a:pt x="16991" y="0"/>
                  </a:lnTo>
                  <a:lnTo>
                    <a:pt x="4610" y="0"/>
                  </a:lnTo>
                  <a:cubicBezTo>
                    <a:pt x="4610" y="0"/>
                    <a:pt x="0" y="1658"/>
                    <a:pt x="0" y="165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34" name="Shape 15634"/>
            <p:cNvSpPr/>
            <p:nvPr/>
          </p:nvSpPr>
          <p:spPr>
            <a:xfrm>
              <a:off x="1206500" y="1155700"/>
              <a:ext cx="193848" cy="1579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</a:path>
              </a:pathLst>
            </a:custGeom>
            <a:solidFill>
              <a:srgbClr val="DBB89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35" name="Shape 15635"/>
            <p:cNvSpPr/>
            <p:nvPr/>
          </p:nvSpPr>
          <p:spPr>
            <a:xfrm>
              <a:off x="1079500" y="673100"/>
              <a:ext cx="467551" cy="582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6" h="21600" extrusionOk="0">
                  <a:moveTo>
                    <a:pt x="10657" y="21600"/>
                  </a:moveTo>
                  <a:cubicBezTo>
                    <a:pt x="14127" y="21600"/>
                    <a:pt x="17338" y="18359"/>
                    <a:pt x="19033" y="14388"/>
                  </a:cubicBezTo>
                  <a:cubicBezTo>
                    <a:pt x="19132" y="14471"/>
                    <a:pt x="19243" y="14524"/>
                    <a:pt x="19367" y="14541"/>
                  </a:cubicBezTo>
                  <a:cubicBezTo>
                    <a:pt x="20058" y="14634"/>
                    <a:pt x="20849" y="13575"/>
                    <a:pt x="21134" y="12174"/>
                  </a:cubicBezTo>
                  <a:cubicBezTo>
                    <a:pt x="21418" y="10774"/>
                    <a:pt x="21089" y="9562"/>
                    <a:pt x="20399" y="9468"/>
                  </a:cubicBezTo>
                  <a:cubicBezTo>
                    <a:pt x="20350" y="9462"/>
                    <a:pt x="20301" y="9461"/>
                    <a:pt x="20251" y="9466"/>
                  </a:cubicBezTo>
                  <a:cubicBezTo>
                    <a:pt x="20590" y="4546"/>
                    <a:pt x="18093" y="0"/>
                    <a:pt x="10657" y="0"/>
                  </a:cubicBezTo>
                  <a:cubicBezTo>
                    <a:pt x="3214" y="0"/>
                    <a:pt x="719" y="4553"/>
                    <a:pt x="1063" y="9477"/>
                  </a:cubicBezTo>
                  <a:cubicBezTo>
                    <a:pt x="987" y="9462"/>
                    <a:pt x="912" y="9459"/>
                    <a:pt x="837" y="9468"/>
                  </a:cubicBezTo>
                  <a:cubicBezTo>
                    <a:pt x="147" y="9562"/>
                    <a:pt x="-182" y="10774"/>
                    <a:pt x="103" y="12174"/>
                  </a:cubicBezTo>
                  <a:cubicBezTo>
                    <a:pt x="388" y="13575"/>
                    <a:pt x="1178" y="14634"/>
                    <a:pt x="1869" y="14541"/>
                  </a:cubicBezTo>
                  <a:cubicBezTo>
                    <a:pt x="2016" y="14521"/>
                    <a:pt x="2146" y="14450"/>
                    <a:pt x="2259" y="14337"/>
                  </a:cubicBezTo>
                  <a:cubicBezTo>
                    <a:pt x="3946" y="18331"/>
                    <a:pt x="7172" y="21600"/>
                    <a:pt x="10657" y="21600"/>
                  </a:cubicBezTo>
                  <a:close/>
                </a:path>
              </a:pathLst>
            </a:custGeom>
            <a:solidFill>
              <a:srgbClr val="F6D4B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36" name="Shape 15636"/>
            <p:cNvSpPr/>
            <p:nvPr/>
          </p:nvSpPr>
          <p:spPr>
            <a:xfrm>
              <a:off x="1168400" y="1219200"/>
              <a:ext cx="143389" cy="2299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843"/>
                  </a:moveTo>
                  <a:lnTo>
                    <a:pt x="13332" y="21600"/>
                  </a:lnTo>
                  <a:lnTo>
                    <a:pt x="21600" y="7812"/>
                  </a:lnTo>
                  <a:lnTo>
                    <a:pt x="6872" y="0"/>
                  </a:lnTo>
                  <a:cubicBezTo>
                    <a:pt x="6872" y="0"/>
                    <a:pt x="0" y="2843"/>
                    <a:pt x="0" y="2843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37" name="Shape 15637"/>
            <p:cNvSpPr/>
            <p:nvPr/>
          </p:nvSpPr>
          <p:spPr>
            <a:xfrm>
              <a:off x="1308100" y="1219200"/>
              <a:ext cx="143391" cy="2299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30" y="0"/>
                  </a:moveTo>
                  <a:lnTo>
                    <a:pt x="0" y="7812"/>
                  </a:lnTo>
                  <a:lnTo>
                    <a:pt x="8268" y="21600"/>
                  </a:lnTo>
                  <a:lnTo>
                    <a:pt x="21600" y="2843"/>
                  </a:lnTo>
                  <a:cubicBezTo>
                    <a:pt x="21600" y="2843"/>
                    <a:pt x="14730" y="0"/>
                    <a:pt x="14730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38" name="Shape 15638"/>
            <p:cNvSpPr/>
            <p:nvPr/>
          </p:nvSpPr>
          <p:spPr>
            <a:xfrm>
              <a:off x="1104899" y="673099"/>
              <a:ext cx="423866" cy="317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25" h="21327" extrusionOk="0">
                  <a:moveTo>
                    <a:pt x="10462" y="0"/>
                  </a:moveTo>
                  <a:cubicBezTo>
                    <a:pt x="2373" y="0"/>
                    <a:pt x="-340" y="8237"/>
                    <a:pt x="33" y="17146"/>
                  </a:cubicBezTo>
                  <a:cubicBezTo>
                    <a:pt x="687" y="17368"/>
                    <a:pt x="1369" y="18997"/>
                    <a:pt x="1670" y="21117"/>
                  </a:cubicBezTo>
                  <a:cubicBezTo>
                    <a:pt x="2198" y="21600"/>
                    <a:pt x="2579" y="21318"/>
                    <a:pt x="2579" y="19523"/>
                  </a:cubicBezTo>
                  <a:cubicBezTo>
                    <a:pt x="2579" y="16116"/>
                    <a:pt x="2782" y="12965"/>
                    <a:pt x="3605" y="10847"/>
                  </a:cubicBezTo>
                  <a:cubicBezTo>
                    <a:pt x="5348" y="13295"/>
                    <a:pt x="9082" y="15560"/>
                    <a:pt x="12064" y="13910"/>
                  </a:cubicBezTo>
                  <a:cubicBezTo>
                    <a:pt x="10502" y="11935"/>
                    <a:pt x="11877" y="9949"/>
                    <a:pt x="12545" y="10026"/>
                  </a:cubicBezTo>
                  <a:cubicBezTo>
                    <a:pt x="13016" y="9719"/>
                    <a:pt x="14861" y="9894"/>
                    <a:pt x="18056" y="14339"/>
                  </a:cubicBezTo>
                  <a:cubicBezTo>
                    <a:pt x="18246" y="15920"/>
                    <a:pt x="18317" y="17693"/>
                    <a:pt x="18317" y="19523"/>
                  </a:cubicBezTo>
                  <a:cubicBezTo>
                    <a:pt x="18317" y="21246"/>
                    <a:pt x="18668" y="21575"/>
                    <a:pt x="19163" y="21172"/>
                  </a:cubicBezTo>
                  <a:cubicBezTo>
                    <a:pt x="19472" y="18933"/>
                    <a:pt x="20207" y="17230"/>
                    <a:pt x="20892" y="17126"/>
                  </a:cubicBezTo>
                  <a:cubicBezTo>
                    <a:pt x="21260" y="8224"/>
                    <a:pt x="18545" y="0"/>
                    <a:pt x="10462" y="0"/>
                  </a:cubicBezTo>
                  <a:close/>
                </a:path>
              </a:pathLst>
            </a:custGeom>
            <a:solidFill>
              <a:srgbClr val="2D384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39" name="Shape 15639"/>
            <p:cNvSpPr/>
            <p:nvPr/>
          </p:nvSpPr>
          <p:spPr>
            <a:xfrm>
              <a:off x="1168400" y="1219200"/>
              <a:ext cx="143389" cy="1937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375"/>
                  </a:moveTo>
                  <a:lnTo>
                    <a:pt x="13153" y="21600"/>
                  </a:lnTo>
                  <a:lnTo>
                    <a:pt x="21600" y="9274"/>
                  </a:lnTo>
                  <a:lnTo>
                    <a:pt x="6872" y="0"/>
                  </a:lnTo>
                  <a:cubicBezTo>
                    <a:pt x="6872" y="0"/>
                    <a:pt x="0" y="3375"/>
                    <a:pt x="0" y="337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40" name="Shape 15640"/>
            <p:cNvSpPr/>
            <p:nvPr/>
          </p:nvSpPr>
          <p:spPr>
            <a:xfrm>
              <a:off x="1308100" y="1219200"/>
              <a:ext cx="143391" cy="1937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30" y="0"/>
                  </a:moveTo>
                  <a:lnTo>
                    <a:pt x="0" y="9274"/>
                  </a:lnTo>
                  <a:lnTo>
                    <a:pt x="8447" y="21600"/>
                  </a:lnTo>
                  <a:lnTo>
                    <a:pt x="21600" y="3375"/>
                  </a:lnTo>
                  <a:cubicBezTo>
                    <a:pt x="21600" y="3375"/>
                    <a:pt x="14730" y="0"/>
                    <a:pt x="14730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41" name="Shape 15641"/>
            <p:cNvSpPr/>
            <p:nvPr/>
          </p:nvSpPr>
          <p:spPr>
            <a:xfrm>
              <a:off x="1257300" y="1308100"/>
              <a:ext cx="99932" cy="5288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124" y="6821"/>
                  </a:moveTo>
                  <a:cubicBezTo>
                    <a:pt x="18166" y="6061"/>
                    <a:pt x="18341" y="5281"/>
                    <a:pt x="16241" y="4399"/>
                  </a:cubicBezTo>
                  <a:lnTo>
                    <a:pt x="18356" y="3555"/>
                  </a:lnTo>
                  <a:lnTo>
                    <a:pt x="10593" y="0"/>
                  </a:lnTo>
                  <a:lnTo>
                    <a:pt x="2961" y="3498"/>
                  </a:lnTo>
                  <a:lnTo>
                    <a:pt x="5215" y="4399"/>
                  </a:lnTo>
                  <a:cubicBezTo>
                    <a:pt x="3112" y="5281"/>
                    <a:pt x="3289" y="6062"/>
                    <a:pt x="5333" y="6822"/>
                  </a:cubicBezTo>
                  <a:lnTo>
                    <a:pt x="0" y="16800"/>
                  </a:lnTo>
                  <a:lnTo>
                    <a:pt x="10593" y="21600"/>
                  </a:lnTo>
                  <a:lnTo>
                    <a:pt x="21600" y="16800"/>
                  </a:lnTo>
                  <a:cubicBezTo>
                    <a:pt x="21600" y="16800"/>
                    <a:pt x="16124" y="6821"/>
                    <a:pt x="16124" y="6821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42" name="Shape 15642"/>
            <p:cNvSpPr/>
            <p:nvPr/>
          </p:nvSpPr>
          <p:spPr>
            <a:xfrm>
              <a:off x="1079500" y="1244600"/>
              <a:ext cx="232242" cy="5817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734" y="615"/>
                  </a:moveTo>
                  <a:lnTo>
                    <a:pt x="0" y="5906"/>
                  </a:lnTo>
                  <a:lnTo>
                    <a:pt x="5341" y="7606"/>
                  </a:lnTo>
                  <a:lnTo>
                    <a:pt x="2882" y="9685"/>
                  </a:lnTo>
                  <a:lnTo>
                    <a:pt x="21600" y="21600"/>
                  </a:lnTo>
                  <a:lnTo>
                    <a:pt x="8264" y="0"/>
                  </a:lnTo>
                  <a:cubicBezTo>
                    <a:pt x="8264" y="0"/>
                    <a:pt x="5734" y="615"/>
                    <a:pt x="5734" y="615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43" name="Shape 15643"/>
            <p:cNvSpPr/>
            <p:nvPr/>
          </p:nvSpPr>
          <p:spPr>
            <a:xfrm>
              <a:off x="1308100" y="1244600"/>
              <a:ext cx="232245" cy="5817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906"/>
                  </a:moveTo>
                  <a:lnTo>
                    <a:pt x="15866" y="615"/>
                  </a:lnTo>
                  <a:lnTo>
                    <a:pt x="13336" y="0"/>
                  </a:lnTo>
                  <a:lnTo>
                    <a:pt x="0" y="21600"/>
                  </a:lnTo>
                  <a:lnTo>
                    <a:pt x="18718" y="9685"/>
                  </a:lnTo>
                  <a:lnTo>
                    <a:pt x="16259" y="7606"/>
                  </a:lnTo>
                  <a:cubicBezTo>
                    <a:pt x="16259" y="7606"/>
                    <a:pt x="21600" y="5906"/>
                    <a:pt x="21600" y="5906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5711" name="Group 15711"/>
          <p:cNvGrpSpPr/>
          <p:nvPr/>
        </p:nvGrpSpPr>
        <p:grpSpPr>
          <a:xfrm>
            <a:off x="4995554" y="2569706"/>
            <a:ext cx="1275788" cy="1425813"/>
            <a:chOff x="0" y="0"/>
            <a:chExt cx="2551574" cy="2851625"/>
          </a:xfrm>
        </p:grpSpPr>
        <p:sp>
          <p:nvSpPr>
            <p:cNvPr id="15645" name="Shape 15645"/>
            <p:cNvSpPr/>
            <p:nvPr/>
          </p:nvSpPr>
          <p:spPr>
            <a:xfrm>
              <a:off x="139029" y="2609481"/>
              <a:ext cx="287893" cy="2421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1" h="20907" extrusionOk="0">
                  <a:moveTo>
                    <a:pt x="1593" y="91"/>
                  </a:moveTo>
                  <a:cubicBezTo>
                    <a:pt x="721" y="1834"/>
                    <a:pt x="-149" y="7154"/>
                    <a:pt x="22" y="9958"/>
                  </a:cubicBezTo>
                  <a:cubicBezTo>
                    <a:pt x="193" y="12762"/>
                    <a:pt x="223" y="13039"/>
                    <a:pt x="1388" y="13872"/>
                  </a:cubicBezTo>
                  <a:cubicBezTo>
                    <a:pt x="2553" y="14706"/>
                    <a:pt x="2950" y="14796"/>
                    <a:pt x="3197" y="14059"/>
                  </a:cubicBezTo>
                  <a:cubicBezTo>
                    <a:pt x="3445" y="13322"/>
                    <a:pt x="5983" y="16644"/>
                    <a:pt x="7227" y="17688"/>
                  </a:cubicBezTo>
                  <a:cubicBezTo>
                    <a:pt x="8473" y="18733"/>
                    <a:pt x="11277" y="20803"/>
                    <a:pt x="14801" y="20899"/>
                  </a:cubicBezTo>
                  <a:cubicBezTo>
                    <a:pt x="18324" y="20995"/>
                    <a:pt x="21451" y="20282"/>
                    <a:pt x="21451" y="17668"/>
                  </a:cubicBezTo>
                  <a:cubicBezTo>
                    <a:pt x="21451" y="15054"/>
                    <a:pt x="20354" y="13834"/>
                    <a:pt x="17783" y="11335"/>
                  </a:cubicBezTo>
                  <a:cubicBezTo>
                    <a:pt x="15213" y="8834"/>
                    <a:pt x="12701" y="4044"/>
                    <a:pt x="11957" y="1876"/>
                  </a:cubicBezTo>
                  <a:cubicBezTo>
                    <a:pt x="11212" y="-291"/>
                    <a:pt x="8704" y="245"/>
                    <a:pt x="7583" y="942"/>
                  </a:cubicBezTo>
                  <a:cubicBezTo>
                    <a:pt x="6464" y="1639"/>
                    <a:pt x="5329" y="5667"/>
                    <a:pt x="3834" y="4273"/>
                  </a:cubicBezTo>
                  <a:cubicBezTo>
                    <a:pt x="2340" y="2880"/>
                    <a:pt x="2091" y="-605"/>
                    <a:pt x="1593" y="91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46" name="Shape 15646"/>
            <p:cNvSpPr/>
            <p:nvPr/>
          </p:nvSpPr>
          <p:spPr>
            <a:xfrm>
              <a:off x="406394" y="2609481"/>
              <a:ext cx="331681" cy="231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0" h="20907" extrusionOk="0">
                  <a:moveTo>
                    <a:pt x="1592" y="91"/>
                  </a:moveTo>
                  <a:cubicBezTo>
                    <a:pt x="721" y="1834"/>
                    <a:pt x="-150" y="7153"/>
                    <a:pt x="22" y="9957"/>
                  </a:cubicBezTo>
                  <a:cubicBezTo>
                    <a:pt x="192" y="12761"/>
                    <a:pt x="222" y="13039"/>
                    <a:pt x="1387" y="13872"/>
                  </a:cubicBezTo>
                  <a:cubicBezTo>
                    <a:pt x="2552" y="14705"/>
                    <a:pt x="2948" y="14795"/>
                    <a:pt x="3196" y="14059"/>
                  </a:cubicBezTo>
                  <a:cubicBezTo>
                    <a:pt x="3444" y="13321"/>
                    <a:pt x="5981" y="16644"/>
                    <a:pt x="7227" y="17688"/>
                  </a:cubicBezTo>
                  <a:cubicBezTo>
                    <a:pt x="8471" y="18732"/>
                    <a:pt x="11276" y="20802"/>
                    <a:pt x="14799" y="20899"/>
                  </a:cubicBezTo>
                  <a:cubicBezTo>
                    <a:pt x="18323" y="20994"/>
                    <a:pt x="21450" y="20280"/>
                    <a:pt x="21450" y="17667"/>
                  </a:cubicBezTo>
                  <a:cubicBezTo>
                    <a:pt x="21450" y="15054"/>
                    <a:pt x="20352" y="13833"/>
                    <a:pt x="17782" y="11333"/>
                  </a:cubicBezTo>
                  <a:cubicBezTo>
                    <a:pt x="15212" y="8833"/>
                    <a:pt x="12699" y="4043"/>
                    <a:pt x="11955" y="1876"/>
                  </a:cubicBezTo>
                  <a:cubicBezTo>
                    <a:pt x="11211" y="-292"/>
                    <a:pt x="8703" y="245"/>
                    <a:pt x="7583" y="940"/>
                  </a:cubicBezTo>
                  <a:cubicBezTo>
                    <a:pt x="6462" y="1638"/>
                    <a:pt x="5328" y="5666"/>
                    <a:pt x="3834" y="4272"/>
                  </a:cubicBezTo>
                  <a:cubicBezTo>
                    <a:pt x="2339" y="2880"/>
                    <a:pt x="2090" y="-606"/>
                    <a:pt x="1592" y="91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47" name="Shape 15647"/>
            <p:cNvSpPr/>
            <p:nvPr/>
          </p:nvSpPr>
          <p:spPr>
            <a:xfrm>
              <a:off x="128335" y="1475854"/>
              <a:ext cx="228331" cy="1202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01" y="0"/>
                  </a:moveTo>
                  <a:lnTo>
                    <a:pt x="17999" y="0"/>
                  </a:lnTo>
                  <a:cubicBezTo>
                    <a:pt x="19980" y="0"/>
                    <a:pt x="21600" y="308"/>
                    <a:pt x="21600" y="684"/>
                  </a:cubicBezTo>
                  <a:lnTo>
                    <a:pt x="21600" y="20917"/>
                  </a:lnTo>
                  <a:cubicBezTo>
                    <a:pt x="21600" y="21292"/>
                    <a:pt x="19980" y="21600"/>
                    <a:pt x="17999" y="21600"/>
                  </a:cubicBezTo>
                  <a:lnTo>
                    <a:pt x="3601" y="21600"/>
                  </a:lnTo>
                  <a:cubicBezTo>
                    <a:pt x="1620" y="21600"/>
                    <a:pt x="0" y="21292"/>
                    <a:pt x="0" y="20917"/>
                  </a:cubicBezTo>
                  <a:lnTo>
                    <a:pt x="0" y="684"/>
                  </a:lnTo>
                  <a:cubicBezTo>
                    <a:pt x="0" y="308"/>
                    <a:pt x="1620" y="0"/>
                    <a:pt x="3601" y="0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48" name="Shape 15648"/>
            <p:cNvSpPr/>
            <p:nvPr/>
          </p:nvSpPr>
          <p:spPr>
            <a:xfrm>
              <a:off x="395700" y="1475854"/>
              <a:ext cx="228337" cy="1202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01" y="0"/>
                  </a:moveTo>
                  <a:lnTo>
                    <a:pt x="17999" y="0"/>
                  </a:lnTo>
                  <a:cubicBezTo>
                    <a:pt x="19980" y="0"/>
                    <a:pt x="21600" y="308"/>
                    <a:pt x="21600" y="684"/>
                  </a:cubicBezTo>
                  <a:lnTo>
                    <a:pt x="21600" y="20917"/>
                  </a:lnTo>
                  <a:cubicBezTo>
                    <a:pt x="21600" y="21292"/>
                    <a:pt x="19980" y="21600"/>
                    <a:pt x="17999" y="21600"/>
                  </a:cubicBezTo>
                  <a:lnTo>
                    <a:pt x="3601" y="21600"/>
                  </a:lnTo>
                  <a:cubicBezTo>
                    <a:pt x="1620" y="21600"/>
                    <a:pt x="0" y="21292"/>
                    <a:pt x="0" y="20917"/>
                  </a:cubicBezTo>
                  <a:lnTo>
                    <a:pt x="0" y="684"/>
                  </a:lnTo>
                  <a:cubicBezTo>
                    <a:pt x="0" y="308"/>
                    <a:pt x="1620" y="0"/>
                    <a:pt x="3601" y="0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49" name="Shape 15649"/>
            <p:cNvSpPr/>
            <p:nvPr/>
          </p:nvSpPr>
          <p:spPr>
            <a:xfrm>
              <a:off x="1208489" y="866262"/>
              <a:ext cx="251156" cy="1677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46" h="21052" extrusionOk="0">
                  <a:moveTo>
                    <a:pt x="0" y="8379"/>
                  </a:moveTo>
                  <a:lnTo>
                    <a:pt x="1819" y="20313"/>
                  </a:lnTo>
                  <a:lnTo>
                    <a:pt x="9273" y="20851"/>
                  </a:lnTo>
                  <a:cubicBezTo>
                    <a:pt x="13241" y="21140"/>
                    <a:pt x="17024" y="21600"/>
                    <a:pt x="18732" y="18298"/>
                  </a:cubicBezTo>
                  <a:cubicBezTo>
                    <a:pt x="20256" y="15349"/>
                    <a:pt x="21600" y="2550"/>
                    <a:pt x="18332" y="2162"/>
                  </a:cubicBezTo>
                  <a:lnTo>
                    <a:pt x="8016" y="0"/>
                  </a:lnTo>
                  <a:cubicBezTo>
                    <a:pt x="8016" y="0"/>
                    <a:pt x="0" y="8379"/>
                    <a:pt x="0" y="8379"/>
                  </a:cubicBezTo>
                  <a:close/>
                </a:path>
              </a:pathLst>
            </a:custGeom>
            <a:solidFill>
              <a:srgbClr val="FFDEC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50" name="Shape 15650"/>
            <p:cNvSpPr/>
            <p:nvPr/>
          </p:nvSpPr>
          <p:spPr>
            <a:xfrm>
              <a:off x="1165710" y="898346"/>
              <a:ext cx="93945" cy="176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341"/>
                  </a:moveTo>
                  <a:lnTo>
                    <a:pt x="5115" y="21600"/>
                  </a:lnTo>
                  <a:lnTo>
                    <a:pt x="21600" y="20259"/>
                  </a:lnTo>
                  <a:lnTo>
                    <a:pt x="16485" y="0"/>
                  </a:lnTo>
                  <a:cubicBezTo>
                    <a:pt x="16485" y="0"/>
                    <a:pt x="0" y="1341"/>
                    <a:pt x="0" y="1341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51" name="Shape 15651"/>
            <p:cNvSpPr/>
            <p:nvPr/>
          </p:nvSpPr>
          <p:spPr>
            <a:xfrm>
              <a:off x="502645" y="566813"/>
              <a:ext cx="703209" cy="523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2" h="20995" extrusionOk="0">
                  <a:moveTo>
                    <a:pt x="164" y="2240"/>
                  </a:moveTo>
                  <a:cubicBezTo>
                    <a:pt x="-118" y="1604"/>
                    <a:pt x="2" y="931"/>
                    <a:pt x="232" y="95"/>
                  </a:cubicBezTo>
                  <a:cubicBezTo>
                    <a:pt x="2866" y="-549"/>
                    <a:pt x="6245" y="2201"/>
                    <a:pt x="7197" y="4764"/>
                  </a:cubicBezTo>
                  <a:lnTo>
                    <a:pt x="10544" y="13422"/>
                  </a:lnTo>
                  <a:lnTo>
                    <a:pt x="20789" y="13335"/>
                  </a:lnTo>
                  <a:cubicBezTo>
                    <a:pt x="20793" y="13335"/>
                    <a:pt x="20799" y="13342"/>
                    <a:pt x="20800" y="13347"/>
                  </a:cubicBezTo>
                  <a:lnTo>
                    <a:pt x="21481" y="20633"/>
                  </a:lnTo>
                  <a:cubicBezTo>
                    <a:pt x="21482" y="20638"/>
                    <a:pt x="21476" y="20647"/>
                    <a:pt x="21474" y="20647"/>
                  </a:cubicBezTo>
                  <a:lnTo>
                    <a:pt x="9974" y="20994"/>
                  </a:lnTo>
                  <a:cubicBezTo>
                    <a:pt x="8061" y="21051"/>
                    <a:pt x="6970" y="19323"/>
                    <a:pt x="6542" y="18482"/>
                  </a:cubicBezTo>
                  <a:cubicBezTo>
                    <a:pt x="5772" y="16972"/>
                    <a:pt x="478" y="2949"/>
                    <a:pt x="164" y="2240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52" name="Shape 15652"/>
            <p:cNvSpPr/>
            <p:nvPr/>
          </p:nvSpPr>
          <p:spPr>
            <a:xfrm>
              <a:off x="-1" y="491951"/>
              <a:ext cx="696353" cy="11310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5" h="21335" extrusionOk="0">
                  <a:moveTo>
                    <a:pt x="19559" y="20611"/>
                  </a:moveTo>
                  <a:cubicBezTo>
                    <a:pt x="14167" y="21551"/>
                    <a:pt x="8774" y="21600"/>
                    <a:pt x="3381" y="20611"/>
                  </a:cubicBezTo>
                  <a:lnTo>
                    <a:pt x="2509" y="8765"/>
                  </a:lnTo>
                  <a:cubicBezTo>
                    <a:pt x="2372" y="6890"/>
                    <a:pt x="-615" y="4769"/>
                    <a:pt x="115" y="3852"/>
                  </a:cubicBezTo>
                  <a:cubicBezTo>
                    <a:pt x="1461" y="2157"/>
                    <a:pt x="7121" y="988"/>
                    <a:pt x="9059" y="0"/>
                  </a:cubicBezTo>
                  <a:cubicBezTo>
                    <a:pt x="9803" y="410"/>
                    <a:pt x="10622" y="653"/>
                    <a:pt x="11466" y="653"/>
                  </a:cubicBezTo>
                  <a:cubicBezTo>
                    <a:pt x="12310" y="653"/>
                    <a:pt x="13129" y="410"/>
                    <a:pt x="13873" y="0"/>
                  </a:cubicBezTo>
                  <a:cubicBezTo>
                    <a:pt x="15290" y="723"/>
                    <a:pt x="18736" y="1534"/>
                    <a:pt x="20985" y="2588"/>
                  </a:cubicBezTo>
                  <a:cubicBezTo>
                    <a:pt x="19640" y="5299"/>
                    <a:pt x="20655" y="5948"/>
                    <a:pt x="20432" y="8933"/>
                  </a:cubicBezTo>
                  <a:cubicBezTo>
                    <a:pt x="20432" y="8933"/>
                    <a:pt x="19559" y="20611"/>
                    <a:pt x="19559" y="20611"/>
                  </a:cubicBezTo>
                  <a:close/>
                </a:path>
              </a:pathLst>
            </a:custGeom>
            <a:solidFill>
              <a:srgbClr val="5087B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53" name="Shape 15653"/>
            <p:cNvSpPr/>
            <p:nvPr/>
          </p:nvSpPr>
          <p:spPr>
            <a:xfrm>
              <a:off x="224586" y="491951"/>
              <a:ext cx="311095" cy="556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58"/>
                  </a:moveTo>
                  <a:lnTo>
                    <a:pt x="1205" y="7879"/>
                  </a:lnTo>
                  <a:lnTo>
                    <a:pt x="10868" y="21600"/>
                  </a:lnTo>
                  <a:lnTo>
                    <a:pt x="20395" y="7879"/>
                  </a:lnTo>
                  <a:lnTo>
                    <a:pt x="21600" y="1658"/>
                  </a:lnTo>
                  <a:lnTo>
                    <a:pt x="16989" y="0"/>
                  </a:lnTo>
                  <a:lnTo>
                    <a:pt x="4609" y="0"/>
                  </a:lnTo>
                  <a:cubicBezTo>
                    <a:pt x="4609" y="0"/>
                    <a:pt x="0" y="1658"/>
                    <a:pt x="0" y="165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54" name="Shape 15654"/>
            <p:cNvSpPr/>
            <p:nvPr/>
          </p:nvSpPr>
          <p:spPr>
            <a:xfrm>
              <a:off x="288754" y="438478"/>
              <a:ext cx="176758" cy="144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</a:path>
              </a:pathLst>
            </a:custGeom>
            <a:solidFill>
              <a:srgbClr val="DBB89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55" name="Shape 15655"/>
            <p:cNvSpPr/>
            <p:nvPr/>
          </p:nvSpPr>
          <p:spPr>
            <a:xfrm>
              <a:off x="245975" y="491951"/>
              <a:ext cx="130760" cy="2097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871" y="0"/>
                  </a:moveTo>
                  <a:lnTo>
                    <a:pt x="21600" y="7812"/>
                  </a:lnTo>
                  <a:lnTo>
                    <a:pt x="13333" y="21600"/>
                  </a:lnTo>
                  <a:lnTo>
                    <a:pt x="0" y="2842"/>
                  </a:lnTo>
                  <a:cubicBezTo>
                    <a:pt x="0" y="2842"/>
                    <a:pt x="6871" y="0"/>
                    <a:pt x="6871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56" name="Shape 15656"/>
            <p:cNvSpPr/>
            <p:nvPr/>
          </p:nvSpPr>
          <p:spPr>
            <a:xfrm>
              <a:off x="385005" y="491951"/>
              <a:ext cx="130742" cy="2097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28" y="0"/>
                  </a:moveTo>
                  <a:lnTo>
                    <a:pt x="0" y="7812"/>
                  </a:lnTo>
                  <a:lnTo>
                    <a:pt x="8268" y="21600"/>
                  </a:lnTo>
                  <a:lnTo>
                    <a:pt x="21600" y="2842"/>
                  </a:lnTo>
                  <a:cubicBezTo>
                    <a:pt x="21600" y="2842"/>
                    <a:pt x="14728" y="0"/>
                    <a:pt x="14728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57" name="Shape 15657"/>
            <p:cNvSpPr/>
            <p:nvPr/>
          </p:nvSpPr>
          <p:spPr>
            <a:xfrm>
              <a:off x="245975" y="491951"/>
              <a:ext cx="130760" cy="1766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871" y="0"/>
                  </a:moveTo>
                  <a:lnTo>
                    <a:pt x="21600" y="9276"/>
                  </a:lnTo>
                  <a:lnTo>
                    <a:pt x="13153" y="21600"/>
                  </a:lnTo>
                  <a:lnTo>
                    <a:pt x="0" y="3374"/>
                  </a:lnTo>
                  <a:cubicBezTo>
                    <a:pt x="0" y="3374"/>
                    <a:pt x="6871" y="0"/>
                    <a:pt x="6871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58" name="Shape 15658"/>
            <p:cNvSpPr/>
            <p:nvPr/>
          </p:nvSpPr>
          <p:spPr>
            <a:xfrm>
              <a:off x="385005" y="491951"/>
              <a:ext cx="130742" cy="1766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28" y="0"/>
                  </a:moveTo>
                  <a:lnTo>
                    <a:pt x="0" y="9276"/>
                  </a:lnTo>
                  <a:lnTo>
                    <a:pt x="8446" y="21600"/>
                  </a:lnTo>
                  <a:lnTo>
                    <a:pt x="21600" y="3374"/>
                  </a:lnTo>
                  <a:cubicBezTo>
                    <a:pt x="21600" y="3374"/>
                    <a:pt x="14728" y="0"/>
                    <a:pt x="14728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59" name="Shape 15659"/>
            <p:cNvSpPr/>
            <p:nvPr/>
          </p:nvSpPr>
          <p:spPr>
            <a:xfrm>
              <a:off x="331532" y="566813"/>
              <a:ext cx="91124" cy="482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126" y="6825"/>
                  </a:moveTo>
                  <a:cubicBezTo>
                    <a:pt x="18183" y="6061"/>
                    <a:pt x="18381" y="5279"/>
                    <a:pt x="16256" y="4393"/>
                  </a:cubicBezTo>
                  <a:lnTo>
                    <a:pt x="18354" y="3555"/>
                  </a:lnTo>
                  <a:lnTo>
                    <a:pt x="10593" y="0"/>
                  </a:lnTo>
                  <a:lnTo>
                    <a:pt x="2960" y="3498"/>
                  </a:lnTo>
                  <a:lnTo>
                    <a:pt x="5199" y="4393"/>
                  </a:lnTo>
                  <a:cubicBezTo>
                    <a:pt x="3075" y="5279"/>
                    <a:pt x="3271" y="6062"/>
                    <a:pt x="5331" y="6825"/>
                  </a:cubicBezTo>
                  <a:lnTo>
                    <a:pt x="0" y="16801"/>
                  </a:lnTo>
                  <a:lnTo>
                    <a:pt x="10593" y="21600"/>
                  </a:lnTo>
                  <a:lnTo>
                    <a:pt x="21600" y="16801"/>
                  </a:lnTo>
                  <a:cubicBezTo>
                    <a:pt x="21600" y="16801"/>
                    <a:pt x="16126" y="6825"/>
                    <a:pt x="16126" y="682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60" name="Shape 15660"/>
            <p:cNvSpPr/>
            <p:nvPr/>
          </p:nvSpPr>
          <p:spPr>
            <a:xfrm>
              <a:off x="363616" y="1005291"/>
              <a:ext cx="26210" cy="6116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863" h="21600" extrusionOk="0">
                  <a:moveTo>
                    <a:pt x="8415" y="21600"/>
                  </a:moveTo>
                  <a:cubicBezTo>
                    <a:pt x="-1509" y="15396"/>
                    <a:pt x="-3264" y="7148"/>
                    <a:pt x="6434" y="0"/>
                  </a:cubicBezTo>
                  <a:cubicBezTo>
                    <a:pt x="16127" y="7148"/>
                    <a:pt x="18336" y="15396"/>
                    <a:pt x="8415" y="21600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61" name="Shape 15661"/>
            <p:cNvSpPr/>
            <p:nvPr/>
          </p:nvSpPr>
          <p:spPr>
            <a:xfrm>
              <a:off x="630981" y="1229878"/>
              <a:ext cx="196651" cy="46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0" h="21562" extrusionOk="0">
                  <a:moveTo>
                    <a:pt x="170" y="13886"/>
                  </a:moveTo>
                  <a:lnTo>
                    <a:pt x="0" y="21562"/>
                  </a:lnTo>
                  <a:lnTo>
                    <a:pt x="1924" y="21476"/>
                  </a:lnTo>
                  <a:lnTo>
                    <a:pt x="17364" y="20897"/>
                  </a:lnTo>
                  <a:cubicBezTo>
                    <a:pt x="19102" y="20824"/>
                    <a:pt x="20096" y="17691"/>
                    <a:pt x="20679" y="13240"/>
                  </a:cubicBezTo>
                  <a:cubicBezTo>
                    <a:pt x="21172" y="9461"/>
                    <a:pt x="21600" y="-38"/>
                    <a:pt x="20778" y="0"/>
                  </a:cubicBezTo>
                  <a:lnTo>
                    <a:pt x="3244" y="821"/>
                  </a:lnTo>
                  <a:cubicBezTo>
                    <a:pt x="1713" y="883"/>
                    <a:pt x="328" y="6760"/>
                    <a:pt x="170" y="13886"/>
                  </a:cubicBezTo>
                  <a:close/>
                </a:path>
              </a:pathLst>
            </a:custGeom>
            <a:solidFill>
              <a:srgbClr val="FFDEC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62" name="Shape 15662"/>
            <p:cNvSpPr/>
            <p:nvPr/>
          </p:nvSpPr>
          <p:spPr>
            <a:xfrm>
              <a:off x="791400" y="1229878"/>
              <a:ext cx="35684" cy="144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4" h="18622" extrusionOk="0">
                  <a:moveTo>
                    <a:pt x="21428" y="4573"/>
                  </a:moveTo>
                  <a:cubicBezTo>
                    <a:pt x="21600" y="472"/>
                    <a:pt x="20332" y="-13"/>
                    <a:pt x="19586" y="1"/>
                  </a:cubicBezTo>
                  <a:lnTo>
                    <a:pt x="0" y="780"/>
                  </a:lnTo>
                  <a:cubicBezTo>
                    <a:pt x="355" y="19327"/>
                    <a:pt x="10212" y="21587"/>
                    <a:pt x="18378" y="15817"/>
                  </a:cubicBezTo>
                  <a:cubicBezTo>
                    <a:pt x="19573" y="14956"/>
                    <a:pt x="21198" y="9805"/>
                    <a:pt x="21428" y="4573"/>
                  </a:cubicBezTo>
                  <a:close/>
                </a:path>
              </a:pathLst>
            </a:custGeom>
            <a:solidFill>
              <a:srgbClr val="FFEBDC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63" name="Shape 15663"/>
            <p:cNvSpPr/>
            <p:nvPr/>
          </p:nvSpPr>
          <p:spPr>
            <a:xfrm>
              <a:off x="630981" y="1219183"/>
              <a:ext cx="257771" cy="1925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45" h="20565" extrusionOk="0">
                  <a:moveTo>
                    <a:pt x="17876" y="1195"/>
                  </a:moveTo>
                  <a:lnTo>
                    <a:pt x="19745" y="11297"/>
                  </a:lnTo>
                  <a:lnTo>
                    <a:pt x="13660" y="16279"/>
                  </a:lnTo>
                  <a:cubicBezTo>
                    <a:pt x="10421" y="18932"/>
                    <a:pt x="7387" y="21600"/>
                    <a:pt x="5019" y="20162"/>
                  </a:cubicBezTo>
                  <a:cubicBezTo>
                    <a:pt x="2905" y="18877"/>
                    <a:pt x="-1855" y="10064"/>
                    <a:pt x="769" y="7767"/>
                  </a:cubicBezTo>
                  <a:lnTo>
                    <a:pt x="8594" y="0"/>
                  </a:lnTo>
                  <a:cubicBezTo>
                    <a:pt x="8594" y="0"/>
                    <a:pt x="17876" y="1195"/>
                    <a:pt x="17876" y="1195"/>
                  </a:cubicBezTo>
                  <a:close/>
                </a:path>
              </a:pathLst>
            </a:custGeom>
            <a:solidFill>
              <a:srgbClr val="FFDEC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64" name="Shape 15664"/>
            <p:cNvSpPr/>
            <p:nvPr/>
          </p:nvSpPr>
          <p:spPr>
            <a:xfrm>
              <a:off x="534729" y="1229878"/>
              <a:ext cx="252631" cy="181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8" h="20698" extrusionOk="0">
                  <a:moveTo>
                    <a:pt x="1111" y="2791"/>
                  </a:moveTo>
                  <a:lnTo>
                    <a:pt x="0" y="13787"/>
                  </a:lnTo>
                  <a:lnTo>
                    <a:pt x="6583" y="18102"/>
                  </a:lnTo>
                  <a:cubicBezTo>
                    <a:pt x="10087" y="20396"/>
                    <a:pt x="13355" y="21600"/>
                    <a:pt x="15706" y="19894"/>
                  </a:cubicBezTo>
                  <a:cubicBezTo>
                    <a:pt x="18044" y="18198"/>
                    <a:pt x="21600" y="8503"/>
                    <a:pt x="18749" y="6483"/>
                  </a:cubicBezTo>
                  <a:lnTo>
                    <a:pt x="9436" y="0"/>
                  </a:lnTo>
                  <a:cubicBezTo>
                    <a:pt x="9436" y="0"/>
                    <a:pt x="1111" y="2791"/>
                    <a:pt x="1111" y="2791"/>
                  </a:cubicBezTo>
                  <a:close/>
                </a:path>
              </a:pathLst>
            </a:custGeom>
            <a:solidFill>
              <a:srgbClr val="DBB89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65" name="Shape 15665"/>
            <p:cNvSpPr/>
            <p:nvPr/>
          </p:nvSpPr>
          <p:spPr>
            <a:xfrm>
              <a:off x="524035" y="1229878"/>
              <a:ext cx="255130" cy="1903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42" h="20463" extrusionOk="0">
                  <a:moveTo>
                    <a:pt x="1097" y="2750"/>
                  </a:moveTo>
                  <a:lnTo>
                    <a:pt x="0" y="13139"/>
                  </a:lnTo>
                  <a:lnTo>
                    <a:pt x="6497" y="17214"/>
                  </a:lnTo>
                  <a:cubicBezTo>
                    <a:pt x="9955" y="19383"/>
                    <a:pt x="13209" y="21600"/>
                    <a:pt x="15476" y="19806"/>
                  </a:cubicBezTo>
                  <a:cubicBezTo>
                    <a:pt x="17500" y="18203"/>
                    <a:pt x="21600" y="8673"/>
                    <a:pt x="18787" y="6766"/>
                  </a:cubicBezTo>
                  <a:lnTo>
                    <a:pt x="10118" y="0"/>
                  </a:lnTo>
                  <a:cubicBezTo>
                    <a:pt x="10118" y="0"/>
                    <a:pt x="1097" y="2750"/>
                    <a:pt x="1097" y="2750"/>
                  </a:cubicBezTo>
                  <a:close/>
                </a:path>
              </a:pathLst>
            </a:custGeom>
            <a:solidFill>
              <a:srgbClr val="FFDEC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66" name="Shape 15666"/>
            <p:cNvSpPr/>
            <p:nvPr/>
          </p:nvSpPr>
          <p:spPr>
            <a:xfrm>
              <a:off x="459867" y="1219183"/>
              <a:ext cx="111031" cy="1783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846" y="0"/>
                  </a:moveTo>
                  <a:lnTo>
                    <a:pt x="0" y="19633"/>
                  </a:lnTo>
                  <a:lnTo>
                    <a:pt x="13753" y="21600"/>
                  </a:lnTo>
                  <a:lnTo>
                    <a:pt x="21600" y="1967"/>
                  </a:lnTo>
                  <a:cubicBezTo>
                    <a:pt x="21600" y="1967"/>
                    <a:pt x="7846" y="0"/>
                    <a:pt x="7846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67" name="Shape 15667"/>
            <p:cNvSpPr/>
            <p:nvPr/>
          </p:nvSpPr>
          <p:spPr>
            <a:xfrm>
              <a:off x="0" y="663064"/>
              <a:ext cx="526273" cy="733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6" h="21599" extrusionOk="0">
                  <a:moveTo>
                    <a:pt x="18" y="1442"/>
                  </a:moveTo>
                  <a:cubicBezTo>
                    <a:pt x="-93" y="907"/>
                    <a:pt x="309" y="489"/>
                    <a:pt x="909" y="0"/>
                  </a:cubicBezTo>
                  <a:cubicBezTo>
                    <a:pt x="4428" y="496"/>
                    <a:pt x="7707" y="4103"/>
                    <a:pt x="7927" y="6193"/>
                  </a:cubicBezTo>
                  <a:lnTo>
                    <a:pt x="8724" y="12774"/>
                  </a:lnTo>
                  <a:lnTo>
                    <a:pt x="21497" y="16358"/>
                  </a:lnTo>
                  <a:cubicBezTo>
                    <a:pt x="21501" y="16359"/>
                    <a:pt x="21507" y="16366"/>
                    <a:pt x="21506" y="16369"/>
                  </a:cubicBezTo>
                  <a:lnTo>
                    <a:pt x="19615" y="21592"/>
                  </a:lnTo>
                  <a:cubicBezTo>
                    <a:pt x="19614" y="21596"/>
                    <a:pt x="19603" y="21600"/>
                    <a:pt x="19600" y="21599"/>
                  </a:cubicBezTo>
                  <a:lnTo>
                    <a:pt x="5169" y="17748"/>
                  </a:lnTo>
                  <a:cubicBezTo>
                    <a:pt x="2768" y="17107"/>
                    <a:pt x="2061" y="15538"/>
                    <a:pt x="1845" y="14811"/>
                  </a:cubicBezTo>
                  <a:cubicBezTo>
                    <a:pt x="1455" y="13505"/>
                    <a:pt x="142" y="2038"/>
                    <a:pt x="18" y="1442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68" name="Shape 15668"/>
            <p:cNvSpPr/>
            <p:nvPr/>
          </p:nvSpPr>
          <p:spPr>
            <a:xfrm>
              <a:off x="588202" y="1229878"/>
              <a:ext cx="191893" cy="966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5" h="20291" extrusionOk="0">
                  <a:moveTo>
                    <a:pt x="20797" y="3517"/>
                  </a:moveTo>
                  <a:lnTo>
                    <a:pt x="21065" y="4271"/>
                  </a:lnTo>
                  <a:lnTo>
                    <a:pt x="5378" y="19561"/>
                  </a:lnTo>
                  <a:cubicBezTo>
                    <a:pt x="3747" y="20856"/>
                    <a:pt x="2526" y="20304"/>
                    <a:pt x="1566" y="18883"/>
                  </a:cubicBezTo>
                  <a:cubicBezTo>
                    <a:pt x="752" y="17682"/>
                    <a:pt x="-535" y="14040"/>
                    <a:pt x="238" y="13428"/>
                  </a:cubicBezTo>
                  <a:lnTo>
                    <a:pt x="16704" y="398"/>
                  </a:lnTo>
                  <a:cubicBezTo>
                    <a:pt x="18141" y="-744"/>
                    <a:pt x="19984" y="659"/>
                    <a:pt x="20797" y="3517"/>
                  </a:cubicBezTo>
                  <a:close/>
                </a:path>
              </a:pathLst>
            </a:custGeom>
            <a:solidFill>
              <a:srgbClr val="DBB89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69" name="Shape 15669"/>
            <p:cNvSpPr/>
            <p:nvPr/>
          </p:nvSpPr>
          <p:spPr>
            <a:xfrm>
              <a:off x="577508" y="1219183"/>
              <a:ext cx="197431" cy="94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0" h="20372" extrusionOk="0">
                  <a:moveTo>
                    <a:pt x="20229" y="3056"/>
                  </a:moveTo>
                  <a:lnTo>
                    <a:pt x="21080" y="6230"/>
                  </a:lnTo>
                  <a:lnTo>
                    <a:pt x="19324" y="7710"/>
                  </a:lnTo>
                  <a:lnTo>
                    <a:pt x="5233" y="19617"/>
                  </a:lnTo>
                  <a:cubicBezTo>
                    <a:pt x="3646" y="20954"/>
                    <a:pt x="2457" y="20386"/>
                    <a:pt x="1523" y="18920"/>
                  </a:cubicBezTo>
                  <a:cubicBezTo>
                    <a:pt x="733" y="17678"/>
                    <a:pt x="-520" y="13917"/>
                    <a:pt x="232" y="13286"/>
                  </a:cubicBezTo>
                  <a:lnTo>
                    <a:pt x="16430" y="533"/>
                  </a:lnTo>
                  <a:cubicBezTo>
                    <a:pt x="17827" y="-646"/>
                    <a:pt x="19438" y="103"/>
                    <a:pt x="20229" y="3056"/>
                  </a:cubicBezTo>
                  <a:close/>
                </a:path>
              </a:pathLst>
            </a:custGeom>
            <a:solidFill>
              <a:srgbClr val="FFDEC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70" name="Shape 15670"/>
            <p:cNvSpPr/>
            <p:nvPr/>
          </p:nvSpPr>
          <p:spPr>
            <a:xfrm>
              <a:off x="577508" y="1272656"/>
              <a:ext cx="33268" cy="22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781" h="21441" extrusionOk="0">
                  <a:moveTo>
                    <a:pt x="330" y="15749"/>
                  </a:moveTo>
                  <a:cubicBezTo>
                    <a:pt x="-528" y="13089"/>
                    <a:pt x="483" y="11986"/>
                    <a:pt x="1134" y="11523"/>
                  </a:cubicBezTo>
                  <a:lnTo>
                    <a:pt x="18186" y="0"/>
                  </a:lnTo>
                  <a:cubicBezTo>
                    <a:pt x="21072" y="12705"/>
                    <a:pt x="12948" y="20300"/>
                    <a:pt x="4902" y="21433"/>
                  </a:cubicBezTo>
                  <a:cubicBezTo>
                    <a:pt x="3720" y="21600"/>
                    <a:pt x="1426" y="19127"/>
                    <a:pt x="330" y="15749"/>
                  </a:cubicBezTo>
                  <a:close/>
                </a:path>
              </a:pathLst>
            </a:custGeom>
            <a:solidFill>
              <a:srgbClr val="FFEBDC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71" name="Shape 15671"/>
            <p:cNvSpPr/>
            <p:nvPr/>
          </p:nvSpPr>
          <p:spPr>
            <a:xfrm>
              <a:off x="823483" y="1187100"/>
              <a:ext cx="125951" cy="1805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58" y="0"/>
                  </a:moveTo>
                  <a:lnTo>
                    <a:pt x="21600" y="18765"/>
                  </a:lnTo>
                  <a:lnTo>
                    <a:pt x="9842" y="21600"/>
                  </a:lnTo>
                  <a:lnTo>
                    <a:pt x="0" y="2832"/>
                  </a:lnTo>
                  <a:cubicBezTo>
                    <a:pt x="0" y="2832"/>
                    <a:pt x="11758" y="0"/>
                    <a:pt x="11758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72" name="Shape 15672"/>
            <p:cNvSpPr/>
            <p:nvPr/>
          </p:nvSpPr>
          <p:spPr>
            <a:xfrm>
              <a:off x="866262" y="609591"/>
              <a:ext cx="507045" cy="755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4" h="21599" extrusionOk="0">
                  <a:moveTo>
                    <a:pt x="21196" y="3123"/>
                  </a:moveTo>
                  <a:cubicBezTo>
                    <a:pt x="21227" y="2598"/>
                    <a:pt x="21599" y="428"/>
                    <a:pt x="20909" y="0"/>
                  </a:cubicBezTo>
                  <a:cubicBezTo>
                    <a:pt x="17385" y="741"/>
                    <a:pt x="15988" y="742"/>
                    <a:pt x="15616" y="1987"/>
                  </a:cubicBezTo>
                  <a:lnTo>
                    <a:pt x="12533" y="12269"/>
                  </a:lnTo>
                  <a:lnTo>
                    <a:pt x="8" y="16681"/>
                  </a:lnTo>
                  <a:cubicBezTo>
                    <a:pt x="4" y="16683"/>
                    <a:pt x="-1" y="16690"/>
                    <a:pt x="1" y="16693"/>
                  </a:cubicBezTo>
                  <a:lnTo>
                    <a:pt x="2731" y="21594"/>
                  </a:lnTo>
                  <a:cubicBezTo>
                    <a:pt x="2733" y="21597"/>
                    <a:pt x="2745" y="21600"/>
                    <a:pt x="2747" y="21599"/>
                  </a:cubicBezTo>
                  <a:lnTo>
                    <a:pt x="16927" y="16804"/>
                  </a:lnTo>
                  <a:cubicBezTo>
                    <a:pt x="19286" y="16007"/>
                    <a:pt x="19771" y="14439"/>
                    <a:pt x="19882" y="13721"/>
                  </a:cubicBezTo>
                  <a:cubicBezTo>
                    <a:pt x="20081" y="12431"/>
                    <a:pt x="21161" y="3707"/>
                    <a:pt x="21196" y="3123"/>
                  </a:cubicBezTo>
                  <a:close/>
                </a:path>
              </a:pathLst>
            </a:custGeom>
            <a:solidFill>
              <a:srgbClr val="5087B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73" name="Shape 15673"/>
            <p:cNvSpPr/>
            <p:nvPr/>
          </p:nvSpPr>
          <p:spPr>
            <a:xfrm>
              <a:off x="1240573" y="2609481"/>
              <a:ext cx="331681" cy="231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0" h="20907" extrusionOk="0">
                  <a:moveTo>
                    <a:pt x="19857" y="91"/>
                  </a:moveTo>
                  <a:cubicBezTo>
                    <a:pt x="20729" y="1834"/>
                    <a:pt x="21600" y="7153"/>
                    <a:pt x="21428" y="9957"/>
                  </a:cubicBezTo>
                  <a:cubicBezTo>
                    <a:pt x="21258" y="12761"/>
                    <a:pt x="21228" y="13039"/>
                    <a:pt x="20063" y="13872"/>
                  </a:cubicBezTo>
                  <a:cubicBezTo>
                    <a:pt x="18898" y="14705"/>
                    <a:pt x="18502" y="14795"/>
                    <a:pt x="18254" y="14059"/>
                  </a:cubicBezTo>
                  <a:cubicBezTo>
                    <a:pt x="18006" y="13321"/>
                    <a:pt x="15469" y="16644"/>
                    <a:pt x="14223" y="17688"/>
                  </a:cubicBezTo>
                  <a:cubicBezTo>
                    <a:pt x="12978" y="18732"/>
                    <a:pt x="10174" y="20802"/>
                    <a:pt x="6651" y="20899"/>
                  </a:cubicBezTo>
                  <a:cubicBezTo>
                    <a:pt x="3128" y="20994"/>
                    <a:pt x="0" y="20280"/>
                    <a:pt x="0" y="17667"/>
                  </a:cubicBezTo>
                  <a:cubicBezTo>
                    <a:pt x="0" y="15054"/>
                    <a:pt x="1098" y="13833"/>
                    <a:pt x="3669" y="11333"/>
                  </a:cubicBezTo>
                  <a:cubicBezTo>
                    <a:pt x="6237" y="8833"/>
                    <a:pt x="8750" y="4043"/>
                    <a:pt x="9494" y="1876"/>
                  </a:cubicBezTo>
                  <a:cubicBezTo>
                    <a:pt x="10239" y="-292"/>
                    <a:pt x="12747" y="245"/>
                    <a:pt x="13867" y="940"/>
                  </a:cubicBezTo>
                  <a:cubicBezTo>
                    <a:pt x="14988" y="1638"/>
                    <a:pt x="16122" y="5666"/>
                    <a:pt x="17616" y="4272"/>
                  </a:cubicBezTo>
                  <a:cubicBezTo>
                    <a:pt x="19110" y="2880"/>
                    <a:pt x="19360" y="-606"/>
                    <a:pt x="19857" y="91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74" name="Shape 15674"/>
            <p:cNvSpPr/>
            <p:nvPr/>
          </p:nvSpPr>
          <p:spPr>
            <a:xfrm>
              <a:off x="1540021" y="2609481"/>
              <a:ext cx="287896" cy="2421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0" h="20907" extrusionOk="0">
                  <a:moveTo>
                    <a:pt x="19858" y="91"/>
                  </a:moveTo>
                  <a:cubicBezTo>
                    <a:pt x="20729" y="1834"/>
                    <a:pt x="21600" y="7154"/>
                    <a:pt x="21429" y="9958"/>
                  </a:cubicBezTo>
                  <a:cubicBezTo>
                    <a:pt x="21258" y="12762"/>
                    <a:pt x="21228" y="13039"/>
                    <a:pt x="20063" y="13872"/>
                  </a:cubicBezTo>
                  <a:cubicBezTo>
                    <a:pt x="18899" y="14706"/>
                    <a:pt x="18501" y="14796"/>
                    <a:pt x="18255" y="14059"/>
                  </a:cubicBezTo>
                  <a:cubicBezTo>
                    <a:pt x="18006" y="13322"/>
                    <a:pt x="15469" y="16644"/>
                    <a:pt x="14223" y="17688"/>
                  </a:cubicBezTo>
                  <a:cubicBezTo>
                    <a:pt x="12978" y="18733"/>
                    <a:pt x="10174" y="20803"/>
                    <a:pt x="6651" y="20899"/>
                  </a:cubicBezTo>
                  <a:cubicBezTo>
                    <a:pt x="3128" y="20995"/>
                    <a:pt x="0" y="20282"/>
                    <a:pt x="0" y="17668"/>
                  </a:cubicBezTo>
                  <a:cubicBezTo>
                    <a:pt x="0" y="15054"/>
                    <a:pt x="1098" y="13834"/>
                    <a:pt x="3669" y="11335"/>
                  </a:cubicBezTo>
                  <a:cubicBezTo>
                    <a:pt x="6238" y="8834"/>
                    <a:pt x="8751" y="4044"/>
                    <a:pt x="9496" y="1876"/>
                  </a:cubicBezTo>
                  <a:cubicBezTo>
                    <a:pt x="10240" y="-291"/>
                    <a:pt x="12747" y="245"/>
                    <a:pt x="13867" y="942"/>
                  </a:cubicBezTo>
                  <a:cubicBezTo>
                    <a:pt x="14989" y="1639"/>
                    <a:pt x="16123" y="5667"/>
                    <a:pt x="17617" y="4273"/>
                  </a:cubicBezTo>
                  <a:cubicBezTo>
                    <a:pt x="19111" y="2880"/>
                    <a:pt x="19360" y="-605"/>
                    <a:pt x="19858" y="91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75" name="Shape 15675"/>
            <p:cNvSpPr/>
            <p:nvPr/>
          </p:nvSpPr>
          <p:spPr>
            <a:xfrm>
              <a:off x="1347519" y="1475854"/>
              <a:ext cx="228338" cy="1202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01" y="0"/>
                  </a:moveTo>
                  <a:lnTo>
                    <a:pt x="17999" y="0"/>
                  </a:lnTo>
                  <a:cubicBezTo>
                    <a:pt x="19980" y="0"/>
                    <a:pt x="21600" y="308"/>
                    <a:pt x="21600" y="684"/>
                  </a:cubicBezTo>
                  <a:lnTo>
                    <a:pt x="21600" y="20917"/>
                  </a:lnTo>
                  <a:cubicBezTo>
                    <a:pt x="21600" y="21292"/>
                    <a:pt x="19980" y="21600"/>
                    <a:pt x="17999" y="21600"/>
                  </a:cubicBezTo>
                  <a:lnTo>
                    <a:pt x="3601" y="21600"/>
                  </a:lnTo>
                  <a:cubicBezTo>
                    <a:pt x="1620" y="21600"/>
                    <a:pt x="0" y="21292"/>
                    <a:pt x="0" y="20917"/>
                  </a:cubicBezTo>
                  <a:lnTo>
                    <a:pt x="0" y="684"/>
                  </a:lnTo>
                  <a:cubicBezTo>
                    <a:pt x="0" y="308"/>
                    <a:pt x="1620" y="0"/>
                    <a:pt x="3601" y="0"/>
                  </a:cubicBezTo>
                  <a:close/>
                </a:path>
              </a:pathLst>
            </a:custGeom>
            <a:solidFill>
              <a:srgbClr val="5087B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76" name="Shape 15676"/>
            <p:cNvSpPr/>
            <p:nvPr/>
          </p:nvSpPr>
          <p:spPr>
            <a:xfrm>
              <a:off x="1614883" y="1475854"/>
              <a:ext cx="228328" cy="1202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600" y="0"/>
                  </a:moveTo>
                  <a:lnTo>
                    <a:pt x="18000" y="0"/>
                  </a:lnTo>
                  <a:cubicBezTo>
                    <a:pt x="19981" y="0"/>
                    <a:pt x="21600" y="308"/>
                    <a:pt x="21600" y="684"/>
                  </a:cubicBezTo>
                  <a:lnTo>
                    <a:pt x="21600" y="20917"/>
                  </a:lnTo>
                  <a:cubicBezTo>
                    <a:pt x="21600" y="21292"/>
                    <a:pt x="19981" y="21600"/>
                    <a:pt x="18000" y="21600"/>
                  </a:cubicBezTo>
                  <a:lnTo>
                    <a:pt x="3600" y="21600"/>
                  </a:lnTo>
                  <a:cubicBezTo>
                    <a:pt x="1620" y="21600"/>
                    <a:pt x="0" y="21292"/>
                    <a:pt x="0" y="20917"/>
                  </a:cubicBezTo>
                  <a:lnTo>
                    <a:pt x="0" y="684"/>
                  </a:lnTo>
                  <a:cubicBezTo>
                    <a:pt x="0" y="308"/>
                    <a:pt x="1620" y="0"/>
                    <a:pt x="3600" y="0"/>
                  </a:cubicBezTo>
                  <a:close/>
                </a:path>
              </a:pathLst>
            </a:custGeom>
            <a:solidFill>
              <a:srgbClr val="5087B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77" name="Shape 15677"/>
            <p:cNvSpPr/>
            <p:nvPr/>
          </p:nvSpPr>
          <p:spPr>
            <a:xfrm>
              <a:off x="1764608" y="1561410"/>
              <a:ext cx="786967" cy="6842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9" h="21162" extrusionOk="0">
                  <a:moveTo>
                    <a:pt x="1073" y="8434"/>
                  </a:moveTo>
                  <a:lnTo>
                    <a:pt x="4619" y="6373"/>
                  </a:lnTo>
                  <a:lnTo>
                    <a:pt x="3664" y="4176"/>
                  </a:lnTo>
                  <a:cubicBezTo>
                    <a:pt x="3483" y="3760"/>
                    <a:pt x="3629" y="3247"/>
                    <a:pt x="3990" y="3037"/>
                  </a:cubicBezTo>
                  <a:lnTo>
                    <a:pt x="7493" y="1001"/>
                  </a:lnTo>
                  <a:lnTo>
                    <a:pt x="7493" y="2158"/>
                  </a:lnTo>
                  <a:lnTo>
                    <a:pt x="5183" y="3500"/>
                  </a:lnTo>
                  <a:cubicBezTo>
                    <a:pt x="4825" y="3708"/>
                    <a:pt x="4680" y="4216"/>
                    <a:pt x="4860" y="4629"/>
                  </a:cubicBezTo>
                  <a:lnTo>
                    <a:pt x="5417" y="5909"/>
                  </a:lnTo>
                  <a:lnTo>
                    <a:pt x="7493" y="4702"/>
                  </a:lnTo>
                  <a:lnTo>
                    <a:pt x="7493" y="20348"/>
                  </a:lnTo>
                  <a:lnTo>
                    <a:pt x="6504" y="20923"/>
                  </a:lnTo>
                  <a:cubicBezTo>
                    <a:pt x="5545" y="21480"/>
                    <a:pt x="4367" y="21029"/>
                    <a:pt x="3885" y="19921"/>
                  </a:cubicBezTo>
                  <a:lnTo>
                    <a:pt x="207" y="11461"/>
                  </a:lnTo>
                  <a:cubicBezTo>
                    <a:pt x="-275" y="10353"/>
                    <a:pt x="115" y="8991"/>
                    <a:pt x="1073" y="8434"/>
                  </a:cubicBezTo>
                  <a:close/>
                  <a:moveTo>
                    <a:pt x="7493" y="1001"/>
                  </a:moveTo>
                  <a:lnTo>
                    <a:pt x="9061" y="90"/>
                  </a:lnTo>
                  <a:cubicBezTo>
                    <a:pt x="9421" y="-120"/>
                    <a:pt x="9864" y="50"/>
                    <a:pt x="10046" y="467"/>
                  </a:cubicBezTo>
                  <a:lnTo>
                    <a:pt x="11001" y="2663"/>
                  </a:lnTo>
                  <a:lnTo>
                    <a:pt x="14546" y="602"/>
                  </a:lnTo>
                  <a:cubicBezTo>
                    <a:pt x="15504" y="45"/>
                    <a:pt x="16682" y="496"/>
                    <a:pt x="17164" y="1603"/>
                  </a:cubicBezTo>
                  <a:lnTo>
                    <a:pt x="20843" y="10064"/>
                  </a:lnTo>
                  <a:cubicBezTo>
                    <a:pt x="21325" y="11172"/>
                    <a:pt x="20935" y="12534"/>
                    <a:pt x="19977" y="13091"/>
                  </a:cubicBezTo>
                  <a:lnTo>
                    <a:pt x="7493" y="20348"/>
                  </a:lnTo>
                  <a:lnTo>
                    <a:pt x="7493" y="4702"/>
                  </a:lnTo>
                  <a:lnTo>
                    <a:pt x="10203" y="3127"/>
                  </a:lnTo>
                  <a:lnTo>
                    <a:pt x="9646" y="1846"/>
                  </a:lnTo>
                  <a:cubicBezTo>
                    <a:pt x="9467" y="1434"/>
                    <a:pt x="9028" y="1265"/>
                    <a:pt x="8670" y="1473"/>
                  </a:cubicBezTo>
                  <a:lnTo>
                    <a:pt x="7493" y="2158"/>
                  </a:lnTo>
                  <a:cubicBezTo>
                    <a:pt x="7493" y="2158"/>
                    <a:pt x="7493" y="1001"/>
                    <a:pt x="7493" y="1001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78" name="Shape 15678"/>
            <p:cNvSpPr/>
            <p:nvPr/>
          </p:nvSpPr>
          <p:spPr>
            <a:xfrm>
              <a:off x="1251267" y="491951"/>
              <a:ext cx="670252" cy="11310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5" extrusionOk="0">
                  <a:moveTo>
                    <a:pt x="19661" y="20611"/>
                  </a:moveTo>
                  <a:cubicBezTo>
                    <a:pt x="13894" y="21551"/>
                    <a:pt x="8127" y="21600"/>
                    <a:pt x="2360" y="20611"/>
                  </a:cubicBezTo>
                  <a:lnTo>
                    <a:pt x="1428" y="8765"/>
                  </a:lnTo>
                  <a:cubicBezTo>
                    <a:pt x="1239" y="6358"/>
                    <a:pt x="1461" y="4747"/>
                    <a:pt x="0" y="3009"/>
                  </a:cubicBezTo>
                  <a:cubicBezTo>
                    <a:pt x="2302" y="1754"/>
                    <a:pt x="6723" y="815"/>
                    <a:pt x="8432" y="0"/>
                  </a:cubicBezTo>
                  <a:cubicBezTo>
                    <a:pt x="9228" y="410"/>
                    <a:pt x="10104" y="653"/>
                    <a:pt x="11006" y="653"/>
                  </a:cubicBezTo>
                  <a:cubicBezTo>
                    <a:pt x="11909" y="653"/>
                    <a:pt x="12784" y="410"/>
                    <a:pt x="13580" y="0"/>
                  </a:cubicBezTo>
                  <a:cubicBezTo>
                    <a:pt x="15186" y="766"/>
                    <a:pt x="19226" y="1630"/>
                    <a:pt x="21600" y="2778"/>
                  </a:cubicBezTo>
                  <a:cubicBezTo>
                    <a:pt x="19271" y="4984"/>
                    <a:pt x="20814" y="6182"/>
                    <a:pt x="20595" y="8933"/>
                  </a:cubicBezTo>
                  <a:cubicBezTo>
                    <a:pt x="20595" y="8933"/>
                    <a:pt x="19661" y="20611"/>
                    <a:pt x="19661" y="20611"/>
                  </a:cubicBezTo>
                  <a:close/>
                </a:path>
              </a:pathLst>
            </a:custGeom>
            <a:solidFill>
              <a:srgbClr val="6DA2C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79" name="Shape 15679"/>
            <p:cNvSpPr/>
            <p:nvPr/>
          </p:nvSpPr>
          <p:spPr>
            <a:xfrm>
              <a:off x="1443770" y="491951"/>
              <a:ext cx="311107" cy="556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58"/>
                  </a:moveTo>
                  <a:lnTo>
                    <a:pt x="1205" y="7879"/>
                  </a:lnTo>
                  <a:lnTo>
                    <a:pt x="10868" y="21600"/>
                  </a:lnTo>
                  <a:lnTo>
                    <a:pt x="20395" y="7879"/>
                  </a:lnTo>
                  <a:lnTo>
                    <a:pt x="21600" y="1658"/>
                  </a:lnTo>
                  <a:lnTo>
                    <a:pt x="16990" y="0"/>
                  </a:lnTo>
                  <a:lnTo>
                    <a:pt x="4610" y="0"/>
                  </a:lnTo>
                  <a:cubicBezTo>
                    <a:pt x="4610" y="0"/>
                    <a:pt x="0" y="1658"/>
                    <a:pt x="0" y="165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80" name="Shape 15680"/>
            <p:cNvSpPr/>
            <p:nvPr/>
          </p:nvSpPr>
          <p:spPr>
            <a:xfrm>
              <a:off x="1507937" y="438478"/>
              <a:ext cx="176755" cy="144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</a:path>
              </a:pathLst>
            </a:custGeom>
            <a:solidFill>
              <a:srgbClr val="DBB899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81" name="Shape 15681"/>
            <p:cNvSpPr/>
            <p:nvPr/>
          </p:nvSpPr>
          <p:spPr>
            <a:xfrm>
              <a:off x="1550590" y="566737"/>
              <a:ext cx="91282" cy="482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06" y="0"/>
                  </a:moveTo>
                  <a:lnTo>
                    <a:pt x="3099" y="3499"/>
                  </a:lnTo>
                  <a:lnTo>
                    <a:pt x="5353" y="4405"/>
                  </a:lnTo>
                  <a:cubicBezTo>
                    <a:pt x="3269" y="5279"/>
                    <a:pt x="3367" y="6050"/>
                    <a:pt x="5353" y="6803"/>
                  </a:cubicBezTo>
                  <a:cubicBezTo>
                    <a:pt x="5241" y="7013"/>
                    <a:pt x="0" y="16804"/>
                    <a:pt x="0" y="16804"/>
                  </a:cubicBezTo>
                  <a:lnTo>
                    <a:pt x="10612" y="21600"/>
                  </a:lnTo>
                  <a:lnTo>
                    <a:pt x="21600" y="16804"/>
                  </a:lnTo>
                  <a:lnTo>
                    <a:pt x="16153" y="6857"/>
                  </a:lnTo>
                  <a:cubicBezTo>
                    <a:pt x="18243" y="6098"/>
                    <a:pt x="18377" y="5319"/>
                    <a:pt x="16341" y="4441"/>
                  </a:cubicBezTo>
                  <a:lnTo>
                    <a:pt x="18501" y="3553"/>
                  </a:lnTo>
                  <a:lnTo>
                    <a:pt x="10706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82" name="Shape 15682"/>
            <p:cNvSpPr/>
            <p:nvPr/>
          </p:nvSpPr>
          <p:spPr>
            <a:xfrm>
              <a:off x="1465159" y="491951"/>
              <a:ext cx="130750" cy="2097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870" y="0"/>
                  </a:moveTo>
                  <a:lnTo>
                    <a:pt x="21600" y="7812"/>
                  </a:lnTo>
                  <a:lnTo>
                    <a:pt x="13332" y="21600"/>
                  </a:lnTo>
                  <a:lnTo>
                    <a:pt x="0" y="2842"/>
                  </a:lnTo>
                  <a:cubicBezTo>
                    <a:pt x="0" y="2842"/>
                    <a:pt x="6870" y="0"/>
                    <a:pt x="6870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83" name="Shape 15683"/>
            <p:cNvSpPr/>
            <p:nvPr/>
          </p:nvSpPr>
          <p:spPr>
            <a:xfrm>
              <a:off x="1390297" y="524035"/>
              <a:ext cx="211784" cy="5305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65" y="0"/>
                  </a:moveTo>
                  <a:lnTo>
                    <a:pt x="21600" y="21600"/>
                  </a:lnTo>
                  <a:lnTo>
                    <a:pt x="2882" y="9686"/>
                  </a:lnTo>
                  <a:lnTo>
                    <a:pt x="5342" y="7607"/>
                  </a:lnTo>
                  <a:lnTo>
                    <a:pt x="0" y="5906"/>
                  </a:lnTo>
                  <a:lnTo>
                    <a:pt x="5735" y="615"/>
                  </a:lnTo>
                  <a:cubicBezTo>
                    <a:pt x="5735" y="615"/>
                    <a:pt x="8265" y="0"/>
                    <a:pt x="8265" y="0"/>
                  </a:cubicBezTo>
                  <a:close/>
                </a:path>
              </a:pathLst>
            </a:custGeom>
            <a:solidFill>
              <a:srgbClr val="5087B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84" name="Shape 15684"/>
            <p:cNvSpPr/>
            <p:nvPr/>
          </p:nvSpPr>
          <p:spPr>
            <a:xfrm>
              <a:off x="1593494" y="491951"/>
              <a:ext cx="130737" cy="2097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29" y="0"/>
                  </a:moveTo>
                  <a:lnTo>
                    <a:pt x="0" y="7812"/>
                  </a:lnTo>
                  <a:lnTo>
                    <a:pt x="8267" y="21600"/>
                  </a:lnTo>
                  <a:lnTo>
                    <a:pt x="21600" y="2842"/>
                  </a:lnTo>
                  <a:cubicBezTo>
                    <a:pt x="21600" y="2842"/>
                    <a:pt x="14729" y="0"/>
                    <a:pt x="14729" y="0"/>
                  </a:cubicBezTo>
                  <a:close/>
                </a:path>
              </a:pathLst>
            </a:custGeom>
            <a:solidFill>
              <a:srgbClr val="D6D6D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85" name="Shape 15685"/>
            <p:cNvSpPr/>
            <p:nvPr/>
          </p:nvSpPr>
          <p:spPr>
            <a:xfrm>
              <a:off x="1465159" y="491951"/>
              <a:ext cx="130750" cy="1766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870" y="0"/>
                  </a:moveTo>
                  <a:lnTo>
                    <a:pt x="21600" y="9276"/>
                  </a:lnTo>
                  <a:lnTo>
                    <a:pt x="13152" y="21600"/>
                  </a:lnTo>
                  <a:lnTo>
                    <a:pt x="0" y="3374"/>
                  </a:lnTo>
                  <a:cubicBezTo>
                    <a:pt x="0" y="3374"/>
                    <a:pt x="6870" y="0"/>
                    <a:pt x="6870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86" name="Shape 15686"/>
            <p:cNvSpPr/>
            <p:nvPr/>
          </p:nvSpPr>
          <p:spPr>
            <a:xfrm>
              <a:off x="1400991" y="524035"/>
              <a:ext cx="191189" cy="5305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828" y="0"/>
                  </a:moveTo>
                  <a:lnTo>
                    <a:pt x="21600" y="21600"/>
                  </a:lnTo>
                  <a:lnTo>
                    <a:pt x="2881" y="8736"/>
                  </a:lnTo>
                  <a:lnTo>
                    <a:pt x="5986" y="7137"/>
                  </a:lnTo>
                  <a:lnTo>
                    <a:pt x="0" y="5460"/>
                  </a:lnTo>
                  <a:lnTo>
                    <a:pt x="4026" y="615"/>
                  </a:lnTo>
                  <a:cubicBezTo>
                    <a:pt x="4026" y="615"/>
                    <a:pt x="6828" y="0"/>
                    <a:pt x="6828" y="0"/>
                  </a:cubicBezTo>
                  <a:close/>
                </a:path>
              </a:pathLst>
            </a:custGeom>
            <a:solidFill>
              <a:srgbClr val="6DA2C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87" name="Shape 15687"/>
            <p:cNvSpPr/>
            <p:nvPr/>
          </p:nvSpPr>
          <p:spPr>
            <a:xfrm>
              <a:off x="1593494" y="491951"/>
              <a:ext cx="130737" cy="1766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29" y="0"/>
                  </a:moveTo>
                  <a:lnTo>
                    <a:pt x="0" y="9276"/>
                  </a:lnTo>
                  <a:lnTo>
                    <a:pt x="8446" y="21600"/>
                  </a:lnTo>
                  <a:lnTo>
                    <a:pt x="21600" y="3374"/>
                  </a:lnTo>
                  <a:cubicBezTo>
                    <a:pt x="21600" y="3374"/>
                    <a:pt x="14729" y="0"/>
                    <a:pt x="14729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88" name="Shape 15688"/>
            <p:cNvSpPr/>
            <p:nvPr/>
          </p:nvSpPr>
          <p:spPr>
            <a:xfrm>
              <a:off x="1582800" y="1005291"/>
              <a:ext cx="26206" cy="6116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4861" h="21600" extrusionOk="0">
                  <a:moveTo>
                    <a:pt x="8408" y="21600"/>
                  </a:moveTo>
                  <a:cubicBezTo>
                    <a:pt x="-1505" y="15396"/>
                    <a:pt x="-3265" y="7148"/>
                    <a:pt x="6431" y="0"/>
                  </a:cubicBezTo>
                  <a:cubicBezTo>
                    <a:pt x="16126" y="7148"/>
                    <a:pt x="18335" y="15396"/>
                    <a:pt x="8408" y="21600"/>
                  </a:cubicBezTo>
                  <a:close/>
                </a:path>
              </a:pathLst>
            </a:custGeom>
            <a:solidFill>
              <a:srgbClr val="5087B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89" name="Shape 15689"/>
            <p:cNvSpPr/>
            <p:nvPr/>
          </p:nvSpPr>
          <p:spPr>
            <a:xfrm>
              <a:off x="192502" y="-1"/>
              <a:ext cx="385200" cy="509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795" h="17328" extrusionOk="0">
                  <a:moveTo>
                    <a:pt x="9608" y="17208"/>
                  </a:moveTo>
                  <a:cubicBezTo>
                    <a:pt x="16215" y="15574"/>
                    <a:pt x="15325" y="-2757"/>
                    <a:pt x="4626" y="355"/>
                  </a:cubicBezTo>
                  <a:cubicBezTo>
                    <a:pt x="-5385" y="3268"/>
                    <a:pt x="3001" y="18843"/>
                    <a:pt x="9608" y="17208"/>
                  </a:cubicBezTo>
                  <a:close/>
                </a:path>
              </a:pathLst>
            </a:custGeom>
            <a:solidFill>
              <a:srgbClr val="F6D4B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90" name="Shape 15690"/>
            <p:cNvSpPr/>
            <p:nvPr/>
          </p:nvSpPr>
          <p:spPr>
            <a:xfrm>
              <a:off x="181808" y="0"/>
              <a:ext cx="367721" cy="4389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564" h="20069" extrusionOk="0">
                  <a:moveTo>
                    <a:pt x="4981" y="1026"/>
                  </a:moveTo>
                  <a:cubicBezTo>
                    <a:pt x="-1603" y="4268"/>
                    <a:pt x="-2036" y="15246"/>
                    <a:pt x="5951" y="20069"/>
                  </a:cubicBezTo>
                  <a:cubicBezTo>
                    <a:pt x="4536" y="18607"/>
                    <a:pt x="4330" y="16831"/>
                    <a:pt x="5228" y="13758"/>
                  </a:cubicBezTo>
                  <a:cubicBezTo>
                    <a:pt x="5746" y="14058"/>
                    <a:pt x="7605" y="16262"/>
                    <a:pt x="7324" y="12515"/>
                  </a:cubicBezTo>
                  <a:cubicBezTo>
                    <a:pt x="6805" y="5590"/>
                    <a:pt x="12856" y="5077"/>
                    <a:pt x="19564" y="6731"/>
                  </a:cubicBezTo>
                  <a:cubicBezTo>
                    <a:pt x="19266" y="811"/>
                    <a:pt x="10172" y="-1531"/>
                    <a:pt x="4981" y="1026"/>
                  </a:cubicBezTo>
                  <a:close/>
                </a:path>
              </a:pathLst>
            </a:custGeom>
            <a:solidFill>
              <a:srgbClr val="2D384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91" name="Shape 15691"/>
            <p:cNvSpPr/>
            <p:nvPr/>
          </p:nvSpPr>
          <p:spPr>
            <a:xfrm>
              <a:off x="224586" y="213891"/>
              <a:ext cx="72565" cy="127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52" h="20929" extrusionOk="0">
                  <a:moveTo>
                    <a:pt x="7997" y="21"/>
                  </a:moveTo>
                  <a:cubicBezTo>
                    <a:pt x="13374" y="-335"/>
                    <a:pt x="18593" y="4053"/>
                    <a:pt x="19660" y="9820"/>
                  </a:cubicBezTo>
                  <a:cubicBezTo>
                    <a:pt x="20727" y="15590"/>
                    <a:pt x="17231" y="20554"/>
                    <a:pt x="11854" y="20909"/>
                  </a:cubicBezTo>
                  <a:cubicBezTo>
                    <a:pt x="6478" y="21265"/>
                    <a:pt x="1260" y="16877"/>
                    <a:pt x="191" y="11110"/>
                  </a:cubicBezTo>
                  <a:cubicBezTo>
                    <a:pt x="-873" y="5340"/>
                    <a:pt x="2617" y="376"/>
                    <a:pt x="7997" y="21"/>
                  </a:cubicBezTo>
                  <a:close/>
                </a:path>
              </a:pathLst>
            </a:custGeom>
            <a:solidFill>
              <a:srgbClr val="F6D4B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92" name="Shape 15692"/>
            <p:cNvSpPr/>
            <p:nvPr/>
          </p:nvSpPr>
          <p:spPr>
            <a:xfrm>
              <a:off x="1411686" y="-1"/>
              <a:ext cx="385204" cy="5092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3795" h="17328" extrusionOk="0">
                  <a:moveTo>
                    <a:pt x="4187" y="17208"/>
                  </a:moveTo>
                  <a:cubicBezTo>
                    <a:pt x="-2420" y="15574"/>
                    <a:pt x="-1530" y="-2757"/>
                    <a:pt x="9168" y="355"/>
                  </a:cubicBezTo>
                  <a:cubicBezTo>
                    <a:pt x="19180" y="3268"/>
                    <a:pt x="10794" y="18843"/>
                    <a:pt x="4187" y="17208"/>
                  </a:cubicBezTo>
                  <a:close/>
                </a:path>
              </a:pathLst>
            </a:custGeom>
            <a:solidFill>
              <a:srgbClr val="F6D4B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93" name="Shape 15693"/>
            <p:cNvSpPr/>
            <p:nvPr/>
          </p:nvSpPr>
          <p:spPr>
            <a:xfrm>
              <a:off x="1914332" y="1368908"/>
              <a:ext cx="143428" cy="167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198"/>
                  </a:moveTo>
                  <a:lnTo>
                    <a:pt x="7188" y="21600"/>
                  </a:lnTo>
                  <a:lnTo>
                    <a:pt x="0" y="4404"/>
                  </a:lnTo>
                  <a:lnTo>
                    <a:pt x="14409" y="0"/>
                  </a:lnTo>
                  <a:cubicBezTo>
                    <a:pt x="14409" y="0"/>
                    <a:pt x="21600" y="17198"/>
                    <a:pt x="21600" y="17198"/>
                  </a:cubicBezTo>
                  <a:close/>
                </a:path>
              </a:pathLst>
            </a:custGeom>
            <a:solidFill>
              <a:srgbClr val="F6D4B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94" name="Shape 15694"/>
            <p:cNvSpPr/>
            <p:nvPr/>
          </p:nvSpPr>
          <p:spPr>
            <a:xfrm>
              <a:off x="1925027" y="1422381"/>
              <a:ext cx="142999" cy="1951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86"/>
                  </a:moveTo>
                  <a:lnTo>
                    <a:pt x="14283" y="0"/>
                  </a:lnTo>
                  <a:lnTo>
                    <a:pt x="15659" y="8223"/>
                  </a:lnTo>
                  <a:lnTo>
                    <a:pt x="21600" y="16662"/>
                  </a:lnTo>
                  <a:cubicBezTo>
                    <a:pt x="15509" y="18151"/>
                    <a:pt x="5189" y="15190"/>
                    <a:pt x="5119" y="21600"/>
                  </a:cubicBezTo>
                  <a:cubicBezTo>
                    <a:pt x="5119" y="21600"/>
                    <a:pt x="0" y="1286"/>
                    <a:pt x="0" y="1286"/>
                  </a:cubicBezTo>
                  <a:close/>
                </a:path>
              </a:pathLst>
            </a:custGeom>
            <a:solidFill>
              <a:srgbClr val="F6D4B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95" name="Shape 15695"/>
            <p:cNvSpPr/>
            <p:nvPr/>
          </p:nvSpPr>
          <p:spPr>
            <a:xfrm>
              <a:off x="1925027" y="1422381"/>
              <a:ext cx="158287" cy="221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51" h="20489" extrusionOk="0">
                  <a:moveTo>
                    <a:pt x="19863" y="16621"/>
                  </a:moveTo>
                  <a:lnTo>
                    <a:pt x="13729" y="3405"/>
                  </a:lnTo>
                  <a:cubicBezTo>
                    <a:pt x="13212" y="2391"/>
                    <a:pt x="11624" y="1890"/>
                    <a:pt x="10243" y="2280"/>
                  </a:cubicBezTo>
                  <a:lnTo>
                    <a:pt x="10243" y="2280"/>
                  </a:lnTo>
                  <a:cubicBezTo>
                    <a:pt x="10111" y="2315"/>
                    <a:pt x="9986" y="2360"/>
                    <a:pt x="9869" y="2409"/>
                  </a:cubicBezTo>
                  <a:lnTo>
                    <a:pt x="9310" y="1317"/>
                  </a:lnTo>
                  <a:cubicBezTo>
                    <a:pt x="8771" y="255"/>
                    <a:pt x="7109" y="-270"/>
                    <a:pt x="5661" y="139"/>
                  </a:cubicBezTo>
                  <a:lnTo>
                    <a:pt x="5661" y="139"/>
                  </a:lnTo>
                  <a:cubicBezTo>
                    <a:pt x="4655" y="424"/>
                    <a:pt x="4005" y="1090"/>
                    <a:pt x="3889" y="1826"/>
                  </a:cubicBezTo>
                  <a:cubicBezTo>
                    <a:pt x="3266" y="1695"/>
                    <a:pt x="2583" y="1705"/>
                    <a:pt x="1940" y="1889"/>
                  </a:cubicBezTo>
                  <a:lnTo>
                    <a:pt x="1940" y="1889"/>
                  </a:lnTo>
                  <a:cubicBezTo>
                    <a:pt x="374" y="2331"/>
                    <a:pt x="-391" y="3621"/>
                    <a:pt x="198" y="4769"/>
                  </a:cubicBezTo>
                  <a:lnTo>
                    <a:pt x="8031" y="19124"/>
                  </a:lnTo>
                  <a:lnTo>
                    <a:pt x="9634" y="20185"/>
                  </a:lnTo>
                  <a:cubicBezTo>
                    <a:pt x="10220" y="21330"/>
                    <a:pt x="11593" y="18910"/>
                    <a:pt x="13160" y="18466"/>
                  </a:cubicBezTo>
                  <a:lnTo>
                    <a:pt x="13160" y="18466"/>
                  </a:lnTo>
                  <a:cubicBezTo>
                    <a:pt x="14650" y="18045"/>
                    <a:pt x="15082" y="17163"/>
                    <a:pt x="14640" y="16058"/>
                  </a:cubicBezTo>
                  <a:cubicBezTo>
                    <a:pt x="14847" y="15179"/>
                    <a:pt x="21209" y="19247"/>
                    <a:pt x="19863" y="16621"/>
                  </a:cubicBezTo>
                  <a:close/>
                </a:path>
              </a:pathLst>
            </a:custGeom>
            <a:solidFill>
              <a:srgbClr val="F6D4B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96" name="Shape 15696"/>
            <p:cNvSpPr/>
            <p:nvPr/>
          </p:nvSpPr>
          <p:spPr>
            <a:xfrm>
              <a:off x="1978499" y="1593494"/>
              <a:ext cx="54738" cy="709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79" h="20942" extrusionOk="0">
                  <a:moveTo>
                    <a:pt x="16905" y="20573"/>
                  </a:moveTo>
                  <a:lnTo>
                    <a:pt x="16905" y="20573"/>
                  </a:lnTo>
                  <a:cubicBezTo>
                    <a:pt x="20097" y="19546"/>
                    <a:pt x="21600" y="16684"/>
                    <a:pt x="20327" y="14183"/>
                  </a:cubicBezTo>
                  <a:lnTo>
                    <a:pt x="15922" y="4382"/>
                  </a:lnTo>
                  <a:lnTo>
                    <a:pt x="15990" y="3960"/>
                  </a:lnTo>
                  <a:lnTo>
                    <a:pt x="0" y="0"/>
                  </a:lnTo>
                  <a:lnTo>
                    <a:pt x="8687" y="17908"/>
                  </a:lnTo>
                  <a:cubicBezTo>
                    <a:pt x="9963" y="20413"/>
                    <a:pt x="13698" y="21600"/>
                    <a:pt x="16905" y="20573"/>
                  </a:cubicBezTo>
                  <a:close/>
                </a:path>
              </a:pathLst>
            </a:custGeom>
            <a:solidFill>
              <a:srgbClr val="F6D4B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97" name="Shape 15697"/>
            <p:cNvSpPr/>
            <p:nvPr/>
          </p:nvSpPr>
          <p:spPr>
            <a:xfrm>
              <a:off x="1925027" y="1454465"/>
              <a:ext cx="102862" cy="1930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26" y="19397"/>
                  </a:moveTo>
                  <a:cubicBezTo>
                    <a:pt x="8180" y="17625"/>
                    <a:pt x="11578" y="16804"/>
                    <a:pt x="13577" y="19256"/>
                  </a:cubicBezTo>
                  <a:lnTo>
                    <a:pt x="21600" y="4826"/>
                  </a:lnTo>
                  <a:lnTo>
                    <a:pt x="10439" y="0"/>
                  </a:lnTo>
                  <a:lnTo>
                    <a:pt x="4720" y="5177"/>
                  </a:lnTo>
                  <a:cubicBezTo>
                    <a:pt x="1323" y="5399"/>
                    <a:pt x="18" y="8358"/>
                    <a:pt x="18" y="9869"/>
                  </a:cubicBezTo>
                  <a:lnTo>
                    <a:pt x="0" y="21600"/>
                  </a:lnTo>
                  <a:cubicBezTo>
                    <a:pt x="0" y="21600"/>
                    <a:pt x="8226" y="19397"/>
                    <a:pt x="8226" y="19397"/>
                  </a:cubicBezTo>
                  <a:close/>
                </a:path>
              </a:pathLst>
            </a:custGeom>
            <a:solidFill>
              <a:srgbClr val="F6D4B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98" name="Shape 15698"/>
            <p:cNvSpPr/>
            <p:nvPr/>
          </p:nvSpPr>
          <p:spPr>
            <a:xfrm>
              <a:off x="2031973" y="1561410"/>
              <a:ext cx="57288" cy="748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1" h="21125" extrusionOk="0">
                  <a:moveTo>
                    <a:pt x="16383" y="20993"/>
                  </a:moveTo>
                  <a:lnTo>
                    <a:pt x="16383" y="20993"/>
                  </a:lnTo>
                  <a:cubicBezTo>
                    <a:pt x="19631" y="20380"/>
                    <a:pt x="21600" y="17839"/>
                    <a:pt x="20853" y="15339"/>
                  </a:cubicBezTo>
                  <a:lnTo>
                    <a:pt x="14046" y="0"/>
                  </a:lnTo>
                  <a:lnTo>
                    <a:pt x="0" y="5200"/>
                  </a:lnTo>
                  <a:lnTo>
                    <a:pt x="9040" y="17556"/>
                  </a:lnTo>
                  <a:cubicBezTo>
                    <a:pt x="9787" y="20067"/>
                    <a:pt x="13135" y="21600"/>
                    <a:pt x="16383" y="20993"/>
                  </a:cubicBezTo>
                  <a:close/>
                </a:path>
              </a:pathLst>
            </a:custGeom>
            <a:solidFill>
              <a:srgbClr val="F6D4B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699" name="Shape 15699"/>
            <p:cNvSpPr/>
            <p:nvPr/>
          </p:nvSpPr>
          <p:spPr>
            <a:xfrm>
              <a:off x="2021278" y="1540021"/>
              <a:ext cx="39767" cy="1074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89" h="21162" extrusionOk="0">
                  <a:moveTo>
                    <a:pt x="15224" y="20915"/>
                  </a:moveTo>
                  <a:lnTo>
                    <a:pt x="15224" y="20915"/>
                  </a:lnTo>
                  <a:cubicBezTo>
                    <a:pt x="19566" y="20232"/>
                    <a:pt x="21600" y="18322"/>
                    <a:pt x="19878" y="16656"/>
                  </a:cubicBezTo>
                  <a:lnTo>
                    <a:pt x="13146" y="10261"/>
                  </a:lnTo>
                  <a:lnTo>
                    <a:pt x="13614" y="0"/>
                  </a:lnTo>
                  <a:lnTo>
                    <a:pt x="0" y="15290"/>
                  </a:lnTo>
                  <a:lnTo>
                    <a:pt x="4079" y="19140"/>
                  </a:lnTo>
                  <a:cubicBezTo>
                    <a:pt x="5812" y="20810"/>
                    <a:pt x="10880" y="21600"/>
                    <a:pt x="15224" y="20915"/>
                  </a:cubicBezTo>
                  <a:close/>
                </a:path>
              </a:pathLst>
            </a:custGeom>
            <a:solidFill>
              <a:srgbClr val="F6D4B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700" name="Shape 15700"/>
            <p:cNvSpPr/>
            <p:nvPr/>
          </p:nvSpPr>
          <p:spPr>
            <a:xfrm>
              <a:off x="2031973" y="1529327"/>
              <a:ext cx="86430" cy="1013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4" h="21245" extrusionOk="0">
                  <a:moveTo>
                    <a:pt x="18110" y="21145"/>
                  </a:moveTo>
                  <a:lnTo>
                    <a:pt x="18110" y="21145"/>
                  </a:lnTo>
                  <a:cubicBezTo>
                    <a:pt x="20283" y="20689"/>
                    <a:pt x="21600" y="18804"/>
                    <a:pt x="21098" y="16946"/>
                  </a:cubicBezTo>
                  <a:lnTo>
                    <a:pt x="10379" y="0"/>
                  </a:lnTo>
                  <a:lnTo>
                    <a:pt x="0" y="1587"/>
                  </a:lnTo>
                  <a:lnTo>
                    <a:pt x="13633" y="16731"/>
                  </a:lnTo>
                  <a:lnTo>
                    <a:pt x="13195" y="18594"/>
                  </a:lnTo>
                  <a:cubicBezTo>
                    <a:pt x="13695" y="20457"/>
                    <a:pt x="15935" y="21600"/>
                    <a:pt x="18110" y="21145"/>
                  </a:cubicBezTo>
                  <a:close/>
                </a:path>
              </a:pathLst>
            </a:custGeom>
            <a:solidFill>
              <a:srgbClr val="F6D4B8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701" name="Shape 15701"/>
            <p:cNvSpPr/>
            <p:nvPr/>
          </p:nvSpPr>
          <p:spPr>
            <a:xfrm>
              <a:off x="1914332" y="1486548"/>
              <a:ext cx="171029" cy="61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3460"/>
                  </a:moveTo>
                  <a:lnTo>
                    <a:pt x="708" y="21600"/>
                  </a:lnTo>
                  <a:lnTo>
                    <a:pt x="0" y="8143"/>
                  </a:lnTo>
                  <a:lnTo>
                    <a:pt x="20892" y="0"/>
                  </a:lnTo>
                  <a:cubicBezTo>
                    <a:pt x="20892" y="0"/>
                    <a:pt x="21600" y="13460"/>
                    <a:pt x="21600" y="1346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702" name="Shape 15702"/>
            <p:cNvSpPr/>
            <p:nvPr/>
          </p:nvSpPr>
          <p:spPr>
            <a:xfrm>
              <a:off x="1796691" y="630981"/>
              <a:ext cx="292646" cy="8863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21600" extrusionOk="0">
                  <a:moveTo>
                    <a:pt x="20" y="2203"/>
                  </a:moveTo>
                  <a:lnTo>
                    <a:pt x="9678" y="0"/>
                  </a:lnTo>
                  <a:cubicBezTo>
                    <a:pt x="13234" y="776"/>
                    <a:pt x="13976" y="2869"/>
                    <a:pt x="14185" y="3369"/>
                  </a:cubicBezTo>
                  <a:lnTo>
                    <a:pt x="21596" y="20975"/>
                  </a:lnTo>
                  <a:cubicBezTo>
                    <a:pt x="21598" y="20979"/>
                    <a:pt x="21589" y="20984"/>
                    <a:pt x="21576" y="20984"/>
                  </a:cubicBezTo>
                  <a:lnTo>
                    <a:pt x="8185" y="21600"/>
                  </a:lnTo>
                  <a:cubicBezTo>
                    <a:pt x="8173" y="21600"/>
                    <a:pt x="8161" y="21598"/>
                    <a:pt x="8159" y="21594"/>
                  </a:cubicBezTo>
                  <a:lnTo>
                    <a:pt x="0" y="2212"/>
                  </a:lnTo>
                  <a:cubicBezTo>
                    <a:pt x="-2" y="2207"/>
                    <a:pt x="14" y="2205"/>
                    <a:pt x="20" y="2203"/>
                  </a:cubicBezTo>
                  <a:close/>
                </a:path>
              </a:pathLst>
            </a:custGeom>
            <a:solidFill>
              <a:srgbClr val="5087B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703" name="Shape 15703"/>
            <p:cNvSpPr/>
            <p:nvPr/>
          </p:nvSpPr>
          <p:spPr>
            <a:xfrm>
              <a:off x="1700440" y="620286"/>
              <a:ext cx="224337" cy="8311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962" extrusionOk="0">
                  <a:moveTo>
                    <a:pt x="21600" y="312"/>
                  </a:moveTo>
                  <a:cubicBezTo>
                    <a:pt x="20163" y="922"/>
                    <a:pt x="18605" y="1596"/>
                    <a:pt x="17714" y="3650"/>
                  </a:cubicBezTo>
                  <a:cubicBezTo>
                    <a:pt x="16822" y="5705"/>
                    <a:pt x="16776" y="12049"/>
                    <a:pt x="16807" y="16824"/>
                  </a:cubicBezTo>
                  <a:cubicBezTo>
                    <a:pt x="16838" y="21600"/>
                    <a:pt x="0" y="16882"/>
                    <a:pt x="0" y="16882"/>
                  </a:cubicBezTo>
                  <a:lnTo>
                    <a:pt x="4576" y="2193"/>
                  </a:lnTo>
                  <a:lnTo>
                    <a:pt x="13829" y="0"/>
                  </a:lnTo>
                  <a:cubicBezTo>
                    <a:pt x="13829" y="0"/>
                    <a:pt x="21600" y="312"/>
                    <a:pt x="21600" y="312"/>
                  </a:cubicBezTo>
                  <a:close/>
                </a:path>
              </a:pathLst>
            </a:custGeom>
            <a:solidFill>
              <a:srgbClr val="6DA2C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704" name="Shape 15704"/>
            <p:cNvSpPr/>
            <p:nvPr/>
          </p:nvSpPr>
          <p:spPr>
            <a:xfrm>
              <a:off x="1593494" y="524035"/>
              <a:ext cx="211762" cy="5305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335" y="0"/>
                  </a:moveTo>
                  <a:lnTo>
                    <a:pt x="0" y="21600"/>
                  </a:lnTo>
                  <a:lnTo>
                    <a:pt x="18717" y="9686"/>
                  </a:lnTo>
                  <a:lnTo>
                    <a:pt x="16260" y="7607"/>
                  </a:lnTo>
                  <a:lnTo>
                    <a:pt x="21600" y="5906"/>
                  </a:lnTo>
                  <a:lnTo>
                    <a:pt x="15867" y="615"/>
                  </a:lnTo>
                  <a:cubicBezTo>
                    <a:pt x="15867" y="615"/>
                    <a:pt x="13335" y="0"/>
                    <a:pt x="13335" y="0"/>
                  </a:cubicBezTo>
                  <a:close/>
                </a:path>
              </a:pathLst>
            </a:custGeom>
            <a:solidFill>
              <a:srgbClr val="5087B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705" name="Shape 15705"/>
            <p:cNvSpPr/>
            <p:nvPr/>
          </p:nvSpPr>
          <p:spPr>
            <a:xfrm>
              <a:off x="1593494" y="524035"/>
              <a:ext cx="191177" cy="5305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71" y="0"/>
                  </a:moveTo>
                  <a:lnTo>
                    <a:pt x="0" y="21600"/>
                  </a:lnTo>
                  <a:lnTo>
                    <a:pt x="18717" y="8736"/>
                  </a:lnTo>
                  <a:lnTo>
                    <a:pt x="15614" y="7137"/>
                  </a:lnTo>
                  <a:lnTo>
                    <a:pt x="21600" y="5460"/>
                  </a:lnTo>
                  <a:lnTo>
                    <a:pt x="17575" y="615"/>
                  </a:lnTo>
                  <a:cubicBezTo>
                    <a:pt x="17575" y="615"/>
                    <a:pt x="14771" y="0"/>
                    <a:pt x="14771" y="0"/>
                  </a:cubicBezTo>
                  <a:close/>
                </a:path>
              </a:pathLst>
            </a:custGeom>
            <a:solidFill>
              <a:srgbClr val="6DA2CA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706" name="Shape 15706"/>
            <p:cNvSpPr/>
            <p:nvPr/>
          </p:nvSpPr>
          <p:spPr>
            <a:xfrm>
              <a:off x="171113" y="524035"/>
              <a:ext cx="211783" cy="5305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64" y="0"/>
                  </a:moveTo>
                  <a:lnTo>
                    <a:pt x="21600" y="21600"/>
                  </a:lnTo>
                  <a:lnTo>
                    <a:pt x="2883" y="9686"/>
                  </a:lnTo>
                  <a:lnTo>
                    <a:pt x="5341" y="7607"/>
                  </a:lnTo>
                  <a:lnTo>
                    <a:pt x="0" y="5906"/>
                  </a:lnTo>
                  <a:lnTo>
                    <a:pt x="5735" y="615"/>
                  </a:lnTo>
                  <a:cubicBezTo>
                    <a:pt x="5735" y="615"/>
                    <a:pt x="8264" y="0"/>
                    <a:pt x="8264" y="0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707" name="Shape 15707"/>
            <p:cNvSpPr/>
            <p:nvPr/>
          </p:nvSpPr>
          <p:spPr>
            <a:xfrm>
              <a:off x="192502" y="524035"/>
              <a:ext cx="191193" cy="5305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827" y="0"/>
                  </a:moveTo>
                  <a:lnTo>
                    <a:pt x="21600" y="21600"/>
                  </a:lnTo>
                  <a:lnTo>
                    <a:pt x="2882" y="8736"/>
                  </a:lnTo>
                  <a:lnTo>
                    <a:pt x="5987" y="7137"/>
                  </a:lnTo>
                  <a:lnTo>
                    <a:pt x="0" y="5460"/>
                  </a:lnTo>
                  <a:lnTo>
                    <a:pt x="4027" y="615"/>
                  </a:lnTo>
                  <a:cubicBezTo>
                    <a:pt x="4027" y="615"/>
                    <a:pt x="6827" y="0"/>
                    <a:pt x="6827" y="0"/>
                  </a:cubicBezTo>
                  <a:close/>
                </a:path>
              </a:pathLst>
            </a:custGeom>
            <a:solidFill>
              <a:srgbClr val="5087B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708" name="Shape 15708"/>
            <p:cNvSpPr/>
            <p:nvPr/>
          </p:nvSpPr>
          <p:spPr>
            <a:xfrm>
              <a:off x="385005" y="524035"/>
              <a:ext cx="211768" cy="5305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335" y="0"/>
                  </a:moveTo>
                  <a:lnTo>
                    <a:pt x="0" y="21600"/>
                  </a:lnTo>
                  <a:lnTo>
                    <a:pt x="18718" y="9686"/>
                  </a:lnTo>
                  <a:lnTo>
                    <a:pt x="16259" y="7607"/>
                  </a:lnTo>
                  <a:lnTo>
                    <a:pt x="21600" y="5906"/>
                  </a:lnTo>
                  <a:lnTo>
                    <a:pt x="15866" y="615"/>
                  </a:lnTo>
                  <a:cubicBezTo>
                    <a:pt x="15866" y="615"/>
                    <a:pt x="13335" y="0"/>
                    <a:pt x="13335" y="0"/>
                  </a:cubicBezTo>
                  <a:close/>
                </a:path>
              </a:pathLst>
            </a:custGeom>
            <a:solidFill>
              <a:srgbClr val="346A90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709" name="Shape 15709"/>
            <p:cNvSpPr/>
            <p:nvPr/>
          </p:nvSpPr>
          <p:spPr>
            <a:xfrm>
              <a:off x="385005" y="524035"/>
              <a:ext cx="191183" cy="5305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71" y="0"/>
                  </a:moveTo>
                  <a:lnTo>
                    <a:pt x="0" y="21600"/>
                  </a:lnTo>
                  <a:lnTo>
                    <a:pt x="18717" y="8736"/>
                  </a:lnTo>
                  <a:lnTo>
                    <a:pt x="15613" y="7137"/>
                  </a:lnTo>
                  <a:lnTo>
                    <a:pt x="21600" y="5460"/>
                  </a:lnTo>
                  <a:lnTo>
                    <a:pt x="17574" y="615"/>
                  </a:lnTo>
                  <a:cubicBezTo>
                    <a:pt x="17574" y="615"/>
                    <a:pt x="14771" y="0"/>
                    <a:pt x="14771" y="0"/>
                  </a:cubicBezTo>
                  <a:close/>
                </a:path>
              </a:pathLst>
            </a:custGeom>
            <a:solidFill>
              <a:srgbClr val="5087B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5710" name="Shape 15710"/>
            <p:cNvSpPr/>
            <p:nvPr/>
          </p:nvSpPr>
          <p:spPr>
            <a:xfrm>
              <a:off x="1422381" y="-1"/>
              <a:ext cx="370714" cy="4341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92" h="20199" extrusionOk="0">
                  <a:moveTo>
                    <a:pt x="13655" y="767"/>
                  </a:moveTo>
                  <a:cubicBezTo>
                    <a:pt x="7410" y="-1401"/>
                    <a:pt x="1241" y="1162"/>
                    <a:pt x="0" y="6794"/>
                  </a:cubicBezTo>
                  <a:cubicBezTo>
                    <a:pt x="1343" y="5193"/>
                    <a:pt x="1646" y="6609"/>
                    <a:pt x="3293" y="6712"/>
                  </a:cubicBezTo>
                  <a:cubicBezTo>
                    <a:pt x="3963" y="6754"/>
                    <a:pt x="4653" y="6746"/>
                    <a:pt x="5339" y="6738"/>
                  </a:cubicBezTo>
                  <a:cubicBezTo>
                    <a:pt x="5379" y="6657"/>
                    <a:pt x="5421" y="6575"/>
                    <a:pt x="5476" y="6486"/>
                  </a:cubicBezTo>
                  <a:cubicBezTo>
                    <a:pt x="7248" y="5479"/>
                    <a:pt x="7784" y="4561"/>
                    <a:pt x="9736" y="7320"/>
                  </a:cubicBezTo>
                  <a:cubicBezTo>
                    <a:pt x="11122" y="7999"/>
                    <a:pt x="12126" y="9447"/>
                    <a:pt x="12349" y="12512"/>
                  </a:cubicBezTo>
                  <a:cubicBezTo>
                    <a:pt x="12549" y="15244"/>
                    <a:pt x="13298" y="14807"/>
                    <a:pt x="13885" y="14263"/>
                  </a:cubicBezTo>
                  <a:cubicBezTo>
                    <a:pt x="13708" y="13741"/>
                    <a:pt x="13642" y="13106"/>
                    <a:pt x="13726" y="12431"/>
                  </a:cubicBezTo>
                  <a:cubicBezTo>
                    <a:pt x="13931" y="10792"/>
                    <a:pt x="14934" y="9545"/>
                    <a:pt x="15968" y="9646"/>
                  </a:cubicBezTo>
                  <a:cubicBezTo>
                    <a:pt x="17001" y="9747"/>
                    <a:pt x="17673" y="11158"/>
                    <a:pt x="17468" y="12797"/>
                  </a:cubicBezTo>
                  <a:cubicBezTo>
                    <a:pt x="17263" y="14436"/>
                    <a:pt x="16260" y="15683"/>
                    <a:pt x="15226" y="15582"/>
                  </a:cubicBezTo>
                  <a:cubicBezTo>
                    <a:pt x="15081" y="15568"/>
                    <a:pt x="14943" y="15525"/>
                    <a:pt x="14813" y="15462"/>
                  </a:cubicBezTo>
                  <a:cubicBezTo>
                    <a:pt x="15182" y="17595"/>
                    <a:pt x="14832" y="19002"/>
                    <a:pt x="13706" y="20199"/>
                  </a:cubicBezTo>
                  <a:cubicBezTo>
                    <a:pt x="21600" y="15291"/>
                    <a:pt x="21255" y="3405"/>
                    <a:pt x="13655" y="767"/>
                  </a:cubicBezTo>
                  <a:close/>
                </a:path>
              </a:pathLst>
            </a:custGeom>
            <a:solidFill>
              <a:srgbClr val="2D384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sp>
        <p:nvSpPr>
          <p:cNvPr id="15718" name="Shape 15718"/>
          <p:cNvSpPr/>
          <p:nvPr/>
        </p:nvSpPr>
        <p:spPr>
          <a:xfrm>
            <a:off x="8278403" y="4765820"/>
            <a:ext cx="456860" cy="4488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690" y="10839"/>
                </a:moveTo>
                <a:lnTo>
                  <a:pt x="14070" y="10839"/>
                </a:lnTo>
                <a:lnTo>
                  <a:pt x="14451" y="11071"/>
                </a:lnTo>
                <a:lnTo>
                  <a:pt x="14603" y="11458"/>
                </a:lnTo>
                <a:lnTo>
                  <a:pt x="14755" y="11923"/>
                </a:lnTo>
                <a:lnTo>
                  <a:pt x="14451" y="12697"/>
                </a:lnTo>
                <a:lnTo>
                  <a:pt x="14070" y="12929"/>
                </a:lnTo>
                <a:lnTo>
                  <a:pt x="13158" y="12929"/>
                </a:lnTo>
                <a:lnTo>
                  <a:pt x="12854" y="12697"/>
                </a:lnTo>
                <a:lnTo>
                  <a:pt x="12625" y="12310"/>
                </a:lnTo>
                <a:lnTo>
                  <a:pt x="12473" y="11923"/>
                </a:lnTo>
                <a:lnTo>
                  <a:pt x="12625" y="11458"/>
                </a:lnTo>
                <a:lnTo>
                  <a:pt x="12854" y="11071"/>
                </a:lnTo>
                <a:lnTo>
                  <a:pt x="13158" y="10839"/>
                </a:lnTo>
                <a:lnTo>
                  <a:pt x="13690" y="10839"/>
                </a:lnTo>
                <a:close/>
                <a:moveTo>
                  <a:pt x="7986" y="10839"/>
                </a:moveTo>
                <a:lnTo>
                  <a:pt x="8518" y="10839"/>
                </a:lnTo>
                <a:lnTo>
                  <a:pt x="8746" y="11071"/>
                </a:lnTo>
                <a:lnTo>
                  <a:pt x="9051" y="11458"/>
                </a:lnTo>
                <a:lnTo>
                  <a:pt x="9127" y="11923"/>
                </a:lnTo>
                <a:lnTo>
                  <a:pt x="9051" y="12310"/>
                </a:lnTo>
                <a:lnTo>
                  <a:pt x="8746" y="12697"/>
                </a:lnTo>
                <a:lnTo>
                  <a:pt x="8518" y="12929"/>
                </a:lnTo>
                <a:lnTo>
                  <a:pt x="7530" y="12929"/>
                </a:lnTo>
                <a:lnTo>
                  <a:pt x="7149" y="12697"/>
                </a:lnTo>
                <a:lnTo>
                  <a:pt x="6997" y="12310"/>
                </a:lnTo>
                <a:lnTo>
                  <a:pt x="6921" y="11923"/>
                </a:lnTo>
                <a:lnTo>
                  <a:pt x="6997" y="11458"/>
                </a:lnTo>
                <a:lnTo>
                  <a:pt x="7149" y="11071"/>
                </a:lnTo>
                <a:lnTo>
                  <a:pt x="7530" y="10839"/>
                </a:lnTo>
                <a:lnTo>
                  <a:pt x="7986" y="10839"/>
                </a:lnTo>
                <a:close/>
                <a:moveTo>
                  <a:pt x="7834" y="6194"/>
                </a:moveTo>
                <a:lnTo>
                  <a:pt x="7682" y="6348"/>
                </a:lnTo>
                <a:lnTo>
                  <a:pt x="7454" y="8129"/>
                </a:lnTo>
                <a:lnTo>
                  <a:pt x="6617" y="9600"/>
                </a:lnTo>
                <a:lnTo>
                  <a:pt x="5400" y="10529"/>
                </a:lnTo>
                <a:lnTo>
                  <a:pt x="4107" y="11071"/>
                </a:lnTo>
                <a:lnTo>
                  <a:pt x="3955" y="11923"/>
                </a:lnTo>
                <a:lnTo>
                  <a:pt x="4107" y="13394"/>
                </a:lnTo>
                <a:lnTo>
                  <a:pt x="4487" y="14710"/>
                </a:lnTo>
                <a:lnTo>
                  <a:pt x="5400" y="15561"/>
                </a:lnTo>
                <a:lnTo>
                  <a:pt x="6465" y="16103"/>
                </a:lnTo>
                <a:lnTo>
                  <a:pt x="7682" y="16335"/>
                </a:lnTo>
                <a:lnTo>
                  <a:pt x="8899" y="16490"/>
                </a:lnTo>
                <a:lnTo>
                  <a:pt x="9127" y="16181"/>
                </a:lnTo>
                <a:lnTo>
                  <a:pt x="9507" y="15948"/>
                </a:lnTo>
                <a:lnTo>
                  <a:pt x="10039" y="15794"/>
                </a:lnTo>
                <a:lnTo>
                  <a:pt x="11104" y="15794"/>
                </a:lnTo>
                <a:lnTo>
                  <a:pt x="11637" y="15948"/>
                </a:lnTo>
                <a:lnTo>
                  <a:pt x="12093" y="16335"/>
                </a:lnTo>
                <a:lnTo>
                  <a:pt x="12321" y="16645"/>
                </a:lnTo>
                <a:lnTo>
                  <a:pt x="12473" y="17187"/>
                </a:lnTo>
                <a:lnTo>
                  <a:pt x="12321" y="17574"/>
                </a:lnTo>
                <a:lnTo>
                  <a:pt x="11637" y="18271"/>
                </a:lnTo>
                <a:lnTo>
                  <a:pt x="11104" y="18348"/>
                </a:lnTo>
                <a:lnTo>
                  <a:pt x="10572" y="18503"/>
                </a:lnTo>
                <a:lnTo>
                  <a:pt x="10039" y="18348"/>
                </a:lnTo>
                <a:lnTo>
                  <a:pt x="9507" y="18271"/>
                </a:lnTo>
                <a:lnTo>
                  <a:pt x="9127" y="17961"/>
                </a:lnTo>
                <a:lnTo>
                  <a:pt x="8899" y="17574"/>
                </a:lnTo>
                <a:lnTo>
                  <a:pt x="7149" y="17419"/>
                </a:lnTo>
                <a:lnTo>
                  <a:pt x="5400" y="16723"/>
                </a:lnTo>
                <a:lnTo>
                  <a:pt x="6769" y="18348"/>
                </a:lnTo>
                <a:lnTo>
                  <a:pt x="8214" y="19432"/>
                </a:lnTo>
                <a:lnTo>
                  <a:pt x="9507" y="19974"/>
                </a:lnTo>
                <a:lnTo>
                  <a:pt x="10876" y="20284"/>
                </a:lnTo>
                <a:lnTo>
                  <a:pt x="11941" y="20129"/>
                </a:lnTo>
                <a:lnTo>
                  <a:pt x="13158" y="19587"/>
                </a:lnTo>
                <a:lnTo>
                  <a:pt x="14451" y="18658"/>
                </a:lnTo>
                <a:lnTo>
                  <a:pt x="15668" y="17419"/>
                </a:lnTo>
                <a:lnTo>
                  <a:pt x="16580" y="15948"/>
                </a:lnTo>
                <a:lnTo>
                  <a:pt x="17341" y="14013"/>
                </a:lnTo>
                <a:lnTo>
                  <a:pt x="17645" y="11923"/>
                </a:lnTo>
                <a:lnTo>
                  <a:pt x="17493" y="11226"/>
                </a:lnTo>
                <a:lnTo>
                  <a:pt x="17493" y="10374"/>
                </a:lnTo>
                <a:lnTo>
                  <a:pt x="16428" y="9755"/>
                </a:lnTo>
                <a:lnTo>
                  <a:pt x="14983" y="9213"/>
                </a:lnTo>
                <a:lnTo>
                  <a:pt x="13158" y="8748"/>
                </a:lnTo>
                <a:lnTo>
                  <a:pt x="13386" y="9213"/>
                </a:lnTo>
                <a:lnTo>
                  <a:pt x="13690" y="9600"/>
                </a:lnTo>
                <a:lnTo>
                  <a:pt x="13766" y="9987"/>
                </a:lnTo>
                <a:lnTo>
                  <a:pt x="11941" y="9213"/>
                </a:lnTo>
                <a:lnTo>
                  <a:pt x="10724" y="8748"/>
                </a:lnTo>
                <a:lnTo>
                  <a:pt x="9507" y="8206"/>
                </a:lnTo>
                <a:lnTo>
                  <a:pt x="8518" y="7123"/>
                </a:lnTo>
                <a:lnTo>
                  <a:pt x="8214" y="6735"/>
                </a:lnTo>
                <a:lnTo>
                  <a:pt x="7834" y="6348"/>
                </a:lnTo>
                <a:lnTo>
                  <a:pt x="7834" y="6194"/>
                </a:lnTo>
                <a:close/>
                <a:moveTo>
                  <a:pt x="10876" y="1084"/>
                </a:moveTo>
                <a:lnTo>
                  <a:pt x="8214" y="1316"/>
                </a:lnTo>
                <a:lnTo>
                  <a:pt x="6085" y="2013"/>
                </a:lnTo>
                <a:lnTo>
                  <a:pt x="4335" y="3252"/>
                </a:lnTo>
                <a:lnTo>
                  <a:pt x="3194" y="4877"/>
                </a:lnTo>
                <a:lnTo>
                  <a:pt x="2358" y="6890"/>
                </a:lnTo>
                <a:lnTo>
                  <a:pt x="2130" y="9290"/>
                </a:lnTo>
                <a:lnTo>
                  <a:pt x="2890" y="9290"/>
                </a:lnTo>
                <a:lnTo>
                  <a:pt x="3423" y="6890"/>
                </a:lnTo>
                <a:lnTo>
                  <a:pt x="4639" y="4877"/>
                </a:lnTo>
                <a:lnTo>
                  <a:pt x="6237" y="3406"/>
                </a:lnTo>
                <a:lnTo>
                  <a:pt x="8214" y="2400"/>
                </a:lnTo>
                <a:lnTo>
                  <a:pt x="10876" y="2168"/>
                </a:lnTo>
                <a:lnTo>
                  <a:pt x="13386" y="2400"/>
                </a:lnTo>
                <a:lnTo>
                  <a:pt x="15363" y="3406"/>
                </a:lnTo>
                <a:lnTo>
                  <a:pt x="16961" y="4877"/>
                </a:lnTo>
                <a:lnTo>
                  <a:pt x="18177" y="6890"/>
                </a:lnTo>
                <a:lnTo>
                  <a:pt x="18710" y="9290"/>
                </a:lnTo>
                <a:lnTo>
                  <a:pt x="19470" y="9290"/>
                </a:lnTo>
                <a:lnTo>
                  <a:pt x="19242" y="6890"/>
                </a:lnTo>
                <a:lnTo>
                  <a:pt x="18406" y="4877"/>
                </a:lnTo>
                <a:lnTo>
                  <a:pt x="17265" y="3252"/>
                </a:lnTo>
                <a:lnTo>
                  <a:pt x="15515" y="2013"/>
                </a:lnTo>
                <a:lnTo>
                  <a:pt x="13386" y="1316"/>
                </a:lnTo>
                <a:lnTo>
                  <a:pt x="10876" y="1084"/>
                </a:lnTo>
                <a:close/>
                <a:moveTo>
                  <a:pt x="10876" y="0"/>
                </a:moveTo>
                <a:lnTo>
                  <a:pt x="13690" y="232"/>
                </a:lnTo>
                <a:lnTo>
                  <a:pt x="16048" y="1084"/>
                </a:lnTo>
                <a:lnTo>
                  <a:pt x="18025" y="2400"/>
                </a:lnTo>
                <a:lnTo>
                  <a:pt x="19470" y="4335"/>
                </a:lnTo>
                <a:lnTo>
                  <a:pt x="20307" y="6735"/>
                </a:lnTo>
                <a:lnTo>
                  <a:pt x="20687" y="9600"/>
                </a:lnTo>
                <a:lnTo>
                  <a:pt x="21068" y="9832"/>
                </a:lnTo>
                <a:lnTo>
                  <a:pt x="21372" y="10297"/>
                </a:lnTo>
                <a:lnTo>
                  <a:pt x="21600" y="10684"/>
                </a:lnTo>
                <a:lnTo>
                  <a:pt x="21600" y="14013"/>
                </a:lnTo>
                <a:lnTo>
                  <a:pt x="21220" y="14555"/>
                </a:lnTo>
                <a:lnTo>
                  <a:pt x="20839" y="15019"/>
                </a:lnTo>
                <a:lnTo>
                  <a:pt x="20307" y="15252"/>
                </a:lnTo>
                <a:lnTo>
                  <a:pt x="19775" y="15406"/>
                </a:lnTo>
                <a:lnTo>
                  <a:pt x="18330" y="15406"/>
                </a:lnTo>
                <a:lnTo>
                  <a:pt x="17265" y="17574"/>
                </a:lnTo>
                <a:lnTo>
                  <a:pt x="15820" y="19277"/>
                </a:lnTo>
                <a:lnTo>
                  <a:pt x="14223" y="20516"/>
                </a:lnTo>
                <a:lnTo>
                  <a:pt x="12473" y="21368"/>
                </a:lnTo>
                <a:lnTo>
                  <a:pt x="10876" y="21600"/>
                </a:lnTo>
                <a:lnTo>
                  <a:pt x="9127" y="21368"/>
                </a:lnTo>
                <a:lnTo>
                  <a:pt x="7454" y="20516"/>
                </a:lnTo>
                <a:lnTo>
                  <a:pt x="5856" y="19277"/>
                </a:lnTo>
                <a:lnTo>
                  <a:pt x="4335" y="17574"/>
                </a:lnTo>
                <a:lnTo>
                  <a:pt x="3270" y="15406"/>
                </a:lnTo>
                <a:lnTo>
                  <a:pt x="1825" y="15406"/>
                </a:lnTo>
                <a:lnTo>
                  <a:pt x="1293" y="15252"/>
                </a:lnTo>
                <a:lnTo>
                  <a:pt x="761" y="15019"/>
                </a:lnTo>
                <a:lnTo>
                  <a:pt x="380" y="14555"/>
                </a:lnTo>
                <a:lnTo>
                  <a:pt x="0" y="14013"/>
                </a:lnTo>
                <a:lnTo>
                  <a:pt x="0" y="10684"/>
                </a:lnTo>
                <a:lnTo>
                  <a:pt x="228" y="10297"/>
                </a:lnTo>
                <a:lnTo>
                  <a:pt x="532" y="9832"/>
                </a:lnTo>
                <a:lnTo>
                  <a:pt x="913" y="9600"/>
                </a:lnTo>
                <a:lnTo>
                  <a:pt x="1293" y="6735"/>
                </a:lnTo>
                <a:lnTo>
                  <a:pt x="2130" y="4335"/>
                </a:lnTo>
                <a:lnTo>
                  <a:pt x="3575" y="2400"/>
                </a:lnTo>
                <a:lnTo>
                  <a:pt x="5552" y="1084"/>
                </a:lnTo>
                <a:lnTo>
                  <a:pt x="7986" y="232"/>
                </a:lnTo>
                <a:lnTo>
                  <a:pt x="10876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2860" tIns="22860" rIns="22860" bIns="22860"/>
          <a:lstStyle/>
          <a:p>
            <a:pPr defTabSz="457189"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15719" name="Shape 15719"/>
          <p:cNvSpPr/>
          <p:nvPr/>
        </p:nvSpPr>
        <p:spPr>
          <a:xfrm>
            <a:off x="4242901" y="4712214"/>
            <a:ext cx="454332" cy="6595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450" extrusionOk="0">
                <a:moveTo>
                  <a:pt x="9237" y="5652"/>
                </a:moveTo>
                <a:cubicBezTo>
                  <a:pt x="9692" y="5731"/>
                  <a:pt x="10147" y="5809"/>
                  <a:pt x="10715" y="5809"/>
                </a:cubicBezTo>
                <a:cubicBezTo>
                  <a:pt x="11852" y="5809"/>
                  <a:pt x="12989" y="5415"/>
                  <a:pt x="13784" y="4863"/>
                </a:cubicBezTo>
                <a:cubicBezTo>
                  <a:pt x="14580" y="4233"/>
                  <a:pt x="14921" y="3444"/>
                  <a:pt x="14694" y="2577"/>
                </a:cubicBezTo>
                <a:cubicBezTo>
                  <a:pt x="14580" y="1789"/>
                  <a:pt x="14012" y="1079"/>
                  <a:pt x="12989" y="606"/>
                </a:cubicBezTo>
                <a:cubicBezTo>
                  <a:pt x="12079" y="133"/>
                  <a:pt x="10829" y="-24"/>
                  <a:pt x="9692" y="212"/>
                </a:cubicBezTo>
                <a:cubicBezTo>
                  <a:pt x="8555" y="449"/>
                  <a:pt x="7646" y="922"/>
                  <a:pt x="7077" y="1631"/>
                </a:cubicBezTo>
                <a:cubicBezTo>
                  <a:pt x="6509" y="2341"/>
                  <a:pt x="6395" y="3208"/>
                  <a:pt x="6850" y="3996"/>
                </a:cubicBezTo>
                <a:cubicBezTo>
                  <a:pt x="7304" y="4706"/>
                  <a:pt x="8214" y="5336"/>
                  <a:pt x="9237" y="5652"/>
                </a:cubicBezTo>
                <a:close/>
                <a:moveTo>
                  <a:pt x="20833" y="133"/>
                </a:moveTo>
                <a:cubicBezTo>
                  <a:pt x="20264" y="-103"/>
                  <a:pt x="19582" y="-24"/>
                  <a:pt x="19128" y="370"/>
                </a:cubicBezTo>
                <a:cubicBezTo>
                  <a:pt x="19128" y="370"/>
                  <a:pt x="15376" y="4390"/>
                  <a:pt x="14012" y="5415"/>
                </a:cubicBezTo>
                <a:cubicBezTo>
                  <a:pt x="13102" y="6204"/>
                  <a:pt x="12193" y="6440"/>
                  <a:pt x="10715" y="6361"/>
                </a:cubicBezTo>
                <a:cubicBezTo>
                  <a:pt x="10033" y="6282"/>
                  <a:pt x="1507" y="4785"/>
                  <a:pt x="1507" y="4785"/>
                </a:cubicBezTo>
                <a:cubicBezTo>
                  <a:pt x="938" y="4706"/>
                  <a:pt x="256" y="4942"/>
                  <a:pt x="29" y="5336"/>
                </a:cubicBezTo>
                <a:cubicBezTo>
                  <a:pt x="-85" y="5731"/>
                  <a:pt x="142" y="6204"/>
                  <a:pt x="711" y="6361"/>
                </a:cubicBezTo>
                <a:cubicBezTo>
                  <a:pt x="711" y="6361"/>
                  <a:pt x="711" y="6361"/>
                  <a:pt x="824" y="6440"/>
                </a:cubicBezTo>
                <a:cubicBezTo>
                  <a:pt x="10033" y="8805"/>
                  <a:pt x="10033" y="8805"/>
                  <a:pt x="10033" y="8805"/>
                </a:cubicBezTo>
                <a:cubicBezTo>
                  <a:pt x="10147" y="8884"/>
                  <a:pt x="10601" y="9751"/>
                  <a:pt x="10829" y="10618"/>
                </a:cubicBezTo>
                <a:cubicBezTo>
                  <a:pt x="11056" y="11170"/>
                  <a:pt x="11056" y="11801"/>
                  <a:pt x="11170" y="12352"/>
                </a:cubicBezTo>
                <a:cubicBezTo>
                  <a:pt x="11170" y="12747"/>
                  <a:pt x="11170" y="13141"/>
                  <a:pt x="11170" y="13535"/>
                </a:cubicBezTo>
                <a:cubicBezTo>
                  <a:pt x="11170" y="14008"/>
                  <a:pt x="11283" y="14402"/>
                  <a:pt x="11511" y="14796"/>
                </a:cubicBezTo>
                <a:cubicBezTo>
                  <a:pt x="11397" y="15269"/>
                  <a:pt x="11397" y="15821"/>
                  <a:pt x="11397" y="16373"/>
                </a:cubicBezTo>
                <a:cubicBezTo>
                  <a:pt x="11283" y="16925"/>
                  <a:pt x="11170" y="17477"/>
                  <a:pt x="11056" y="18107"/>
                </a:cubicBezTo>
                <a:cubicBezTo>
                  <a:pt x="10829" y="18817"/>
                  <a:pt x="10601" y="19053"/>
                  <a:pt x="10601" y="19053"/>
                </a:cubicBezTo>
                <a:cubicBezTo>
                  <a:pt x="10260" y="19211"/>
                  <a:pt x="9806" y="19132"/>
                  <a:pt x="9464" y="19132"/>
                </a:cubicBezTo>
                <a:cubicBezTo>
                  <a:pt x="9010" y="19053"/>
                  <a:pt x="8669" y="18974"/>
                  <a:pt x="8214" y="18896"/>
                </a:cubicBezTo>
                <a:cubicBezTo>
                  <a:pt x="7873" y="18896"/>
                  <a:pt x="7532" y="18817"/>
                  <a:pt x="7191" y="18659"/>
                </a:cubicBezTo>
                <a:cubicBezTo>
                  <a:pt x="6963" y="18580"/>
                  <a:pt x="6736" y="18501"/>
                  <a:pt x="6395" y="18423"/>
                </a:cubicBezTo>
                <a:cubicBezTo>
                  <a:pt x="6281" y="18423"/>
                  <a:pt x="6168" y="18344"/>
                  <a:pt x="6054" y="18344"/>
                </a:cubicBezTo>
                <a:cubicBezTo>
                  <a:pt x="5940" y="18344"/>
                  <a:pt x="5713" y="18344"/>
                  <a:pt x="5599" y="18344"/>
                </a:cubicBezTo>
                <a:cubicBezTo>
                  <a:pt x="5372" y="18344"/>
                  <a:pt x="5031" y="18423"/>
                  <a:pt x="4803" y="18580"/>
                </a:cubicBezTo>
                <a:cubicBezTo>
                  <a:pt x="4349" y="18817"/>
                  <a:pt x="4121" y="19211"/>
                  <a:pt x="4235" y="19605"/>
                </a:cubicBezTo>
                <a:cubicBezTo>
                  <a:pt x="4349" y="19920"/>
                  <a:pt x="4690" y="20157"/>
                  <a:pt x="5031" y="20315"/>
                </a:cubicBezTo>
                <a:cubicBezTo>
                  <a:pt x="6168" y="20709"/>
                  <a:pt x="7532" y="21103"/>
                  <a:pt x="8782" y="21339"/>
                </a:cubicBezTo>
                <a:cubicBezTo>
                  <a:pt x="9578" y="21418"/>
                  <a:pt x="10260" y="21497"/>
                  <a:pt x="11056" y="21418"/>
                </a:cubicBezTo>
                <a:cubicBezTo>
                  <a:pt x="11738" y="21339"/>
                  <a:pt x="12534" y="21103"/>
                  <a:pt x="12989" y="20709"/>
                </a:cubicBezTo>
                <a:cubicBezTo>
                  <a:pt x="13216" y="20630"/>
                  <a:pt x="13330" y="20551"/>
                  <a:pt x="13443" y="20472"/>
                </a:cubicBezTo>
                <a:cubicBezTo>
                  <a:pt x="13443" y="20472"/>
                  <a:pt x="13443" y="20472"/>
                  <a:pt x="13443" y="20472"/>
                </a:cubicBezTo>
                <a:cubicBezTo>
                  <a:pt x="13443" y="20472"/>
                  <a:pt x="13443" y="20472"/>
                  <a:pt x="13443" y="20472"/>
                </a:cubicBezTo>
                <a:cubicBezTo>
                  <a:pt x="13443" y="20393"/>
                  <a:pt x="13557" y="20315"/>
                  <a:pt x="13557" y="20236"/>
                </a:cubicBezTo>
                <a:cubicBezTo>
                  <a:pt x="13671" y="20157"/>
                  <a:pt x="13784" y="19999"/>
                  <a:pt x="13898" y="19920"/>
                </a:cubicBezTo>
                <a:cubicBezTo>
                  <a:pt x="14126" y="19684"/>
                  <a:pt x="14239" y="19369"/>
                  <a:pt x="14353" y="19132"/>
                </a:cubicBezTo>
                <a:cubicBezTo>
                  <a:pt x="14694" y="18659"/>
                  <a:pt x="14921" y="18107"/>
                  <a:pt x="15035" y="17555"/>
                </a:cubicBezTo>
                <a:cubicBezTo>
                  <a:pt x="15149" y="17161"/>
                  <a:pt x="15262" y="16846"/>
                  <a:pt x="15376" y="16452"/>
                </a:cubicBezTo>
                <a:cubicBezTo>
                  <a:pt x="15603" y="16452"/>
                  <a:pt x="15831" y="16452"/>
                  <a:pt x="16058" y="16452"/>
                </a:cubicBezTo>
                <a:cubicBezTo>
                  <a:pt x="16399" y="16925"/>
                  <a:pt x="16740" y="17477"/>
                  <a:pt x="16968" y="18028"/>
                </a:cubicBezTo>
                <a:cubicBezTo>
                  <a:pt x="16286" y="18265"/>
                  <a:pt x="15831" y="18896"/>
                  <a:pt x="16172" y="19369"/>
                </a:cubicBezTo>
                <a:cubicBezTo>
                  <a:pt x="16399" y="19763"/>
                  <a:pt x="16627" y="20078"/>
                  <a:pt x="17081" y="20393"/>
                </a:cubicBezTo>
                <a:cubicBezTo>
                  <a:pt x="17422" y="20709"/>
                  <a:pt x="17991" y="20945"/>
                  <a:pt x="18559" y="21103"/>
                </a:cubicBezTo>
                <a:cubicBezTo>
                  <a:pt x="18900" y="21103"/>
                  <a:pt x="19241" y="21182"/>
                  <a:pt x="19582" y="21103"/>
                </a:cubicBezTo>
                <a:cubicBezTo>
                  <a:pt x="20264" y="21024"/>
                  <a:pt x="20833" y="20709"/>
                  <a:pt x="20947" y="20157"/>
                </a:cubicBezTo>
                <a:cubicBezTo>
                  <a:pt x="21174" y="19132"/>
                  <a:pt x="20947" y="18028"/>
                  <a:pt x="20606" y="17004"/>
                </a:cubicBezTo>
                <a:cubicBezTo>
                  <a:pt x="20378" y="16452"/>
                  <a:pt x="20151" y="15900"/>
                  <a:pt x="19923" y="15348"/>
                </a:cubicBezTo>
                <a:cubicBezTo>
                  <a:pt x="19810" y="15033"/>
                  <a:pt x="19582" y="14639"/>
                  <a:pt x="19355" y="14323"/>
                </a:cubicBezTo>
                <a:cubicBezTo>
                  <a:pt x="19355" y="14244"/>
                  <a:pt x="19355" y="14166"/>
                  <a:pt x="19241" y="14087"/>
                </a:cubicBezTo>
                <a:cubicBezTo>
                  <a:pt x="19355" y="13850"/>
                  <a:pt x="19355" y="13614"/>
                  <a:pt x="19241" y="13377"/>
                </a:cubicBezTo>
                <a:cubicBezTo>
                  <a:pt x="19241" y="13141"/>
                  <a:pt x="19241" y="12904"/>
                  <a:pt x="19241" y="12668"/>
                </a:cubicBezTo>
                <a:cubicBezTo>
                  <a:pt x="19128" y="12116"/>
                  <a:pt x="19014" y="11564"/>
                  <a:pt x="18900" y="11012"/>
                </a:cubicBezTo>
                <a:cubicBezTo>
                  <a:pt x="18559" y="9909"/>
                  <a:pt x="18104" y="8805"/>
                  <a:pt x="17422" y="7701"/>
                </a:cubicBezTo>
                <a:cubicBezTo>
                  <a:pt x="17309" y="7386"/>
                  <a:pt x="17081" y="7150"/>
                  <a:pt x="16854" y="6834"/>
                </a:cubicBezTo>
                <a:cubicBezTo>
                  <a:pt x="21174" y="1237"/>
                  <a:pt x="21174" y="1237"/>
                  <a:pt x="21174" y="1237"/>
                </a:cubicBezTo>
                <a:cubicBezTo>
                  <a:pt x="21515" y="843"/>
                  <a:pt x="21401" y="370"/>
                  <a:pt x="20833" y="133"/>
                </a:cubicBezTo>
                <a:close/>
                <a:moveTo>
                  <a:pt x="20833" y="133"/>
                </a:moveTo>
                <a:cubicBezTo>
                  <a:pt x="21401" y="370"/>
                  <a:pt x="20264" y="-103"/>
                  <a:pt x="20833" y="133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60960" tIns="60960" rIns="60960" bIns="60960"/>
          <a:lstStyle/>
          <a:p>
            <a:pPr defTabSz="457189">
              <a:defRPr sz="5600">
                <a:latin typeface="Gill Sans"/>
                <a:ea typeface="Gill Sans"/>
                <a:cs typeface="Gill Sans"/>
                <a:sym typeface="Gill Sans"/>
              </a:defRPr>
            </a:pPr>
            <a:endParaRPr sz="7466"/>
          </a:p>
        </p:txBody>
      </p:sp>
    </p:spTree>
    <p:extLst>
      <p:ext uri="{BB962C8B-B14F-4D97-AF65-F5344CB8AC3E}">
        <p14:creationId xmlns:p14="http://schemas.microsoft.com/office/powerpoint/2010/main" val="8294506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00"/>
                                        <p:tgtEl>
                                          <p:spTgt spid="15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00" fill="hold"/>
                                        <p:tgtEl>
                                          <p:spTgt spid="156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156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5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00" fill="hold"/>
                                        <p:tgtEl>
                                          <p:spTgt spid="157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00" fill="hold"/>
                                        <p:tgtEl>
                                          <p:spTgt spid="157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10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5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00" fill="hold"/>
                                        <p:tgtEl>
                                          <p:spTgt spid="157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00" fill="hold"/>
                                        <p:tgtEl>
                                          <p:spTgt spid="15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8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5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00" fill="hold"/>
                                        <p:tgtEl>
                                          <p:spTgt spid="15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00" fill="hold"/>
                                        <p:tgtEl>
                                          <p:spTgt spid="15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5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700"/>
                                        <p:tgtEl>
                                          <p:spTgt spid="15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00"/>
                            </p:stCondLst>
                            <p:childTnLst>
                              <p:par>
                                <p:cTn id="3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700"/>
                                        <p:tgtEl>
                                          <p:spTgt spid="15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900"/>
                            </p:stCondLst>
                            <p:childTnLst>
                              <p:par>
                                <p:cTn id="3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5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00" fill="hold"/>
                                        <p:tgtEl>
                                          <p:spTgt spid="15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00" fill="hold"/>
                                        <p:tgtEl>
                                          <p:spTgt spid="15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6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1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700" fill="hold"/>
                                        <p:tgtEl>
                                          <p:spTgt spid="15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00" fill="hold"/>
                                        <p:tgtEl>
                                          <p:spTgt spid="15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300"/>
                            </p:stCondLst>
                            <p:childTnLst>
                              <p:par>
                                <p:cTn id="4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00" fill="hold"/>
                                        <p:tgtEl>
                                          <p:spTgt spid="15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00" fill="hold"/>
                                        <p:tgtEl>
                                          <p:spTgt spid="15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15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00" fill="hold"/>
                                        <p:tgtEl>
                                          <p:spTgt spid="15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00" fill="hold"/>
                                        <p:tgtEl>
                                          <p:spTgt spid="15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700"/>
                            </p:stCondLst>
                            <p:childTnLst>
                              <p:par>
                                <p:cTn id="5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5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700"/>
                                        <p:tgtEl>
                                          <p:spTgt spid="15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400"/>
                            </p:stCondLst>
                            <p:childTnLst>
                              <p:par>
                                <p:cTn id="61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15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3" dur="700"/>
                                        <p:tgtEl>
                                          <p:spTgt spid="15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10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15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700" fill="hold"/>
                                        <p:tgtEl>
                                          <p:spTgt spid="15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00" fill="hold"/>
                                        <p:tgtEl>
                                          <p:spTgt spid="15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08" grpId="0" animBg="1" advAuto="0"/>
      <p:bldP spid="15717" grpId="0" animBg="1" advAuto="0"/>
      <p:bldP spid="15714" grpId="0" animBg="1" advAuto="0"/>
      <p:bldP spid="15511" grpId="0" animBg="1" advAuto="0"/>
      <p:bldP spid="15515" grpId="0" animBg="1" advAuto="0"/>
      <p:bldP spid="15522" grpId="0" animBg="1" advAuto="0"/>
      <p:bldP spid="15527" grpId="0" animBg="1" advAuto="0"/>
      <p:bldP spid="15530" grpId="0" advAuto="0"/>
      <p:bldP spid="15533" grpId="0" advAuto="0"/>
      <p:bldP spid="15534" grpId="0" animBg="1" advAuto="0"/>
      <p:bldP spid="15644" grpId="0" animBg="1" advAuto="0"/>
      <p:bldP spid="15711" grpId="0" animBg="1" advAuto="0"/>
      <p:bldP spid="15718" grpId="0" animBg="1" advAuto="0"/>
      <p:bldP spid="15719" grpId="0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87" name="Group 14287"/>
          <p:cNvGrpSpPr/>
          <p:nvPr/>
        </p:nvGrpSpPr>
        <p:grpSpPr>
          <a:xfrm>
            <a:off x="1022377" y="2170795"/>
            <a:ext cx="2794292" cy="2651867"/>
            <a:chOff x="0" y="0"/>
            <a:chExt cx="5588584" cy="5303732"/>
          </a:xfrm>
        </p:grpSpPr>
        <p:sp>
          <p:nvSpPr>
            <p:cNvPr id="14282" name="Shape 14282"/>
            <p:cNvSpPr/>
            <p:nvPr/>
          </p:nvSpPr>
          <p:spPr>
            <a:xfrm>
              <a:off x="1829712" y="2242791"/>
              <a:ext cx="3713256" cy="6450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rmAutofit fontScale="92500" lnSpcReduction="20000"/>
            </a:bodyPr>
            <a:lstStyle>
              <a:lvl1pPr algn="just" defTabSz="817244">
                <a:lnSpc>
                  <a:spcPct val="120000"/>
                </a:lnSpc>
                <a:defRPr sz="2475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933" dirty="0">
                  <a:solidFill>
                    <a:schemeClr val="bg1">
                      <a:lumMod val="50000"/>
                    </a:schemeClr>
                  </a:solidFill>
                </a:rPr>
                <a:t>Dummy text is also used to demonstrate the appearance .</a:t>
              </a:r>
            </a:p>
          </p:txBody>
        </p:sp>
        <p:sp>
          <p:nvSpPr>
            <p:cNvPr id="14283" name="Shape 14283"/>
            <p:cNvSpPr/>
            <p:nvPr/>
          </p:nvSpPr>
          <p:spPr>
            <a:xfrm>
              <a:off x="0" y="0"/>
              <a:ext cx="5190168" cy="8826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algn="l" defTabSz="1054100">
                <a:lnSpc>
                  <a:spcPts val="15700"/>
                </a:lnSpc>
                <a:spcBef>
                  <a:spcPts val="600"/>
                </a:spcBef>
                <a:defRPr sz="4000" spc="-239" baseline="15000">
                  <a:solidFill>
                    <a:srgbClr val="A6AAA9"/>
                  </a:solidFill>
                  <a:latin typeface="Roboto Light"/>
                  <a:ea typeface="Roboto Light"/>
                  <a:cs typeface="Roboto Light"/>
                  <a:sym typeface="Roboto Light"/>
                </a:defRPr>
              </a:lvl1pPr>
            </a:lstStyle>
            <a:p>
              <a:pPr lvl="0">
                <a:lnSpc>
                  <a:spcPct val="100000"/>
                </a:lnSpc>
                <a:defRPr sz="1800" spc="0" baseline="0">
                  <a:solidFill>
                    <a:srgbClr val="000000"/>
                  </a:solidFill>
                </a:defRPr>
              </a:pPr>
              <a:r>
                <a:rPr lang="zh-CN" altLang="en-US" sz="1467" spc="0" dirty="0">
                  <a:solidFill>
                    <a:schemeClr val="bg1">
                      <a:lumMod val="50000"/>
                    </a:schemeClr>
                  </a:solidFill>
                </a:rPr>
                <a:t>点击添加标题</a:t>
              </a:r>
            </a:p>
          </p:txBody>
        </p:sp>
        <p:sp>
          <p:nvSpPr>
            <p:cNvPr id="14284" name="Shape 14284"/>
            <p:cNvSpPr/>
            <p:nvPr/>
          </p:nvSpPr>
          <p:spPr>
            <a:xfrm>
              <a:off x="12704" y="1889645"/>
              <a:ext cx="1817008" cy="13198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algn="l" defTabSz="1054100">
                <a:lnSpc>
                  <a:spcPts val="21700"/>
                </a:lnSpc>
                <a:spcBef>
                  <a:spcPts val="10000"/>
                </a:spcBef>
                <a:defRPr sz="9000" cap="all" spc="-540" baseline="6666">
                  <a:solidFill>
                    <a:srgbClr val="02AF96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00000"/>
                </a:lnSpc>
                <a:defRPr sz="1800" cap="none" spc="0" baseline="0">
                  <a:solidFill>
                    <a:srgbClr val="000000"/>
                  </a:solidFill>
                </a:defRPr>
              </a:pPr>
              <a:r>
                <a:rPr sz="3467" spc="-271" dirty="0">
                  <a:solidFill>
                    <a:schemeClr val="accent2"/>
                  </a:solidFill>
                </a:rPr>
                <a:t>95%</a:t>
              </a:r>
            </a:p>
          </p:txBody>
        </p:sp>
        <p:sp>
          <p:nvSpPr>
            <p:cNvPr id="14285" name="Shape 14285"/>
            <p:cNvSpPr/>
            <p:nvPr/>
          </p:nvSpPr>
          <p:spPr>
            <a:xfrm>
              <a:off x="0" y="3338922"/>
              <a:ext cx="5588584" cy="19648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rmAutofit/>
            </a:bodyPr>
            <a:lstStyle>
              <a:lvl1pPr algn="just" defTabSz="693419">
                <a:lnSpc>
                  <a:spcPct val="120000"/>
                </a:lnSpc>
                <a:defRPr sz="21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933" dirty="0">
                  <a:solidFill>
                    <a:schemeClr val="bg1">
                      <a:lumMod val="50000"/>
                    </a:schemeClr>
                  </a:solidFill>
                </a:rPr>
                <a:t>Dummy text is also used to demonstrate the appearance of different typefaces and layouts, and in general the content filler text for layouts, non-readability is of great importance.</a:t>
              </a:r>
            </a:p>
          </p:txBody>
        </p:sp>
        <p:sp>
          <p:nvSpPr>
            <p:cNvPr id="14286" name="Shape 14286"/>
            <p:cNvSpPr/>
            <p:nvPr/>
          </p:nvSpPr>
          <p:spPr>
            <a:xfrm>
              <a:off x="0" y="807680"/>
              <a:ext cx="5544203" cy="8826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rmAutofit/>
            </a:bodyPr>
            <a:lstStyle>
              <a:lvl1pPr algn="just" defTabSz="784225">
                <a:lnSpc>
                  <a:spcPct val="120000"/>
                </a:lnSpc>
                <a:defRPr sz="2375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933" dirty="0">
                  <a:solidFill>
                    <a:schemeClr val="bg1">
                      <a:lumMod val="50000"/>
                    </a:schemeClr>
                  </a:solidFill>
                </a:rPr>
                <a:t>Dummy text is also used to demonstrate the appearance .</a:t>
              </a:r>
            </a:p>
          </p:txBody>
        </p:sp>
      </p:grpSp>
      <p:grpSp>
        <p:nvGrpSpPr>
          <p:cNvPr id="14290" name="Group 14290"/>
          <p:cNvGrpSpPr/>
          <p:nvPr/>
        </p:nvGrpSpPr>
        <p:grpSpPr>
          <a:xfrm>
            <a:off x="1022377" y="5143832"/>
            <a:ext cx="1182940" cy="476811"/>
            <a:chOff x="0" y="-18126"/>
            <a:chExt cx="2365880" cy="953620"/>
          </a:xfrm>
        </p:grpSpPr>
        <p:sp>
          <p:nvSpPr>
            <p:cNvPr id="14288" name="Shape 14288"/>
            <p:cNvSpPr/>
            <p:nvPr/>
          </p:nvSpPr>
          <p:spPr>
            <a:xfrm>
              <a:off x="0" y="0"/>
              <a:ext cx="279725" cy="7578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54" y="0"/>
                  </a:moveTo>
                  <a:cubicBezTo>
                    <a:pt x="8882" y="0"/>
                    <a:pt x="7409" y="208"/>
                    <a:pt x="6286" y="622"/>
                  </a:cubicBezTo>
                  <a:cubicBezTo>
                    <a:pt x="4041" y="1451"/>
                    <a:pt x="4041" y="2795"/>
                    <a:pt x="6286" y="3624"/>
                  </a:cubicBezTo>
                  <a:cubicBezTo>
                    <a:pt x="8532" y="4452"/>
                    <a:pt x="12173" y="4452"/>
                    <a:pt x="14419" y="3624"/>
                  </a:cubicBezTo>
                  <a:cubicBezTo>
                    <a:pt x="16664" y="2795"/>
                    <a:pt x="16664" y="1451"/>
                    <a:pt x="14419" y="622"/>
                  </a:cubicBezTo>
                  <a:cubicBezTo>
                    <a:pt x="13296" y="208"/>
                    <a:pt x="11825" y="0"/>
                    <a:pt x="10354" y="0"/>
                  </a:cubicBezTo>
                  <a:close/>
                  <a:moveTo>
                    <a:pt x="2751" y="4836"/>
                  </a:moveTo>
                  <a:cubicBezTo>
                    <a:pt x="1555" y="4836"/>
                    <a:pt x="550" y="5119"/>
                    <a:pt x="171" y="5512"/>
                  </a:cubicBezTo>
                  <a:cubicBezTo>
                    <a:pt x="65" y="5594"/>
                    <a:pt x="0" y="5685"/>
                    <a:pt x="0" y="5782"/>
                  </a:cubicBezTo>
                  <a:lnTo>
                    <a:pt x="0" y="5851"/>
                  </a:lnTo>
                  <a:lnTo>
                    <a:pt x="0" y="6917"/>
                  </a:lnTo>
                  <a:lnTo>
                    <a:pt x="0" y="12511"/>
                  </a:lnTo>
                  <a:cubicBezTo>
                    <a:pt x="0" y="12862"/>
                    <a:pt x="772" y="13147"/>
                    <a:pt x="1724" y="13147"/>
                  </a:cubicBezTo>
                  <a:cubicBezTo>
                    <a:pt x="2676" y="13147"/>
                    <a:pt x="3448" y="12862"/>
                    <a:pt x="3448" y="12511"/>
                  </a:cubicBezTo>
                  <a:lnTo>
                    <a:pt x="3448" y="8135"/>
                  </a:lnTo>
                  <a:cubicBezTo>
                    <a:pt x="3404" y="8102"/>
                    <a:pt x="3372" y="8066"/>
                    <a:pt x="3372" y="8026"/>
                  </a:cubicBezTo>
                  <a:lnTo>
                    <a:pt x="3372" y="7759"/>
                  </a:lnTo>
                  <a:cubicBezTo>
                    <a:pt x="3372" y="7619"/>
                    <a:pt x="3680" y="7507"/>
                    <a:pt x="4058" y="7507"/>
                  </a:cubicBezTo>
                  <a:lnTo>
                    <a:pt x="4094" y="7507"/>
                  </a:lnTo>
                  <a:cubicBezTo>
                    <a:pt x="4472" y="7507"/>
                    <a:pt x="4777" y="7619"/>
                    <a:pt x="4777" y="7759"/>
                  </a:cubicBezTo>
                  <a:lnTo>
                    <a:pt x="4777" y="8026"/>
                  </a:lnTo>
                  <a:cubicBezTo>
                    <a:pt x="4777" y="8031"/>
                    <a:pt x="4770" y="8035"/>
                    <a:pt x="4770" y="8039"/>
                  </a:cubicBezTo>
                  <a:lnTo>
                    <a:pt x="4770" y="20650"/>
                  </a:lnTo>
                  <a:cubicBezTo>
                    <a:pt x="4770" y="21175"/>
                    <a:pt x="5922" y="21600"/>
                    <a:pt x="7345" y="21600"/>
                  </a:cubicBezTo>
                  <a:cubicBezTo>
                    <a:pt x="8767" y="21600"/>
                    <a:pt x="9920" y="21175"/>
                    <a:pt x="9920" y="20650"/>
                  </a:cubicBezTo>
                  <a:lnTo>
                    <a:pt x="9920" y="13164"/>
                  </a:lnTo>
                  <a:lnTo>
                    <a:pt x="11614" y="13164"/>
                  </a:lnTo>
                  <a:lnTo>
                    <a:pt x="11614" y="20650"/>
                  </a:lnTo>
                  <a:cubicBezTo>
                    <a:pt x="11614" y="21175"/>
                    <a:pt x="12767" y="21600"/>
                    <a:pt x="14189" y="21600"/>
                  </a:cubicBezTo>
                  <a:cubicBezTo>
                    <a:pt x="15612" y="21600"/>
                    <a:pt x="16765" y="21175"/>
                    <a:pt x="16765" y="20650"/>
                  </a:cubicBezTo>
                  <a:lnTo>
                    <a:pt x="16765" y="7932"/>
                  </a:lnTo>
                  <a:lnTo>
                    <a:pt x="16782" y="7932"/>
                  </a:lnTo>
                  <a:lnTo>
                    <a:pt x="16782" y="7759"/>
                  </a:lnTo>
                  <a:cubicBezTo>
                    <a:pt x="16782" y="7619"/>
                    <a:pt x="17089" y="7507"/>
                    <a:pt x="17467" y="7507"/>
                  </a:cubicBezTo>
                  <a:lnTo>
                    <a:pt x="17503" y="7507"/>
                  </a:lnTo>
                  <a:cubicBezTo>
                    <a:pt x="17881" y="7507"/>
                    <a:pt x="18186" y="7619"/>
                    <a:pt x="18186" y="7759"/>
                  </a:cubicBezTo>
                  <a:lnTo>
                    <a:pt x="18186" y="8026"/>
                  </a:lnTo>
                  <a:cubicBezTo>
                    <a:pt x="18186" y="8048"/>
                    <a:pt x="18166" y="8068"/>
                    <a:pt x="18152" y="8088"/>
                  </a:cubicBezTo>
                  <a:lnTo>
                    <a:pt x="18152" y="12511"/>
                  </a:lnTo>
                  <a:cubicBezTo>
                    <a:pt x="18152" y="12862"/>
                    <a:pt x="18924" y="13147"/>
                    <a:pt x="19876" y="13147"/>
                  </a:cubicBezTo>
                  <a:cubicBezTo>
                    <a:pt x="20828" y="13147"/>
                    <a:pt x="21600" y="12862"/>
                    <a:pt x="21600" y="12511"/>
                  </a:cubicBezTo>
                  <a:lnTo>
                    <a:pt x="21600" y="6917"/>
                  </a:lnTo>
                  <a:lnTo>
                    <a:pt x="21600" y="5851"/>
                  </a:lnTo>
                  <a:lnTo>
                    <a:pt x="21600" y="5782"/>
                  </a:lnTo>
                  <a:cubicBezTo>
                    <a:pt x="21600" y="5685"/>
                    <a:pt x="21535" y="5594"/>
                    <a:pt x="21429" y="5512"/>
                  </a:cubicBezTo>
                  <a:cubicBezTo>
                    <a:pt x="21050" y="5119"/>
                    <a:pt x="20045" y="4836"/>
                    <a:pt x="18849" y="4836"/>
                  </a:cubicBezTo>
                  <a:lnTo>
                    <a:pt x="2751" y="4836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4289" name="Shape 14289"/>
            <p:cNvSpPr/>
            <p:nvPr/>
          </p:nvSpPr>
          <p:spPr>
            <a:xfrm rot="10594">
              <a:off x="408898" y="-15116"/>
              <a:ext cx="1955527" cy="9475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/>
            <a:p>
              <a:pPr>
                <a:lnSpc>
                  <a:spcPts val="1251"/>
                </a:lnSpc>
                <a:spcBef>
                  <a:spcPts val="300"/>
                </a:spcBef>
                <a:defRPr sz="1800"/>
              </a:pPr>
              <a:r>
                <a:rPr sz="1733" dirty="0">
                  <a:solidFill>
                    <a:schemeClr val="accent4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75%</a:t>
              </a:r>
            </a:p>
            <a:p>
              <a:pPr>
                <a:lnSpc>
                  <a:spcPts val="1251"/>
                </a:lnSpc>
                <a:spcBef>
                  <a:spcPts val="300"/>
                </a:spcBef>
                <a:defRPr sz="1800"/>
              </a:pPr>
              <a:r>
                <a:rPr sz="1200" dirty="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rPr>
                <a:t>Male User</a:t>
              </a:r>
            </a:p>
          </p:txBody>
        </p:sp>
      </p:grpSp>
      <p:grpSp>
        <p:nvGrpSpPr>
          <p:cNvPr id="14293" name="Group 14293"/>
          <p:cNvGrpSpPr/>
          <p:nvPr/>
        </p:nvGrpSpPr>
        <p:grpSpPr>
          <a:xfrm>
            <a:off x="2451942" y="5131890"/>
            <a:ext cx="1348847" cy="489175"/>
            <a:chOff x="0" y="-110213"/>
            <a:chExt cx="2697692" cy="978347"/>
          </a:xfrm>
        </p:grpSpPr>
        <p:sp>
          <p:nvSpPr>
            <p:cNvPr id="14291" name="Shape 14291"/>
            <p:cNvSpPr/>
            <p:nvPr/>
          </p:nvSpPr>
          <p:spPr>
            <a:xfrm>
              <a:off x="0" y="0"/>
              <a:ext cx="346849" cy="756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5" h="21600" extrusionOk="0">
                  <a:moveTo>
                    <a:pt x="10734" y="0"/>
                  </a:moveTo>
                  <a:cubicBezTo>
                    <a:pt x="9684" y="0"/>
                    <a:pt x="8634" y="185"/>
                    <a:pt x="7832" y="555"/>
                  </a:cubicBezTo>
                  <a:cubicBezTo>
                    <a:pt x="6229" y="1295"/>
                    <a:pt x="6229" y="2496"/>
                    <a:pt x="7832" y="3236"/>
                  </a:cubicBezTo>
                  <a:cubicBezTo>
                    <a:pt x="9436" y="3976"/>
                    <a:pt x="12036" y="3976"/>
                    <a:pt x="13639" y="3236"/>
                  </a:cubicBezTo>
                  <a:cubicBezTo>
                    <a:pt x="15242" y="2496"/>
                    <a:pt x="15242" y="1295"/>
                    <a:pt x="13639" y="555"/>
                  </a:cubicBezTo>
                  <a:cubicBezTo>
                    <a:pt x="12837" y="185"/>
                    <a:pt x="11785" y="0"/>
                    <a:pt x="10734" y="0"/>
                  </a:cubicBezTo>
                  <a:close/>
                  <a:moveTo>
                    <a:pt x="7608" y="4230"/>
                  </a:moveTo>
                  <a:lnTo>
                    <a:pt x="6386" y="4267"/>
                  </a:lnTo>
                  <a:lnTo>
                    <a:pt x="5619" y="4372"/>
                  </a:lnTo>
                  <a:lnTo>
                    <a:pt x="5102" y="4531"/>
                  </a:lnTo>
                  <a:lnTo>
                    <a:pt x="4585" y="4821"/>
                  </a:lnTo>
                  <a:lnTo>
                    <a:pt x="3961" y="5339"/>
                  </a:lnTo>
                  <a:lnTo>
                    <a:pt x="3263" y="6205"/>
                  </a:lnTo>
                  <a:lnTo>
                    <a:pt x="221" y="10804"/>
                  </a:lnTo>
                  <a:cubicBezTo>
                    <a:pt x="11" y="10970"/>
                    <a:pt x="-52" y="11166"/>
                    <a:pt x="43" y="11353"/>
                  </a:cubicBezTo>
                  <a:cubicBezTo>
                    <a:pt x="155" y="11572"/>
                    <a:pt x="474" y="11757"/>
                    <a:pt x="910" y="11857"/>
                  </a:cubicBezTo>
                  <a:cubicBezTo>
                    <a:pt x="1095" y="11848"/>
                    <a:pt x="1275" y="11829"/>
                    <a:pt x="1449" y="11799"/>
                  </a:cubicBezTo>
                  <a:cubicBezTo>
                    <a:pt x="2214" y="11670"/>
                    <a:pt x="2778" y="11366"/>
                    <a:pt x="2939" y="10998"/>
                  </a:cubicBezTo>
                  <a:lnTo>
                    <a:pt x="5339" y="7729"/>
                  </a:lnTo>
                  <a:cubicBezTo>
                    <a:pt x="5412" y="7601"/>
                    <a:pt x="5533" y="7478"/>
                    <a:pt x="5697" y="7369"/>
                  </a:cubicBezTo>
                  <a:cubicBezTo>
                    <a:pt x="5977" y="7184"/>
                    <a:pt x="6372" y="7041"/>
                    <a:pt x="6829" y="6959"/>
                  </a:cubicBezTo>
                  <a:lnTo>
                    <a:pt x="7184" y="7246"/>
                  </a:lnTo>
                  <a:lnTo>
                    <a:pt x="5258" y="11244"/>
                  </a:lnTo>
                  <a:lnTo>
                    <a:pt x="1985" y="14779"/>
                  </a:lnTo>
                  <a:lnTo>
                    <a:pt x="6651" y="14779"/>
                  </a:lnTo>
                  <a:lnTo>
                    <a:pt x="6651" y="20894"/>
                  </a:lnTo>
                  <a:cubicBezTo>
                    <a:pt x="6651" y="21284"/>
                    <a:pt x="7338" y="21600"/>
                    <a:pt x="8185" y="21600"/>
                  </a:cubicBezTo>
                  <a:cubicBezTo>
                    <a:pt x="9031" y="21600"/>
                    <a:pt x="9718" y="21284"/>
                    <a:pt x="9718" y="20894"/>
                  </a:cubicBezTo>
                  <a:lnTo>
                    <a:pt x="9718" y="14779"/>
                  </a:lnTo>
                  <a:lnTo>
                    <a:pt x="11809" y="14779"/>
                  </a:lnTo>
                  <a:lnTo>
                    <a:pt x="11809" y="20894"/>
                  </a:lnTo>
                  <a:cubicBezTo>
                    <a:pt x="11810" y="21284"/>
                    <a:pt x="12496" y="21600"/>
                    <a:pt x="13343" y="21600"/>
                  </a:cubicBezTo>
                  <a:cubicBezTo>
                    <a:pt x="14190" y="21600"/>
                    <a:pt x="14876" y="21284"/>
                    <a:pt x="14876" y="20894"/>
                  </a:cubicBezTo>
                  <a:lnTo>
                    <a:pt x="14876" y="14779"/>
                  </a:lnTo>
                  <a:lnTo>
                    <a:pt x="15148" y="14779"/>
                  </a:lnTo>
                  <a:lnTo>
                    <a:pt x="19891" y="14779"/>
                  </a:lnTo>
                  <a:lnTo>
                    <a:pt x="18635" y="13649"/>
                  </a:lnTo>
                  <a:cubicBezTo>
                    <a:pt x="18510" y="13553"/>
                    <a:pt x="18387" y="13457"/>
                    <a:pt x="18268" y="13359"/>
                  </a:cubicBezTo>
                  <a:cubicBezTo>
                    <a:pt x="16031" y="11534"/>
                    <a:pt x="14874" y="9469"/>
                    <a:pt x="14911" y="7372"/>
                  </a:cubicBezTo>
                  <a:lnTo>
                    <a:pt x="14742" y="7027"/>
                  </a:lnTo>
                  <a:lnTo>
                    <a:pt x="14880" y="6936"/>
                  </a:lnTo>
                  <a:lnTo>
                    <a:pt x="15385" y="7028"/>
                  </a:lnTo>
                  <a:lnTo>
                    <a:pt x="15755" y="7230"/>
                  </a:lnTo>
                  <a:lnTo>
                    <a:pt x="16076" y="7667"/>
                  </a:lnTo>
                  <a:cubicBezTo>
                    <a:pt x="16615" y="8406"/>
                    <a:pt x="17179" y="9141"/>
                    <a:pt x="17766" y="9873"/>
                  </a:cubicBezTo>
                  <a:cubicBezTo>
                    <a:pt x="18209" y="10424"/>
                    <a:pt x="18664" y="10975"/>
                    <a:pt x="19134" y="11522"/>
                  </a:cubicBezTo>
                  <a:cubicBezTo>
                    <a:pt x="19339" y="11680"/>
                    <a:pt x="19704" y="11781"/>
                    <a:pt x="20103" y="11789"/>
                  </a:cubicBezTo>
                  <a:cubicBezTo>
                    <a:pt x="20905" y="11806"/>
                    <a:pt x="21548" y="11488"/>
                    <a:pt x="21456" y="11120"/>
                  </a:cubicBezTo>
                  <a:lnTo>
                    <a:pt x="21331" y="10834"/>
                  </a:lnTo>
                  <a:lnTo>
                    <a:pt x="18723" y="6751"/>
                  </a:lnTo>
                  <a:lnTo>
                    <a:pt x="17878" y="5695"/>
                  </a:lnTo>
                  <a:lnTo>
                    <a:pt x="17027" y="4880"/>
                  </a:lnTo>
                  <a:lnTo>
                    <a:pt x="16497" y="4601"/>
                  </a:lnTo>
                  <a:lnTo>
                    <a:pt x="15883" y="4357"/>
                  </a:lnTo>
                  <a:lnTo>
                    <a:pt x="15347" y="4266"/>
                  </a:lnTo>
                  <a:lnTo>
                    <a:pt x="14400" y="4230"/>
                  </a:lnTo>
                  <a:lnTo>
                    <a:pt x="7608" y="423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4292" name="Shape 14292"/>
            <p:cNvSpPr/>
            <p:nvPr/>
          </p:nvSpPr>
          <p:spPr>
            <a:xfrm rot="10594">
              <a:off x="428673" y="-106722"/>
              <a:ext cx="2267528" cy="9713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/>
            <a:p>
              <a:pPr>
                <a:lnSpc>
                  <a:spcPts val="1251"/>
                </a:lnSpc>
                <a:spcBef>
                  <a:spcPts val="300"/>
                </a:spcBef>
                <a:defRPr sz="1800"/>
              </a:pPr>
              <a:r>
                <a:rPr sz="1733" dirty="0">
                  <a:solidFill>
                    <a:schemeClr val="accent6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25%</a:t>
              </a:r>
            </a:p>
            <a:p>
              <a:pPr>
                <a:lnSpc>
                  <a:spcPts val="1251"/>
                </a:lnSpc>
                <a:spcBef>
                  <a:spcPts val="300"/>
                </a:spcBef>
                <a:defRPr sz="1800"/>
              </a:pPr>
              <a:r>
                <a:rPr sz="1200" dirty="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rPr>
                <a:t>Female User</a:t>
              </a:r>
            </a:p>
          </p:txBody>
        </p:sp>
      </p:grpSp>
      <p:sp>
        <p:nvSpPr>
          <p:cNvPr id="14294" name="Shape 14294"/>
          <p:cNvSpPr/>
          <p:nvPr/>
        </p:nvSpPr>
        <p:spPr>
          <a:xfrm>
            <a:off x="4534923" y="3434495"/>
            <a:ext cx="2864500" cy="1655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cubicBezTo>
                  <a:pt x="21473" y="14214"/>
                  <a:pt x="21311" y="6987"/>
                  <a:pt x="21106" y="0"/>
                </a:cubicBezTo>
                <a:lnTo>
                  <a:pt x="470" y="0"/>
                </a:lnTo>
                <a:cubicBezTo>
                  <a:pt x="290" y="6625"/>
                  <a:pt x="130" y="13818"/>
                  <a:pt x="0" y="21600"/>
                </a:cubicBezTo>
                <a:close/>
              </a:path>
            </a:pathLst>
          </a:custGeom>
          <a:solidFill>
            <a:srgbClr val="E7E8EB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sp>
        <p:nvSpPr>
          <p:cNvPr id="14295" name="Shape 14295"/>
          <p:cNvSpPr/>
          <p:nvPr/>
        </p:nvSpPr>
        <p:spPr>
          <a:xfrm>
            <a:off x="4677328" y="4809133"/>
            <a:ext cx="2557521" cy="1655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17" y="21600"/>
                </a:moveTo>
                <a:lnTo>
                  <a:pt x="20890" y="21600"/>
                </a:lnTo>
                <a:cubicBezTo>
                  <a:pt x="21125" y="15126"/>
                  <a:pt x="21365" y="7871"/>
                  <a:pt x="21600" y="0"/>
                </a:cubicBezTo>
                <a:lnTo>
                  <a:pt x="0" y="0"/>
                </a:lnTo>
                <a:cubicBezTo>
                  <a:pt x="191" y="6808"/>
                  <a:pt x="434" y="14141"/>
                  <a:pt x="717" y="21600"/>
                </a:cubicBezTo>
                <a:close/>
              </a:path>
            </a:pathLst>
          </a:custGeom>
          <a:solidFill>
            <a:srgbClr val="E7E8EB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sp>
        <p:nvSpPr>
          <p:cNvPr id="14296" name="Shape 14296"/>
          <p:cNvSpPr/>
          <p:nvPr/>
        </p:nvSpPr>
        <p:spPr>
          <a:xfrm>
            <a:off x="4491330" y="4120362"/>
            <a:ext cx="2943375" cy="1655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4" y="21600"/>
                </a:moveTo>
                <a:lnTo>
                  <a:pt x="21407" y="21600"/>
                </a:lnTo>
                <a:cubicBezTo>
                  <a:pt x="21488" y="14485"/>
                  <a:pt x="21554" y="7265"/>
                  <a:pt x="21600" y="0"/>
                </a:cubicBezTo>
                <a:lnTo>
                  <a:pt x="0" y="0"/>
                </a:lnTo>
                <a:cubicBezTo>
                  <a:pt x="38" y="6937"/>
                  <a:pt x="95" y="14135"/>
                  <a:pt x="174" y="21600"/>
                </a:cubicBezTo>
                <a:close/>
              </a:path>
            </a:pathLst>
          </a:custGeom>
          <a:solidFill>
            <a:srgbClr val="E7E8EB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sp>
        <p:nvSpPr>
          <p:cNvPr id="14297" name="Shape 14297"/>
          <p:cNvSpPr/>
          <p:nvPr/>
        </p:nvSpPr>
        <p:spPr>
          <a:xfrm>
            <a:off x="5729298" y="2745781"/>
            <a:ext cx="685404" cy="1654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cubicBezTo>
                  <a:pt x="1033" y="6499"/>
                  <a:pt x="1980" y="13673"/>
                  <a:pt x="2789" y="21600"/>
                </a:cubicBezTo>
                <a:lnTo>
                  <a:pt x="6047" y="21600"/>
                </a:lnTo>
                <a:cubicBezTo>
                  <a:pt x="5457" y="13819"/>
                  <a:pt x="4849" y="6641"/>
                  <a:pt x="4227" y="0"/>
                </a:cubicBezTo>
                <a:lnTo>
                  <a:pt x="0" y="0"/>
                </a:lnTo>
                <a:close/>
                <a:moveTo>
                  <a:pt x="6835" y="0"/>
                </a:moveTo>
                <a:cubicBezTo>
                  <a:pt x="6525" y="6811"/>
                  <a:pt x="6369" y="14004"/>
                  <a:pt x="6422" y="21600"/>
                </a:cubicBezTo>
                <a:lnTo>
                  <a:pt x="17648" y="21600"/>
                </a:lnTo>
                <a:cubicBezTo>
                  <a:pt x="19303" y="15378"/>
                  <a:pt x="20647" y="8271"/>
                  <a:pt x="21600" y="0"/>
                </a:cubicBezTo>
                <a:lnTo>
                  <a:pt x="6835" y="0"/>
                </a:lnTo>
                <a:close/>
              </a:path>
            </a:pathLst>
          </a:custGeom>
          <a:solidFill>
            <a:srgbClr val="E7E8EB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grpSp>
        <p:nvGrpSpPr>
          <p:cNvPr id="14300" name="Group 14300"/>
          <p:cNvGrpSpPr/>
          <p:nvPr/>
        </p:nvGrpSpPr>
        <p:grpSpPr>
          <a:xfrm>
            <a:off x="5219502" y="2125663"/>
            <a:ext cx="5070079" cy="687587"/>
            <a:chOff x="0" y="0"/>
            <a:chExt cx="10140156" cy="1375171"/>
          </a:xfrm>
        </p:grpSpPr>
        <p:sp>
          <p:nvSpPr>
            <p:cNvPr id="14298" name="Shape 14298"/>
            <p:cNvSpPr/>
            <p:nvPr/>
          </p:nvSpPr>
          <p:spPr>
            <a:xfrm>
              <a:off x="0" y="0"/>
              <a:ext cx="10140157" cy="1375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1" y="0"/>
                  </a:moveTo>
                  <a:lnTo>
                    <a:pt x="309" y="2936"/>
                  </a:lnTo>
                  <a:lnTo>
                    <a:pt x="309" y="2936"/>
                  </a:lnTo>
                  <a:lnTo>
                    <a:pt x="0" y="6277"/>
                  </a:lnTo>
                  <a:cubicBezTo>
                    <a:pt x="0" y="6277"/>
                    <a:pt x="1311" y="9609"/>
                    <a:pt x="2179" y="19331"/>
                  </a:cubicBezTo>
                  <a:lnTo>
                    <a:pt x="2750" y="19331"/>
                  </a:lnTo>
                  <a:cubicBezTo>
                    <a:pt x="2277" y="10339"/>
                    <a:pt x="1752" y="5518"/>
                    <a:pt x="1337" y="2936"/>
                  </a:cubicBezTo>
                  <a:lnTo>
                    <a:pt x="1332" y="2936"/>
                  </a:lnTo>
                  <a:cubicBezTo>
                    <a:pt x="895" y="226"/>
                    <a:pt x="581" y="0"/>
                    <a:pt x="581" y="0"/>
                  </a:cubicBezTo>
                  <a:close/>
                  <a:moveTo>
                    <a:pt x="19789" y="287"/>
                  </a:moveTo>
                  <a:lnTo>
                    <a:pt x="19789" y="2874"/>
                  </a:lnTo>
                  <a:lnTo>
                    <a:pt x="19274" y="2874"/>
                  </a:lnTo>
                  <a:lnTo>
                    <a:pt x="5131" y="2874"/>
                  </a:lnTo>
                  <a:cubicBezTo>
                    <a:pt x="5110" y="2326"/>
                    <a:pt x="5087" y="1772"/>
                    <a:pt x="5062" y="1203"/>
                  </a:cubicBezTo>
                  <a:cubicBezTo>
                    <a:pt x="4927" y="1543"/>
                    <a:pt x="4771" y="2108"/>
                    <a:pt x="4606" y="2886"/>
                  </a:cubicBezTo>
                  <a:lnTo>
                    <a:pt x="5129" y="2886"/>
                  </a:lnTo>
                  <a:cubicBezTo>
                    <a:pt x="5130" y="2903"/>
                    <a:pt x="5130" y="2919"/>
                    <a:pt x="5131" y="2936"/>
                  </a:cubicBezTo>
                  <a:lnTo>
                    <a:pt x="4605" y="2936"/>
                  </a:lnTo>
                  <a:cubicBezTo>
                    <a:pt x="4006" y="5765"/>
                    <a:pt x="3297" y="11417"/>
                    <a:pt x="3095" y="19331"/>
                  </a:cubicBezTo>
                  <a:lnTo>
                    <a:pt x="5091" y="19331"/>
                  </a:lnTo>
                  <a:cubicBezTo>
                    <a:pt x="5092" y="19311"/>
                    <a:pt x="5093" y="19289"/>
                    <a:pt x="5094" y="19269"/>
                  </a:cubicBezTo>
                  <a:lnTo>
                    <a:pt x="19316" y="19269"/>
                  </a:lnTo>
                  <a:lnTo>
                    <a:pt x="19789" y="19269"/>
                  </a:lnTo>
                  <a:lnTo>
                    <a:pt x="19789" y="21600"/>
                  </a:lnTo>
                  <a:lnTo>
                    <a:pt x="20185" y="19269"/>
                  </a:lnTo>
                  <a:lnTo>
                    <a:pt x="21593" y="10984"/>
                  </a:lnTo>
                  <a:lnTo>
                    <a:pt x="21600" y="10946"/>
                  </a:lnTo>
                  <a:lnTo>
                    <a:pt x="21599" y="10940"/>
                  </a:lnTo>
                  <a:lnTo>
                    <a:pt x="20229" y="2874"/>
                  </a:lnTo>
                  <a:lnTo>
                    <a:pt x="19789" y="287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>
              <a:outerShdw blurRad="50800" dist="63500" dir="2700000" rotWithShape="0">
                <a:srgbClr val="000000">
                  <a:alpha val="2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4299" name="Shape 14299"/>
            <p:cNvSpPr/>
            <p:nvPr/>
          </p:nvSpPr>
          <p:spPr>
            <a:xfrm>
              <a:off x="6376" y="11174"/>
              <a:ext cx="2494086" cy="1230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3" h="21600" extrusionOk="0">
                  <a:moveTo>
                    <a:pt x="2323" y="0"/>
                  </a:moveTo>
                  <a:lnTo>
                    <a:pt x="1238" y="3281"/>
                  </a:lnTo>
                  <a:lnTo>
                    <a:pt x="1234" y="3281"/>
                  </a:lnTo>
                  <a:lnTo>
                    <a:pt x="0" y="7014"/>
                  </a:lnTo>
                  <a:cubicBezTo>
                    <a:pt x="0" y="7014"/>
                    <a:pt x="5244" y="10737"/>
                    <a:pt x="8715" y="21600"/>
                  </a:cubicBezTo>
                  <a:lnTo>
                    <a:pt x="11001" y="21600"/>
                  </a:lnTo>
                  <a:cubicBezTo>
                    <a:pt x="9109" y="11553"/>
                    <a:pt x="7007" y="6165"/>
                    <a:pt x="5347" y="3281"/>
                  </a:cubicBezTo>
                  <a:lnTo>
                    <a:pt x="5330" y="3281"/>
                  </a:lnTo>
                  <a:cubicBezTo>
                    <a:pt x="3581" y="252"/>
                    <a:pt x="2323" y="0"/>
                    <a:pt x="2323" y="0"/>
                  </a:cubicBezTo>
                  <a:close/>
                  <a:moveTo>
                    <a:pt x="20251" y="1344"/>
                  </a:moveTo>
                  <a:cubicBezTo>
                    <a:pt x="19710" y="1724"/>
                    <a:pt x="19084" y="2356"/>
                    <a:pt x="18425" y="3225"/>
                  </a:cubicBezTo>
                  <a:lnTo>
                    <a:pt x="20528" y="3225"/>
                  </a:lnTo>
                  <a:cubicBezTo>
                    <a:pt x="20443" y="2608"/>
                    <a:pt x="20352" y="1985"/>
                    <a:pt x="20251" y="1344"/>
                  </a:cubicBezTo>
                  <a:close/>
                  <a:moveTo>
                    <a:pt x="18421" y="3281"/>
                  </a:moveTo>
                  <a:cubicBezTo>
                    <a:pt x="16025" y="6442"/>
                    <a:pt x="13190" y="12757"/>
                    <a:pt x="12381" y="21600"/>
                  </a:cubicBezTo>
                  <a:lnTo>
                    <a:pt x="20366" y="21600"/>
                  </a:lnTo>
                  <a:cubicBezTo>
                    <a:pt x="21432" y="16999"/>
                    <a:pt x="21600" y="11081"/>
                    <a:pt x="20525" y="3281"/>
                  </a:cubicBezTo>
                  <a:lnTo>
                    <a:pt x="18421" y="3281"/>
                  </a:lnTo>
                  <a:close/>
                </a:path>
              </a:pathLst>
            </a:custGeom>
            <a:solidFill>
              <a:srgbClr val="222A35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4303" name="Group 14303"/>
          <p:cNvGrpSpPr/>
          <p:nvPr/>
        </p:nvGrpSpPr>
        <p:grpSpPr>
          <a:xfrm>
            <a:off x="4761508" y="4893469"/>
            <a:ext cx="4627563" cy="678260"/>
            <a:chOff x="0" y="0"/>
            <a:chExt cx="9255125" cy="1356518"/>
          </a:xfrm>
        </p:grpSpPr>
        <p:sp>
          <p:nvSpPr>
            <p:cNvPr id="14301" name="Shape 14301"/>
            <p:cNvSpPr/>
            <p:nvPr/>
          </p:nvSpPr>
          <p:spPr>
            <a:xfrm>
              <a:off x="0" y="0"/>
              <a:ext cx="9255125" cy="1356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16" y="0"/>
                  </a:moveTo>
                  <a:lnTo>
                    <a:pt x="19616" y="2623"/>
                  </a:lnTo>
                  <a:lnTo>
                    <a:pt x="19052" y="2623"/>
                  </a:lnTo>
                  <a:lnTo>
                    <a:pt x="11156" y="2623"/>
                  </a:lnTo>
                  <a:cubicBezTo>
                    <a:pt x="10983" y="4724"/>
                    <a:pt x="10818" y="6490"/>
                    <a:pt x="10673" y="7824"/>
                  </a:cubicBezTo>
                  <a:cubicBezTo>
                    <a:pt x="10039" y="13680"/>
                    <a:pt x="9399" y="17534"/>
                    <a:pt x="8736" y="19243"/>
                  </a:cubicBezTo>
                  <a:lnTo>
                    <a:pt x="19097" y="19243"/>
                  </a:lnTo>
                  <a:lnTo>
                    <a:pt x="19616" y="19243"/>
                  </a:lnTo>
                  <a:lnTo>
                    <a:pt x="19616" y="21600"/>
                  </a:lnTo>
                  <a:lnTo>
                    <a:pt x="20049" y="19243"/>
                  </a:lnTo>
                  <a:lnTo>
                    <a:pt x="21594" y="10838"/>
                  </a:lnTo>
                  <a:lnTo>
                    <a:pt x="21600" y="10800"/>
                  </a:lnTo>
                  <a:lnTo>
                    <a:pt x="21599" y="10794"/>
                  </a:lnTo>
                  <a:lnTo>
                    <a:pt x="20098" y="2623"/>
                  </a:lnTo>
                  <a:lnTo>
                    <a:pt x="19616" y="0"/>
                  </a:lnTo>
                  <a:close/>
                  <a:moveTo>
                    <a:pt x="0" y="2591"/>
                  </a:moveTo>
                  <a:cubicBezTo>
                    <a:pt x="448" y="7797"/>
                    <a:pt x="1082" y="13248"/>
                    <a:pt x="1755" y="16633"/>
                  </a:cubicBezTo>
                  <a:cubicBezTo>
                    <a:pt x="2020" y="17835"/>
                    <a:pt x="2263" y="18664"/>
                    <a:pt x="2491" y="19211"/>
                  </a:cubicBezTo>
                  <a:lnTo>
                    <a:pt x="2524" y="19211"/>
                  </a:lnTo>
                  <a:cubicBezTo>
                    <a:pt x="3071" y="20477"/>
                    <a:pt x="3525" y="20090"/>
                    <a:pt x="3948" y="19211"/>
                  </a:cubicBezTo>
                  <a:lnTo>
                    <a:pt x="3974" y="19211"/>
                  </a:lnTo>
                  <a:cubicBezTo>
                    <a:pt x="4882" y="17262"/>
                    <a:pt x="5655" y="13168"/>
                    <a:pt x="6920" y="18661"/>
                  </a:cubicBezTo>
                  <a:cubicBezTo>
                    <a:pt x="6988" y="18867"/>
                    <a:pt x="7055" y="19047"/>
                    <a:pt x="7123" y="19211"/>
                  </a:cubicBezTo>
                  <a:lnTo>
                    <a:pt x="7148" y="19211"/>
                  </a:lnTo>
                  <a:cubicBezTo>
                    <a:pt x="7685" y="20483"/>
                    <a:pt x="8202" y="20464"/>
                    <a:pt x="8704" y="19211"/>
                  </a:cubicBezTo>
                  <a:lnTo>
                    <a:pt x="8730" y="19211"/>
                  </a:lnTo>
                  <a:cubicBezTo>
                    <a:pt x="9393" y="17502"/>
                    <a:pt x="10032" y="13648"/>
                    <a:pt x="10667" y="7792"/>
                  </a:cubicBezTo>
                  <a:cubicBezTo>
                    <a:pt x="10811" y="6458"/>
                    <a:pt x="10977" y="4692"/>
                    <a:pt x="11149" y="2591"/>
                  </a:cubicBezTo>
                  <a:lnTo>
                    <a:pt x="0" y="2591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>
              <a:outerShdw blurRad="50800" dist="63500" dir="2700000" rotWithShape="0">
                <a:srgbClr val="000000">
                  <a:alpha val="2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4302" name="Shape 14302"/>
            <p:cNvSpPr/>
            <p:nvPr/>
          </p:nvSpPr>
          <p:spPr>
            <a:xfrm>
              <a:off x="6376" y="174007"/>
              <a:ext cx="4777185" cy="1103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08" extrusionOk="0">
                  <a:moveTo>
                    <a:pt x="0" y="0"/>
                  </a:moveTo>
                  <a:cubicBezTo>
                    <a:pt x="869" y="6285"/>
                    <a:pt x="2096" y="12866"/>
                    <a:pt x="3401" y="16952"/>
                  </a:cubicBezTo>
                  <a:cubicBezTo>
                    <a:pt x="3913" y="18404"/>
                    <a:pt x="4384" y="19405"/>
                    <a:pt x="4825" y="20065"/>
                  </a:cubicBezTo>
                  <a:lnTo>
                    <a:pt x="4890" y="20065"/>
                  </a:lnTo>
                  <a:cubicBezTo>
                    <a:pt x="5950" y="21593"/>
                    <a:pt x="6830" y="21126"/>
                    <a:pt x="7648" y="20065"/>
                  </a:cubicBezTo>
                  <a:lnTo>
                    <a:pt x="7698" y="20065"/>
                  </a:lnTo>
                  <a:cubicBezTo>
                    <a:pt x="9459" y="17712"/>
                    <a:pt x="10955" y="12769"/>
                    <a:pt x="13406" y="19401"/>
                  </a:cubicBezTo>
                  <a:cubicBezTo>
                    <a:pt x="13538" y="19649"/>
                    <a:pt x="13669" y="19867"/>
                    <a:pt x="13799" y="20065"/>
                  </a:cubicBezTo>
                  <a:lnTo>
                    <a:pt x="13848" y="20065"/>
                  </a:lnTo>
                  <a:cubicBezTo>
                    <a:pt x="14889" y="21600"/>
                    <a:pt x="15890" y="21578"/>
                    <a:pt x="16863" y="20065"/>
                  </a:cubicBezTo>
                  <a:lnTo>
                    <a:pt x="16913" y="20065"/>
                  </a:lnTo>
                  <a:cubicBezTo>
                    <a:pt x="18197" y="18002"/>
                    <a:pt x="19436" y="13349"/>
                    <a:pt x="20665" y="6279"/>
                  </a:cubicBezTo>
                  <a:cubicBezTo>
                    <a:pt x="20945" y="4669"/>
                    <a:pt x="21266" y="2537"/>
                    <a:pt x="2160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22A35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4306" name="Group 14306"/>
          <p:cNvGrpSpPr/>
          <p:nvPr/>
        </p:nvGrpSpPr>
        <p:grpSpPr>
          <a:xfrm>
            <a:off x="4596011" y="2829917"/>
            <a:ext cx="5467549" cy="678459"/>
            <a:chOff x="0" y="0"/>
            <a:chExt cx="10935096" cy="1356915"/>
          </a:xfrm>
        </p:grpSpPr>
        <p:sp>
          <p:nvSpPr>
            <p:cNvPr id="14304" name="Shape 14304"/>
            <p:cNvSpPr/>
            <p:nvPr/>
          </p:nvSpPr>
          <p:spPr>
            <a:xfrm>
              <a:off x="0" y="0"/>
              <a:ext cx="10935096" cy="1356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13" extrusionOk="0">
                  <a:moveTo>
                    <a:pt x="19921" y="0"/>
                  </a:moveTo>
                  <a:lnTo>
                    <a:pt x="19921" y="2514"/>
                  </a:lnTo>
                  <a:lnTo>
                    <a:pt x="19443" y="2514"/>
                  </a:lnTo>
                  <a:lnTo>
                    <a:pt x="6682" y="2514"/>
                  </a:lnTo>
                  <a:cubicBezTo>
                    <a:pt x="6363" y="4757"/>
                    <a:pt x="5950" y="6500"/>
                    <a:pt x="5477" y="7942"/>
                  </a:cubicBezTo>
                  <a:lnTo>
                    <a:pt x="5476" y="7918"/>
                  </a:lnTo>
                  <a:cubicBezTo>
                    <a:pt x="5950" y="6476"/>
                    <a:pt x="6363" y="4733"/>
                    <a:pt x="6682" y="2490"/>
                  </a:cubicBezTo>
                  <a:lnTo>
                    <a:pt x="5275" y="2490"/>
                  </a:lnTo>
                  <a:cubicBezTo>
                    <a:pt x="5277" y="2883"/>
                    <a:pt x="5280" y="3276"/>
                    <a:pt x="5284" y="3677"/>
                  </a:cubicBezTo>
                  <a:cubicBezTo>
                    <a:pt x="5268" y="3273"/>
                    <a:pt x="5252" y="2881"/>
                    <a:pt x="5236" y="2490"/>
                  </a:cubicBezTo>
                  <a:lnTo>
                    <a:pt x="4828" y="2490"/>
                  </a:lnTo>
                  <a:cubicBezTo>
                    <a:pt x="4929" y="4341"/>
                    <a:pt x="5013" y="6363"/>
                    <a:pt x="5073" y="8572"/>
                  </a:cubicBezTo>
                  <a:cubicBezTo>
                    <a:pt x="4665" y="8387"/>
                    <a:pt x="3333" y="-887"/>
                    <a:pt x="1702" y="4768"/>
                  </a:cubicBezTo>
                  <a:cubicBezTo>
                    <a:pt x="1192" y="6439"/>
                    <a:pt x="463" y="10837"/>
                    <a:pt x="0" y="18423"/>
                  </a:cubicBezTo>
                  <a:lnTo>
                    <a:pt x="10810" y="18423"/>
                  </a:lnTo>
                  <a:cubicBezTo>
                    <a:pt x="10810" y="18431"/>
                    <a:pt x="10811" y="18439"/>
                    <a:pt x="10811" y="18447"/>
                  </a:cubicBezTo>
                  <a:lnTo>
                    <a:pt x="19482" y="18447"/>
                  </a:lnTo>
                  <a:lnTo>
                    <a:pt x="19921" y="18447"/>
                  </a:lnTo>
                  <a:lnTo>
                    <a:pt x="19921" y="20713"/>
                  </a:lnTo>
                  <a:cubicBezTo>
                    <a:pt x="19921" y="20713"/>
                    <a:pt x="20288" y="18447"/>
                    <a:pt x="20288" y="18447"/>
                  </a:cubicBezTo>
                  <a:lnTo>
                    <a:pt x="21594" y="10396"/>
                  </a:lnTo>
                  <a:lnTo>
                    <a:pt x="21600" y="10360"/>
                  </a:lnTo>
                  <a:lnTo>
                    <a:pt x="21599" y="10354"/>
                  </a:lnTo>
                  <a:lnTo>
                    <a:pt x="20328" y="2514"/>
                  </a:lnTo>
                  <a:lnTo>
                    <a:pt x="19921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>
              <a:outerShdw blurRad="50800" dist="63500" dir="2700000" rotWithShape="0">
                <a:srgbClr val="000000">
                  <a:alpha val="2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4305" name="Shape 14305"/>
            <p:cNvSpPr/>
            <p:nvPr/>
          </p:nvSpPr>
          <p:spPr>
            <a:xfrm>
              <a:off x="6240" y="174210"/>
              <a:ext cx="5473183" cy="10437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6269" extrusionOk="0">
                  <a:moveTo>
                    <a:pt x="18135" y="2737"/>
                  </a:moveTo>
                  <a:cubicBezTo>
                    <a:pt x="14376" y="-5331"/>
                    <a:pt x="12510" y="7998"/>
                    <a:pt x="10971" y="6244"/>
                  </a:cubicBezTo>
                  <a:lnTo>
                    <a:pt x="10941" y="5543"/>
                  </a:lnTo>
                  <a:cubicBezTo>
                    <a:pt x="11888" y="4070"/>
                    <a:pt x="12713" y="2290"/>
                    <a:pt x="13351" y="0"/>
                  </a:cubicBezTo>
                  <a:lnTo>
                    <a:pt x="10540" y="0"/>
                  </a:lnTo>
                  <a:cubicBezTo>
                    <a:pt x="10543" y="401"/>
                    <a:pt x="10548" y="806"/>
                    <a:pt x="10556" y="1217"/>
                  </a:cubicBezTo>
                  <a:cubicBezTo>
                    <a:pt x="10525" y="804"/>
                    <a:pt x="10494" y="399"/>
                    <a:pt x="10462" y="0"/>
                  </a:cubicBezTo>
                  <a:lnTo>
                    <a:pt x="9646" y="0"/>
                  </a:lnTo>
                  <a:cubicBezTo>
                    <a:pt x="9848" y="1890"/>
                    <a:pt x="10016" y="3955"/>
                    <a:pt x="10136" y="6211"/>
                  </a:cubicBezTo>
                  <a:cubicBezTo>
                    <a:pt x="9321" y="6022"/>
                    <a:pt x="6660" y="-3444"/>
                    <a:pt x="3401" y="2330"/>
                  </a:cubicBezTo>
                  <a:cubicBezTo>
                    <a:pt x="2382" y="4036"/>
                    <a:pt x="925" y="8523"/>
                    <a:pt x="0" y="16269"/>
                  </a:cubicBezTo>
                  <a:lnTo>
                    <a:pt x="21600" y="16269"/>
                  </a:lnTo>
                  <a:cubicBezTo>
                    <a:pt x="20925" y="11024"/>
                    <a:pt x="19822" y="6335"/>
                    <a:pt x="18135" y="2737"/>
                  </a:cubicBezTo>
                  <a:close/>
                </a:path>
              </a:pathLst>
            </a:custGeom>
            <a:solidFill>
              <a:srgbClr val="222A35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4309" name="Group 14309"/>
          <p:cNvGrpSpPr/>
          <p:nvPr/>
        </p:nvGrpSpPr>
        <p:grpSpPr>
          <a:xfrm>
            <a:off x="4485528" y="3515917"/>
            <a:ext cx="5352408" cy="678260"/>
            <a:chOff x="0" y="0"/>
            <a:chExt cx="10704815" cy="1356518"/>
          </a:xfrm>
        </p:grpSpPr>
        <p:sp>
          <p:nvSpPr>
            <p:cNvPr id="14307" name="Shape 14307"/>
            <p:cNvSpPr/>
            <p:nvPr/>
          </p:nvSpPr>
          <p:spPr>
            <a:xfrm>
              <a:off x="0" y="0"/>
              <a:ext cx="10704816" cy="1356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2" h="21600" extrusionOk="0">
                  <a:moveTo>
                    <a:pt x="19840" y="0"/>
                  </a:moveTo>
                  <a:lnTo>
                    <a:pt x="19840" y="2623"/>
                  </a:lnTo>
                  <a:lnTo>
                    <a:pt x="19354" y="2623"/>
                  </a:lnTo>
                  <a:lnTo>
                    <a:pt x="11725" y="2623"/>
                  </a:lnTo>
                  <a:cubicBezTo>
                    <a:pt x="11726" y="2641"/>
                    <a:pt x="11726" y="2661"/>
                    <a:pt x="11727" y="2679"/>
                  </a:cubicBezTo>
                  <a:lnTo>
                    <a:pt x="199" y="2679"/>
                  </a:lnTo>
                  <a:cubicBezTo>
                    <a:pt x="29" y="7337"/>
                    <a:pt x="-48" y="12863"/>
                    <a:pt x="31" y="19306"/>
                  </a:cubicBezTo>
                  <a:lnTo>
                    <a:pt x="11883" y="19306"/>
                  </a:lnTo>
                  <a:cubicBezTo>
                    <a:pt x="11883" y="19285"/>
                    <a:pt x="11883" y="19264"/>
                    <a:pt x="11884" y="19243"/>
                  </a:cubicBezTo>
                  <a:lnTo>
                    <a:pt x="19393" y="19243"/>
                  </a:lnTo>
                  <a:lnTo>
                    <a:pt x="19840" y="19243"/>
                  </a:lnTo>
                  <a:lnTo>
                    <a:pt x="19840" y="21600"/>
                  </a:lnTo>
                  <a:lnTo>
                    <a:pt x="20214" y="19243"/>
                  </a:lnTo>
                  <a:lnTo>
                    <a:pt x="21546" y="10838"/>
                  </a:lnTo>
                  <a:lnTo>
                    <a:pt x="21552" y="10800"/>
                  </a:lnTo>
                  <a:lnTo>
                    <a:pt x="21551" y="10794"/>
                  </a:lnTo>
                  <a:lnTo>
                    <a:pt x="20256" y="2623"/>
                  </a:lnTo>
                  <a:lnTo>
                    <a:pt x="1984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>
              <a:outerShdw blurRad="50800" dist="63500" dir="2700000" rotWithShape="0">
                <a:srgbClr val="000000">
                  <a:alpha val="2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4308" name="Shape 14308"/>
            <p:cNvSpPr/>
            <p:nvPr/>
          </p:nvSpPr>
          <p:spPr>
            <a:xfrm>
              <a:off x="6333" y="179756"/>
              <a:ext cx="5922687" cy="10438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5" h="21600" extrusionOk="0">
                  <a:moveTo>
                    <a:pt x="56" y="21600"/>
                  </a:moveTo>
                  <a:lnTo>
                    <a:pt x="21371" y="21600"/>
                  </a:lnTo>
                  <a:cubicBezTo>
                    <a:pt x="21514" y="14343"/>
                    <a:pt x="21464" y="6945"/>
                    <a:pt x="21103" y="0"/>
                  </a:cubicBezTo>
                  <a:lnTo>
                    <a:pt x="359" y="0"/>
                  </a:lnTo>
                  <a:cubicBezTo>
                    <a:pt x="52" y="6053"/>
                    <a:pt x="-86" y="13227"/>
                    <a:pt x="56" y="21600"/>
                  </a:cubicBezTo>
                  <a:close/>
                </a:path>
              </a:pathLst>
            </a:custGeom>
            <a:solidFill>
              <a:srgbClr val="222A35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4312" name="Group 14312"/>
          <p:cNvGrpSpPr/>
          <p:nvPr/>
        </p:nvGrpSpPr>
        <p:grpSpPr>
          <a:xfrm>
            <a:off x="4514652" y="4204693"/>
            <a:ext cx="5098653" cy="678260"/>
            <a:chOff x="0" y="0"/>
            <a:chExt cx="10197306" cy="1356518"/>
          </a:xfrm>
        </p:grpSpPr>
        <p:sp>
          <p:nvSpPr>
            <p:cNvPr id="14310" name="Shape 14310"/>
            <p:cNvSpPr/>
            <p:nvPr/>
          </p:nvSpPr>
          <p:spPr>
            <a:xfrm>
              <a:off x="0" y="0"/>
              <a:ext cx="10197307" cy="13565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99" y="0"/>
                  </a:moveTo>
                  <a:lnTo>
                    <a:pt x="19799" y="2623"/>
                  </a:lnTo>
                  <a:lnTo>
                    <a:pt x="19287" y="2623"/>
                  </a:lnTo>
                  <a:lnTo>
                    <a:pt x="12260" y="2623"/>
                  </a:lnTo>
                  <a:cubicBezTo>
                    <a:pt x="12095" y="8688"/>
                    <a:pt x="11819" y="14435"/>
                    <a:pt x="11524" y="19243"/>
                  </a:cubicBezTo>
                  <a:cubicBezTo>
                    <a:pt x="11524" y="19243"/>
                    <a:pt x="19329" y="19243"/>
                    <a:pt x="19329" y="19243"/>
                  </a:cubicBezTo>
                  <a:lnTo>
                    <a:pt x="19799" y="19243"/>
                  </a:lnTo>
                  <a:lnTo>
                    <a:pt x="19799" y="21600"/>
                  </a:lnTo>
                  <a:lnTo>
                    <a:pt x="20193" y="19243"/>
                  </a:lnTo>
                  <a:lnTo>
                    <a:pt x="21594" y="10838"/>
                  </a:lnTo>
                  <a:lnTo>
                    <a:pt x="21600" y="10800"/>
                  </a:lnTo>
                  <a:lnTo>
                    <a:pt x="21599" y="10794"/>
                  </a:lnTo>
                  <a:lnTo>
                    <a:pt x="20236" y="2623"/>
                  </a:lnTo>
                  <a:lnTo>
                    <a:pt x="19799" y="0"/>
                  </a:lnTo>
                  <a:close/>
                  <a:moveTo>
                    <a:pt x="0" y="2591"/>
                  </a:moveTo>
                  <a:cubicBezTo>
                    <a:pt x="113" y="7116"/>
                    <a:pt x="303" y="12035"/>
                    <a:pt x="588" y="17379"/>
                  </a:cubicBezTo>
                  <a:cubicBezTo>
                    <a:pt x="617" y="17966"/>
                    <a:pt x="650" y="18582"/>
                    <a:pt x="686" y="19211"/>
                  </a:cubicBezTo>
                  <a:lnTo>
                    <a:pt x="11520" y="19211"/>
                  </a:lnTo>
                  <a:cubicBezTo>
                    <a:pt x="11815" y="14403"/>
                    <a:pt x="12092" y="8656"/>
                    <a:pt x="12257" y="2591"/>
                  </a:cubicBezTo>
                  <a:lnTo>
                    <a:pt x="0" y="2591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>
              <a:outerShdw blurRad="50800" dist="63500" dir="2700000" rotWithShape="0">
                <a:srgbClr val="000000">
                  <a:alpha val="25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4311" name="Shape 14311"/>
            <p:cNvSpPr/>
            <p:nvPr/>
          </p:nvSpPr>
          <p:spPr>
            <a:xfrm>
              <a:off x="6211" y="173934"/>
              <a:ext cx="5786615" cy="10437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8" y="19224"/>
                  </a:moveTo>
                  <a:cubicBezTo>
                    <a:pt x="1088" y="19987"/>
                    <a:pt x="1145" y="20782"/>
                    <a:pt x="1209" y="21600"/>
                  </a:cubicBezTo>
                  <a:lnTo>
                    <a:pt x="20302" y="21600"/>
                  </a:lnTo>
                  <a:cubicBezTo>
                    <a:pt x="20822" y="15352"/>
                    <a:pt x="21309" y="7882"/>
                    <a:pt x="21600" y="0"/>
                  </a:cubicBezTo>
                  <a:lnTo>
                    <a:pt x="0" y="0"/>
                  </a:lnTo>
                  <a:cubicBezTo>
                    <a:pt x="200" y="5881"/>
                    <a:pt x="534" y="12279"/>
                    <a:pt x="1038" y="19224"/>
                  </a:cubicBezTo>
                  <a:close/>
                </a:path>
              </a:pathLst>
            </a:custGeom>
            <a:solidFill>
              <a:srgbClr val="222A35">
                <a:alpha val="2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sp>
        <p:nvSpPr>
          <p:cNvPr id="14313" name="Shape 14313"/>
          <p:cNvSpPr/>
          <p:nvPr/>
        </p:nvSpPr>
        <p:spPr>
          <a:xfrm>
            <a:off x="7971119" y="2294687"/>
            <a:ext cx="1602648" cy="357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 algn="r" defTabSz="914400">
              <a:defRPr sz="2000">
                <a:solidFill>
                  <a:srgbClr val="FFFFFF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sz="933" dirty="0">
                <a:solidFill>
                  <a:schemeClr val="bg1"/>
                </a:solidFill>
              </a:rPr>
              <a:t>Lorem Ipsum is simply dummy text of the printing.</a:t>
            </a:r>
          </a:p>
        </p:txBody>
      </p:sp>
      <p:sp>
        <p:nvSpPr>
          <p:cNvPr id="14314" name="Shape 14314"/>
          <p:cNvSpPr/>
          <p:nvPr/>
        </p:nvSpPr>
        <p:spPr>
          <a:xfrm>
            <a:off x="5696153" y="3081067"/>
            <a:ext cx="640920" cy="339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 defTabSz="914400">
              <a:lnSpc>
                <a:spcPct val="80000"/>
              </a:lnSpc>
              <a:defRPr sz="40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67" dirty="0">
                <a:solidFill>
                  <a:schemeClr val="bg1"/>
                </a:solidFill>
              </a:rPr>
              <a:t>21%</a:t>
            </a:r>
          </a:p>
        </p:txBody>
      </p:sp>
      <p:sp>
        <p:nvSpPr>
          <p:cNvPr id="14315" name="Shape 14315"/>
          <p:cNvSpPr/>
          <p:nvPr/>
        </p:nvSpPr>
        <p:spPr>
          <a:xfrm>
            <a:off x="5696153" y="3688655"/>
            <a:ext cx="640920" cy="339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 defTabSz="914400">
              <a:lnSpc>
                <a:spcPct val="80000"/>
              </a:lnSpc>
              <a:defRPr sz="40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67">
                <a:solidFill>
                  <a:schemeClr val="bg1"/>
                </a:solidFill>
              </a:rPr>
              <a:t>21%</a:t>
            </a:r>
          </a:p>
        </p:txBody>
      </p:sp>
      <p:sp>
        <p:nvSpPr>
          <p:cNvPr id="14316" name="Shape 14316"/>
          <p:cNvSpPr/>
          <p:nvPr/>
        </p:nvSpPr>
        <p:spPr>
          <a:xfrm>
            <a:off x="5696153" y="4369115"/>
            <a:ext cx="640920" cy="339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 defTabSz="914400">
              <a:lnSpc>
                <a:spcPct val="80000"/>
              </a:lnSpc>
              <a:defRPr sz="40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67">
                <a:solidFill>
                  <a:schemeClr val="bg1"/>
                </a:solidFill>
              </a:rPr>
              <a:t>21%</a:t>
            </a:r>
          </a:p>
        </p:txBody>
      </p:sp>
      <p:sp>
        <p:nvSpPr>
          <p:cNvPr id="14317" name="Shape 14317"/>
          <p:cNvSpPr/>
          <p:nvPr/>
        </p:nvSpPr>
        <p:spPr>
          <a:xfrm>
            <a:off x="5696153" y="5014037"/>
            <a:ext cx="640920" cy="3397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 defTabSz="914400">
              <a:lnSpc>
                <a:spcPct val="80000"/>
              </a:lnSpc>
              <a:defRPr sz="4000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67">
                <a:solidFill>
                  <a:schemeClr val="bg1"/>
                </a:solidFill>
              </a:rPr>
              <a:t>21%</a:t>
            </a:r>
          </a:p>
        </p:txBody>
      </p:sp>
      <p:sp>
        <p:nvSpPr>
          <p:cNvPr id="14318" name="Shape 14318"/>
          <p:cNvSpPr/>
          <p:nvPr/>
        </p:nvSpPr>
        <p:spPr>
          <a:xfrm>
            <a:off x="7737237" y="2987019"/>
            <a:ext cx="1602648" cy="357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 algn="r" defTabSz="914400">
              <a:defRPr sz="2000">
                <a:solidFill>
                  <a:srgbClr val="FFFFFF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sz="933">
                <a:solidFill>
                  <a:schemeClr val="bg1"/>
                </a:solidFill>
              </a:rPr>
              <a:t>Lorem Ipsum is simply dummy text of the printing.</a:t>
            </a:r>
          </a:p>
        </p:txBody>
      </p:sp>
      <p:sp>
        <p:nvSpPr>
          <p:cNvPr id="14319" name="Shape 14319"/>
          <p:cNvSpPr/>
          <p:nvPr/>
        </p:nvSpPr>
        <p:spPr>
          <a:xfrm>
            <a:off x="7545172" y="3676937"/>
            <a:ext cx="1602648" cy="357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 algn="r" defTabSz="914400">
              <a:defRPr sz="2000">
                <a:solidFill>
                  <a:srgbClr val="FFFFFF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sz="933">
                <a:solidFill>
                  <a:schemeClr val="bg1"/>
                </a:solidFill>
              </a:rPr>
              <a:t>Lorem Ipsum is simply dummy text of the printing.</a:t>
            </a:r>
          </a:p>
        </p:txBody>
      </p:sp>
      <p:sp>
        <p:nvSpPr>
          <p:cNvPr id="14320" name="Shape 14320"/>
          <p:cNvSpPr/>
          <p:nvPr/>
        </p:nvSpPr>
        <p:spPr>
          <a:xfrm>
            <a:off x="7360644" y="4358091"/>
            <a:ext cx="1602649" cy="357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 algn="r" defTabSz="914400">
              <a:defRPr sz="2000">
                <a:solidFill>
                  <a:srgbClr val="FFFFFF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sz="933">
                <a:solidFill>
                  <a:schemeClr val="bg1"/>
                </a:solidFill>
              </a:rPr>
              <a:t>Lorem Ipsum is simply dummy text of the printing.</a:t>
            </a:r>
          </a:p>
        </p:txBody>
      </p:sp>
      <p:sp>
        <p:nvSpPr>
          <p:cNvPr id="14321" name="Shape 14321"/>
          <p:cNvSpPr/>
          <p:nvPr/>
        </p:nvSpPr>
        <p:spPr>
          <a:xfrm>
            <a:off x="7130675" y="5048901"/>
            <a:ext cx="1602648" cy="357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 algn="r" defTabSz="914400">
              <a:defRPr sz="2000">
                <a:solidFill>
                  <a:srgbClr val="FFFFFF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sz="933">
                <a:solidFill>
                  <a:schemeClr val="bg1"/>
                </a:solidFill>
              </a:rPr>
              <a:t>Lorem Ipsum is simply dummy text of the printing.</a:t>
            </a:r>
          </a:p>
        </p:txBody>
      </p:sp>
      <p:grpSp>
        <p:nvGrpSpPr>
          <p:cNvPr id="14324" name="Group 14324"/>
          <p:cNvGrpSpPr/>
          <p:nvPr/>
        </p:nvGrpSpPr>
        <p:grpSpPr>
          <a:xfrm>
            <a:off x="10338095" y="2940525"/>
            <a:ext cx="447211" cy="447211"/>
            <a:chOff x="0" y="0"/>
            <a:chExt cx="894420" cy="894420"/>
          </a:xfrm>
        </p:grpSpPr>
        <p:sp>
          <p:nvSpPr>
            <p:cNvPr id="14322" name="Shape 14322"/>
            <p:cNvSpPr/>
            <p:nvPr/>
          </p:nvSpPr>
          <p:spPr>
            <a:xfrm>
              <a:off x="0" y="0"/>
              <a:ext cx="894420" cy="8944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accent2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4323" name="Shape 14323"/>
            <p:cNvSpPr/>
            <p:nvPr/>
          </p:nvSpPr>
          <p:spPr>
            <a:xfrm>
              <a:off x="195848" y="200426"/>
              <a:ext cx="484869" cy="509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3" h="21528" extrusionOk="0">
                  <a:moveTo>
                    <a:pt x="20397" y="24"/>
                  </a:moveTo>
                  <a:cubicBezTo>
                    <a:pt x="20049" y="-72"/>
                    <a:pt x="19682" y="135"/>
                    <a:pt x="19583" y="476"/>
                  </a:cubicBezTo>
                  <a:cubicBezTo>
                    <a:pt x="19579" y="494"/>
                    <a:pt x="19072" y="2204"/>
                    <a:pt x="17545" y="2940"/>
                  </a:cubicBezTo>
                  <a:cubicBezTo>
                    <a:pt x="16137" y="3619"/>
                    <a:pt x="15455" y="4433"/>
                    <a:pt x="15115" y="5110"/>
                  </a:cubicBezTo>
                  <a:cubicBezTo>
                    <a:pt x="13991" y="4299"/>
                    <a:pt x="12652" y="3845"/>
                    <a:pt x="11230" y="3845"/>
                  </a:cubicBezTo>
                  <a:cubicBezTo>
                    <a:pt x="9469" y="3845"/>
                    <a:pt x="7817" y="4515"/>
                    <a:pt x="6572" y="5736"/>
                  </a:cubicBezTo>
                  <a:lnTo>
                    <a:pt x="5866" y="6428"/>
                  </a:lnTo>
                  <a:cubicBezTo>
                    <a:pt x="5860" y="6431"/>
                    <a:pt x="5859" y="6412"/>
                    <a:pt x="5853" y="6415"/>
                  </a:cubicBezTo>
                  <a:cubicBezTo>
                    <a:pt x="5837" y="6421"/>
                    <a:pt x="5853" y="6447"/>
                    <a:pt x="5839" y="6455"/>
                  </a:cubicBezTo>
                  <a:lnTo>
                    <a:pt x="1928" y="10277"/>
                  </a:lnTo>
                  <a:cubicBezTo>
                    <a:pt x="-642" y="12796"/>
                    <a:pt x="-642" y="16905"/>
                    <a:pt x="1928" y="19424"/>
                  </a:cubicBezTo>
                  <a:lnTo>
                    <a:pt x="2145" y="19624"/>
                  </a:lnTo>
                  <a:cubicBezTo>
                    <a:pt x="3390" y="20846"/>
                    <a:pt x="5043" y="21528"/>
                    <a:pt x="6803" y="21528"/>
                  </a:cubicBezTo>
                  <a:cubicBezTo>
                    <a:pt x="8564" y="21528"/>
                    <a:pt x="10217" y="20846"/>
                    <a:pt x="11461" y="19624"/>
                  </a:cubicBezTo>
                  <a:lnTo>
                    <a:pt x="16106" y="15083"/>
                  </a:lnTo>
                  <a:cubicBezTo>
                    <a:pt x="18647" y="12593"/>
                    <a:pt x="18668" y="8569"/>
                    <a:pt x="16187" y="6042"/>
                  </a:cubicBezTo>
                  <a:cubicBezTo>
                    <a:pt x="16240" y="5698"/>
                    <a:pt x="16457" y="4906"/>
                    <a:pt x="18129" y="4098"/>
                  </a:cubicBezTo>
                  <a:cubicBezTo>
                    <a:pt x="20177" y="3111"/>
                    <a:pt x="20832" y="916"/>
                    <a:pt x="20859" y="823"/>
                  </a:cubicBezTo>
                  <a:cubicBezTo>
                    <a:pt x="20958" y="480"/>
                    <a:pt x="20747" y="121"/>
                    <a:pt x="20397" y="24"/>
                  </a:cubicBezTo>
                  <a:close/>
                  <a:moveTo>
                    <a:pt x="11230" y="5123"/>
                  </a:moveTo>
                  <a:cubicBezTo>
                    <a:pt x="12597" y="5123"/>
                    <a:pt x="13871" y="5655"/>
                    <a:pt x="14856" y="6575"/>
                  </a:cubicBezTo>
                  <a:cubicBezTo>
                    <a:pt x="14923" y="6759"/>
                    <a:pt x="15053" y="6883"/>
                    <a:pt x="15237" y="6948"/>
                  </a:cubicBezTo>
                  <a:cubicBezTo>
                    <a:pt x="17209" y="8970"/>
                    <a:pt x="17198" y="12175"/>
                    <a:pt x="15169" y="14165"/>
                  </a:cubicBezTo>
                  <a:lnTo>
                    <a:pt x="14558" y="14764"/>
                  </a:lnTo>
                  <a:cubicBezTo>
                    <a:pt x="9911" y="12381"/>
                    <a:pt x="7567" y="8943"/>
                    <a:pt x="6708" y="7414"/>
                  </a:cubicBezTo>
                  <a:lnTo>
                    <a:pt x="7496" y="6641"/>
                  </a:lnTo>
                  <a:cubicBezTo>
                    <a:pt x="8491" y="5665"/>
                    <a:pt x="9822" y="5123"/>
                    <a:pt x="11230" y="5123"/>
                  </a:cubicBezTo>
                  <a:close/>
                  <a:moveTo>
                    <a:pt x="6219" y="7893"/>
                  </a:moveTo>
                  <a:cubicBezTo>
                    <a:pt x="7182" y="9563"/>
                    <a:pt x="9554" y="12867"/>
                    <a:pt x="14082" y="15243"/>
                  </a:cubicBezTo>
                  <a:lnTo>
                    <a:pt x="10538" y="18718"/>
                  </a:lnTo>
                  <a:cubicBezTo>
                    <a:pt x="9542" y="19697"/>
                    <a:pt x="8212" y="20236"/>
                    <a:pt x="6803" y="20236"/>
                  </a:cubicBezTo>
                  <a:cubicBezTo>
                    <a:pt x="5394" y="20236"/>
                    <a:pt x="4078" y="19697"/>
                    <a:pt x="3082" y="18718"/>
                  </a:cubicBezTo>
                  <a:lnTo>
                    <a:pt x="2865" y="18505"/>
                  </a:lnTo>
                  <a:cubicBezTo>
                    <a:pt x="809" y="16489"/>
                    <a:pt x="809" y="13211"/>
                    <a:pt x="2865" y="11195"/>
                  </a:cubicBezTo>
                  <a:lnTo>
                    <a:pt x="6219" y="7893"/>
                  </a:lnTo>
                  <a:close/>
                  <a:moveTo>
                    <a:pt x="12127" y="9052"/>
                  </a:moveTo>
                  <a:lnTo>
                    <a:pt x="10972" y="10183"/>
                  </a:lnTo>
                  <a:cubicBezTo>
                    <a:pt x="10842" y="10309"/>
                    <a:pt x="10842" y="10523"/>
                    <a:pt x="10972" y="10649"/>
                  </a:cubicBezTo>
                  <a:cubicBezTo>
                    <a:pt x="11036" y="10712"/>
                    <a:pt x="11120" y="10743"/>
                    <a:pt x="11203" y="10743"/>
                  </a:cubicBezTo>
                  <a:cubicBezTo>
                    <a:pt x="11288" y="10743"/>
                    <a:pt x="11370" y="10712"/>
                    <a:pt x="11434" y="10649"/>
                  </a:cubicBezTo>
                  <a:lnTo>
                    <a:pt x="12589" y="9504"/>
                  </a:lnTo>
                  <a:cubicBezTo>
                    <a:pt x="12717" y="9378"/>
                    <a:pt x="12717" y="9178"/>
                    <a:pt x="12589" y="9052"/>
                  </a:cubicBezTo>
                  <a:cubicBezTo>
                    <a:pt x="12460" y="8926"/>
                    <a:pt x="12256" y="8926"/>
                    <a:pt x="12127" y="9052"/>
                  </a:cubicBezTo>
                  <a:close/>
                  <a:moveTo>
                    <a:pt x="4508" y="10330"/>
                  </a:moveTo>
                  <a:lnTo>
                    <a:pt x="3476" y="11342"/>
                  </a:lnTo>
                  <a:cubicBezTo>
                    <a:pt x="1576" y="13147"/>
                    <a:pt x="1227" y="15027"/>
                    <a:pt x="2471" y="16788"/>
                  </a:cubicBezTo>
                  <a:cubicBezTo>
                    <a:pt x="2535" y="16877"/>
                    <a:pt x="2639" y="16921"/>
                    <a:pt x="2743" y="16921"/>
                  </a:cubicBezTo>
                  <a:cubicBezTo>
                    <a:pt x="2807" y="16921"/>
                    <a:pt x="2876" y="16905"/>
                    <a:pt x="2933" y="16868"/>
                  </a:cubicBezTo>
                  <a:cubicBezTo>
                    <a:pt x="3082" y="16765"/>
                    <a:pt x="3116" y="16560"/>
                    <a:pt x="3014" y="16415"/>
                  </a:cubicBezTo>
                  <a:cubicBezTo>
                    <a:pt x="1963" y="14928"/>
                    <a:pt x="2272" y="13376"/>
                    <a:pt x="3938" y="11794"/>
                  </a:cubicBezTo>
                  <a:lnTo>
                    <a:pt x="4970" y="10783"/>
                  </a:lnTo>
                  <a:cubicBezTo>
                    <a:pt x="5098" y="10657"/>
                    <a:pt x="5098" y="10456"/>
                    <a:pt x="4970" y="10330"/>
                  </a:cubicBezTo>
                  <a:cubicBezTo>
                    <a:pt x="4842" y="10204"/>
                    <a:pt x="4638" y="10204"/>
                    <a:pt x="4508" y="10330"/>
                  </a:cubicBezTo>
                  <a:close/>
                  <a:moveTo>
                    <a:pt x="3136" y="17147"/>
                  </a:moveTo>
                  <a:cubicBezTo>
                    <a:pt x="3008" y="17273"/>
                    <a:pt x="3008" y="17474"/>
                    <a:pt x="3136" y="17600"/>
                  </a:cubicBezTo>
                  <a:lnTo>
                    <a:pt x="3299" y="17746"/>
                  </a:lnTo>
                  <a:cubicBezTo>
                    <a:pt x="3364" y="17809"/>
                    <a:pt x="3445" y="17840"/>
                    <a:pt x="3530" y="17840"/>
                  </a:cubicBezTo>
                  <a:cubicBezTo>
                    <a:pt x="3613" y="17840"/>
                    <a:pt x="3696" y="17809"/>
                    <a:pt x="3761" y="17746"/>
                  </a:cubicBezTo>
                  <a:cubicBezTo>
                    <a:pt x="3888" y="17621"/>
                    <a:pt x="3891" y="17420"/>
                    <a:pt x="3761" y="17294"/>
                  </a:cubicBezTo>
                  <a:lnTo>
                    <a:pt x="3612" y="17147"/>
                  </a:lnTo>
                  <a:cubicBezTo>
                    <a:pt x="3483" y="17021"/>
                    <a:pt x="3265" y="17021"/>
                    <a:pt x="3136" y="17147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4327" name="Group 14327"/>
          <p:cNvGrpSpPr/>
          <p:nvPr/>
        </p:nvGrpSpPr>
        <p:grpSpPr>
          <a:xfrm>
            <a:off x="10553995" y="2249951"/>
            <a:ext cx="447211" cy="447211"/>
            <a:chOff x="0" y="0"/>
            <a:chExt cx="894419" cy="894419"/>
          </a:xfrm>
        </p:grpSpPr>
        <p:sp>
          <p:nvSpPr>
            <p:cNvPr id="14325" name="Shape 14325"/>
            <p:cNvSpPr/>
            <p:nvPr/>
          </p:nvSpPr>
          <p:spPr>
            <a:xfrm>
              <a:off x="0" y="0"/>
              <a:ext cx="894420" cy="8944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4326" name="Shape 14326"/>
            <p:cNvSpPr/>
            <p:nvPr/>
          </p:nvSpPr>
          <p:spPr>
            <a:xfrm>
              <a:off x="186523" y="197662"/>
              <a:ext cx="509835" cy="5097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8" h="21439" extrusionOk="0">
                  <a:moveTo>
                    <a:pt x="19871" y="3239"/>
                  </a:moveTo>
                  <a:cubicBezTo>
                    <a:pt x="19605" y="3509"/>
                    <a:pt x="19665" y="4045"/>
                    <a:pt x="19768" y="4219"/>
                  </a:cubicBezTo>
                  <a:cubicBezTo>
                    <a:pt x="20391" y="5243"/>
                    <a:pt x="20273" y="6190"/>
                    <a:pt x="19345" y="7134"/>
                  </a:cubicBezTo>
                  <a:lnTo>
                    <a:pt x="18414" y="8090"/>
                  </a:lnTo>
                  <a:cubicBezTo>
                    <a:pt x="18000" y="8513"/>
                    <a:pt x="17049" y="7493"/>
                    <a:pt x="15850" y="6268"/>
                  </a:cubicBezTo>
                  <a:lnTo>
                    <a:pt x="14847" y="5243"/>
                  </a:lnTo>
                  <a:cubicBezTo>
                    <a:pt x="13648" y="4016"/>
                    <a:pt x="12614" y="3081"/>
                    <a:pt x="13064" y="2621"/>
                  </a:cubicBezTo>
                  <a:lnTo>
                    <a:pt x="14000" y="1666"/>
                  </a:lnTo>
                  <a:cubicBezTo>
                    <a:pt x="14915" y="730"/>
                    <a:pt x="15826" y="597"/>
                    <a:pt x="16825" y="1218"/>
                  </a:cubicBezTo>
                  <a:cubicBezTo>
                    <a:pt x="17001" y="1331"/>
                    <a:pt x="17546" y="1404"/>
                    <a:pt x="17810" y="1129"/>
                  </a:cubicBezTo>
                  <a:cubicBezTo>
                    <a:pt x="18076" y="859"/>
                    <a:pt x="18691" y="233"/>
                    <a:pt x="18691" y="233"/>
                  </a:cubicBezTo>
                  <a:cubicBezTo>
                    <a:pt x="19074" y="-161"/>
                    <a:pt x="19551" y="-16"/>
                    <a:pt x="19942" y="379"/>
                  </a:cubicBezTo>
                  <a:lnTo>
                    <a:pt x="20609" y="1065"/>
                  </a:lnTo>
                  <a:cubicBezTo>
                    <a:pt x="20991" y="1456"/>
                    <a:pt x="21137" y="1948"/>
                    <a:pt x="20750" y="2339"/>
                  </a:cubicBezTo>
                  <a:cubicBezTo>
                    <a:pt x="20750" y="2339"/>
                    <a:pt x="20135" y="2968"/>
                    <a:pt x="19871" y="3239"/>
                  </a:cubicBezTo>
                  <a:cubicBezTo>
                    <a:pt x="19871" y="3239"/>
                    <a:pt x="19871" y="3239"/>
                    <a:pt x="19871" y="3239"/>
                  </a:cubicBezTo>
                  <a:close/>
                  <a:moveTo>
                    <a:pt x="15218" y="12760"/>
                  </a:moveTo>
                  <a:lnTo>
                    <a:pt x="13025" y="10518"/>
                  </a:lnTo>
                  <a:cubicBezTo>
                    <a:pt x="12709" y="10195"/>
                    <a:pt x="12196" y="10195"/>
                    <a:pt x="11880" y="10518"/>
                  </a:cubicBezTo>
                  <a:cubicBezTo>
                    <a:pt x="11565" y="10840"/>
                    <a:pt x="11565" y="11365"/>
                    <a:pt x="11880" y="11688"/>
                  </a:cubicBezTo>
                  <a:lnTo>
                    <a:pt x="14137" y="13994"/>
                  </a:lnTo>
                  <a:lnTo>
                    <a:pt x="12854" y="15305"/>
                  </a:lnTo>
                  <a:lnTo>
                    <a:pt x="10597" y="12998"/>
                  </a:lnTo>
                  <a:cubicBezTo>
                    <a:pt x="10282" y="12671"/>
                    <a:pt x="9772" y="12671"/>
                    <a:pt x="9457" y="12998"/>
                  </a:cubicBezTo>
                  <a:cubicBezTo>
                    <a:pt x="9141" y="13321"/>
                    <a:pt x="9141" y="13841"/>
                    <a:pt x="9457" y="14163"/>
                  </a:cubicBezTo>
                  <a:lnTo>
                    <a:pt x="11715" y="16470"/>
                  </a:lnTo>
                  <a:lnTo>
                    <a:pt x="10432" y="17781"/>
                  </a:lnTo>
                  <a:lnTo>
                    <a:pt x="8175" y="15474"/>
                  </a:lnTo>
                  <a:cubicBezTo>
                    <a:pt x="7859" y="15152"/>
                    <a:pt x="7346" y="15152"/>
                    <a:pt x="7031" y="15474"/>
                  </a:cubicBezTo>
                  <a:cubicBezTo>
                    <a:pt x="6715" y="15797"/>
                    <a:pt x="6715" y="16317"/>
                    <a:pt x="7031" y="16640"/>
                  </a:cubicBezTo>
                  <a:lnTo>
                    <a:pt x="9280" y="18938"/>
                  </a:lnTo>
                  <a:cubicBezTo>
                    <a:pt x="8080" y="20047"/>
                    <a:pt x="6107" y="20023"/>
                    <a:pt x="4960" y="18845"/>
                  </a:cubicBezTo>
                  <a:lnTo>
                    <a:pt x="2528" y="16365"/>
                  </a:lnTo>
                  <a:cubicBezTo>
                    <a:pt x="1308" y="15119"/>
                    <a:pt x="1308" y="13087"/>
                    <a:pt x="2528" y="11840"/>
                  </a:cubicBezTo>
                  <a:lnTo>
                    <a:pt x="7922" y="6327"/>
                  </a:lnTo>
                  <a:cubicBezTo>
                    <a:pt x="8514" y="5722"/>
                    <a:pt x="9300" y="5392"/>
                    <a:pt x="10136" y="5392"/>
                  </a:cubicBezTo>
                  <a:cubicBezTo>
                    <a:pt x="10973" y="5392"/>
                    <a:pt x="11761" y="5722"/>
                    <a:pt x="12349" y="6327"/>
                  </a:cubicBezTo>
                  <a:lnTo>
                    <a:pt x="14780" y="8812"/>
                  </a:lnTo>
                  <a:cubicBezTo>
                    <a:pt x="15372" y="9417"/>
                    <a:pt x="15700" y="10220"/>
                    <a:pt x="15700" y="11074"/>
                  </a:cubicBezTo>
                  <a:cubicBezTo>
                    <a:pt x="15700" y="11683"/>
                    <a:pt x="15526" y="12260"/>
                    <a:pt x="15218" y="12760"/>
                  </a:cubicBezTo>
                  <a:cubicBezTo>
                    <a:pt x="15218" y="12760"/>
                    <a:pt x="15218" y="12760"/>
                    <a:pt x="15218" y="12760"/>
                  </a:cubicBezTo>
                  <a:close/>
                  <a:moveTo>
                    <a:pt x="13494" y="5162"/>
                  </a:moveTo>
                  <a:cubicBezTo>
                    <a:pt x="12597" y="4242"/>
                    <a:pt x="11406" y="3738"/>
                    <a:pt x="10136" y="3738"/>
                  </a:cubicBezTo>
                  <a:cubicBezTo>
                    <a:pt x="8869" y="3738"/>
                    <a:pt x="7677" y="4242"/>
                    <a:pt x="6779" y="5162"/>
                  </a:cubicBezTo>
                  <a:lnTo>
                    <a:pt x="1388" y="10671"/>
                  </a:lnTo>
                  <a:cubicBezTo>
                    <a:pt x="-463" y="12562"/>
                    <a:pt x="-463" y="15644"/>
                    <a:pt x="1388" y="17535"/>
                  </a:cubicBezTo>
                  <a:lnTo>
                    <a:pt x="3814" y="20015"/>
                  </a:lnTo>
                  <a:cubicBezTo>
                    <a:pt x="4714" y="20931"/>
                    <a:pt x="5906" y="21439"/>
                    <a:pt x="7173" y="21439"/>
                  </a:cubicBezTo>
                  <a:cubicBezTo>
                    <a:pt x="8439" y="21439"/>
                    <a:pt x="9635" y="20935"/>
                    <a:pt x="10530" y="20019"/>
                  </a:cubicBezTo>
                  <a:lnTo>
                    <a:pt x="15925" y="14507"/>
                  </a:lnTo>
                  <a:cubicBezTo>
                    <a:pt x="16820" y="13586"/>
                    <a:pt x="17313" y="12369"/>
                    <a:pt x="17313" y="11074"/>
                  </a:cubicBezTo>
                  <a:cubicBezTo>
                    <a:pt x="17313" y="9780"/>
                    <a:pt x="16820" y="8562"/>
                    <a:pt x="15925" y="7642"/>
                  </a:cubicBezTo>
                  <a:cubicBezTo>
                    <a:pt x="15925" y="7642"/>
                    <a:pt x="13494" y="5162"/>
                    <a:pt x="13494" y="516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4330" name="Group 14330"/>
          <p:cNvGrpSpPr/>
          <p:nvPr/>
        </p:nvGrpSpPr>
        <p:grpSpPr>
          <a:xfrm>
            <a:off x="9626895" y="5012252"/>
            <a:ext cx="447211" cy="447211"/>
            <a:chOff x="0" y="0"/>
            <a:chExt cx="894419" cy="894419"/>
          </a:xfrm>
        </p:grpSpPr>
        <p:sp>
          <p:nvSpPr>
            <p:cNvPr id="14328" name="Shape 14328"/>
            <p:cNvSpPr/>
            <p:nvPr/>
          </p:nvSpPr>
          <p:spPr>
            <a:xfrm>
              <a:off x="0" y="0"/>
              <a:ext cx="894420" cy="8944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accent5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4329" name="Shape 14329"/>
            <p:cNvSpPr/>
            <p:nvPr/>
          </p:nvSpPr>
          <p:spPr>
            <a:xfrm>
              <a:off x="183770" y="222242"/>
              <a:ext cx="514234" cy="4499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37" y="14192"/>
                  </a:moveTo>
                  <a:lnTo>
                    <a:pt x="21600" y="15428"/>
                  </a:lnTo>
                  <a:lnTo>
                    <a:pt x="10800" y="21600"/>
                  </a:lnTo>
                  <a:lnTo>
                    <a:pt x="0" y="15428"/>
                  </a:lnTo>
                  <a:lnTo>
                    <a:pt x="2163" y="14192"/>
                  </a:lnTo>
                  <a:lnTo>
                    <a:pt x="10800" y="19128"/>
                  </a:lnTo>
                  <a:cubicBezTo>
                    <a:pt x="10800" y="19128"/>
                    <a:pt x="19437" y="14192"/>
                    <a:pt x="19437" y="14192"/>
                  </a:cubicBezTo>
                  <a:close/>
                  <a:moveTo>
                    <a:pt x="19437" y="9564"/>
                  </a:moveTo>
                  <a:lnTo>
                    <a:pt x="21600" y="10800"/>
                  </a:lnTo>
                  <a:lnTo>
                    <a:pt x="10800" y="16972"/>
                  </a:lnTo>
                  <a:lnTo>
                    <a:pt x="0" y="10800"/>
                  </a:lnTo>
                  <a:lnTo>
                    <a:pt x="2163" y="9564"/>
                  </a:lnTo>
                  <a:lnTo>
                    <a:pt x="10800" y="14499"/>
                  </a:lnTo>
                  <a:cubicBezTo>
                    <a:pt x="10800" y="14499"/>
                    <a:pt x="19437" y="9564"/>
                    <a:pt x="19437" y="9564"/>
                  </a:cubicBezTo>
                  <a:close/>
                  <a:moveTo>
                    <a:pt x="10800" y="2048"/>
                  </a:moveTo>
                  <a:lnTo>
                    <a:pt x="18016" y="6171"/>
                  </a:lnTo>
                  <a:lnTo>
                    <a:pt x="10800" y="10294"/>
                  </a:lnTo>
                  <a:lnTo>
                    <a:pt x="3585" y="6171"/>
                  </a:lnTo>
                  <a:cubicBezTo>
                    <a:pt x="3585" y="6171"/>
                    <a:pt x="10800" y="2048"/>
                    <a:pt x="10800" y="2048"/>
                  </a:cubicBezTo>
                  <a:close/>
                  <a:moveTo>
                    <a:pt x="21600" y="6171"/>
                  </a:moveTo>
                  <a:lnTo>
                    <a:pt x="10800" y="0"/>
                  </a:lnTo>
                  <a:lnTo>
                    <a:pt x="0" y="6171"/>
                  </a:lnTo>
                  <a:lnTo>
                    <a:pt x="10800" y="12343"/>
                  </a:lnTo>
                  <a:cubicBezTo>
                    <a:pt x="10800" y="12343"/>
                    <a:pt x="21600" y="6171"/>
                    <a:pt x="21600" y="6171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4333" name="Group 14333"/>
          <p:cNvGrpSpPr/>
          <p:nvPr/>
        </p:nvGrpSpPr>
        <p:grpSpPr>
          <a:xfrm>
            <a:off x="10109495" y="3631101"/>
            <a:ext cx="447211" cy="447211"/>
            <a:chOff x="0" y="0"/>
            <a:chExt cx="894419" cy="894419"/>
          </a:xfrm>
        </p:grpSpPr>
        <p:sp>
          <p:nvSpPr>
            <p:cNvPr id="14331" name="Shape 14331"/>
            <p:cNvSpPr/>
            <p:nvPr/>
          </p:nvSpPr>
          <p:spPr>
            <a:xfrm>
              <a:off x="0" y="0"/>
              <a:ext cx="894420" cy="8944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accent3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4332" name="Shape 14332"/>
            <p:cNvSpPr/>
            <p:nvPr/>
          </p:nvSpPr>
          <p:spPr>
            <a:xfrm>
              <a:off x="181337" y="196679"/>
              <a:ext cx="514979" cy="5097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2" h="21488" extrusionOk="0">
                  <a:moveTo>
                    <a:pt x="8461" y="16"/>
                  </a:moveTo>
                  <a:cubicBezTo>
                    <a:pt x="8070" y="-63"/>
                    <a:pt x="7693" y="163"/>
                    <a:pt x="7557" y="550"/>
                  </a:cubicBezTo>
                  <a:lnTo>
                    <a:pt x="3016" y="12452"/>
                  </a:lnTo>
                  <a:lnTo>
                    <a:pt x="4522" y="13030"/>
                  </a:lnTo>
                  <a:lnTo>
                    <a:pt x="8827" y="1707"/>
                  </a:lnTo>
                  <a:lnTo>
                    <a:pt x="19160" y="4443"/>
                  </a:lnTo>
                  <a:cubicBezTo>
                    <a:pt x="18514" y="6511"/>
                    <a:pt x="16971" y="10815"/>
                    <a:pt x="15500" y="14832"/>
                  </a:cubicBezTo>
                  <a:cubicBezTo>
                    <a:pt x="14216" y="18338"/>
                    <a:pt x="13483" y="19548"/>
                    <a:pt x="12078" y="19793"/>
                  </a:cubicBezTo>
                  <a:cubicBezTo>
                    <a:pt x="9207" y="20203"/>
                    <a:pt x="9258" y="16412"/>
                    <a:pt x="9258" y="16412"/>
                  </a:cubicBezTo>
                  <a:lnTo>
                    <a:pt x="88" y="12585"/>
                  </a:lnTo>
                  <a:cubicBezTo>
                    <a:pt x="-563" y="16850"/>
                    <a:pt x="2607" y="17880"/>
                    <a:pt x="2607" y="17880"/>
                  </a:cubicBezTo>
                  <a:lnTo>
                    <a:pt x="9323" y="21017"/>
                  </a:lnTo>
                  <a:cubicBezTo>
                    <a:pt x="9323" y="21018"/>
                    <a:pt x="10380" y="21537"/>
                    <a:pt x="11518" y="21484"/>
                  </a:cubicBezTo>
                  <a:cubicBezTo>
                    <a:pt x="14587" y="21409"/>
                    <a:pt x="15656" y="19123"/>
                    <a:pt x="17007" y="15433"/>
                  </a:cubicBezTo>
                  <a:cubicBezTo>
                    <a:pt x="18960" y="10100"/>
                    <a:pt x="20948" y="4106"/>
                    <a:pt x="20968" y="4043"/>
                  </a:cubicBezTo>
                  <a:cubicBezTo>
                    <a:pt x="21037" y="3817"/>
                    <a:pt x="20999" y="3579"/>
                    <a:pt x="20882" y="3375"/>
                  </a:cubicBezTo>
                  <a:cubicBezTo>
                    <a:pt x="20764" y="3172"/>
                    <a:pt x="20567" y="3021"/>
                    <a:pt x="20343" y="2975"/>
                  </a:cubicBezTo>
                  <a:lnTo>
                    <a:pt x="8461" y="16"/>
                  </a:lnTo>
                  <a:close/>
                  <a:moveTo>
                    <a:pt x="9861" y="4999"/>
                  </a:moveTo>
                  <a:cubicBezTo>
                    <a:pt x="9367" y="4999"/>
                    <a:pt x="8957" y="5394"/>
                    <a:pt x="8957" y="5889"/>
                  </a:cubicBezTo>
                  <a:cubicBezTo>
                    <a:pt x="8957" y="6385"/>
                    <a:pt x="9367" y="6779"/>
                    <a:pt x="9861" y="6779"/>
                  </a:cubicBezTo>
                  <a:cubicBezTo>
                    <a:pt x="10353" y="6779"/>
                    <a:pt x="10743" y="6385"/>
                    <a:pt x="10743" y="5889"/>
                  </a:cubicBezTo>
                  <a:cubicBezTo>
                    <a:pt x="10743" y="5394"/>
                    <a:pt x="10353" y="4999"/>
                    <a:pt x="9861" y="4999"/>
                  </a:cubicBezTo>
                  <a:close/>
                  <a:moveTo>
                    <a:pt x="12056" y="5733"/>
                  </a:moveTo>
                  <a:cubicBezTo>
                    <a:pt x="11633" y="5612"/>
                    <a:pt x="11184" y="5869"/>
                    <a:pt x="11066" y="6312"/>
                  </a:cubicBezTo>
                  <a:cubicBezTo>
                    <a:pt x="10949" y="6755"/>
                    <a:pt x="11195" y="7214"/>
                    <a:pt x="11626" y="7335"/>
                  </a:cubicBezTo>
                  <a:cubicBezTo>
                    <a:pt x="11626" y="7335"/>
                    <a:pt x="15113" y="8447"/>
                    <a:pt x="15113" y="8447"/>
                  </a:cubicBezTo>
                  <a:cubicBezTo>
                    <a:pt x="15182" y="8467"/>
                    <a:pt x="15256" y="8470"/>
                    <a:pt x="15328" y="8470"/>
                  </a:cubicBezTo>
                  <a:cubicBezTo>
                    <a:pt x="15681" y="8470"/>
                    <a:pt x="16003" y="8238"/>
                    <a:pt x="16103" y="7869"/>
                  </a:cubicBezTo>
                  <a:cubicBezTo>
                    <a:pt x="16221" y="7425"/>
                    <a:pt x="15972" y="6967"/>
                    <a:pt x="15543" y="6846"/>
                  </a:cubicBezTo>
                  <a:lnTo>
                    <a:pt x="12056" y="5733"/>
                  </a:lnTo>
                  <a:close/>
                  <a:moveTo>
                    <a:pt x="8483" y="7847"/>
                  </a:moveTo>
                  <a:cubicBezTo>
                    <a:pt x="7990" y="7847"/>
                    <a:pt x="7579" y="8242"/>
                    <a:pt x="7579" y="8737"/>
                  </a:cubicBezTo>
                  <a:cubicBezTo>
                    <a:pt x="7579" y="9231"/>
                    <a:pt x="7990" y="9627"/>
                    <a:pt x="8483" y="9627"/>
                  </a:cubicBezTo>
                  <a:cubicBezTo>
                    <a:pt x="8977" y="9627"/>
                    <a:pt x="9366" y="9231"/>
                    <a:pt x="9366" y="8737"/>
                  </a:cubicBezTo>
                  <a:cubicBezTo>
                    <a:pt x="9366" y="8242"/>
                    <a:pt x="8977" y="7847"/>
                    <a:pt x="8483" y="7847"/>
                  </a:cubicBezTo>
                  <a:close/>
                  <a:moveTo>
                    <a:pt x="10722" y="9293"/>
                  </a:moveTo>
                  <a:cubicBezTo>
                    <a:pt x="10299" y="9148"/>
                    <a:pt x="9831" y="9392"/>
                    <a:pt x="9688" y="9827"/>
                  </a:cubicBezTo>
                  <a:cubicBezTo>
                    <a:pt x="9549" y="10264"/>
                    <a:pt x="9783" y="10726"/>
                    <a:pt x="10205" y="10872"/>
                  </a:cubicBezTo>
                  <a:lnTo>
                    <a:pt x="13671" y="12163"/>
                  </a:lnTo>
                  <a:cubicBezTo>
                    <a:pt x="13753" y="12192"/>
                    <a:pt x="13846" y="12207"/>
                    <a:pt x="13929" y="12207"/>
                  </a:cubicBezTo>
                  <a:cubicBezTo>
                    <a:pt x="14268" y="12209"/>
                    <a:pt x="14592" y="11978"/>
                    <a:pt x="14704" y="11629"/>
                  </a:cubicBezTo>
                  <a:cubicBezTo>
                    <a:pt x="14844" y="11193"/>
                    <a:pt x="14610" y="10728"/>
                    <a:pt x="14187" y="10583"/>
                  </a:cubicBezTo>
                  <a:lnTo>
                    <a:pt x="10722" y="9293"/>
                  </a:lnTo>
                  <a:close/>
                  <a:moveTo>
                    <a:pt x="7105" y="11406"/>
                  </a:moveTo>
                  <a:cubicBezTo>
                    <a:pt x="6612" y="11406"/>
                    <a:pt x="6201" y="11800"/>
                    <a:pt x="6201" y="12296"/>
                  </a:cubicBezTo>
                  <a:cubicBezTo>
                    <a:pt x="6201" y="12791"/>
                    <a:pt x="6612" y="13186"/>
                    <a:pt x="7105" y="13186"/>
                  </a:cubicBezTo>
                  <a:cubicBezTo>
                    <a:pt x="7598" y="13186"/>
                    <a:pt x="7988" y="12791"/>
                    <a:pt x="7988" y="12296"/>
                  </a:cubicBezTo>
                  <a:cubicBezTo>
                    <a:pt x="7988" y="11800"/>
                    <a:pt x="7598" y="11406"/>
                    <a:pt x="7105" y="11406"/>
                  </a:cubicBezTo>
                  <a:close/>
                  <a:moveTo>
                    <a:pt x="9323" y="12163"/>
                  </a:moveTo>
                  <a:cubicBezTo>
                    <a:pt x="8900" y="12016"/>
                    <a:pt x="8450" y="12236"/>
                    <a:pt x="8311" y="12674"/>
                  </a:cubicBezTo>
                  <a:cubicBezTo>
                    <a:pt x="8172" y="13109"/>
                    <a:pt x="8406" y="13577"/>
                    <a:pt x="8827" y="13720"/>
                  </a:cubicBezTo>
                  <a:lnTo>
                    <a:pt x="12315" y="15010"/>
                  </a:lnTo>
                  <a:cubicBezTo>
                    <a:pt x="12398" y="15040"/>
                    <a:pt x="12467" y="15055"/>
                    <a:pt x="12551" y="15055"/>
                  </a:cubicBezTo>
                  <a:cubicBezTo>
                    <a:pt x="12889" y="15055"/>
                    <a:pt x="13216" y="14825"/>
                    <a:pt x="13326" y="14476"/>
                  </a:cubicBezTo>
                  <a:cubicBezTo>
                    <a:pt x="13465" y="14039"/>
                    <a:pt x="13232" y="13573"/>
                    <a:pt x="12810" y="13431"/>
                  </a:cubicBezTo>
                  <a:cubicBezTo>
                    <a:pt x="12810" y="13431"/>
                    <a:pt x="9323" y="12163"/>
                    <a:pt x="9323" y="12163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4336" name="Group 14336"/>
          <p:cNvGrpSpPr/>
          <p:nvPr/>
        </p:nvGrpSpPr>
        <p:grpSpPr>
          <a:xfrm>
            <a:off x="9855495" y="4321677"/>
            <a:ext cx="447211" cy="447211"/>
            <a:chOff x="0" y="0"/>
            <a:chExt cx="894419" cy="894419"/>
          </a:xfrm>
        </p:grpSpPr>
        <p:sp>
          <p:nvSpPr>
            <p:cNvPr id="14334" name="Shape 14334"/>
            <p:cNvSpPr/>
            <p:nvPr/>
          </p:nvSpPr>
          <p:spPr>
            <a:xfrm>
              <a:off x="0" y="0"/>
              <a:ext cx="894420" cy="8944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accent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4335" name="Shape 14335"/>
            <p:cNvSpPr/>
            <p:nvPr/>
          </p:nvSpPr>
          <p:spPr>
            <a:xfrm>
              <a:off x="289838" y="167437"/>
              <a:ext cx="350469" cy="5097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83" y="15035"/>
                  </a:moveTo>
                  <a:lnTo>
                    <a:pt x="11783" y="13500"/>
                  </a:lnTo>
                  <a:cubicBezTo>
                    <a:pt x="11783" y="13127"/>
                    <a:pt x="11341" y="12823"/>
                    <a:pt x="10799" y="12823"/>
                  </a:cubicBezTo>
                  <a:cubicBezTo>
                    <a:pt x="10259" y="12823"/>
                    <a:pt x="9817" y="13127"/>
                    <a:pt x="9817" y="13500"/>
                  </a:cubicBezTo>
                  <a:lnTo>
                    <a:pt x="9817" y="15035"/>
                  </a:lnTo>
                  <a:cubicBezTo>
                    <a:pt x="9233" y="15269"/>
                    <a:pt x="8834" y="15701"/>
                    <a:pt x="8834" y="16198"/>
                  </a:cubicBezTo>
                  <a:cubicBezTo>
                    <a:pt x="8834" y="16943"/>
                    <a:pt x="9716" y="17549"/>
                    <a:pt x="10799" y="17549"/>
                  </a:cubicBezTo>
                  <a:cubicBezTo>
                    <a:pt x="11883" y="17549"/>
                    <a:pt x="12761" y="16943"/>
                    <a:pt x="12761" y="16198"/>
                  </a:cubicBezTo>
                  <a:cubicBezTo>
                    <a:pt x="12761" y="15701"/>
                    <a:pt x="12368" y="15269"/>
                    <a:pt x="11783" y="15035"/>
                  </a:cubicBezTo>
                  <a:cubicBezTo>
                    <a:pt x="11783" y="15035"/>
                    <a:pt x="11783" y="15035"/>
                    <a:pt x="11783" y="15035"/>
                  </a:cubicBezTo>
                  <a:close/>
                  <a:moveTo>
                    <a:pt x="19636" y="19573"/>
                  </a:moveTo>
                  <a:cubicBezTo>
                    <a:pt x="19636" y="19945"/>
                    <a:pt x="19195" y="20248"/>
                    <a:pt x="18652" y="20248"/>
                  </a:cubicBezTo>
                  <a:lnTo>
                    <a:pt x="2943" y="20248"/>
                  </a:lnTo>
                  <a:cubicBezTo>
                    <a:pt x="2405" y="20248"/>
                    <a:pt x="1964" y="19945"/>
                    <a:pt x="1964" y="19573"/>
                  </a:cubicBezTo>
                  <a:lnTo>
                    <a:pt x="1964" y="11475"/>
                  </a:lnTo>
                  <a:cubicBezTo>
                    <a:pt x="1964" y="11104"/>
                    <a:pt x="2405" y="10801"/>
                    <a:pt x="2943" y="10801"/>
                  </a:cubicBezTo>
                  <a:lnTo>
                    <a:pt x="18652" y="10801"/>
                  </a:lnTo>
                  <a:cubicBezTo>
                    <a:pt x="19195" y="10801"/>
                    <a:pt x="19636" y="11104"/>
                    <a:pt x="19636" y="11475"/>
                  </a:cubicBezTo>
                  <a:cubicBezTo>
                    <a:pt x="19636" y="11475"/>
                    <a:pt x="19636" y="19573"/>
                    <a:pt x="19636" y="19573"/>
                  </a:cubicBezTo>
                  <a:close/>
                  <a:moveTo>
                    <a:pt x="4908" y="5398"/>
                  </a:moveTo>
                  <a:cubicBezTo>
                    <a:pt x="4908" y="3168"/>
                    <a:pt x="7550" y="1352"/>
                    <a:pt x="10799" y="1352"/>
                  </a:cubicBezTo>
                  <a:cubicBezTo>
                    <a:pt x="14045" y="1352"/>
                    <a:pt x="16690" y="3168"/>
                    <a:pt x="16690" y="5398"/>
                  </a:cubicBezTo>
                  <a:lnTo>
                    <a:pt x="16690" y="9449"/>
                  </a:lnTo>
                  <a:lnTo>
                    <a:pt x="4908" y="9449"/>
                  </a:lnTo>
                  <a:cubicBezTo>
                    <a:pt x="4908" y="9449"/>
                    <a:pt x="4908" y="5398"/>
                    <a:pt x="4908" y="5398"/>
                  </a:cubicBezTo>
                  <a:close/>
                  <a:moveTo>
                    <a:pt x="18652" y="9449"/>
                  </a:moveTo>
                  <a:lnTo>
                    <a:pt x="18652" y="5398"/>
                  </a:lnTo>
                  <a:cubicBezTo>
                    <a:pt x="18652" y="2423"/>
                    <a:pt x="15128" y="0"/>
                    <a:pt x="10799" y="0"/>
                  </a:cubicBezTo>
                  <a:cubicBezTo>
                    <a:pt x="6466" y="0"/>
                    <a:pt x="2943" y="2423"/>
                    <a:pt x="2943" y="5398"/>
                  </a:cubicBezTo>
                  <a:lnTo>
                    <a:pt x="2943" y="9449"/>
                  </a:lnTo>
                  <a:cubicBezTo>
                    <a:pt x="1323" y="9449"/>
                    <a:pt x="0" y="10358"/>
                    <a:pt x="0" y="11475"/>
                  </a:cubicBezTo>
                  <a:lnTo>
                    <a:pt x="0" y="19573"/>
                  </a:lnTo>
                  <a:cubicBezTo>
                    <a:pt x="0" y="20690"/>
                    <a:pt x="1323" y="21600"/>
                    <a:pt x="2943" y="21600"/>
                  </a:cubicBezTo>
                  <a:lnTo>
                    <a:pt x="18652" y="21600"/>
                  </a:lnTo>
                  <a:cubicBezTo>
                    <a:pt x="20277" y="21600"/>
                    <a:pt x="21600" y="20690"/>
                    <a:pt x="21600" y="19573"/>
                  </a:cubicBezTo>
                  <a:lnTo>
                    <a:pt x="21600" y="11475"/>
                  </a:lnTo>
                  <a:cubicBezTo>
                    <a:pt x="21600" y="10358"/>
                    <a:pt x="20277" y="9449"/>
                    <a:pt x="18652" y="9449"/>
                  </a:cubicBezTo>
                  <a:cubicBezTo>
                    <a:pt x="18652" y="9449"/>
                    <a:pt x="18652" y="9449"/>
                    <a:pt x="18652" y="9449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sp>
        <p:nvSpPr>
          <p:cNvPr id="57" name="TextBox 76"/>
          <p:cNvSpPr txBox="1"/>
          <p:nvPr/>
        </p:nvSpPr>
        <p:spPr>
          <a:xfrm>
            <a:off x="3453574" y="223013"/>
            <a:ext cx="545122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accent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单击修改您的标题</a:t>
            </a:r>
            <a:endParaRPr lang="zh-CN" altLang="en-US" sz="2800" dirty="0">
              <a:solidFill>
                <a:schemeClr val="accent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643061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" fill="hold"/>
                                        <p:tgtEl>
                                          <p:spTgt spid="14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" fill="hold"/>
                                        <p:tgtEl>
                                          <p:spTgt spid="14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4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499"/>
                                        <p:tgtEl>
                                          <p:spTgt spid="14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79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4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499"/>
                                        <p:tgtEl>
                                          <p:spTgt spid="14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78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4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80" fill="hold"/>
                                        <p:tgtEl>
                                          <p:spTgt spid="14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" fill="hold"/>
                                        <p:tgtEl>
                                          <p:spTgt spid="14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58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4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499"/>
                                        <p:tgtEl>
                                          <p:spTgt spid="14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57"/>
                            </p:stCondLst>
                            <p:childTnLst>
                              <p:par>
                                <p:cTn id="2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80" fill="hold"/>
                                        <p:tgtEl>
                                          <p:spTgt spid="14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" fill="hold"/>
                                        <p:tgtEl>
                                          <p:spTgt spid="14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37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4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499"/>
                                        <p:tgtEl>
                                          <p:spTgt spid="14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36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14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499"/>
                                        <p:tgtEl>
                                          <p:spTgt spid="14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35"/>
                            </p:stCondLst>
                            <p:childTnLst>
                              <p:par>
                                <p:cTn id="4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14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80" fill="hold"/>
                                        <p:tgtEl>
                                          <p:spTgt spid="14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" fill="hold"/>
                                        <p:tgtEl>
                                          <p:spTgt spid="14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815"/>
                            </p:stCondLst>
                            <p:childTnLst>
                              <p:par>
                                <p:cTn id="4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4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99" fill="hold"/>
                                        <p:tgtEl>
                                          <p:spTgt spid="14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99" fill="hold"/>
                                        <p:tgtEl>
                                          <p:spTgt spid="14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314"/>
                            </p:stCondLst>
                            <p:childTnLst>
                              <p:par>
                                <p:cTn id="5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14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80" fill="hold"/>
                                        <p:tgtEl>
                                          <p:spTgt spid="14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" fill="hold"/>
                                        <p:tgtEl>
                                          <p:spTgt spid="14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394"/>
                            </p:stCondLst>
                            <p:childTnLst>
                              <p:par>
                                <p:cTn id="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14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499"/>
                                        <p:tgtEl>
                                          <p:spTgt spid="14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893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14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499"/>
                                        <p:tgtEl>
                                          <p:spTgt spid="14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392"/>
                            </p:stCondLst>
                            <p:childTnLst>
                              <p:par>
                                <p:cTn id="6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14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80" fill="hold"/>
                                        <p:tgtEl>
                                          <p:spTgt spid="14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" fill="hold"/>
                                        <p:tgtEl>
                                          <p:spTgt spid="14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472"/>
                            </p:stCondLst>
                            <p:childTnLst>
                              <p:par>
                                <p:cTn id="6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9" fill="hold"/>
                                        <p:tgtEl>
                                          <p:spTgt spid="14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499" fill="hold"/>
                                        <p:tgtEl>
                                          <p:spTgt spid="14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99" fill="hold"/>
                                        <p:tgtEl>
                                          <p:spTgt spid="14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971"/>
                            </p:stCondLst>
                            <p:childTnLst>
                              <p:par>
                                <p:cTn id="7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fill="hold"/>
                                        <p:tgtEl>
                                          <p:spTgt spid="14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80" fill="hold"/>
                                        <p:tgtEl>
                                          <p:spTgt spid="14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0" fill="hold"/>
                                        <p:tgtEl>
                                          <p:spTgt spid="14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51"/>
                            </p:stCondLst>
                            <p:childTnLst>
                              <p:par>
                                <p:cTn id="7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9" fill="hold"/>
                                        <p:tgtEl>
                                          <p:spTgt spid="14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499"/>
                                        <p:tgtEl>
                                          <p:spTgt spid="14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550"/>
                            </p:stCondLst>
                            <p:childTnLst>
                              <p:par>
                                <p:cTn id="8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3" fill="hold"/>
                                        <p:tgtEl>
                                          <p:spTgt spid="14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80" fill="hold"/>
                                        <p:tgtEl>
                                          <p:spTgt spid="14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80" fill="hold"/>
                                        <p:tgtEl>
                                          <p:spTgt spid="14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630"/>
                            </p:stCondLst>
                            <p:childTnLst>
                              <p:par>
                                <p:cTn id="8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8" fill="hold"/>
                                        <p:tgtEl>
                                          <p:spTgt spid="14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499" fill="hold"/>
                                        <p:tgtEl>
                                          <p:spTgt spid="142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99" fill="hold"/>
                                        <p:tgtEl>
                                          <p:spTgt spid="142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129"/>
                            </p:stCondLst>
                            <p:childTnLst>
                              <p:par>
                                <p:cTn id="9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3" fill="hold"/>
                                        <p:tgtEl>
                                          <p:spTgt spid="14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499"/>
                                        <p:tgtEl>
                                          <p:spTgt spid="14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628"/>
                            </p:stCondLst>
                            <p:childTnLst>
                              <p:par>
                                <p:cTn id="9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7" fill="hold"/>
                                        <p:tgtEl>
                                          <p:spTgt spid="1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499"/>
                                        <p:tgtEl>
                                          <p:spTgt spid="14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127"/>
                            </p:stCondLst>
                            <p:childTnLst>
                              <p:par>
                                <p:cTn id="10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1" fill="hold"/>
                                        <p:tgtEl>
                                          <p:spTgt spid="14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499" fill="hold"/>
                                        <p:tgtEl>
                                          <p:spTgt spid="14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99" fill="hold"/>
                                        <p:tgtEl>
                                          <p:spTgt spid="14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626"/>
                            </p:stCondLst>
                            <p:childTnLst>
                              <p:par>
                                <p:cTn id="10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fill="hold"/>
                                        <p:tgtEl>
                                          <p:spTgt spid="14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499" fill="hold"/>
                                        <p:tgtEl>
                                          <p:spTgt spid="14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499" fill="hold"/>
                                        <p:tgtEl>
                                          <p:spTgt spid="14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125"/>
                            </p:stCondLst>
                            <p:childTnLst>
                              <p:par>
                                <p:cTn id="1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1" fill="hold"/>
                                        <p:tgtEl>
                                          <p:spTgt spid="14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80" fill="hold"/>
                                        <p:tgtEl>
                                          <p:spTgt spid="14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80" fill="hold"/>
                                        <p:tgtEl>
                                          <p:spTgt spid="14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8205"/>
                            </p:stCondLst>
                            <p:childTnLst>
                              <p:par>
                                <p:cTn id="1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6" fill="hold"/>
                                        <p:tgtEl>
                                          <p:spTgt spid="14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499"/>
                                        <p:tgtEl>
                                          <p:spTgt spid="14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8704"/>
                            </p:stCondLst>
                            <p:childTnLst>
                              <p:par>
                                <p:cTn id="1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0" fill="hold"/>
                                        <p:tgtEl>
                                          <p:spTgt spid="14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80" fill="hold"/>
                                        <p:tgtEl>
                                          <p:spTgt spid="14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80" fill="hold"/>
                                        <p:tgtEl>
                                          <p:spTgt spid="14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87" grpId="0" animBg="1" advAuto="0"/>
      <p:bldP spid="14290" grpId="0" animBg="1" advAuto="0"/>
      <p:bldP spid="14293" grpId="0" animBg="1" advAuto="0"/>
      <p:bldP spid="14294" grpId="0" animBg="1" advAuto="0"/>
      <p:bldP spid="14295" grpId="0" animBg="1" advAuto="0"/>
      <p:bldP spid="14296" grpId="0" animBg="1" advAuto="0"/>
      <p:bldP spid="14297" grpId="0" animBg="1" advAuto="0"/>
      <p:bldP spid="14300" grpId="0" animBg="1" advAuto="0"/>
      <p:bldP spid="14303" grpId="0" animBg="1" advAuto="0"/>
      <p:bldP spid="14306" grpId="0" animBg="1" advAuto="0"/>
      <p:bldP spid="14309" grpId="0" animBg="1" advAuto="0"/>
      <p:bldP spid="14312" grpId="0" animBg="1" advAuto="0"/>
      <p:bldP spid="14313" grpId="0" animBg="1" advAuto="0"/>
      <p:bldP spid="14314" grpId="0" animBg="1" advAuto="0"/>
      <p:bldP spid="14315" grpId="0" animBg="1" advAuto="0"/>
      <p:bldP spid="14316" grpId="0" animBg="1" advAuto="0"/>
      <p:bldP spid="14317" grpId="0" animBg="1" advAuto="0"/>
      <p:bldP spid="14318" grpId="0" animBg="1" advAuto="0"/>
      <p:bldP spid="14319" grpId="0" animBg="1" advAuto="0"/>
      <p:bldP spid="14320" grpId="0" animBg="1" advAuto="0"/>
      <p:bldP spid="14321" grpId="0" animBg="1" advAuto="0"/>
      <p:bldP spid="14324" grpId="0" animBg="1" advAuto="0"/>
      <p:bldP spid="14327" grpId="0" animBg="1" advAuto="0"/>
      <p:bldP spid="14330" grpId="0" animBg="1" advAuto="0"/>
      <p:bldP spid="14333" grpId="0" animBg="1" advAuto="0"/>
      <p:bldP spid="14336" grpId="0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71" name="Group 14471"/>
          <p:cNvGrpSpPr/>
          <p:nvPr/>
        </p:nvGrpSpPr>
        <p:grpSpPr>
          <a:xfrm>
            <a:off x="892887" y="2103375"/>
            <a:ext cx="5968475" cy="3513797"/>
            <a:chOff x="0" y="0"/>
            <a:chExt cx="11936948" cy="7027591"/>
          </a:xfrm>
        </p:grpSpPr>
        <p:sp>
          <p:nvSpPr>
            <p:cNvPr id="14454" name="Shape 14454"/>
            <p:cNvSpPr/>
            <p:nvPr/>
          </p:nvSpPr>
          <p:spPr>
            <a:xfrm>
              <a:off x="112872" y="0"/>
              <a:ext cx="11824076" cy="23425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4" h="20052" extrusionOk="0">
                  <a:moveTo>
                    <a:pt x="20831" y="10006"/>
                  </a:moveTo>
                  <a:lnTo>
                    <a:pt x="11026" y="10006"/>
                  </a:lnTo>
                  <a:cubicBezTo>
                    <a:pt x="10903" y="6841"/>
                    <a:pt x="10545" y="3890"/>
                    <a:pt x="9851" y="1831"/>
                  </a:cubicBezTo>
                  <a:cubicBezTo>
                    <a:pt x="8713" y="-1548"/>
                    <a:pt x="7329" y="221"/>
                    <a:pt x="6417" y="3322"/>
                  </a:cubicBezTo>
                  <a:cubicBezTo>
                    <a:pt x="7057" y="3549"/>
                    <a:pt x="8165" y="5011"/>
                    <a:pt x="8851" y="7009"/>
                  </a:cubicBezTo>
                  <a:lnTo>
                    <a:pt x="8621" y="8382"/>
                  </a:lnTo>
                  <a:cubicBezTo>
                    <a:pt x="7756" y="5980"/>
                    <a:pt x="6748" y="4593"/>
                    <a:pt x="5672" y="4574"/>
                  </a:cubicBezTo>
                  <a:lnTo>
                    <a:pt x="5672" y="3991"/>
                  </a:lnTo>
                  <a:cubicBezTo>
                    <a:pt x="5955" y="3945"/>
                    <a:pt x="6164" y="3754"/>
                    <a:pt x="6164" y="3516"/>
                  </a:cubicBezTo>
                  <a:lnTo>
                    <a:pt x="6164" y="2744"/>
                  </a:lnTo>
                  <a:lnTo>
                    <a:pt x="6162" y="2744"/>
                  </a:lnTo>
                  <a:cubicBezTo>
                    <a:pt x="6164" y="2730"/>
                    <a:pt x="6164" y="2716"/>
                    <a:pt x="6164" y="2702"/>
                  </a:cubicBezTo>
                  <a:cubicBezTo>
                    <a:pt x="6164" y="2392"/>
                    <a:pt x="5884" y="2141"/>
                    <a:pt x="5538" y="2141"/>
                  </a:cubicBezTo>
                  <a:cubicBezTo>
                    <a:pt x="5192" y="2141"/>
                    <a:pt x="4912" y="2392"/>
                    <a:pt x="4912" y="2702"/>
                  </a:cubicBezTo>
                  <a:cubicBezTo>
                    <a:pt x="4912" y="2730"/>
                    <a:pt x="4914" y="2757"/>
                    <a:pt x="4919" y="2783"/>
                  </a:cubicBezTo>
                  <a:lnTo>
                    <a:pt x="4919" y="3495"/>
                  </a:lnTo>
                  <a:cubicBezTo>
                    <a:pt x="4919" y="3730"/>
                    <a:pt x="5122" y="3934"/>
                    <a:pt x="5398" y="3988"/>
                  </a:cubicBezTo>
                  <a:lnTo>
                    <a:pt x="5398" y="4599"/>
                  </a:lnTo>
                  <a:cubicBezTo>
                    <a:pt x="4255" y="4826"/>
                    <a:pt x="3197" y="6596"/>
                    <a:pt x="2315" y="9477"/>
                  </a:cubicBezTo>
                  <a:lnTo>
                    <a:pt x="2010" y="7661"/>
                  </a:lnTo>
                  <a:cubicBezTo>
                    <a:pt x="2072" y="7467"/>
                    <a:pt x="2136" y="7270"/>
                    <a:pt x="2204" y="7070"/>
                  </a:cubicBezTo>
                  <a:cubicBezTo>
                    <a:pt x="2888" y="5041"/>
                    <a:pt x="4013" y="3551"/>
                    <a:pt x="4659" y="3322"/>
                  </a:cubicBezTo>
                  <a:cubicBezTo>
                    <a:pt x="3747" y="221"/>
                    <a:pt x="2363" y="-1548"/>
                    <a:pt x="1225" y="1831"/>
                  </a:cubicBezTo>
                  <a:cubicBezTo>
                    <a:pt x="531" y="3890"/>
                    <a:pt x="173" y="6841"/>
                    <a:pt x="50" y="10006"/>
                  </a:cubicBezTo>
                  <a:cubicBezTo>
                    <a:pt x="-36" y="12224"/>
                    <a:pt x="-6" y="14547"/>
                    <a:pt x="105" y="16743"/>
                  </a:cubicBezTo>
                  <a:cubicBezTo>
                    <a:pt x="557" y="14026"/>
                    <a:pt x="858" y="12033"/>
                    <a:pt x="1352" y="10006"/>
                  </a:cubicBezTo>
                  <a:cubicBezTo>
                    <a:pt x="1471" y="9516"/>
                    <a:pt x="1602" y="9024"/>
                    <a:pt x="1749" y="8520"/>
                  </a:cubicBezTo>
                  <a:lnTo>
                    <a:pt x="1998" y="10006"/>
                  </a:lnTo>
                  <a:lnTo>
                    <a:pt x="9140" y="10006"/>
                  </a:lnTo>
                  <a:cubicBezTo>
                    <a:pt x="9059" y="9722"/>
                    <a:pt x="8976" y="9447"/>
                    <a:pt x="8892" y="9183"/>
                  </a:cubicBezTo>
                  <a:lnTo>
                    <a:pt x="9119" y="7831"/>
                  </a:lnTo>
                  <a:cubicBezTo>
                    <a:pt x="9354" y="8582"/>
                    <a:pt x="9551" y="9296"/>
                    <a:pt x="9724" y="10006"/>
                  </a:cubicBezTo>
                  <a:lnTo>
                    <a:pt x="9140" y="10006"/>
                  </a:lnTo>
                  <a:cubicBezTo>
                    <a:pt x="9889" y="12628"/>
                    <a:pt x="10501" y="16070"/>
                    <a:pt x="10915" y="20052"/>
                  </a:cubicBezTo>
                  <a:lnTo>
                    <a:pt x="20831" y="20052"/>
                  </a:lnTo>
                  <a:lnTo>
                    <a:pt x="20834" y="20052"/>
                  </a:lnTo>
                  <a:lnTo>
                    <a:pt x="21564" y="15043"/>
                  </a:lnTo>
                  <a:cubicBezTo>
                    <a:pt x="21564" y="15043"/>
                    <a:pt x="20831" y="10006"/>
                    <a:pt x="20831" y="1000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100000">
                  <a:schemeClr val="accent1"/>
                </a:gs>
              </a:gsLst>
              <a:lin ang="14491392" scaled="0"/>
            </a:gradFill>
            <a:ln w="12700" cap="flat">
              <a:noFill/>
              <a:miter lim="400000"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4455" name="Shape 14455"/>
            <p:cNvSpPr/>
            <p:nvPr/>
          </p:nvSpPr>
          <p:spPr>
            <a:xfrm>
              <a:off x="689835" y="5858579"/>
              <a:ext cx="5056412" cy="1169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84" h="20950" extrusionOk="0">
                  <a:moveTo>
                    <a:pt x="2371" y="8285"/>
                  </a:moveTo>
                  <a:cubicBezTo>
                    <a:pt x="2136" y="9733"/>
                    <a:pt x="657" y="18758"/>
                    <a:pt x="123" y="19838"/>
                  </a:cubicBezTo>
                  <a:cubicBezTo>
                    <a:pt x="-458" y="21013"/>
                    <a:pt x="1151" y="21600"/>
                    <a:pt x="2179" y="19838"/>
                  </a:cubicBezTo>
                  <a:cubicBezTo>
                    <a:pt x="3134" y="18200"/>
                    <a:pt x="3472" y="12508"/>
                    <a:pt x="3515" y="11710"/>
                  </a:cubicBezTo>
                  <a:cubicBezTo>
                    <a:pt x="5499" y="16992"/>
                    <a:pt x="7826" y="20033"/>
                    <a:pt x="10314" y="20033"/>
                  </a:cubicBezTo>
                  <a:cubicBezTo>
                    <a:pt x="12866" y="20033"/>
                    <a:pt x="15247" y="16834"/>
                    <a:pt x="17262" y="11302"/>
                  </a:cubicBezTo>
                  <a:lnTo>
                    <a:pt x="17164" y="11613"/>
                  </a:lnTo>
                  <a:cubicBezTo>
                    <a:pt x="17164" y="11613"/>
                    <a:pt x="17477" y="18075"/>
                    <a:pt x="18505" y="19838"/>
                  </a:cubicBezTo>
                  <a:cubicBezTo>
                    <a:pt x="19533" y="21600"/>
                    <a:pt x="21142" y="21013"/>
                    <a:pt x="20561" y="19838"/>
                  </a:cubicBezTo>
                  <a:cubicBezTo>
                    <a:pt x="20008" y="18721"/>
                    <a:pt x="18446" y="9107"/>
                    <a:pt x="18293" y="8164"/>
                  </a:cubicBezTo>
                  <a:cubicBezTo>
                    <a:pt x="19012" y="5745"/>
                    <a:pt x="19672" y="3008"/>
                    <a:pt x="20263" y="0"/>
                  </a:cubicBezTo>
                  <a:lnTo>
                    <a:pt x="365" y="0"/>
                  </a:lnTo>
                  <a:cubicBezTo>
                    <a:pt x="966" y="3058"/>
                    <a:pt x="1638" y="5837"/>
                    <a:pt x="2371" y="8285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100000">
                  <a:schemeClr val="accent5"/>
                </a:gs>
              </a:gsLst>
              <a:lin ang="14491392" scaled="0"/>
            </a:gradFill>
            <a:ln w="12700" cap="flat">
              <a:noFill/>
              <a:miter lim="400000"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4456" name="Shape 14456"/>
            <p:cNvSpPr/>
            <p:nvPr/>
          </p:nvSpPr>
          <p:spPr>
            <a:xfrm>
              <a:off x="5630521" y="4686401"/>
              <a:ext cx="6294247" cy="11735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0220" y="21600"/>
                  </a:lnTo>
                  <a:lnTo>
                    <a:pt x="20227" y="21600"/>
                  </a:lnTo>
                  <a:lnTo>
                    <a:pt x="21600" y="10829"/>
                  </a:lnTo>
                  <a:lnTo>
                    <a:pt x="20220" y="0"/>
                  </a:lnTo>
                  <a:lnTo>
                    <a:pt x="2210" y="0"/>
                  </a:lnTo>
                  <a:cubicBezTo>
                    <a:pt x="1758" y="8057"/>
                    <a:pt x="997" y="15390"/>
                    <a:pt x="0" y="2160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100000">
                  <a:schemeClr val="accent5"/>
                </a:gs>
              </a:gsLst>
              <a:lin ang="14491392" scaled="0"/>
            </a:gradFill>
            <a:ln w="12700" cap="flat">
              <a:noFill/>
              <a:miter lim="400000"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4457" name="Shape 14457"/>
            <p:cNvSpPr/>
            <p:nvPr/>
          </p:nvSpPr>
          <p:spPr>
            <a:xfrm>
              <a:off x="139098" y="4686401"/>
              <a:ext cx="6152137" cy="11735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260" y="21600"/>
                  </a:moveTo>
                  <a:lnTo>
                    <a:pt x="19339" y="21600"/>
                  </a:lnTo>
                  <a:cubicBezTo>
                    <a:pt x="20359" y="15390"/>
                    <a:pt x="21138" y="8057"/>
                    <a:pt x="21600" y="0"/>
                  </a:cubicBezTo>
                  <a:lnTo>
                    <a:pt x="0" y="0"/>
                  </a:lnTo>
                  <a:cubicBezTo>
                    <a:pt x="462" y="8057"/>
                    <a:pt x="1241" y="15390"/>
                    <a:pt x="2260" y="2160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100000">
                  <a:schemeClr val="accent5"/>
                </a:gs>
              </a:gsLst>
              <a:lin ang="14491392" scaled="0"/>
            </a:gradFill>
            <a:ln w="12700" cap="flat">
              <a:noFill/>
              <a:miter lim="400000"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4458" name="Shape 14458"/>
            <p:cNvSpPr/>
            <p:nvPr/>
          </p:nvSpPr>
          <p:spPr>
            <a:xfrm>
              <a:off x="6286159" y="3514223"/>
              <a:ext cx="5650335" cy="11735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21" y="4446"/>
                  </a:moveTo>
                  <a:cubicBezTo>
                    <a:pt x="521" y="10411"/>
                    <a:pt x="339" y="16170"/>
                    <a:pt x="0" y="21600"/>
                  </a:cubicBezTo>
                  <a:lnTo>
                    <a:pt x="20063" y="21600"/>
                  </a:lnTo>
                  <a:lnTo>
                    <a:pt x="20071" y="21600"/>
                  </a:lnTo>
                  <a:lnTo>
                    <a:pt x="21600" y="10829"/>
                  </a:lnTo>
                  <a:lnTo>
                    <a:pt x="20063" y="0"/>
                  </a:lnTo>
                  <a:lnTo>
                    <a:pt x="487" y="0"/>
                  </a:lnTo>
                  <a:cubicBezTo>
                    <a:pt x="510" y="1468"/>
                    <a:pt x="521" y="2950"/>
                    <a:pt x="521" y="444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4"/>
                </a:gs>
              </a:gsLst>
              <a:lin ang="14491392" scaled="0"/>
            </a:gradFill>
            <a:ln w="12700" cap="flat">
              <a:noFill/>
              <a:miter lim="400000"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4459" name="Shape 14459"/>
            <p:cNvSpPr/>
            <p:nvPr/>
          </p:nvSpPr>
          <p:spPr>
            <a:xfrm>
              <a:off x="0" y="3514223"/>
              <a:ext cx="6424960" cy="11735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446"/>
                  </a:moveTo>
                  <a:cubicBezTo>
                    <a:pt x="0" y="10411"/>
                    <a:pt x="160" y="16170"/>
                    <a:pt x="459" y="21600"/>
                  </a:cubicBezTo>
                  <a:lnTo>
                    <a:pt x="21141" y="21600"/>
                  </a:lnTo>
                  <a:cubicBezTo>
                    <a:pt x="21440" y="16170"/>
                    <a:pt x="21600" y="10411"/>
                    <a:pt x="21600" y="4446"/>
                  </a:cubicBezTo>
                  <a:cubicBezTo>
                    <a:pt x="21600" y="2950"/>
                    <a:pt x="21590" y="1468"/>
                    <a:pt x="21570" y="0"/>
                  </a:cubicBezTo>
                  <a:lnTo>
                    <a:pt x="30" y="0"/>
                  </a:lnTo>
                  <a:cubicBezTo>
                    <a:pt x="10" y="1468"/>
                    <a:pt x="0" y="2950"/>
                    <a:pt x="0" y="444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4"/>
                </a:gs>
              </a:gsLst>
              <a:lin ang="14491392" scaled="0"/>
            </a:gradFill>
            <a:ln w="12700" cap="flat">
              <a:noFill/>
              <a:miter lim="400000"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4460" name="Shape 14460"/>
            <p:cNvSpPr/>
            <p:nvPr/>
          </p:nvSpPr>
          <p:spPr>
            <a:xfrm>
              <a:off x="6086639" y="2342044"/>
              <a:ext cx="5839321" cy="1173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0" y="21600"/>
                  </a:moveTo>
                  <a:lnTo>
                    <a:pt x="20112" y="21600"/>
                  </a:lnTo>
                  <a:lnTo>
                    <a:pt x="20120" y="21600"/>
                  </a:lnTo>
                  <a:lnTo>
                    <a:pt x="21600" y="10829"/>
                  </a:lnTo>
                  <a:lnTo>
                    <a:pt x="20112" y="0"/>
                  </a:lnTo>
                  <a:lnTo>
                    <a:pt x="0" y="0"/>
                  </a:lnTo>
                  <a:cubicBezTo>
                    <a:pt x="647" y="6604"/>
                    <a:pt x="1056" y="13897"/>
                    <a:pt x="1170" y="2160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0"/>
                  </a:schemeClr>
                </a:gs>
                <a:gs pos="100000">
                  <a:schemeClr val="accent3"/>
                </a:gs>
              </a:gsLst>
              <a:lin ang="14491392" scaled="0"/>
            </a:gradFill>
            <a:ln w="12700" cap="flat">
              <a:noFill/>
              <a:miter lim="400000"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4461" name="Shape 14461"/>
            <p:cNvSpPr/>
            <p:nvPr/>
          </p:nvSpPr>
          <p:spPr>
            <a:xfrm>
              <a:off x="7970" y="2342044"/>
              <a:ext cx="6407082" cy="11735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cubicBezTo>
                    <a:pt x="21496" y="13897"/>
                    <a:pt x="21123" y="6604"/>
                    <a:pt x="20533" y="0"/>
                  </a:cubicBezTo>
                  <a:lnTo>
                    <a:pt x="1067" y="0"/>
                  </a:lnTo>
                  <a:cubicBezTo>
                    <a:pt x="477" y="6604"/>
                    <a:pt x="104" y="13897"/>
                    <a:pt x="0" y="2160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0"/>
                  </a:schemeClr>
                </a:gs>
                <a:gs pos="100000">
                  <a:schemeClr val="accent3"/>
                </a:gs>
              </a:gsLst>
              <a:lin ang="14491392" scaled="0"/>
            </a:gradFill>
            <a:ln w="12700" cap="flat">
              <a:noFill/>
              <a:miter lim="400000"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4462" name="Shape 14462"/>
            <p:cNvSpPr/>
            <p:nvPr/>
          </p:nvSpPr>
          <p:spPr>
            <a:xfrm>
              <a:off x="324469" y="1168499"/>
              <a:ext cx="5774087" cy="11735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33" y="771"/>
                  </a:moveTo>
                  <a:cubicBezTo>
                    <a:pt x="1991" y="6304"/>
                    <a:pt x="811" y="13424"/>
                    <a:pt x="0" y="21600"/>
                  </a:cubicBezTo>
                  <a:lnTo>
                    <a:pt x="21600" y="21600"/>
                  </a:lnTo>
                  <a:cubicBezTo>
                    <a:pt x="20751" y="13038"/>
                    <a:pt x="19496" y="5636"/>
                    <a:pt x="17960" y="0"/>
                  </a:cubicBezTo>
                  <a:lnTo>
                    <a:pt x="3310" y="0"/>
                  </a:lnTo>
                  <a:cubicBezTo>
                    <a:pt x="3310" y="0"/>
                    <a:pt x="3433" y="771"/>
                    <a:pt x="3433" y="77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100000">
                  <a:schemeClr val="accent1"/>
                </a:gs>
              </a:gsLst>
              <a:lin ang="14491392" scaled="0"/>
            </a:gradFill>
            <a:ln w="12700" cap="flat">
              <a:noFill/>
              <a:miter lim="400000"/>
            </a:ln>
            <a:effectLst>
              <a:outerShdw blurRad="635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4463" name="Shape 14463"/>
            <p:cNvSpPr/>
            <p:nvPr/>
          </p:nvSpPr>
          <p:spPr>
            <a:xfrm>
              <a:off x="367157" y="899639"/>
              <a:ext cx="5673329" cy="5673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gradFill flip="none" rotWithShape="1">
              <a:gsLst>
                <a:gs pos="13494">
                  <a:srgbClr val="FFFFFF"/>
                </a:gs>
                <a:gs pos="90132">
                  <a:srgbClr val="F3F4F5"/>
                </a:gs>
                <a:gs pos="100000">
                  <a:srgbClr val="E7E8EB"/>
                </a:gs>
              </a:gsLst>
              <a:path path="circle">
                <a:fillToRect l="37721" t="-19636" r="62278" b="11963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grpSp>
          <p:nvGrpSpPr>
            <p:cNvPr id="14469" name="Group 14469"/>
            <p:cNvGrpSpPr/>
            <p:nvPr/>
          </p:nvGrpSpPr>
          <p:grpSpPr>
            <a:xfrm>
              <a:off x="484469" y="1003877"/>
              <a:ext cx="5438704" cy="5464858"/>
              <a:chOff x="0" y="0"/>
              <a:chExt cx="5438702" cy="5464857"/>
            </a:xfrm>
          </p:grpSpPr>
          <p:sp>
            <p:nvSpPr>
              <p:cNvPr id="14464" name="Shape 14464"/>
              <p:cNvSpPr/>
              <p:nvPr/>
            </p:nvSpPr>
            <p:spPr>
              <a:xfrm>
                <a:off x="0" y="0"/>
                <a:ext cx="5438703" cy="54648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520" y="0"/>
                    </a:moveTo>
                    <a:cubicBezTo>
                      <a:pt x="10520" y="0"/>
                      <a:pt x="10520" y="779"/>
                      <a:pt x="10520" y="779"/>
                    </a:cubicBezTo>
                    <a:lnTo>
                      <a:pt x="10520" y="2301"/>
                    </a:lnTo>
                    <a:lnTo>
                      <a:pt x="10520" y="4185"/>
                    </a:lnTo>
                    <a:cubicBezTo>
                      <a:pt x="10596" y="4183"/>
                      <a:pt x="10673" y="4181"/>
                      <a:pt x="10750" y="4181"/>
                    </a:cubicBezTo>
                    <a:cubicBezTo>
                      <a:pt x="10826" y="4181"/>
                      <a:pt x="10903" y="4183"/>
                      <a:pt x="10979" y="4185"/>
                    </a:cubicBezTo>
                    <a:lnTo>
                      <a:pt x="10979" y="2301"/>
                    </a:lnTo>
                    <a:lnTo>
                      <a:pt x="10979" y="779"/>
                    </a:lnTo>
                    <a:lnTo>
                      <a:pt x="10979" y="0"/>
                    </a:lnTo>
                    <a:lnTo>
                      <a:pt x="10520" y="0"/>
                    </a:lnTo>
                    <a:close/>
                    <a:moveTo>
                      <a:pt x="9801" y="103"/>
                    </a:moveTo>
                    <a:cubicBezTo>
                      <a:pt x="9801" y="103"/>
                      <a:pt x="9687" y="115"/>
                      <a:pt x="9687" y="115"/>
                    </a:cubicBezTo>
                    <a:lnTo>
                      <a:pt x="9765" y="886"/>
                    </a:lnTo>
                    <a:cubicBezTo>
                      <a:pt x="9803" y="882"/>
                      <a:pt x="9841" y="879"/>
                      <a:pt x="9879" y="875"/>
                    </a:cubicBezTo>
                    <a:lnTo>
                      <a:pt x="9801" y="103"/>
                    </a:lnTo>
                    <a:close/>
                    <a:moveTo>
                      <a:pt x="11965" y="103"/>
                    </a:moveTo>
                    <a:cubicBezTo>
                      <a:pt x="11965" y="103"/>
                      <a:pt x="11874" y="874"/>
                      <a:pt x="11874" y="874"/>
                    </a:cubicBezTo>
                    <a:cubicBezTo>
                      <a:pt x="11912" y="878"/>
                      <a:pt x="11950" y="882"/>
                      <a:pt x="11988" y="887"/>
                    </a:cubicBezTo>
                    <a:lnTo>
                      <a:pt x="12079" y="117"/>
                    </a:lnTo>
                    <a:lnTo>
                      <a:pt x="11965" y="103"/>
                    </a:lnTo>
                    <a:close/>
                    <a:moveTo>
                      <a:pt x="8653" y="311"/>
                    </a:moveTo>
                    <a:cubicBezTo>
                      <a:pt x="8653" y="311"/>
                      <a:pt x="8541" y="335"/>
                      <a:pt x="8541" y="335"/>
                    </a:cubicBezTo>
                    <a:lnTo>
                      <a:pt x="8702" y="1092"/>
                    </a:lnTo>
                    <a:cubicBezTo>
                      <a:pt x="8739" y="1084"/>
                      <a:pt x="8777" y="1076"/>
                      <a:pt x="8815" y="1068"/>
                    </a:cubicBezTo>
                    <a:lnTo>
                      <a:pt x="8653" y="311"/>
                    </a:lnTo>
                    <a:close/>
                    <a:moveTo>
                      <a:pt x="13084" y="311"/>
                    </a:moveTo>
                    <a:cubicBezTo>
                      <a:pt x="13084" y="311"/>
                      <a:pt x="12916" y="1067"/>
                      <a:pt x="12916" y="1067"/>
                    </a:cubicBezTo>
                    <a:cubicBezTo>
                      <a:pt x="12953" y="1075"/>
                      <a:pt x="12991" y="1082"/>
                      <a:pt x="13028" y="1091"/>
                    </a:cubicBezTo>
                    <a:lnTo>
                      <a:pt x="13197" y="336"/>
                    </a:lnTo>
                    <a:lnTo>
                      <a:pt x="13084" y="311"/>
                    </a:lnTo>
                    <a:close/>
                    <a:moveTo>
                      <a:pt x="7505" y="518"/>
                    </a:moveTo>
                    <a:cubicBezTo>
                      <a:pt x="7505" y="518"/>
                      <a:pt x="7395" y="553"/>
                      <a:pt x="7395" y="553"/>
                    </a:cubicBezTo>
                    <a:lnTo>
                      <a:pt x="7637" y="1289"/>
                    </a:lnTo>
                    <a:cubicBezTo>
                      <a:pt x="7674" y="1277"/>
                      <a:pt x="7710" y="1265"/>
                      <a:pt x="7746" y="1253"/>
                    </a:cubicBezTo>
                    <a:lnTo>
                      <a:pt x="7505" y="518"/>
                    </a:lnTo>
                    <a:close/>
                    <a:moveTo>
                      <a:pt x="14098" y="622"/>
                    </a:moveTo>
                    <a:lnTo>
                      <a:pt x="13853" y="1356"/>
                    </a:lnTo>
                    <a:cubicBezTo>
                      <a:pt x="13889" y="1368"/>
                      <a:pt x="13926" y="1379"/>
                      <a:pt x="13962" y="1391"/>
                    </a:cubicBezTo>
                    <a:cubicBezTo>
                      <a:pt x="13962" y="1391"/>
                      <a:pt x="14207" y="658"/>
                      <a:pt x="14207" y="658"/>
                    </a:cubicBezTo>
                    <a:lnTo>
                      <a:pt x="14098" y="622"/>
                    </a:lnTo>
                    <a:close/>
                    <a:moveTo>
                      <a:pt x="6354" y="933"/>
                    </a:moveTo>
                    <a:lnTo>
                      <a:pt x="6249" y="980"/>
                    </a:lnTo>
                    <a:lnTo>
                      <a:pt x="6569" y="1686"/>
                    </a:lnTo>
                    <a:cubicBezTo>
                      <a:pt x="6604" y="1670"/>
                      <a:pt x="6639" y="1654"/>
                      <a:pt x="6674" y="1638"/>
                    </a:cubicBezTo>
                    <a:lnTo>
                      <a:pt x="6354" y="933"/>
                    </a:lnTo>
                    <a:close/>
                    <a:moveTo>
                      <a:pt x="15213" y="933"/>
                    </a:moveTo>
                    <a:lnTo>
                      <a:pt x="14895" y="1638"/>
                    </a:lnTo>
                    <a:cubicBezTo>
                      <a:pt x="14930" y="1654"/>
                      <a:pt x="14965" y="1670"/>
                      <a:pt x="15000" y="1686"/>
                    </a:cubicBezTo>
                    <a:cubicBezTo>
                      <a:pt x="15000" y="1686"/>
                      <a:pt x="15318" y="980"/>
                      <a:pt x="15318" y="980"/>
                    </a:cubicBezTo>
                    <a:lnTo>
                      <a:pt x="15213" y="933"/>
                    </a:lnTo>
                    <a:close/>
                    <a:moveTo>
                      <a:pt x="16036" y="1348"/>
                    </a:moveTo>
                    <a:lnTo>
                      <a:pt x="15651" y="2021"/>
                    </a:lnTo>
                    <a:lnTo>
                      <a:pt x="14894" y="3345"/>
                    </a:lnTo>
                    <a:cubicBezTo>
                      <a:pt x="14894" y="3345"/>
                      <a:pt x="13957" y="4981"/>
                      <a:pt x="13957" y="4981"/>
                    </a:cubicBezTo>
                    <a:cubicBezTo>
                      <a:pt x="14024" y="5017"/>
                      <a:pt x="14091" y="5055"/>
                      <a:pt x="14157" y="5094"/>
                    </a:cubicBezTo>
                    <a:lnTo>
                      <a:pt x="15093" y="3458"/>
                    </a:lnTo>
                    <a:lnTo>
                      <a:pt x="15850" y="2135"/>
                    </a:lnTo>
                    <a:lnTo>
                      <a:pt x="16236" y="1461"/>
                    </a:lnTo>
                    <a:lnTo>
                      <a:pt x="16036" y="1348"/>
                    </a:lnTo>
                    <a:close/>
                    <a:moveTo>
                      <a:pt x="5405" y="1451"/>
                    </a:moveTo>
                    <a:lnTo>
                      <a:pt x="5209" y="1567"/>
                    </a:lnTo>
                    <a:lnTo>
                      <a:pt x="5602" y="2235"/>
                    </a:lnTo>
                    <a:cubicBezTo>
                      <a:pt x="5602" y="2235"/>
                      <a:pt x="6378" y="3547"/>
                      <a:pt x="6378" y="3547"/>
                    </a:cubicBezTo>
                    <a:lnTo>
                      <a:pt x="7338" y="5172"/>
                    </a:lnTo>
                    <a:cubicBezTo>
                      <a:pt x="7403" y="5132"/>
                      <a:pt x="7469" y="5094"/>
                      <a:pt x="7535" y="5057"/>
                    </a:cubicBezTo>
                    <a:lnTo>
                      <a:pt x="6576" y="3432"/>
                    </a:lnTo>
                    <a:lnTo>
                      <a:pt x="5800" y="2119"/>
                    </a:lnTo>
                    <a:lnTo>
                      <a:pt x="5405" y="1451"/>
                    </a:lnTo>
                    <a:close/>
                    <a:moveTo>
                      <a:pt x="17123" y="2073"/>
                    </a:moveTo>
                    <a:lnTo>
                      <a:pt x="16665" y="2701"/>
                    </a:lnTo>
                    <a:cubicBezTo>
                      <a:pt x="16697" y="2723"/>
                      <a:pt x="16727" y="2745"/>
                      <a:pt x="16757" y="2768"/>
                    </a:cubicBezTo>
                    <a:cubicBezTo>
                      <a:pt x="16757" y="2768"/>
                      <a:pt x="17215" y="2140"/>
                      <a:pt x="17215" y="2140"/>
                    </a:cubicBezTo>
                    <a:lnTo>
                      <a:pt x="17123" y="2073"/>
                    </a:lnTo>
                    <a:close/>
                    <a:moveTo>
                      <a:pt x="4363" y="2177"/>
                    </a:moveTo>
                    <a:lnTo>
                      <a:pt x="4271" y="2245"/>
                    </a:lnTo>
                    <a:lnTo>
                      <a:pt x="4737" y="2867"/>
                    </a:lnTo>
                    <a:cubicBezTo>
                      <a:pt x="4767" y="2844"/>
                      <a:pt x="4798" y="2821"/>
                      <a:pt x="4829" y="2798"/>
                    </a:cubicBezTo>
                    <a:lnTo>
                      <a:pt x="4363" y="2177"/>
                    </a:lnTo>
                    <a:close/>
                    <a:moveTo>
                      <a:pt x="17914" y="2695"/>
                    </a:moveTo>
                    <a:lnTo>
                      <a:pt x="17395" y="3274"/>
                    </a:lnTo>
                    <a:cubicBezTo>
                      <a:pt x="17423" y="3299"/>
                      <a:pt x="17451" y="3324"/>
                      <a:pt x="17480" y="3349"/>
                    </a:cubicBezTo>
                    <a:cubicBezTo>
                      <a:pt x="17480" y="3349"/>
                      <a:pt x="18000" y="2772"/>
                      <a:pt x="18000" y="2772"/>
                    </a:cubicBezTo>
                    <a:lnTo>
                      <a:pt x="17914" y="2695"/>
                    </a:lnTo>
                    <a:close/>
                    <a:moveTo>
                      <a:pt x="3522" y="2799"/>
                    </a:moveTo>
                    <a:lnTo>
                      <a:pt x="3438" y="2876"/>
                    </a:lnTo>
                    <a:lnTo>
                      <a:pt x="3965" y="3448"/>
                    </a:lnTo>
                    <a:cubicBezTo>
                      <a:pt x="3993" y="3422"/>
                      <a:pt x="4021" y="3396"/>
                      <a:pt x="4049" y="3370"/>
                    </a:cubicBezTo>
                    <a:lnTo>
                      <a:pt x="3522" y="2799"/>
                    </a:lnTo>
                    <a:close/>
                    <a:moveTo>
                      <a:pt x="18699" y="3525"/>
                    </a:moveTo>
                    <a:lnTo>
                      <a:pt x="18124" y="4047"/>
                    </a:lnTo>
                    <a:cubicBezTo>
                      <a:pt x="18150" y="4075"/>
                      <a:pt x="18175" y="4103"/>
                      <a:pt x="18201" y="4131"/>
                    </a:cubicBezTo>
                    <a:cubicBezTo>
                      <a:pt x="18201" y="4131"/>
                      <a:pt x="18777" y="3608"/>
                      <a:pt x="18777" y="3608"/>
                    </a:cubicBezTo>
                    <a:lnTo>
                      <a:pt x="18699" y="3525"/>
                    </a:lnTo>
                    <a:close/>
                    <a:moveTo>
                      <a:pt x="2680" y="3628"/>
                    </a:moveTo>
                    <a:lnTo>
                      <a:pt x="2604" y="3714"/>
                    </a:lnTo>
                    <a:lnTo>
                      <a:pt x="3187" y="4229"/>
                    </a:lnTo>
                    <a:cubicBezTo>
                      <a:pt x="3213" y="4200"/>
                      <a:pt x="3238" y="4171"/>
                      <a:pt x="3264" y="4143"/>
                    </a:cubicBezTo>
                    <a:lnTo>
                      <a:pt x="2680" y="3628"/>
                    </a:lnTo>
                    <a:close/>
                    <a:moveTo>
                      <a:pt x="19478" y="4354"/>
                    </a:moveTo>
                    <a:lnTo>
                      <a:pt x="18853" y="4815"/>
                    </a:lnTo>
                    <a:cubicBezTo>
                      <a:pt x="18876" y="4846"/>
                      <a:pt x="18897" y="4876"/>
                      <a:pt x="18920" y="4907"/>
                    </a:cubicBezTo>
                    <a:cubicBezTo>
                      <a:pt x="18920" y="4907"/>
                      <a:pt x="19546" y="4445"/>
                      <a:pt x="19546" y="4445"/>
                    </a:cubicBezTo>
                    <a:lnTo>
                      <a:pt x="19478" y="4354"/>
                    </a:lnTo>
                    <a:close/>
                    <a:moveTo>
                      <a:pt x="2047" y="4457"/>
                    </a:moveTo>
                    <a:lnTo>
                      <a:pt x="1980" y="4550"/>
                    </a:lnTo>
                    <a:lnTo>
                      <a:pt x="2611" y="5003"/>
                    </a:lnTo>
                    <a:cubicBezTo>
                      <a:pt x="2633" y="4972"/>
                      <a:pt x="2656" y="4942"/>
                      <a:pt x="2679" y="4911"/>
                    </a:cubicBezTo>
                    <a:lnTo>
                      <a:pt x="2047" y="4457"/>
                    </a:lnTo>
                    <a:close/>
                    <a:moveTo>
                      <a:pt x="1468" y="5390"/>
                    </a:moveTo>
                    <a:lnTo>
                      <a:pt x="1354" y="5588"/>
                    </a:lnTo>
                    <a:lnTo>
                      <a:pt x="2030" y="5974"/>
                    </a:lnTo>
                    <a:lnTo>
                      <a:pt x="3358" y="6731"/>
                    </a:lnTo>
                    <a:lnTo>
                      <a:pt x="5000" y="7668"/>
                    </a:lnTo>
                    <a:cubicBezTo>
                      <a:pt x="5037" y="7601"/>
                      <a:pt x="5074" y="7535"/>
                      <a:pt x="5114" y="7470"/>
                    </a:cubicBezTo>
                    <a:lnTo>
                      <a:pt x="3471" y="6533"/>
                    </a:lnTo>
                    <a:cubicBezTo>
                      <a:pt x="3471" y="6533"/>
                      <a:pt x="2144" y="5775"/>
                      <a:pt x="2144" y="5775"/>
                    </a:cubicBezTo>
                    <a:lnTo>
                      <a:pt x="1468" y="5390"/>
                    </a:lnTo>
                    <a:close/>
                    <a:moveTo>
                      <a:pt x="20103" y="5390"/>
                    </a:moveTo>
                    <a:lnTo>
                      <a:pt x="19428" y="5775"/>
                    </a:lnTo>
                    <a:lnTo>
                      <a:pt x="18100" y="6531"/>
                    </a:lnTo>
                    <a:lnTo>
                      <a:pt x="16457" y="7468"/>
                    </a:lnTo>
                    <a:cubicBezTo>
                      <a:pt x="16496" y="7533"/>
                      <a:pt x="16535" y="7599"/>
                      <a:pt x="16571" y="7666"/>
                    </a:cubicBezTo>
                    <a:cubicBezTo>
                      <a:pt x="16571" y="7666"/>
                      <a:pt x="18214" y="6729"/>
                      <a:pt x="18214" y="6729"/>
                    </a:cubicBezTo>
                    <a:lnTo>
                      <a:pt x="19541" y="5973"/>
                    </a:lnTo>
                    <a:lnTo>
                      <a:pt x="20218" y="5588"/>
                    </a:lnTo>
                    <a:lnTo>
                      <a:pt x="20103" y="5390"/>
                    </a:lnTo>
                    <a:close/>
                    <a:moveTo>
                      <a:pt x="20604" y="6323"/>
                    </a:moveTo>
                    <a:lnTo>
                      <a:pt x="19894" y="6639"/>
                    </a:lnTo>
                    <a:cubicBezTo>
                      <a:pt x="19910" y="6673"/>
                      <a:pt x="19925" y="6708"/>
                      <a:pt x="19940" y="6743"/>
                    </a:cubicBezTo>
                    <a:lnTo>
                      <a:pt x="20650" y="6427"/>
                    </a:lnTo>
                    <a:lnTo>
                      <a:pt x="20604" y="6323"/>
                    </a:lnTo>
                    <a:close/>
                    <a:moveTo>
                      <a:pt x="879" y="6427"/>
                    </a:moveTo>
                    <a:lnTo>
                      <a:pt x="834" y="6531"/>
                    </a:lnTo>
                    <a:lnTo>
                      <a:pt x="1546" y="6841"/>
                    </a:lnTo>
                    <a:cubicBezTo>
                      <a:pt x="1561" y="6806"/>
                      <a:pt x="1576" y="6771"/>
                      <a:pt x="1592" y="6736"/>
                    </a:cubicBezTo>
                    <a:lnTo>
                      <a:pt x="879" y="6427"/>
                    </a:lnTo>
                    <a:close/>
                    <a:moveTo>
                      <a:pt x="21049" y="7359"/>
                    </a:moveTo>
                    <a:lnTo>
                      <a:pt x="20311" y="7602"/>
                    </a:lnTo>
                    <a:cubicBezTo>
                      <a:pt x="20323" y="7638"/>
                      <a:pt x="20335" y="7674"/>
                      <a:pt x="20347" y="7710"/>
                    </a:cubicBezTo>
                    <a:lnTo>
                      <a:pt x="21085" y="7468"/>
                    </a:lnTo>
                    <a:lnTo>
                      <a:pt x="21049" y="7359"/>
                    </a:lnTo>
                    <a:close/>
                    <a:moveTo>
                      <a:pt x="452" y="7463"/>
                    </a:moveTo>
                    <a:lnTo>
                      <a:pt x="416" y="7572"/>
                    </a:lnTo>
                    <a:lnTo>
                      <a:pt x="1156" y="7807"/>
                    </a:lnTo>
                    <a:cubicBezTo>
                      <a:pt x="1168" y="7771"/>
                      <a:pt x="1180" y="7735"/>
                      <a:pt x="1192" y="7699"/>
                    </a:cubicBezTo>
                    <a:lnTo>
                      <a:pt x="452" y="7463"/>
                    </a:lnTo>
                    <a:close/>
                    <a:moveTo>
                      <a:pt x="21382" y="8396"/>
                    </a:moveTo>
                    <a:lnTo>
                      <a:pt x="20624" y="8563"/>
                    </a:lnTo>
                    <a:cubicBezTo>
                      <a:pt x="20632" y="8600"/>
                      <a:pt x="20639" y="8637"/>
                      <a:pt x="20647" y="8674"/>
                    </a:cubicBezTo>
                    <a:lnTo>
                      <a:pt x="21407" y="8507"/>
                    </a:lnTo>
                    <a:lnTo>
                      <a:pt x="21382" y="8396"/>
                    </a:lnTo>
                    <a:close/>
                    <a:moveTo>
                      <a:pt x="232" y="8500"/>
                    </a:moveTo>
                    <a:lnTo>
                      <a:pt x="209" y="8612"/>
                    </a:lnTo>
                    <a:lnTo>
                      <a:pt x="969" y="8771"/>
                    </a:lnTo>
                    <a:cubicBezTo>
                      <a:pt x="977" y="8734"/>
                      <a:pt x="985" y="8697"/>
                      <a:pt x="993" y="8660"/>
                    </a:cubicBezTo>
                    <a:lnTo>
                      <a:pt x="232" y="8500"/>
                    </a:lnTo>
                    <a:close/>
                    <a:moveTo>
                      <a:pt x="21501" y="9536"/>
                    </a:moveTo>
                    <a:lnTo>
                      <a:pt x="20727" y="9625"/>
                    </a:lnTo>
                    <a:cubicBezTo>
                      <a:pt x="20732" y="9663"/>
                      <a:pt x="20736" y="9701"/>
                      <a:pt x="20740" y="9739"/>
                    </a:cubicBezTo>
                    <a:lnTo>
                      <a:pt x="21514" y="9650"/>
                    </a:lnTo>
                    <a:lnTo>
                      <a:pt x="21501" y="9536"/>
                    </a:lnTo>
                    <a:close/>
                    <a:moveTo>
                      <a:pt x="13" y="9640"/>
                    </a:moveTo>
                    <a:lnTo>
                      <a:pt x="0" y="9754"/>
                    </a:lnTo>
                    <a:lnTo>
                      <a:pt x="775" y="9836"/>
                    </a:lnTo>
                    <a:cubicBezTo>
                      <a:pt x="778" y="9798"/>
                      <a:pt x="783" y="9760"/>
                      <a:pt x="787" y="9722"/>
                    </a:cubicBezTo>
                    <a:lnTo>
                      <a:pt x="13" y="9640"/>
                    </a:lnTo>
                    <a:close/>
                    <a:moveTo>
                      <a:pt x="0" y="10573"/>
                    </a:moveTo>
                    <a:lnTo>
                      <a:pt x="0" y="11030"/>
                    </a:lnTo>
                    <a:lnTo>
                      <a:pt x="783" y="11030"/>
                    </a:lnTo>
                    <a:cubicBezTo>
                      <a:pt x="783" y="11030"/>
                      <a:pt x="2313" y="11030"/>
                      <a:pt x="2313" y="11030"/>
                    </a:cubicBezTo>
                    <a:lnTo>
                      <a:pt x="4206" y="11030"/>
                    </a:lnTo>
                    <a:cubicBezTo>
                      <a:pt x="4204" y="10954"/>
                      <a:pt x="4201" y="10878"/>
                      <a:pt x="4201" y="10801"/>
                    </a:cubicBezTo>
                    <a:cubicBezTo>
                      <a:pt x="4201" y="10725"/>
                      <a:pt x="4204" y="10649"/>
                      <a:pt x="4206" y="10573"/>
                    </a:cubicBezTo>
                    <a:lnTo>
                      <a:pt x="2313" y="10573"/>
                    </a:lnTo>
                    <a:lnTo>
                      <a:pt x="783" y="10573"/>
                    </a:lnTo>
                    <a:lnTo>
                      <a:pt x="0" y="10573"/>
                    </a:lnTo>
                    <a:close/>
                    <a:moveTo>
                      <a:pt x="17395" y="10573"/>
                    </a:moveTo>
                    <a:cubicBezTo>
                      <a:pt x="17397" y="10649"/>
                      <a:pt x="17399" y="10725"/>
                      <a:pt x="17399" y="10801"/>
                    </a:cubicBezTo>
                    <a:cubicBezTo>
                      <a:pt x="17399" y="10878"/>
                      <a:pt x="17397" y="10954"/>
                      <a:pt x="17395" y="11030"/>
                    </a:cubicBezTo>
                    <a:lnTo>
                      <a:pt x="19288" y="11030"/>
                    </a:lnTo>
                    <a:lnTo>
                      <a:pt x="20818" y="11030"/>
                    </a:lnTo>
                    <a:lnTo>
                      <a:pt x="21600" y="11030"/>
                    </a:lnTo>
                    <a:lnTo>
                      <a:pt x="21600" y="10573"/>
                    </a:lnTo>
                    <a:cubicBezTo>
                      <a:pt x="21600" y="10573"/>
                      <a:pt x="20818" y="10573"/>
                      <a:pt x="20818" y="10573"/>
                    </a:cubicBezTo>
                    <a:lnTo>
                      <a:pt x="19288" y="10573"/>
                    </a:lnTo>
                    <a:lnTo>
                      <a:pt x="17395" y="10573"/>
                    </a:lnTo>
                    <a:close/>
                    <a:moveTo>
                      <a:pt x="20740" y="11817"/>
                    </a:moveTo>
                    <a:cubicBezTo>
                      <a:pt x="20737" y="11854"/>
                      <a:pt x="20732" y="11893"/>
                      <a:pt x="20727" y="11931"/>
                    </a:cubicBezTo>
                    <a:lnTo>
                      <a:pt x="21502" y="12012"/>
                    </a:lnTo>
                    <a:lnTo>
                      <a:pt x="21514" y="11899"/>
                    </a:lnTo>
                    <a:lnTo>
                      <a:pt x="20740" y="11817"/>
                    </a:lnTo>
                    <a:close/>
                    <a:moveTo>
                      <a:pt x="775" y="11921"/>
                    </a:moveTo>
                    <a:lnTo>
                      <a:pt x="0" y="12010"/>
                    </a:lnTo>
                    <a:lnTo>
                      <a:pt x="14" y="12123"/>
                    </a:lnTo>
                    <a:lnTo>
                      <a:pt x="787" y="12034"/>
                    </a:lnTo>
                    <a:cubicBezTo>
                      <a:pt x="783" y="11996"/>
                      <a:pt x="779" y="11959"/>
                      <a:pt x="775" y="11921"/>
                    </a:cubicBezTo>
                    <a:close/>
                    <a:moveTo>
                      <a:pt x="20647" y="12853"/>
                    </a:moveTo>
                    <a:cubicBezTo>
                      <a:pt x="20640" y="12891"/>
                      <a:pt x="20632" y="12928"/>
                      <a:pt x="20624" y="12966"/>
                    </a:cubicBezTo>
                    <a:lnTo>
                      <a:pt x="21384" y="13125"/>
                    </a:lnTo>
                    <a:lnTo>
                      <a:pt x="21408" y="13014"/>
                    </a:lnTo>
                    <a:lnTo>
                      <a:pt x="20647" y="12853"/>
                    </a:lnTo>
                    <a:close/>
                    <a:moveTo>
                      <a:pt x="969" y="12958"/>
                    </a:moveTo>
                    <a:lnTo>
                      <a:pt x="209" y="13123"/>
                    </a:lnTo>
                    <a:lnTo>
                      <a:pt x="233" y="13235"/>
                    </a:lnTo>
                    <a:lnTo>
                      <a:pt x="993" y="13069"/>
                    </a:lnTo>
                    <a:cubicBezTo>
                      <a:pt x="985" y="13032"/>
                      <a:pt x="976" y="12995"/>
                      <a:pt x="969" y="12958"/>
                    </a:cubicBezTo>
                    <a:close/>
                    <a:moveTo>
                      <a:pt x="20346" y="13787"/>
                    </a:moveTo>
                    <a:cubicBezTo>
                      <a:pt x="20334" y="13823"/>
                      <a:pt x="20323" y="13859"/>
                      <a:pt x="20311" y="13895"/>
                    </a:cubicBezTo>
                    <a:lnTo>
                      <a:pt x="21051" y="14131"/>
                    </a:lnTo>
                    <a:lnTo>
                      <a:pt x="21086" y="14022"/>
                    </a:lnTo>
                    <a:lnTo>
                      <a:pt x="20346" y="13787"/>
                    </a:lnTo>
                    <a:close/>
                    <a:moveTo>
                      <a:pt x="1259" y="13890"/>
                    </a:moveTo>
                    <a:lnTo>
                      <a:pt x="521" y="14132"/>
                    </a:lnTo>
                    <a:lnTo>
                      <a:pt x="557" y="14241"/>
                    </a:lnTo>
                    <a:lnTo>
                      <a:pt x="1295" y="13998"/>
                    </a:lnTo>
                    <a:cubicBezTo>
                      <a:pt x="1283" y="13962"/>
                      <a:pt x="1271" y="13926"/>
                      <a:pt x="1259" y="13890"/>
                    </a:cubicBezTo>
                    <a:close/>
                    <a:moveTo>
                      <a:pt x="5001" y="13993"/>
                    </a:moveTo>
                    <a:cubicBezTo>
                      <a:pt x="5001" y="13993"/>
                      <a:pt x="3358" y="14930"/>
                      <a:pt x="3358" y="14930"/>
                    </a:cubicBezTo>
                    <a:lnTo>
                      <a:pt x="2030" y="15686"/>
                    </a:lnTo>
                    <a:lnTo>
                      <a:pt x="1354" y="16071"/>
                    </a:lnTo>
                    <a:lnTo>
                      <a:pt x="1468" y="16270"/>
                    </a:lnTo>
                    <a:lnTo>
                      <a:pt x="2145" y="15884"/>
                    </a:lnTo>
                    <a:lnTo>
                      <a:pt x="3472" y="15128"/>
                    </a:lnTo>
                    <a:lnTo>
                      <a:pt x="5115" y="14191"/>
                    </a:lnTo>
                    <a:cubicBezTo>
                      <a:pt x="5075" y="14126"/>
                      <a:pt x="5038" y="14060"/>
                      <a:pt x="5001" y="13993"/>
                    </a:cubicBezTo>
                    <a:close/>
                    <a:moveTo>
                      <a:pt x="16571" y="13993"/>
                    </a:moveTo>
                    <a:cubicBezTo>
                      <a:pt x="16534" y="14060"/>
                      <a:pt x="16496" y="14126"/>
                      <a:pt x="16457" y="14191"/>
                    </a:cubicBezTo>
                    <a:lnTo>
                      <a:pt x="18099" y="15129"/>
                    </a:lnTo>
                    <a:lnTo>
                      <a:pt x="19427" y="15886"/>
                    </a:lnTo>
                    <a:lnTo>
                      <a:pt x="20102" y="16272"/>
                    </a:lnTo>
                    <a:lnTo>
                      <a:pt x="20216" y="16074"/>
                    </a:lnTo>
                    <a:lnTo>
                      <a:pt x="19540" y="15688"/>
                    </a:lnTo>
                    <a:cubicBezTo>
                      <a:pt x="19540" y="15688"/>
                      <a:pt x="18214" y="14931"/>
                      <a:pt x="18214" y="14931"/>
                    </a:cubicBezTo>
                    <a:lnTo>
                      <a:pt x="16571" y="13993"/>
                    </a:lnTo>
                    <a:close/>
                    <a:moveTo>
                      <a:pt x="20044" y="14719"/>
                    </a:moveTo>
                    <a:cubicBezTo>
                      <a:pt x="20029" y="14754"/>
                      <a:pt x="20014" y="14790"/>
                      <a:pt x="19998" y="14824"/>
                    </a:cubicBezTo>
                    <a:lnTo>
                      <a:pt x="20711" y="15133"/>
                    </a:lnTo>
                    <a:lnTo>
                      <a:pt x="20757" y="15029"/>
                    </a:lnTo>
                    <a:lnTo>
                      <a:pt x="20044" y="14719"/>
                    </a:lnTo>
                    <a:close/>
                    <a:moveTo>
                      <a:pt x="1543" y="14823"/>
                    </a:moveTo>
                    <a:lnTo>
                      <a:pt x="834" y="15138"/>
                    </a:lnTo>
                    <a:lnTo>
                      <a:pt x="880" y="15243"/>
                    </a:lnTo>
                    <a:lnTo>
                      <a:pt x="1590" y="14928"/>
                    </a:lnTo>
                    <a:cubicBezTo>
                      <a:pt x="1574" y="14893"/>
                      <a:pt x="1559" y="14858"/>
                      <a:pt x="1543" y="14823"/>
                    </a:cubicBezTo>
                    <a:close/>
                    <a:moveTo>
                      <a:pt x="7392" y="16481"/>
                    </a:moveTo>
                    <a:lnTo>
                      <a:pt x="6455" y="18119"/>
                    </a:lnTo>
                    <a:lnTo>
                      <a:pt x="5697" y="19442"/>
                    </a:lnTo>
                    <a:lnTo>
                      <a:pt x="5312" y="20115"/>
                    </a:lnTo>
                    <a:lnTo>
                      <a:pt x="5511" y="20229"/>
                    </a:lnTo>
                    <a:lnTo>
                      <a:pt x="5897" y="19555"/>
                    </a:lnTo>
                    <a:lnTo>
                      <a:pt x="6654" y="18232"/>
                    </a:lnTo>
                    <a:cubicBezTo>
                      <a:pt x="6654" y="18232"/>
                      <a:pt x="7591" y="16595"/>
                      <a:pt x="7591" y="16595"/>
                    </a:cubicBezTo>
                    <a:cubicBezTo>
                      <a:pt x="7524" y="16558"/>
                      <a:pt x="7458" y="16520"/>
                      <a:pt x="7392" y="16481"/>
                    </a:cubicBezTo>
                    <a:close/>
                    <a:moveTo>
                      <a:pt x="14260" y="16481"/>
                    </a:moveTo>
                    <a:cubicBezTo>
                      <a:pt x="14194" y="16521"/>
                      <a:pt x="14128" y="16560"/>
                      <a:pt x="14062" y="16598"/>
                    </a:cubicBezTo>
                    <a:lnTo>
                      <a:pt x="15020" y="18222"/>
                    </a:lnTo>
                    <a:lnTo>
                      <a:pt x="15796" y="19534"/>
                    </a:lnTo>
                    <a:lnTo>
                      <a:pt x="16191" y="20202"/>
                    </a:lnTo>
                    <a:lnTo>
                      <a:pt x="16388" y="20087"/>
                    </a:lnTo>
                    <a:lnTo>
                      <a:pt x="15994" y="19418"/>
                    </a:lnTo>
                    <a:cubicBezTo>
                      <a:pt x="15994" y="19418"/>
                      <a:pt x="15218" y="18106"/>
                      <a:pt x="15218" y="18106"/>
                    </a:cubicBezTo>
                    <a:lnTo>
                      <a:pt x="14260" y="16481"/>
                    </a:lnTo>
                    <a:close/>
                    <a:moveTo>
                      <a:pt x="19024" y="16585"/>
                    </a:moveTo>
                    <a:cubicBezTo>
                      <a:pt x="19002" y="16616"/>
                      <a:pt x="18979" y="16647"/>
                      <a:pt x="18957" y="16677"/>
                    </a:cubicBezTo>
                    <a:lnTo>
                      <a:pt x="19589" y="17131"/>
                    </a:lnTo>
                    <a:lnTo>
                      <a:pt x="19656" y="17039"/>
                    </a:lnTo>
                    <a:lnTo>
                      <a:pt x="19024" y="16585"/>
                    </a:lnTo>
                    <a:close/>
                    <a:moveTo>
                      <a:pt x="2710" y="16689"/>
                    </a:moveTo>
                    <a:cubicBezTo>
                      <a:pt x="2710" y="16689"/>
                      <a:pt x="2083" y="17151"/>
                      <a:pt x="2083" y="17151"/>
                    </a:cubicBezTo>
                    <a:lnTo>
                      <a:pt x="2152" y="17242"/>
                    </a:lnTo>
                    <a:lnTo>
                      <a:pt x="2778" y="16781"/>
                    </a:lnTo>
                    <a:cubicBezTo>
                      <a:pt x="2755" y="16750"/>
                      <a:pt x="2732" y="16720"/>
                      <a:pt x="2710" y="16689"/>
                    </a:cubicBezTo>
                    <a:close/>
                    <a:moveTo>
                      <a:pt x="10520" y="17415"/>
                    </a:moveTo>
                    <a:lnTo>
                      <a:pt x="10520" y="19299"/>
                    </a:lnTo>
                    <a:lnTo>
                      <a:pt x="10520" y="20822"/>
                    </a:lnTo>
                    <a:lnTo>
                      <a:pt x="10520" y="21600"/>
                    </a:lnTo>
                    <a:lnTo>
                      <a:pt x="10979" y="21600"/>
                    </a:lnTo>
                    <a:lnTo>
                      <a:pt x="10979" y="20822"/>
                    </a:lnTo>
                    <a:lnTo>
                      <a:pt x="10979" y="19299"/>
                    </a:lnTo>
                    <a:lnTo>
                      <a:pt x="10979" y="17415"/>
                    </a:lnTo>
                    <a:cubicBezTo>
                      <a:pt x="10903" y="17417"/>
                      <a:pt x="10826" y="17419"/>
                      <a:pt x="10750" y="17419"/>
                    </a:cubicBezTo>
                    <a:cubicBezTo>
                      <a:pt x="10673" y="17419"/>
                      <a:pt x="10596" y="17417"/>
                      <a:pt x="10520" y="17415"/>
                    </a:cubicBezTo>
                    <a:close/>
                    <a:moveTo>
                      <a:pt x="18304" y="17415"/>
                    </a:moveTo>
                    <a:cubicBezTo>
                      <a:pt x="18278" y="17443"/>
                      <a:pt x="18253" y="17471"/>
                      <a:pt x="18228" y="17499"/>
                    </a:cubicBezTo>
                    <a:lnTo>
                      <a:pt x="18810" y="18015"/>
                    </a:lnTo>
                    <a:lnTo>
                      <a:pt x="18886" y="17930"/>
                    </a:lnTo>
                    <a:lnTo>
                      <a:pt x="18304" y="17415"/>
                    </a:lnTo>
                    <a:close/>
                    <a:moveTo>
                      <a:pt x="3284" y="17518"/>
                    </a:moveTo>
                    <a:cubicBezTo>
                      <a:pt x="3284" y="17518"/>
                      <a:pt x="2709" y="18041"/>
                      <a:pt x="2709" y="18041"/>
                    </a:cubicBezTo>
                    <a:lnTo>
                      <a:pt x="2786" y="18126"/>
                    </a:lnTo>
                    <a:lnTo>
                      <a:pt x="3362" y="17603"/>
                    </a:lnTo>
                    <a:cubicBezTo>
                      <a:pt x="3336" y="17575"/>
                      <a:pt x="3310" y="17546"/>
                      <a:pt x="3284" y="17518"/>
                    </a:cubicBezTo>
                    <a:close/>
                    <a:moveTo>
                      <a:pt x="17583" y="18140"/>
                    </a:moveTo>
                    <a:cubicBezTo>
                      <a:pt x="17555" y="18166"/>
                      <a:pt x="17527" y="18193"/>
                      <a:pt x="17498" y="18218"/>
                    </a:cubicBezTo>
                    <a:lnTo>
                      <a:pt x="18026" y="18789"/>
                    </a:lnTo>
                    <a:lnTo>
                      <a:pt x="18110" y="18712"/>
                    </a:lnTo>
                    <a:lnTo>
                      <a:pt x="17583" y="18140"/>
                    </a:lnTo>
                    <a:close/>
                    <a:moveTo>
                      <a:pt x="4061" y="18244"/>
                    </a:moveTo>
                    <a:cubicBezTo>
                      <a:pt x="4061" y="18244"/>
                      <a:pt x="3542" y="18822"/>
                      <a:pt x="3542" y="18822"/>
                    </a:cubicBezTo>
                    <a:lnTo>
                      <a:pt x="3627" y="18898"/>
                    </a:lnTo>
                    <a:lnTo>
                      <a:pt x="4147" y="18319"/>
                    </a:lnTo>
                    <a:cubicBezTo>
                      <a:pt x="4118" y="18294"/>
                      <a:pt x="4089" y="18269"/>
                      <a:pt x="4061" y="18244"/>
                    </a:cubicBezTo>
                    <a:close/>
                    <a:moveTo>
                      <a:pt x="16861" y="18762"/>
                    </a:moveTo>
                    <a:cubicBezTo>
                      <a:pt x="16831" y="18784"/>
                      <a:pt x="16800" y="18808"/>
                      <a:pt x="16769" y="18830"/>
                    </a:cubicBezTo>
                    <a:lnTo>
                      <a:pt x="17235" y="19452"/>
                    </a:lnTo>
                    <a:lnTo>
                      <a:pt x="17327" y="19384"/>
                    </a:lnTo>
                    <a:lnTo>
                      <a:pt x="16861" y="18762"/>
                    </a:lnTo>
                    <a:close/>
                    <a:moveTo>
                      <a:pt x="4833" y="18866"/>
                    </a:moveTo>
                    <a:cubicBezTo>
                      <a:pt x="4833" y="18866"/>
                      <a:pt x="4375" y="19493"/>
                      <a:pt x="4375" y="19493"/>
                    </a:cubicBezTo>
                    <a:lnTo>
                      <a:pt x="4468" y="19560"/>
                    </a:lnTo>
                    <a:lnTo>
                      <a:pt x="4926" y="18933"/>
                    </a:lnTo>
                    <a:cubicBezTo>
                      <a:pt x="4895" y="18911"/>
                      <a:pt x="4863" y="18888"/>
                      <a:pt x="4833" y="18866"/>
                    </a:cubicBezTo>
                    <a:close/>
                    <a:moveTo>
                      <a:pt x="6568" y="19903"/>
                    </a:moveTo>
                    <a:cubicBezTo>
                      <a:pt x="6568" y="19903"/>
                      <a:pt x="6249" y="20608"/>
                      <a:pt x="6249" y="20608"/>
                    </a:cubicBezTo>
                    <a:lnTo>
                      <a:pt x="6354" y="20655"/>
                    </a:lnTo>
                    <a:lnTo>
                      <a:pt x="6673" y="19949"/>
                    </a:lnTo>
                    <a:cubicBezTo>
                      <a:pt x="6638" y="19933"/>
                      <a:pt x="6603" y="19918"/>
                      <a:pt x="6568" y="19903"/>
                    </a:cubicBezTo>
                    <a:close/>
                    <a:moveTo>
                      <a:pt x="15000" y="19903"/>
                    </a:moveTo>
                    <a:cubicBezTo>
                      <a:pt x="14965" y="19918"/>
                      <a:pt x="14930" y="19933"/>
                      <a:pt x="14895" y="19949"/>
                    </a:cubicBezTo>
                    <a:lnTo>
                      <a:pt x="15214" y="20655"/>
                    </a:lnTo>
                    <a:lnTo>
                      <a:pt x="15319" y="20608"/>
                    </a:lnTo>
                    <a:lnTo>
                      <a:pt x="15000" y="19903"/>
                    </a:lnTo>
                    <a:close/>
                    <a:moveTo>
                      <a:pt x="7536" y="20317"/>
                    </a:moveTo>
                    <a:cubicBezTo>
                      <a:pt x="7536" y="20317"/>
                      <a:pt x="7291" y="21051"/>
                      <a:pt x="7291" y="21051"/>
                    </a:cubicBezTo>
                    <a:lnTo>
                      <a:pt x="7400" y="21086"/>
                    </a:lnTo>
                    <a:lnTo>
                      <a:pt x="7645" y="20353"/>
                    </a:lnTo>
                    <a:cubicBezTo>
                      <a:pt x="7609" y="20341"/>
                      <a:pt x="7573" y="20329"/>
                      <a:pt x="7536" y="20317"/>
                    </a:cubicBezTo>
                    <a:close/>
                    <a:moveTo>
                      <a:pt x="13962" y="20317"/>
                    </a:moveTo>
                    <a:cubicBezTo>
                      <a:pt x="13926" y="20329"/>
                      <a:pt x="13889" y="20340"/>
                      <a:pt x="13853" y="20352"/>
                    </a:cubicBezTo>
                    <a:lnTo>
                      <a:pt x="14094" y="21087"/>
                    </a:lnTo>
                    <a:lnTo>
                      <a:pt x="14203" y="21052"/>
                    </a:lnTo>
                    <a:lnTo>
                      <a:pt x="13962" y="20317"/>
                    </a:lnTo>
                    <a:close/>
                    <a:moveTo>
                      <a:pt x="8502" y="20524"/>
                    </a:moveTo>
                    <a:cubicBezTo>
                      <a:pt x="8502" y="20524"/>
                      <a:pt x="8333" y="21279"/>
                      <a:pt x="8333" y="21279"/>
                    </a:cubicBezTo>
                    <a:lnTo>
                      <a:pt x="8445" y="21305"/>
                    </a:lnTo>
                    <a:lnTo>
                      <a:pt x="8614" y="20549"/>
                    </a:lnTo>
                    <a:cubicBezTo>
                      <a:pt x="8576" y="20540"/>
                      <a:pt x="8539" y="20532"/>
                      <a:pt x="8502" y="20524"/>
                    </a:cubicBezTo>
                    <a:close/>
                    <a:moveTo>
                      <a:pt x="12924" y="20628"/>
                    </a:moveTo>
                    <a:cubicBezTo>
                      <a:pt x="12887" y="20636"/>
                      <a:pt x="12849" y="20644"/>
                      <a:pt x="12811" y="20652"/>
                    </a:cubicBezTo>
                    <a:lnTo>
                      <a:pt x="12972" y="21409"/>
                    </a:lnTo>
                    <a:lnTo>
                      <a:pt x="13084" y="21385"/>
                    </a:lnTo>
                    <a:lnTo>
                      <a:pt x="12924" y="20628"/>
                    </a:lnTo>
                    <a:close/>
                    <a:moveTo>
                      <a:pt x="9569" y="20732"/>
                    </a:moveTo>
                    <a:cubicBezTo>
                      <a:pt x="9569" y="20732"/>
                      <a:pt x="9478" y="21502"/>
                      <a:pt x="9478" y="21502"/>
                    </a:cubicBezTo>
                    <a:lnTo>
                      <a:pt x="9592" y="21514"/>
                    </a:lnTo>
                    <a:lnTo>
                      <a:pt x="9684" y="20744"/>
                    </a:lnTo>
                    <a:cubicBezTo>
                      <a:pt x="9646" y="20740"/>
                      <a:pt x="9607" y="20736"/>
                      <a:pt x="9569" y="20732"/>
                    </a:cubicBezTo>
                    <a:close/>
                    <a:moveTo>
                      <a:pt x="11884" y="20732"/>
                    </a:moveTo>
                    <a:cubicBezTo>
                      <a:pt x="11846" y="20736"/>
                      <a:pt x="11808" y="20739"/>
                      <a:pt x="11769" y="20742"/>
                    </a:cubicBezTo>
                    <a:lnTo>
                      <a:pt x="11849" y="21514"/>
                    </a:lnTo>
                    <a:lnTo>
                      <a:pt x="11962" y="21503"/>
                    </a:lnTo>
                    <a:lnTo>
                      <a:pt x="11884" y="20732"/>
                    </a:lnTo>
                    <a:close/>
                  </a:path>
                </a:pathLst>
              </a:custGeom>
              <a:solidFill>
                <a:srgbClr val="B0B4B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defTabSz="228594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4000"/>
              </a:p>
            </p:txBody>
          </p:sp>
          <p:grpSp>
            <p:nvGrpSpPr>
              <p:cNvPr id="14468" name="Group 14468"/>
              <p:cNvGrpSpPr/>
              <p:nvPr/>
            </p:nvGrpSpPr>
            <p:grpSpPr>
              <a:xfrm>
                <a:off x="1599835" y="1468636"/>
                <a:ext cx="2651656" cy="2629133"/>
                <a:chOff x="0" y="0"/>
                <a:chExt cx="2651654" cy="2629131"/>
              </a:xfrm>
            </p:grpSpPr>
            <p:sp>
              <p:nvSpPr>
                <p:cNvPr id="14465" name="Shape 14465"/>
                <p:cNvSpPr/>
                <p:nvPr/>
              </p:nvSpPr>
              <p:spPr>
                <a:xfrm>
                  <a:off x="0" y="0"/>
                  <a:ext cx="1394485" cy="15098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48" h="21259" extrusionOk="0">
                      <a:moveTo>
                        <a:pt x="21389" y="18382"/>
                      </a:moveTo>
                      <a:cubicBezTo>
                        <a:pt x="21600" y="17296"/>
                        <a:pt x="21248" y="16136"/>
                        <a:pt x="20332" y="15297"/>
                      </a:cubicBezTo>
                      <a:cubicBezTo>
                        <a:pt x="19062" y="14134"/>
                        <a:pt x="17119" y="13963"/>
                        <a:pt x="15651" y="14782"/>
                      </a:cubicBezTo>
                      <a:lnTo>
                        <a:pt x="2958" y="2141"/>
                      </a:lnTo>
                      <a:lnTo>
                        <a:pt x="3805" y="1388"/>
                      </a:lnTo>
                      <a:lnTo>
                        <a:pt x="3689" y="1352"/>
                      </a:lnTo>
                      <a:lnTo>
                        <a:pt x="3898" y="1167"/>
                      </a:lnTo>
                      <a:lnTo>
                        <a:pt x="93" y="0"/>
                      </a:lnTo>
                      <a:lnTo>
                        <a:pt x="168" y="273"/>
                      </a:lnTo>
                      <a:lnTo>
                        <a:pt x="0" y="221"/>
                      </a:lnTo>
                      <a:lnTo>
                        <a:pt x="1010" y="3873"/>
                      </a:lnTo>
                      <a:lnTo>
                        <a:pt x="2049" y="2949"/>
                      </a:lnTo>
                      <a:lnTo>
                        <a:pt x="14693" y="15542"/>
                      </a:lnTo>
                      <a:cubicBezTo>
                        <a:pt x="13452" y="16914"/>
                        <a:pt x="13532" y="18951"/>
                        <a:pt x="14936" y="20236"/>
                      </a:cubicBezTo>
                      <a:cubicBezTo>
                        <a:pt x="16426" y="21600"/>
                        <a:pt x="18842" y="21600"/>
                        <a:pt x="20332" y="20236"/>
                      </a:cubicBezTo>
                      <a:cubicBezTo>
                        <a:pt x="20585" y="20004"/>
                        <a:pt x="20795" y="19747"/>
                        <a:pt x="20962" y="19474"/>
                      </a:cubicBezTo>
                    </a:path>
                  </a:pathLst>
                </a:custGeom>
                <a:solidFill>
                  <a:srgbClr val="2D384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228594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4000"/>
                </a:p>
              </p:txBody>
            </p:sp>
            <p:sp>
              <p:nvSpPr>
                <p:cNvPr id="14466" name="Shape 14466"/>
                <p:cNvSpPr/>
                <p:nvPr/>
              </p:nvSpPr>
              <p:spPr>
                <a:xfrm>
                  <a:off x="1258826" y="1206375"/>
                  <a:ext cx="1392829" cy="59984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4708"/>
                      </a:moveTo>
                      <a:lnTo>
                        <a:pt x="15242" y="16232"/>
                      </a:lnTo>
                      <a:lnTo>
                        <a:pt x="14395" y="21600"/>
                      </a:lnTo>
                      <a:lnTo>
                        <a:pt x="21289" y="18832"/>
                      </a:lnTo>
                      <a:lnTo>
                        <a:pt x="21086" y="18317"/>
                      </a:lnTo>
                      <a:lnTo>
                        <a:pt x="21600" y="18110"/>
                      </a:lnTo>
                      <a:lnTo>
                        <a:pt x="16987" y="6435"/>
                      </a:lnTo>
                      <a:lnTo>
                        <a:pt x="16817" y="7513"/>
                      </a:lnTo>
                      <a:lnTo>
                        <a:pt x="16676" y="7157"/>
                      </a:lnTo>
                      <a:lnTo>
                        <a:pt x="15985" y="11537"/>
                      </a:lnTo>
                      <a:lnTo>
                        <a:pt x="726" y="0"/>
                      </a:lnTo>
                    </a:path>
                  </a:pathLst>
                </a:custGeom>
                <a:solidFill>
                  <a:srgbClr val="2D384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228594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4000"/>
                </a:p>
              </p:txBody>
            </p:sp>
            <p:sp>
              <p:nvSpPr>
                <p:cNvPr id="14467" name="Shape 14467"/>
                <p:cNvSpPr/>
                <p:nvPr/>
              </p:nvSpPr>
              <p:spPr>
                <a:xfrm>
                  <a:off x="472059" y="1232600"/>
                  <a:ext cx="673410" cy="13965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0323" y="0"/>
                      </a:moveTo>
                      <a:lnTo>
                        <a:pt x="1454" y="19616"/>
                      </a:lnTo>
                      <a:lnTo>
                        <a:pt x="0" y="19264"/>
                      </a:lnTo>
                      <a:lnTo>
                        <a:pt x="262" y="21490"/>
                      </a:lnTo>
                      <a:lnTo>
                        <a:pt x="423" y="21434"/>
                      </a:lnTo>
                      <a:lnTo>
                        <a:pt x="443" y="21600"/>
                      </a:lnTo>
                      <a:lnTo>
                        <a:pt x="4093" y="20322"/>
                      </a:lnTo>
                      <a:lnTo>
                        <a:pt x="3801" y="20252"/>
                      </a:lnTo>
                      <a:lnTo>
                        <a:pt x="3912" y="20213"/>
                      </a:lnTo>
                      <a:lnTo>
                        <a:pt x="2726" y="19925"/>
                      </a:lnTo>
                      <a:lnTo>
                        <a:pt x="21600" y="304"/>
                      </a:lnTo>
                    </a:path>
                  </a:pathLst>
                </a:custGeom>
                <a:solidFill>
                  <a:srgbClr val="2D384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228594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4000"/>
                </a:p>
              </p:txBody>
            </p:sp>
          </p:grpSp>
        </p:grpSp>
        <p:sp>
          <p:nvSpPr>
            <p:cNvPr id="14470" name="Shape 14470"/>
            <p:cNvSpPr/>
            <p:nvPr/>
          </p:nvSpPr>
          <p:spPr>
            <a:xfrm>
              <a:off x="5454914" y="1188120"/>
              <a:ext cx="741384" cy="786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8" h="21600" extrusionOk="0">
                  <a:moveTo>
                    <a:pt x="19404" y="21600"/>
                  </a:moveTo>
                  <a:cubicBezTo>
                    <a:pt x="21139" y="14559"/>
                    <a:pt x="21600" y="7110"/>
                    <a:pt x="20262" y="0"/>
                  </a:cubicBezTo>
                  <a:lnTo>
                    <a:pt x="0" y="0"/>
                  </a:lnTo>
                  <a:cubicBezTo>
                    <a:pt x="7680" y="6497"/>
                    <a:pt x="12367" y="12890"/>
                    <a:pt x="19404" y="2160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100000">
                  <a:schemeClr val="accent1"/>
                </a:gs>
              </a:gsLst>
              <a:lin ang="14491392" scaled="0"/>
            </a:gra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4477" name="Group 14477"/>
          <p:cNvGrpSpPr/>
          <p:nvPr/>
        </p:nvGrpSpPr>
        <p:grpSpPr>
          <a:xfrm>
            <a:off x="8200961" y="2610709"/>
            <a:ext cx="3068784" cy="2609881"/>
            <a:chOff x="-70005" y="641233"/>
            <a:chExt cx="6137567" cy="5219759"/>
          </a:xfrm>
        </p:grpSpPr>
        <p:sp>
          <p:nvSpPr>
            <p:cNvPr id="14472" name="Shape 14472"/>
            <p:cNvSpPr/>
            <p:nvPr/>
          </p:nvSpPr>
          <p:spPr>
            <a:xfrm>
              <a:off x="1866541" y="2728298"/>
              <a:ext cx="4190735" cy="8806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rmAutofit/>
            </a:bodyPr>
            <a:lstStyle>
              <a:lvl1pPr algn="just" defTabSz="800735">
                <a:lnSpc>
                  <a:spcPct val="120000"/>
                </a:lnSpc>
                <a:defRPr sz="2425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933" dirty="0">
                  <a:solidFill>
                    <a:schemeClr val="bg1">
                      <a:lumMod val="50000"/>
                    </a:schemeClr>
                  </a:solidFill>
                </a:rPr>
                <a:t>Dummy text is also used to the appearance .</a:t>
              </a:r>
            </a:p>
          </p:txBody>
        </p:sp>
        <p:sp>
          <p:nvSpPr>
            <p:cNvPr id="14473" name="Shape 14473"/>
            <p:cNvSpPr/>
            <p:nvPr/>
          </p:nvSpPr>
          <p:spPr>
            <a:xfrm>
              <a:off x="-70005" y="641233"/>
              <a:ext cx="2662533" cy="5950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algn="l" defTabSz="1054100">
                <a:lnSpc>
                  <a:spcPts val="15700"/>
                </a:lnSpc>
                <a:spcBef>
                  <a:spcPts val="600"/>
                </a:spcBef>
                <a:defRPr sz="4000" spc="-239" baseline="15000">
                  <a:solidFill>
                    <a:srgbClr val="A6AAA9"/>
                  </a:solidFill>
                  <a:latin typeface="Roboto Light"/>
                  <a:ea typeface="Roboto Light"/>
                  <a:cs typeface="Roboto Light"/>
                  <a:sym typeface="Roboto Light"/>
                </a:defRPr>
              </a:lvl1pPr>
            </a:lstStyle>
            <a:p>
              <a:pPr lvl="0">
                <a:lnSpc>
                  <a:spcPct val="100000"/>
                </a:lnSpc>
                <a:defRPr sz="1800" spc="0" baseline="0">
                  <a:solidFill>
                    <a:srgbClr val="000000"/>
                  </a:solidFill>
                </a:defRPr>
              </a:pPr>
              <a:r>
                <a:rPr lang="zh-CN" altLang="en-US" sz="1467" spc="0" dirty="0">
                  <a:solidFill>
                    <a:schemeClr val="bg1">
                      <a:lumMod val="50000"/>
                    </a:schemeClr>
                  </a:solidFill>
                  <a:latin typeface="Roboto Regular"/>
                  <a:cs typeface="Roboto Regular"/>
                </a:rPr>
                <a:t>点击添加标题</a:t>
              </a:r>
            </a:p>
          </p:txBody>
        </p:sp>
        <p:sp>
          <p:nvSpPr>
            <p:cNvPr id="14474" name="Shape 14474"/>
            <p:cNvSpPr/>
            <p:nvPr/>
          </p:nvSpPr>
          <p:spPr>
            <a:xfrm>
              <a:off x="94958" y="2497728"/>
              <a:ext cx="1771581" cy="9389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algn="l" defTabSz="1054100">
                <a:lnSpc>
                  <a:spcPts val="22900"/>
                </a:lnSpc>
                <a:spcBef>
                  <a:spcPts val="10000"/>
                </a:spcBef>
                <a:defRPr sz="10000" cap="all" spc="-600" baseline="5999">
                  <a:solidFill>
                    <a:srgbClr val="02AF96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00000"/>
                </a:lnSpc>
                <a:defRPr sz="1800" cap="none" spc="0" baseline="0">
                  <a:solidFill>
                    <a:srgbClr val="000000"/>
                  </a:solidFill>
                </a:defRPr>
              </a:pPr>
              <a:r>
                <a:rPr sz="3467" spc="-300" dirty="0">
                  <a:solidFill>
                    <a:schemeClr val="accent2"/>
                  </a:solidFill>
                </a:rPr>
                <a:t>95%</a:t>
              </a:r>
            </a:p>
          </p:txBody>
        </p:sp>
        <p:sp>
          <p:nvSpPr>
            <p:cNvPr id="14475" name="Shape 14475"/>
            <p:cNvSpPr/>
            <p:nvPr/>
          </p:nvSpPr>
          <p:spPr>
            <a:xfrm>
              <a:off x="0" y="4020454"/>
              <a:ext cx="6067562" cy="18405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rmAutofit/>
            </a:bodyPr>
            <a:lstStyle>
              <a:lvl1pPr algn="just" defTabSz="751205">
                <a:lnSpc>
                  <a:spcPct val="120000"/>
                </a:lnSpc>
                <a:defRPr sz="2275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933" dirty="0">
                  <a:solidFill>
                    <a:schemeClr val="bg1">
                      <a:lumMod val="50000"/>
                    </a:schemeClr>
                  </a:solidFill>
                </a:rPr>
                <a:t>Dummy text is also used to demonstrate the appearance of different typefaces and layouts, and in general the content filler text for layouts, non-readability is of great importance.</a:t>
              </a:r>
            </a:p>
          </p:txBody>
        </p:sp>
        <p:sp>
          <p:nvSpPr>
            <p:cNvPr id="14476" name="Shape 14476"/>
            <p:cNvSpPr/>
            <p:nvPr/>
          </p:nvSpPr>
          <p:spPr>
            <a:xfrm>
              <a:off x="0" y="1234006"/>
              <a:ext cx="5816282" cy="9582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rmAutofit/>
            </a:bodyPr>
            <a:lstStyle>
              <a:lvl1pPr algn="just">
                <a:lnSpc>
                  <a:spcPct val="120000"/>
                </a:lnSpc>
                <a:defRPr sz="25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933" dirty="0">
                  <a:solidFill>
                    <a:schemeClr val="bg1">
                      <a:lumMod val="50000"/>
                    </a:schemeClr>
                  </a:solidFill>
                </a:rPr>
                <a:t>Dummy text is also used to demonstrate the appearance .</a:t>
              </a:r>
            </a:p>
          </p:txBody>
        </p:sp>
      </p:grpSp>
      <p:sp>
        <p:nvSpPr>
          <p:cNvPr id="14478" name="Shape 14478"/>
          <p:cNvSpPr/>
          <p:nvPr/>
        </p:nvSpPr>
        <p:spPr>
          <a:xfrm flipV="1">
            <a:off x="7862209" y="2692441"/>
            <a:ext cx="0" cy="2476187"/>
          </a:xfrm>
          <a:prstGeom prst="line">
            <a:avLst/>
          </a:prstGeom>
          <a:ln w="12700" cmpd="sng">
            <a:solidFill>
              <a:srgbClr val="DCDEE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4267"/>
          </a:p>
        </p:txBody>
      </p:sp>
      <p:sp>
        <p:nvSpPr>
          <p:cNvPr id="14479" name="Shape 14479"/>
          <p:cNvSpPr/>
          <p:nvPr/>
        </p:nvSpPr>
        <p:spPr>
          <a:xfrm>
            <a:off x="6962627" y="2825153"/>
            <a:ext cx="335028" cy="277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914400">
              <a:defRPr sz="4000">
                <a:solidFill>
                  <a:srgbClr val="A6AAA9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67">
                <a:solidFill>
                  <a:schemeClr val="bg1">
                    <a:lumMod val="50000"/>
                  </a:schemeClr>
                </a:solidFill>
              </a:rPr>
              <a:t>12%</a:t>
            </a:r>
          </a:p>
        </p:txBody>
      </p:sp>
      <p:sp>
        <p:nvSpPr>
          <p:cNvPr id="14480" name="Shape 14480"/>
          <p:cNvSpPr/>
          <p:nvPr/>
        </p:nvSpPr>
        <p:spPr>
          <a:xfrm>
            <a:off x="6952204" y="3426844"/>
            <a:ext cx="335028" cy="277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914400">
              <a:defRPr sz="4000">
                <a:solidFill>
                  <a:srgbClr val="A6AAA9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67">
                <a:solidFill>
                  <a:schemeClr val="bg1">
                    <a:lumMod val="50000"/>
                  </a:schemeClr>
                </a:solidFill>
              </a:rPr>
              <a:t>25%</a:t>
            </a:r>
          </a:p>
        </p:txBody>
      </p:sp>
      <p:sp>
        <p:nvSpPr>
          <p:cNvPr id="14481" name="Shape 14481"/>
          <p:cNvSpPr/>
          <p:nvPr/>
        </p:nvSpPr>
        <p:spPr>
          <a:xfrm>
            <a:off x="6962627" y="4008664"/>
            <a:ext cx="335028" cy="277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914400">
              <a:defRPr sz="4000">
                <a:solidFill>
                  <a:srgbClr val="A6AAA9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67">
                <a:solidFill>
                  <a:schemeClr val="bg1">
                    <a:lumMod val="50000"/>
                  </a:schemeClr>
                </a:solidFill>
              </a:rPr>
              <a:t>45%</a:t>
            </a:r>
          </a:p>
        </p:txBody>
      </p:sp>
      <p:sp>
        <p:nvSpPr>
          <p:cNvPr id="14482" name="Shape 14482"/>
          <p:cNvSpPr/>
          <p:nvPr/>
        </p:nvSpPr>
        <p:spPr>
          <a:xfrm>
            <a:off x="6962627" y="4596832"/>
            <a:ext cx="335028" cy="277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 algn="l" defTabSz="914400">
              <a:defRPr sz="4000">
                <a:solidFill>
                  <a:srgbClr val="A6AAA9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67">
                <a:solidFill>
                  <a:schemeClr val="bg1">
                    <a:lumMod val="50000"/>
                  </a:schemeClr>
                </a:solidFill>
              </a:rPr>
              <a:t>65%</a:t>
            </a:r>
          </a:p>
        </p:txBody>
      </p:sp>
      <p:sp>
        <p:nvSpPr>
          <p:cNvPr id="14483" name="Shape 14483"/>
          <p:cNvSpPr/>
          <p:nvPr/>
        </p:nvSpPr>
        <p:spPr>
          <a:xfrm>
            <a:off x="4960328" y="2767726"/>
            <a:ext cx="1589977" cy="391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 algn="l" defTabSz="914400">
              <a:defRPr sz="2000">
                <a:solidFill>
                  <a:srgbClr val="FFFFFF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r>
              <a:rPr sz="933">
                <a:solidFill>
                  <a:schemeClr val="bg1"/>
                </a:solidFill>
              </a:rPr>
              <a:t>Lorem Ipsum is simply dummy text of the printing.</a:t>
            </a:r>
          </a:p>
        </p:txBody>
      </p:sp>
      <p:sp>
        <p:nvSpPr>
          <p:cNvPr id="14484" name="Shape 14484"/>
          <p:cNvSpPr/>
          <p:nvPr/>
        </p:nvSpPr>
        <p:spPr>
          <a:xfrm>
            <a:off x="4960328" y="3369417"/>
            <a:ext cx="1589977" cy="391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 algn="l" defTabSz="914400">
              <a:defRPr sz="2000">
                <a:solidFill>
                  <a:srgbClr val="FFFFFF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r>
              <a:rPr sz="933">
                <a:solidFill>
                  <a:schemeClr val="bg1"/>
                </a:solidFill>
              </a:rPr>
              <a:t>Lorem Ipsum is simply dummy text of the printing.</a:t>
            </a:r>
          </a:p>
        </p:txBody>
      </p:sp>
      <p:sp>
        <p:nvSpPr>
          <p:cNvPr id="14485" name="Shape 14485"/>
          <p:cNvSpPr/>
          <p:nvPr/>
        </p:nvSpPr>
        <p:spPr>
          <a:xfrm>
            <a:off x="4960328" y="3951236"/>
            <a:ext cx="1589977" cy="391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 algn="l" defTabSz="914400">
              <a:defRPr sz="2000">
                <a:solidFill>
                  <a:srgbClr val="FFFFFF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r>
              <a:rPr sz="933">
                <a:solidFill>
                  <a:schemeClr val="bg1"/>
                </a:solidFill>
              </a:rPr>
              <a:t>Lorem Ipsum is simply dummy text of the printing.</a:t>
            </a:r>
          </a:p>
        </p:txBody>
      </p:sp>
      <p:sp>
        <p:nvSpPr>
          <p:cNvPr id="14486" name="Shape 14486"/>
          <p:cNvSpPr/>
          <p:nvPr/>
        </p:nvSpPr>
        <p:spPr>
          <a:xfrm>
            <a:off x="4960328" y="4539405"/>
            <a:ext cx="1589977" cy="391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 algn="l" defTabSz="914400">
              <a:defRPr sz="2000">
                <a:solidFill>
                  <a:srgbClr val="FFFFFF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r>
              <a:rPr sz="933">
                <a:solidFill>
                  <a:schemeClr val="bg1"/>
                </a:solidFill>
              </a:rPr>
              <a:t>Lorem Ipsum is simply dummy text of the printing.</a:t>
            </a:r>
          </a:p>
        </p:txBody>
      </p:sp>
      <p:sp>
        <p:nvSpPr>
          <p:cNvPr id="14487" name="Shape 14487"/>
          <p:cNvSpPr/>
          <p:nvPr/>
        </p:nvSpPr>
        <p:spPr>
          <a:xfrm>
            <a:off x="4479249" y="4572599"/>
            <a:ext cx="291779" cy="3255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1" h="21600" extrusionOk="0">
                <a:moveTo>
                  <a:pt x="20989" y="10175"/>
                </a:moveTo>
                <a:lnTo>
                  <a:pt x="18560" y="10322"/>
                </a:lnTo>
                <a:cubicBezTo>
                  <a:pt x="18803" y="13740"/>
                  <a:pt x="16490" y="16855"/>
                  <a:pt x="12931" y="17890"/>
                </a:cubicBezTo>
                <a:cubicBezTo>
                  <a:pt x="11058" y="18434"/>
                  <a:pt x="9042" y="18321"/>
                  <a:pt x="7262" y="17600"/>
                </a:cubicBezTo>
                <a:lnTo>
                  <a:pt x="9893" y="15006"/>
                </a:lnTo>
                <a:lnTo>
                  <a:pt x="2578" y="15233"/>
                </a:lnTo>
                <a:lnTo>
                  <a:pt x="3199" y="21600"/>
                </a:lnTo>
                <a:lnTo>
                  <a:pt x="5533" y="19301"/>
                </a:lnTo>
                <a:cubicBezTo>
                  <a:pt x="7079" y="20067"/>
                  <a:pt x="8790" y="20477"/>
                  <a:pt x="10515" y="20477"/>
                </a:cubicBezTo>
                <a:cubicBezTo>
                  <a:pt x="11571" y="20477"/>
                  <a:pt x="12637" y="20327"/>
                  <a:pt x="13663" y="20031"/>
                </a:cubicBezTo>
                <a:cubicBezTo>
                  <a:pt x="18295" y="18682"/>
                  <a:pt x="21308" y="14629"/>
                  <a:pt x="20989" y="10175"/>
                </a:cubicBezTo>
                <a:cubicBezTo>
                  <a:pt x="20989" y="10175"/>
                  <a:pt x="20989" y="10175"/>
                  <a:pt x="20989" y="10175"/>
                </a:cubicBezTo>
                <a:close/>
                <a:moveTo>
                  <a:pt x="2451" y="11278"/>
                </a:moveTo>
                <a:lnTo>
                  <a:pt x="23" y="11425"/>
                </a:lnTo>
                <a:cubicBezTo>
                  <a:pt x="-292" y="6966"/>
                  <a:pt x="2721" y="2915"/>
                  <a:pt x="7347" y="1568"/>
                </a:cubicBezTo>
                <a:cubicBezTo>
                  <a:pt x="10059" y="780"/>
                  <a:pt x="12994" y="1053"/>
                  <a:pt x="15487" y="2295"/>
                </a:cubicBezTo>
                <a:lnTo>
                  <a:pt x="17818" y="0"/>
                </a:lnTo>
                <a:lnTo>
                  <a:pt x="18440" y="6367"/>
                </a:lnTo>
                <a:lnTo>
                  <a:pt x="11120" y="6592"/>
                </a:lnTo>
                <a:lnTo>
                  <a:pt x="13753" y="4000"/>
                </a:lnTo>
                <a:cubicBezTo>
                  <a:pt x="11969" y="3277"/>
                  <a:pt x="9954" y="3162"/>
                  <a:pt x="8081" y="3710"/>
                </a:cubicBezTo>
                <a:cubicBezTo>
                  <a:pt x="4522" y="4742"/>
                  <a:pt x="2212" y="7854"/>
                  <a:pt x="2451" y="11278"/>
                </a:cubicBezTo>
                <a:cubicBezTo>
                  <a:pt x="2451" y="11278"/>
                  <a:pt x="2451" y="11278"/>
                  <a:pt x="2451" y="11278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sp>
        <p:nvSpPr>
          <p:cNvPr id="14488" name="Shape 14488"/>
          <p:cNvSpPr/>
          <p:nvPr/>
        </p:nvSpPr>
        <p:spPr>
          <a:xfrm>
            <a:off x="4441124" y="3983227"/>
            <a:ext cx="368029" cy="3255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9" h="21598" extrusionOk="0">
                <a:moveTo>
                  <a:pt x="6893" y="0"/>
                </a:moveTo>
                <a:cubicBezTo>
                  <a:pt x="3109" y="0"/>
                  <a:pt x="143" y="1754"/>
                  <a:pt x="16" y="4010"/>
                </a:cubicBezTo>
                <a:cubicBezTo>
                  <a:pt x="16" y="4020"/>
                  <a:pt x="0" y="4018"/>
                  <a:pt x="0" y="4029"/>
                </a:cubicBezTo>
                <a:lnTo>
                  <a:pt x="0" y="14496"/>
                </a:lnTo>
                <a:cubicBezTo>
                  <a:pt x="0" y="16825"/>
                  <a:pt x="3026" y="18653"/>
                  <a:pt x="6893" y="18653"/>
                </a:cubicBezTo>
                <a:cubicBezTo>
                  <a:pt x="10508" y="18653"/>
                  <a:pt x="13361" y="17048"/>
                  <a:pt x="13721" y="14937"/>
                </a:cubicBezTo>
                <a:cubicBezTo>
                  <a:pt x="13923" y="14984"/>
                  <a:pt x="14418" y="15745"/>
                  <a:pt x="14745" y="16501"/>
                </a:cubicBezTo>
                <a:cubicBezTo>
                  <a:pt x="16908" y="21317"/>
                  <a:pt x="20946" y="21590"/>
                  <a:pt x="21118" y="21597"/>
                </a:cubicBezTo>
                <a:cubicBezTo>
                  <a:pt x="21126" y="21600"/>
                  <a:pt x="21128" y="21597"/>
                  <a:pt x="21134" y="21597"/>
                </a:cubicBezTo>
                <a:cubicBezTo>
                  <a:pt x="21271" y="21597"/>
                  <a:pt x="21407" y="21536"/>
                  <a:pt x="21492" y="21413"/>
                </a:cubicBezTo>
                <a:cubicBezTo>
                  <a:pt x="21581" y="21283"/>
                  <a:pt x="21600" y="21108"/>
                  <a:pt x="21557" y="20953"/>
                </a:cubicBezTo>
                <a:cubicBezTo>
                  <a:pt x="20602" y="17420"/>
                  <a:pt x="21025" y="14507"/>
                  <a:pt x="21297" y="12583"/>
                </a:cubicBezTo>
                <a:cubicBezTo>
                  <a:pt x="21479" y="11306"/>
                  <a:pt x="21599" y="10464"/>
                  <a:pt x="21248" y="9934"/>
                </a:cubicBezTo>
                <a:cubicBezTo>
                  <a:pt x="20966" y="9509"/>
                  <a:pt x="20517" y="9608"/>
                  <a:pt x="20159" y="9676"/>
                </a:cubicBezTo>
                <a:cubicBezTo>
                  <a:pt x="19528" y="9797"/>
                  <a:pt x="18734" y="9946"/>
                  <a:pt x="17932" y="8149"/>
                </a:cubicBezTo>
                <a:cubicBezTo>
                  <a:pt x="16437" y="4813"/>
                  <a:pt x="13547" y="2720"/>
                  <a:pt x="13266" y="2520"/>
                </a:cubicBezTo>
                <a:cubicBezTo>
                  <a:pt x="12233" y="1025"/>
                  <a:pt x="9794" y="0"/>
                  <a:pt x="6893" y="0"/>
                </a:cubicBezTo>
                <a:close/>
                <a:moveTo>
                  <a:pt x="6893" y="1012"/>
                </a:moveTo>
                <a:cubicBezTo>
                  <a:pt x="10149" y="1012"/>
                  <a:pt x="12908" y="2452"/>
                  <a:pt x="12908" y="4157"/>
                </a:cubicBezTo>
                <a:cubicBezTo>
                  <a:pt x="12908" y="5866"/>
                  <a:pt x="10149" y="7303"/>
                  <a:pt x="6893" y="7303"/>
                </a:cubicBezTo>
                <a:cubicBezTo>
                  <a:pt x="3635" y="7303"/>
                  <a:pt x="894" y="5866"/>
                  <a:pt x="894" y="4157"/>
                </a:cubicBezTo>
                <a:cubicBezTo>
                  <a:pt x="894" y="2452"/>
                  <a:pt x="3635" y="1012"/>
                  <a:pt x="6893" y="1012"/>
                </a:cubicBezTo>
                <a:close/>
                <a:moveTo>
                  <a:pt x="7072" y="2355"/>
                </a:moveTo>
                <a:cubicBezTo>
                  <a:pt x="5924" y="2355"/>
                  <a:pt x="4682" y="2732"/>
                  <a:pt x="4682" y="3569"/>
                </a:cubicBezTo>
                <a:cubicBezTo>
                  <a:pt x="4682" y="4403"/>
                  <a:pt x="5924" y="4783"/>
                  <a:pt x="7072" y="4783"/>
                </a:cubicBezTo>
                <a:cubicBezTo>
                  <a:pt x="8219" y="4783"/>
                  <a:pt x="9448" y="4403"/>
                  <a:pt x="9445" y="3569"/>
                </a:cubicBezTo>
                <a:cubicBezTo>
                  <a:pt x="9445" y="2732"/>
                  <a:pt x="8219" y="2355"/>
                  <a:pt x="7072" y="2355"/>
                </a:cubicBezTo>
                <a:close/>
                <a:moveTo>
                  <a:pt x="7072" y="3109"/>
                </a:moveTo>
                <a:cubicBezTo>
                  <a:pt x="8152" y="3109"/>
                  <a:pt x="8727" y="3452"/>
                  <a:pt x="8779" y="3550"/>
                </a:cubicBezTo>
                <a:cubicBezTo>
                  <a:pt x="8724" y="3688"/>
                  <a:pt x="8150" y="4029"/>
                  <a:pt x="7072" y="4029"/>
                </a:cubicBezTo>
                <a:cubicBezTo>
                  <a:pt x="5994" y="4029"/>
                  <a:pt x="5401" y="3685"/>
                  <a:pt x="5349" y="3587"/>
                </a:cubicBezTo>
                <a:cubicBezTo>
                  <a:pt x="5401" y="3449"/>
                  <a:pt x="5994" y="3109"/>
                  <a:pt x="7072" y="3109"/>
                </a:cubicBezTo>
                <a:close/>
                <a:moveTo>
                  <a:pt x="13786" y="4231"/>
                </a:moveTo>
                <a:cubicBezTo>
                  <a:pt x="14536" y="4875"/>
                  <a:pt x="15338" y="5723"/>
                  <a:pt x="16273" y="7156"/>
                </a:cubicBezTo>
                <a:cubicBezTo>
                  <a:pt x="16212" y="7200"/>
                  <a:pt x="16127" y="7232"/>
                  <a:pt x="16127" y="7321"/>
                </a:cubicBezTo>
                <a:lnTo>
                  <a:pt x="16127" y="7561"/>
                </a:lnTo>
                <a:cubicBezTo>
                  <a:pt x="16127" y="7697"/>
                  <a:pt x="16233" y="7818"/>
                  <a:pt x="16355" y="7818"/>
                </a:cubicBezTo>
                <a:cubicBezTo>
                  <a:pt x="16469" y="7818"/>
                  <a:pt x="16536" y="7702"/>
                  <a:pt x="16550" y="7579"/>
                </a:cubicBezTo>
                <a:cubicBezTo>
                  <a:pt x="16751" y="7919"/>
                  <a:pt x="16985" y="8220"/>
                  <a:pt x="17151" y="8591"/>
                </a:cubicBezTo>
                <a:cubicBezTo>
                  <a:pt x="18251" y="11050"/>
                  <a:pt x="19585" y="10807"/>
                  <a:pt x="20305" y="10670"/>
                </a:cubicBezTo>
                <a:cubicBezTo>
                  <a:pt x="20388" y="10652"/>
                  <a:pt x="20495" y="10622"/>
                  <a:pt x="20565" y="10614"/>
                </a:cubicBezTo>
                <a:cubicBezTo>
                  <a:pt x="20637" y="10909"/>
                  <a:pt x="20515" y="11754"/>
                  <a:pt x="20419" y="12435"/>
                </a:cubicBezTo>
                <a:cubicBezTo>
                  <a:pt x="20152" y="14315"/>
                  <a:pt x="19763" y="17083"/>
                  <a:pt x="20533" y="20493"/>
                </a:cubicBezTo>
                <a:cubicBezTo>
                  <a:pt x="19396" y="20226"/>
                  <a:pt x="16998" y="19282"/>
                  <a:pt x="15542" y="16041"/>
                </a:cubicBezTo>
                <a:cubicBezTo>
                  <a:pt x="15277" y="15427"/>
                  <a:pt x="14576" y="14006"/>
                  <a:pt x="13786" y="13944"/>
                </a:cubicBezTo>
                <a:lnTo>
                  <a:pt x="13786" y="4231"/>
                </a:lnTo>
                <a:close/>
                <a:moveTo>
                  <a:pt x="894" y="6107"/>
                </a:moveTo>
                <a:cubicBezTo>
                  <a:pt x="1250" y="6508"/>
                  <a:pt x="1665" y="6869"/>
                  <a:pt x="2211" y="7174"/>
                </a:cubicBezTo>
                <a:cubicBezTo>
                  <a:pt x="2160" y="7220"/>
                  <a:pt x="2081" y="7243"/>
                  <a:pt x="2081" y="7321"/>
                </a:cubicBezTo>
                <a:lnTo>
                  <a:pt x="2081" y="7561"/>
                </a:lnTo>
                <a:cubicBezTo>
                  <a:pt x="2081" y="7701"/>
                  <a:pt x="2185" y="7818"/>
                  <a:pt x="2308" y="7818"/>
                </a:cubicBezTo>
                <a:cubicBezTo>
                  <a:pt x="2430" y="7818"/>
                  <a:pt x="2520" y="7701"/>
                  <a:pt x="2520" y="7561"/>
                </a:cubicBezTo>
                <a:lnTo>
                  <a:pt x="2520" y="7321"/>
                </a:lnTo>
                <a:cubicBezTo>
                  <a:pt x="3711" y="7917"/>
                  <a:pt x="5190" y="8315"/>
                  <a:pt x="6893" y="8315"/>
                </a:cubicBezTo>
                <a:cubicBezTo>
                  <a:pt x="9555" y="8315"/>
                  <a:pt x="11755" y="7407"/>
                  <a:pt x="12908" y="6107"/>
                </a:cubicBezTo>
                <a:lnTo>
                  <a:pt x="12908" y="14496"/>
                </a:lnTo>
                <a:cubicBezTo>
                  <a:pt x="12908" y="16201"/>
                  <a:pt x="10149" y="17641"/>
                  <a:pt x="6893" y="17641"/>
                </a:cubicBezTo>
                <a:cubicBezTo>
                  <a:pt x="3635" y="17641"/>
                  <a:pt x="894" y="16201"/>
                  <a:pt x="894" y="14496"/>
                </a:cubicBezTo>
                <a:lnTo>
                  <a:pt x="894" y="6107"/>
                </a:lnTo>
                <a:close/>
                <a:moveTo>
                  <a:pt x="2308" y="8241"/>
                </a:moveTo>
                <a:cubicBezTo>
                  <a:pt x="2185" y="8241"/>
                  <a:pt x="2081" y="8359"/>
                  <a:pt x="2081" y="8499"/>
                </a:cubicBezTo>
                <a:lnTo>
                  <a:pt x="2081" y="8959"/>
                </a:lnTo>
                <a:cubicBezTo>
                  <a:pt x="2081" y="9097"/>
                  <a:pt x="2185" y="9198"/>
                  <a:pt x="2308" y="9198"/>
                </a:cubicBezTo>
                <a:cubicBezTo>
                  <a:pt x="2430" y="9198"/>
                  <a:pt x="2520" y="9097"/>
                  <a:pt x="2520" y="8959"/>
                </a:cubicBezTo>
                <a:lnTo>
                  <a:pt x="2520" y="8499"/>
                </a:lnTo>
                <a:cubicBezTo>
                  <a:pt x="2520" y="8359"/>
                  <a:pt x="2430" y="8241"/>
                  <a:pt x="2308" y="8241"/>
                </a:cubicBezTo>
                <a:close/>
                <a:moveTo>
                  <a:pt x="8551" y="8241"/>
                </a:moveTo>
                <a:cubicBezTo>
                  <a:pt x="8427" y="8241"/>
                  <a:pt x="8324" y="8359"/>
                  <a:pt x="8324" y="8499"/>
                </a:cubicBezTo>
                <a:lnTo>
                  <a:pt x="8324" y="8738"/>
                </a:lnTo>
                <a:cubicBezTo>
                  <a:pt x="8324" y="8875"/>
                  <a:pt x="8427" y="8995"/>
                  <a:pt x="8551" y="8995"/>
                </a:cubicBezTo>
                <a:cubicBezTo>
                  <a:pt x="8673" y="8995"/>
                  <a:pt x="8763" y="8875"/>
                  <a:pt x="8763" y="8738"/>
                </a:cubicBezTo>
                <a:lnTo>
                  <a:pt x="8763" y="8499"/>
                </a:lnTo>
                <a:cubicBezTo>
                  <a:pt x="8763" y="8359"/>
                  <a:pt x="8673" y="8241"/>
                  <a:pt x="8551" y="8241"/>
                </a:cubicBezTo>
                <a:close/>
                <a:moveTo>
                  <a:pt x="16355" y="8241"/>
                </a:moveTo>
                <a:cubicBezTo>
                  <a:pt x="16233" y="8241"/>
                  <a:pt x="16127" y="8361"/>
                  <a:pt x="16127" y="8499"/>
                </a:cubicBezTo>
                <a:lnTo>
                  <a:pt x="16127" y="8959"/>
                </a:lnTo>
                <a:cubicBezTo>
                  <a:pt x="16127" y="9098"/>
                  <a:pt x="16233" y="9198"/>
                  <a:pt x="16355" y="9198"/>
                </a:cubicBezTo>
                <a:cubicBezTo>
                  <a:pt x="16478" y="9198"/>
                  <a:pt x="16566" y="9098"/>
                  <a:pt x="16566" y="8959"/>
                </a:cubicBezTo>
                <a:lnTo>
                  <a:pt x="16566" y="8499"/>
                </a:lnTo>
                <a:cubicBezTo>
                  <a:pt x="16566" y="8361"/>
                  <a:pt x="16478" y="8241"/>
                  <a:pt x="16355" y="8241"/>
                </a:cubicBezTo>
                <a:close/>
                <a:moveTo>
                  <a:pt x="8551" y="9419"/>
                </a:moveTo>
                <a:cubicBezTo>
                  <a:pt x="8427" y="9419"/>
                  <a:pt x="8324" y="9539"/>
                  <a:pt x="8324" y="9676"/>
                </a:cubicBezTo>
                <a:lnTo>
                  <a:pt x="8324" y="10136"/>
                </a:lnTo>
                <a:cubicBezTo>
                  <a:pt x="8324" y="10276"/>
                  <a:pt x="8427" y="10375"/>
                  <a:pt x="8551" y="10375"/>
                </a:cubicBezTo>
                <a:cubicBezTo>
                  <a:pt x="8673" y="10375"/>
                  <a:pt x="8763" y="10276"/>
                  <a:pt x="8763" y="10136"/>
                </a:cubicBezTo>
                <a:lnTo>
                  <a:pt x="8763" y="9676"/>
                </a:lnTo>
                <a:cubicBezTo>
                  <a:pt x="8763" y="9539"/>
                  <a:pt x="8673" y="9419"/>
                  <a:pt x="8551" y="9419"/>
                </a:cubicBezTo>
                <a:close/>
                <a:moveTo>
                  <a:pt x="2308" y="9621"/>
                </a:moveTo>
                <a:cubicBezTo>
                  <a:pt x="2185" y="9621"/>
                  <a:pt x="2081" y="9738"/>
                  <a:pt x="2081" y="9878"/>
                </a:cubicBezTo>
                <a:lnTo>
                  <a:pt x="2081" y="10338"/>
                </a:lnTo>
                <a:cubicBezTo>
                  <a:pt x="2081" y="10476"/>
                  <a:pt x="2185" y="10596"/>
                  <a:pt x="2308" y="10596"/>
                </a:cubicBezTo>
                <a:cubicBezTo>
                  <a:pt x="2430" y="10596"/>
                  <a:pt x="2520" y="10476"/>
                  <a:pt x="2520" y="10338"/>
                </a:cubicBezTo>
                <a:lnTo>
                  <a:pt x="2520" y="9878"/>
                </a:lnTo>
                <a:cubicBezTo>
                  <a:pt x="2520" y="9738"/>
                  <a:pt x="2430" y="9621"/>
                  <a:pt x="2308" y="9621"/>
                </a:cubicBezTo>
                <a:close/>
                <a:moveTo>
                  <a:pt x="16355" y="9621"/>
                </a:moveTo>
                <a:cubicBezTo>
                  <a:pt x="16233" y="9621"/>
                  <a:pt x="16127" y="9742"/>
                  <a:pt x="16127" y="9878"/>
                </a:cubicBezTo>
                <a:lnTo>
                  <a:pt x="16127" y="10338"/>
                </a:lnTo>
                <a:cubicBezTo>
                  <a:pt x="16127" y="10478"/>
                  <a:pt x="16233" y="10596"/>
                  <a:pt x="16355" y="10596"/>
                </a:cubicBezTo>
                <a:cubicBezTo>
                  <a:pt x="16478" y="10596"/>
                  <a:pt x="16566" y="10478"/>
                  <a:pt x="16566" y="10338"/>
                </a:cubicBezTo>
                <a:lnTo>
                  <a:pt x="16566" y="9878"/>
                </a:lnTo>
                <a:cubicBezTo>
                  <a:pt x="16566" y="9742"/>
                  <a:pt x="16478" y="9621"/>
                  <a:pt x="16355" y="9621"/>
                </a:cubicBezTo>
                <a:close/>
                <a:moveTo>
                  <a:pt x="8551" y="10798"/>
                </a:moveTo>
                <a:cubicBezTo>
                  <a:pt x="8427" y="10798"/>
                  <a:pt x="8324" y="10916"/>
                  <a:pt x="8324" y="11056"/>
                </a:cubicBezTo>
                <a:lnTo>
                  <a:pt x="8324" y="11516"/>
                </a:lnTo>
                <a:cubicBezTo>
                  <a:pt x="8324" y="11653"/>
                  <a:pt x="8427" y="11773"/>
                  <a:pt x="8551" y="11773"/>
                </a:cubicBezTo>
                <a:cubicBezTo>
                  <a:pt x="8673" y="11773"/>
                  <a:pt x="8763" y="11653"/>
                  <a:pt x="8763" y="11516"/>
                </a:cubicBezTo>
                <a:lnTo>
                  <a:pt x="8763" y="11056"/>
                </a:lnTo>
                <a:cubicBezTo>
                  <a:pt x="8763" y="10916"/>
                  <a:pt x="8673" y="10798"/>
                  <a:pt x="8551" y="10798"/>
                </a:cubicBezTo>
                <a:close/>
                <a:moveTo>
                  <a:pt x="16355" y="11001"/>
                </a:moveTo>
                <a:cubicBezTo>
                  <a:pt x="16233" y="11001"/>
                  <a:pt x="16127" y="11118"/>
                  <a:pt x="16127" y="11258"/>
                </a:cubicBezTo>
                <a:lnTo>
                  <a:pt x="16127" y="11718"/>
                </a:lnTo>
                <a:cubicBezTo>
                  <a:pt x="16127" y="11855"/>
                  <a:pt x="16233" y="11976"/>
                  <a:pt x="16355" y="11976"/>
                </a:cubicBezTo>
                <a:cubicBezTo>
                  <a:pt x="16478" y="11976"/>
                  <a:pt x="16566" y="11855"/>
                  <a:pt x="16566" y="11718"/>
                </a:cubicBezTo>
                <a:lnTo>
                  <a:pt x="16566" y="11258"/>
                </a:lnTo>
                <a:cubicBezTo>
                  <a:pt x="16566" y="11118"/>
                  <a:pt x="16478" y="11001"/>
                  <a:pt x="16355" y="11001"/>
                </a:cubicBezTo>
                <a:close/>
                <a:moveTo>
                  <a:pt x="2308" y="11019"/>
                </a:moveTo>
                <a:cubicBezTo>
                  <a:pt x="2185" y="11019"/>
                  <a:pt x="2081" y="11121"/>
                  <a:pt x="2081" y="11258"/>
                </a:cubicBezTo>
                <a:lnTo>
                  <a:pt x="2081" y="11718"/>
                </a:lnTo>
                <a:cubicBezTo>
                  <a:pt x="2081" y="11858"/>
                  <a:pt x="2185" y="11976"/>
                  <a:pt x="2308" y="11976"/>
                </a:cubicBezTo>
                <a:cubicBezTo>
                  <a:pt x="2430" y="11976"/>
                  <a:pt x="2520" y="11858"/>
                  <a:pt x="2520" y="11718"/>
                </a:cubicBezTo>
                <a:lnTo>
                  <a:pt x="2520" y="11258"/>
                </a:lnTo>
                <a:cubicBezTo>
                  <a:pt x="2520" y="11121"/>
                  <a:pt x="2430" y="11019"/>
                  <a:pt x="2308" y="11019"/>
                </a:cubicBezTo>
                <a:close/>
                <a:moveTo>
                  <a:pt x="8551" y="12178"/>
                </a:moveTo>
                <a:cubicBezTo>
                  <a:pt x="8427" y="12178"/>
                  <a:pt x="8324" y="12296"/>
                  <a:pt x="8324" y="12435"/>
                </a:cubicBezTo>
                <a:lnTo>
                  <a:pt x="8324" y="12895"/>
                </a:lnTo>
                <a:cubicBezTo>
                  <a:pt x="8324" y="13034"/>
                  <a:pt x="8427" y="13153"/>
                  <a:pt x="8551" y="13153"/>
                </a:cubicBezTo>
                <a:cubicBezTo>
                  <a:pt x="8673" y="13153"/>
                  <a:pt x="8763" y="13034"/>
                  <a:pt x="8763" y="12895"/>
                </a:cubicBezTo>
                <a:lnTo>
                  <a:pt x="8763" y="12435"/>
                </a:lnTo>
                <a:cubicBezTo>
                  <a:pt x="8763" y="12296"/>
                  <a:pt x="8673" y="12178"/>
                  <a:pt x="8551" y="12178"/>
                </a:cubicBezTo>
                <a:close/>
                <a:moveTo>
                  <a:pt x="2308" y="12399"/>
                </a:moveTo>
                <a:cubicBezTo>
                  <a:pt x="2185" y="12399"/>
                  <a:pt x="2081" y="12516"/>
                  <a:pt x="2081" y="12656"/>
                </a:cubicBezTo>
                <a:lnTo>
                  <a:pt x="2081" y="13116"/>
                </a:lnTo>
                <a:cubicBezTo>
                  <a:pt x="2081" y="13254"/>
                  <a:pt x="2185" y="13355"/>
                  <a:pt x="2308" y="13355"/>
                </a:cubicBezTo>
                <a:cubicBezTo>
                  <a:pt x="2430" y="13355"/>
                  <a:pt x="2520" y="13254"/>
                  <a:pt x="2520" y="13116"/>
                </a:cubicBezTo>
                <a:lnTo>
                  <a:pt x="2520" y="12656"/>
                </a:lnTo>
                <a:cubicBezTo>
                  <a:pt x="2520" y="12516"/>
                  <a:pt x="2430" y="12399"/>
                  <a:pt x="2308" y="12399"/>
                </a:cubicBezTo>
                <a:close/>
                <a:moveTo>
                  <a:pt x="16355" y="12399"/>
                </a:moveTo>
                <a:cubicBezTo>
                  <a:pt x="16233" y="12399"/>
                  <a:pt x="16127" y="12500"/>
                  <a:pt x="16127" y="12638"/>
                </a:cubicBezTo>
                <a:lnTo>
                  <a:pt x="16127" y="13116"/>
                </a:lnTo>
                <a:cubicBezTo>
                  <a:pt x="16127" y="13255"/>
                  <a:pt x="16233" y="13355"/>
                  <a:pt x="16355" y="13355"/>
                </a:cubicBezTo>
                <a:cubicBezTo>
                  <a:pt x="16478" y="13355"/>
                  <a:pt x="16566" y="13255"/>
                  <a:pt x="16566" y="13116"/>
                </a:cubicBezTo>
                <a:lnTo>
                  <a:pt x="16566" y="12638"/>
                </a:lnTo>
                <a:cubicBezTo>
                  <a:pt x="16566" y="12500"/>
                  <a:pt x="16478" y="12399"/>
                  <a:pt x="16355" y="12399"/>
                </a:cubicBezTo>
                <a:close/>
                <a:moveTo>
                  <a:pt x="8551" y="13576"/>
                </a:moveTo>
                <a:cubicBezTo>
                  <a:pt x="8427" y="13576"/>
                  <a:pt x="8324" y="13678"/>
                  <a:pt x="8324" y="13815"/>
                </a:cubicBezTo>
                <a:lnTo>
                  <a:pt x="8324" y="14293"/>
                </a:lnTo>
                <a:cubicBezTo>
                  <a:pt x="8324" y="14433"/>
                  <a:pt x="8427" y="14533"/>
                  <a:pt x="8551" y="14533"/>
                </a:cubicBezTo>
                <a:cubicBezTo>
                  <a:pt x="8673" y="14533"/>
                  <a:pt x="8763" y="14433"/>
                  <a:pt x="8763" y="14293"/>
                </a:cubicBezTo>
                <a:lnTo>
                  <a:pt x="8763" y="13815"/>
                </a:lnTo>
                <a:cubicBezTo>
                  <a:pt x="8763" y="13678"/>
                  <a:pt x="8673" y="13576"/>
                  <a:pt x="8551" y="13576"/>
                </a:cubicBezTo>
                <a:close/>
                <a:moveTo>
                  <a:pt x="2308" y="13778"/>
                </a:moveTo>
                <a:cubicBezTo>
                  <a:pt x="2185" y="13778"/>
                  <a:pt x="2081" y="13896"/>
                  <a:pt x="2081" y="14036"/>
                </a:cubicBezTo>
                <a:lnTo>
                  <a:pt x="2081" y="14496"/>
                </a:lnTo>
                <a:cubicBezTo>
                  <a:pt x="2081" y="14636"/>
                  <a:pt x="2185" y="14753"/>
                  <a:pt x="2308" y="14753"/>
                </a:cubicBezTo>
                <a:cubicBezTo>
                  <a:pt x="2430" y="14753"/>
                  <a:pt x="2520" y="14636"/>
                  <a:pt x="2520" y="14496"/>
                </a:cubicBezTo>
                <a:lnTo>
                  <a:pt x="2520" y="14036"/>
                </a:lnTo>
                <a:cubicBezTo>
                  <a:pt x="2520" y="13896"/>
                  <a:pt x="2430" y="13778"/>
                  <a:pt x="2308" y="13778"/>
                </a:cubicBezTo>
                <a:close/>
                <a:moveTo>
                  <a:pt x="16355" y="13778"/>
                </a:moveTo>
                <a:cubicBezTo>
                  <a:pt x="16233" y="13778"/>
                  <a:pt x="16127" y="13899"/>
                  <a:pt x="16127" y="14036"/>
                </a:cubicBezTo>
                <a:lnTo>
                  <a:pt x="16127" y="14496"/>
                </a:lnTo>
                <a:cubicBezTo>
                  <a:pt x="16127" y="14627"/>
                  <a:pt x="16229" y="14720"/>
                  <a:pt x="16338" y="14735"/>
                </a:cubicBezTo>
                <a:cubicBezTo>
                  <a:pt x="16229" y="14750"/>
                  <a:pt x="16127" y="14844"/>
                  <a:pt x="16127" y="14974"/>
                </a:cubicBezTo>
                <a:lnTo>
                  <a:pt x="16127" y="15213"/>
                </a:lnTo>
                <a:cubicBezTo>
                  <a:pt x="16127" y="15354"/>
                  <a:pt x="16233" y="15471"/>
                  <a:pt x="16355" y="15471"/>
                </a:cubicBezTo>
                <a:cubicBezTo>
                  <a:pt x="16478" y="15471"/>
                  <a:pt x="16566" y="15354"/>
                  <a:pt x="16566" y="15213"/>
                </a:cubicBezTo>
                <a:lnTo>
                  <a:pt x="16566" y="14974"/>
                </a:lnTo>
                <a:cubicBezTo>
                  <a:pt x="16566" y="14844"/>
                  <a:pt x="16482" y="14750"/>
                  <a:pt x="16371" y="14735"/>
                </a:cubicBezTo>
                <a:cubicBezTo>
                  <a:pt x="16482" y="14720"/>
                  <a:pt x="16566" y="14626"/>
                  <a:pt x="16566" y="14496"/>
                </a:cubicBezTo>
                <a:lnTo>
                  <a:pt x="16566" y="14036"/>
                </a:lnTo>
                <a:cubicBezTo>
                  <a:pt x="16566" y="13899"/>
                  <a:pt x="16478" y="13778"/>
                  <a:pt x="16355" y="13778"/>
                </a:cubicBezTo>
                <a:close/>
                <a:moveTo>
                  <a:pt x="8551" y="14956"/>
                </a:moveTo>
                <a:cubicBezTo>
                  <a:pt x="8427" y="14956"/>
                  <a:pt x="8324" y="15073"/>
                  <a:pt x="8324" y="15213"/>
                </a:cubicBezTo>
                <a:lnTo>
                  <a:pt x="8324" y="15673"/>
                </a:lnTo>
                <a:cubicBezTo>
                  <a:pt x="8324" y="15810"/>
                  <a:pt x="8427" y="15931"/>
                  <a:pt x="8551" y="15931"/>
                </a:cubicBezTo>
                <a:cubicBezTo>
                  <a:pt x="8673" y="15931"/>
                  <a:pt x="8763" y="15810"/>
                  <a:pt x="8763" y="15673"/>
                </a:cubicBezTo>
                <a:lnTo>
                  <a:pt x="8763" y="15213"/>
                </a:lnTo>
                <a:cubicBezTo>
                  <a:pt x="8763" y="15073"/>
                  <a:pt x="8673" y="14956"/>
                  <a:pt x="8551" y="14956"/>
                </a:cubicBezTo>
                <a:close/>
                <a:moveTo>
                  <a:pt x="2308" y="15305"/>
                </a:moveTo>
                <a:cubicBezTo>
                  <a:pt x="2185" y="15305"/>
                  <a:pt x="2081" y="15425"/>
                  <a:pt x="2081" y="15563"/>
                </a:cubicBezTo>
                <a:lnTo>
                  <a:pt x="2081" y="15802"/>
                </a:lnTo>
                <a:cubicBezTo>
                  <a:pt x="2081" y="15941"/>
                  <a:pt x="2185" y="16059"/>
                  <a:pt x="2308" y="16059"/>
                </a:cubicBezTo>
                <a:cubicBezTo>
                  <a:pt x="2430" y="16059"/>
                  <a:pt x="2520" y="15941"/>
                  <a:pt x="2520" y="15802"/>
                </a:cubicBezTo>
                <a:lnTo>
                  <a:pt x="2520" y="15563"/>
                </a:lnTo>
                <a:cubicBezTo>
                  <a:pt x="2520" y="15425"/>
                  <a:pt x="2430" y="15305"/>
                  <a:pt x="2308" y="15305"/>
                </a:cubicBezTo>
                <a:close/>
                <a:moveTo>
                  <a:pt x="8551" y="16483"/>
                </a:moveTo>
                <a:cubicBezTo>
                  <a:pt x="8427" y="16483"/>
                  <a:pt x="8324" y="16600"/>
                  <a:pt x="8324" y="16740"/>
                </a:cubicBezTo>
                <a:lnTo>
                  <a:pt x="8324" y="16979"/>
                </a:lnTo>
                <a:cubicBezTo>
                  <a:pt x="8324" y="17117"/>
                  <a:pt x="8427" y="17237"/>
                  <a:pt x="8551" y="17237"/>
                </a:cubicBezTo>
                <a:cubicBezTo>
                  <a:pt x="8673" y="17237"/>
                  <a:pt x="8763" y="17117"/>
                  <a:pt x="8763" y="16979"/>
                </a:cubicBezTo>
                <a:lnTo>
                  <a:pt x="8763" y="16740"/>
                </a:lnTo>
                <a:cubicBezTo>
                  <a:pt x="8763" y="16600"/>
                  <a:pt x="8673" y="16483"/>
                  <a:pt x="8551" y="16483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sp>
        <p:nvSpPr>
          <p:cNvPr id="14489" name="Shape 14489"/>
          <p:cNvSpPr/>
          <p:nvPr/>
        </p:nvSpPr>
        <p:spPr>
          <a:xfrm>
            <a:off x="4462378" y="3408467"/>
            <a:ext cx="325521" cy="3255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8" h="21600" extrusionOk="0">
                <a:moveTo>
                  <a:pt x="10788" y="0"/>
                </a:moveTo>
                <a:cubicBezTo>
                  <a:pt x="4835" y="0"/>
                  <a:pt x="2" y="4834"/>
                  <a:pt x="0" y="10789"/>
                </a:cubicBezTo>
                <a:cubicBezTo>
                  <a:pt x="2" y="16742"/>
                  <a:pt x="4840" y="21600"/>
                  <a:pt x="10788" y="21600"/>
                </a:cubicBezTo>
                <a:lnTo>
                  <a:pt x="10810" y="21600"/>
                </a:lnTo>
                <a:cubicBezTo>
                  <a:pt x="13694" y="21600"/>
                  <a:pt x="16397" y="20478"/>
                  <a:pt x="18435" y="18437"/>
                </a:cubicBezTo>
                <a:cubicBezTo>
                  <a:pt x="20473" y="16400"/>
                  <a:pt x="21600" y="13673"/>
                  <a:pt x="21598" y="10789"/>
                </a:cubicBezTo>
                <a:cubicBezTo>
                  <a:pt x="21600" y="7908"/>
                  <a:pt x="20475" y="5203"/>
                  <a:pt x="18435" y="3163"/>
                </a:cubicBezTo>
                <a:cubicBezTo>
                  <a:pt x="16394" y="1125"/>
                  <a:pt x="13672" y="0"/>
                  <a:pt x="10788" y="0"/>
                </a:cubicBezTo>
                <a:close/>
                <a:moveTo>
                  <a:pt x="10788" y="910"/>
                </a:moveTo>
                <a:cubicBezTo>
                  <a:pt x="13430" y="910"/>
                  <a:pt x="15917" y="1922"/>
                  <a:pt x="17785" y="3791"/>
                </a:cubicBezTo>
                <a:cubicBezTo>
                  <a:pt x="19655" y="5660"/>
                  <a:pt x="20688" y="8148"/>
                  <a:pt x="20688" y="10789"/>
                </a:cubicBezTo>
                <a:cubicBezTo>
                  <a:pt x="20690" y="13434"/>
                  <a:pt x="19675" y="15916"/>
                  <a:pt x="17807" y="17787"/>
                </a:cubicBezTo>
                <a:cubicBezTo>
                  <a:pt x="15939" y="19656"/>
                  <a:pt x="13436" y="20690"/>
                  <a:pt x="10788" y="20690"/>
                </a:cubicBezTo>
                <a:cubicBezTo>
                  <a:pt x="5334" y="20690"/>
                  <a:pt x="910" y="16244"/>
                  <a:pt x="910" y="10789"/>
                </a:cubicBezTo>
                <a:cubicBezTo>
                  <a:pt x="910" y="5331"/>
                  <a:pt x="5333" y="910"/>
                  <a:pt x="10788" y="910"/>
                </a:cubicBezTo>
                <a:close/>
                <a:moveTo>
                  <a:pt x="10810" y="2080"/>
                </a:moveTo>
                <a:cubicBezTo>
                  <a:pt x="5991" y="2080"/>
                  <a:pt x="2080" y="5996"/>
                  <a:pt x="2080" y="10811"/>
                </a:cubicBezTo>
                <a:cubicBezTo>
                  <a:pt x="2080" y="12132"/>
                  <a:pt x="2437" y="13378"/>
                  <a:pt x="2989" y="14537"/>
                </a:cubicBezTo>
                <a:cubicBezTo>
                  <a:pt x="2956" y="14576"/>
                  <a:pt x="2914" y="14606"/>
                  <a:pt x="2881" y="14646"/>
                </a:cubicBezTo>
                <a:cubicBezTo>
                  <a:pt x="2721" y="14836"/>
                  <a:pt x="2733" y="15113"/>
                  <a:pt x="2924" y="15274"/>
                </a:cubicBezTo>
                <a:cubicBezTo>
                  <a:pt x="3009" y="15344"/>
                  <a:pt x="3124" y="15382"/>
                  <a:pt x="3228" y="15382"/>
                </a:cubicBezTo>
                <a:cubicBezTo>
                  <a:pt x="3322" y="15382"/>
                  <a:pt x="3409" y="15332"/>
                  <a:pt x="3488" y="15274"/>
                </a:cubicBezTo>
                <a:cubicBezTo>
                  <a:pt x="3847" y="15863"/>
                  <a:pt x="4136" y="16485"/>
                  <a:pt x="4636" y="16985"/>
                </a:cubicBezTo>
                <a:cubicBezTo>
                  <a:pt x="6286" y="18634"/>
                  <a:pt x="8474" y="19542"/>
                  <a:pt x="10810" y="19542"/>
                </a:cubicBezTo>
                <a:cubicBezTo>
                  <a:pt x="13141" y="19542"/>
                  <a:pt x="15333" y="18636"/>
                  <a:pt x="16983" y="16985"/>
                </a:cubicBezTo>
                <a:cubicBezTo>
                  <a:pt x="18632" y="15333"/>
                  <a:pt x="19561" y="13145"/>
                  <a:pt x="19561" y="10811"/>
                </a:cubicBezTo>
                <a:cubicBezTo>
                  <a:pt x="19561" y="8479"/>
                  <a:pt x="18634" y="6286"/>
                  <a:pt x="16983" y="4636"/>
                </a:cubicBezTo>
                <a:cubicBezTo>
                  <a:pt x="15333" y="2986"/>
                  <a:pt x="13143" y="2080"/>
                  <a:pt x="10810" y="2080"/>
                </a:cubicBezTo>
                <a:close/>
                <a:moveTo>
                  <a:pt x="10810" y="2990"/>
                </a:moveTo>
                <a:cubicBezTo>
                  <a:pt x="12900" y="2990"/>
                  <a:pt x="14874" y="3807"/>
                  <a:pt x="16355" y="5286"/>
                </a:cubicBezTo>
                <a:cubicBezTo>
                  <a:pt x="17833" y="6765"/>
                  <a:pt x="18652" y="8720"/>
                  <a:pt x="18652" y="10811"/>
                </a:cubicBezTo>
                <a:cubicBezTo>
                  <a:pt x="18652" y="12045"/>
                  <a:pt x="18298" y="13205"/>
                  <a:pt x="17763" y="14277"/>
                </a:cubicBezTo>
                <a:cubicBezTo>
                  <a:pt x="16063" y="12465"/>
                  <a:pt x="13779" y="11380"/>
                  <a:pt x="11308" y="11179"/>
                </a:cubicBezTo>
                <a:lnTo>
                  <a:pt x="11308" y="7388"/>
                </a:lnTo>
                <a:cubicBezTo>
                  <a:pt x="11308" y="7139"/>
                  <a:pt x="11102" y="6933"/>
                  <a:pt x="10853" y="6933"/>
                </a:cubicBezTo>
                <a:cubicBezTo>
                  <a:pt x="10604" y="6933"/>
                  <a:pt x="10398" y="7139"/>
                  <a:pt x="10398" y="7388"/>
                </a:cubicBezTo>
                <a:lnTo>
                  <a:pt x="10398" y="11114"/>
                </a:lnTo>
                <a:cubicBezTo>
                  <a:pt x="7850" y="11142"/>
                  <a:pt x="5464" y="12161"/>
                  <a:pt x="3639" y="13909"/>
                </a:cubicBezTo>
                <a:cubicBezTo>
                  <a:pt x="3224" y="12943"/>
                  <a:pt x="2989" y="11895"/>
                  <a:pt x="2989" y="10811"/>
                </a:cubicBezTo>
                <a:cubicBezTo>
                  <a:pt x="2988" y="6494"/>
                  <a:pt x="6489" y="2994"/>
                  <a:pt x="10810" y="2990"/>
                </a:cubicBezTo>
                <a:close/>
                <a:moveTo>
                  <a:pt x="10636" y="4160"/>
                </a:moveTo>
                <a:cubicBezTo>
                  <a:pt x="10510" y="4160"/>
                  <a:pt x="10398" y="4253"/>
                  <a:pt x="10398" y="4376"/>
                </a:cubicBezTo>
                <a:lnTo>
                  <a:pt x="10398" y="5416"/>
                </a:lnTo>
                <a:cubicBezTo>
                  <a:pt x="10398" y="5542"/>
                  <a:pt x="10510" y="5655"/>
                  <a:pt x="10636" y="5655"/>
                </a:cubicBezTo>
                <a:cubicBezTo>
                  <a:pt x="10762" y="5655"/>
                  <a:pt x="10853" y="5542"/>
                  <a:pt x="10853" y="5416"/>
                </a:cubicBezTo>
                <a:lnTo>
                  <a:pt x="10853" y="4376"/>
                </a:lnTo>
                <a:cubicBezTo>
                  <a:pt x="10853" y="4253"/>
                  <a:pt x="10759" y="4160"/>
                  <a:pt x="10636" y="4160"/>
                </a:cubicBezTo>
                <a:close/>
                <a:moveTo>
                  <a:pt x="9185" y="4853"/>
                </a:moveTo>
                <a:cubicBezTo>
                  <a:pt x="9064" y="4883"/>
                  <a:pt x="8980" y="5013"/>
                  <a:pt x="9012" y="5135"/>
                </a:cubicBezTo>
                <a:lnTo>
                  <a:pt x="9293" y="6131"/>
                </a:lnTo>
                <a:cubicBezTo>
                  <a:pt x="9319" y="6232"/>
                  <a:pt x="9411" y="6305"/>
                  <a:pt x="9510" y="6305"/>
                </a:cubicBezTo>
                <a:cubicBezTo>
                  <a:pt x="9530" y="6305"/>
                  <a:pt x="9533" y="6309"/>
                  <a:pt x="9553" y="6305"/>
                </a:cubicBezTo>
                <a:cubicBezTo>
                  <a:pt x="9675" y="6271"/>
                  <a:pt x="9757" y="6144"/>
                  <a:pt x="9727" y="6023"/>
                </a:cubicBezTo>
                <a:lnTo>
                  <a:pt x="9445" y="5026"/>
                </a:lnTo>
                <a:cubicBezTo>
                  <a:pt x="9412" y="4907"/>
                  <a:pt x="9306" y="4824"/>
                  <a:pt x="9185" y="4853"/>
                </a:cubicBezTo>
                <a:close/>
                <a:moveTo>
                  <a:pt x="12348" y="4853"/>
                </a:moveTo>
                <a:cubicBezTo>
                  <a:pt x="12226" y="4820"/>
                  <a:pt x="12097" y="4907"/>
                  <a:pt x="12066" y="5026"/>
                </a:cubicBezTo>
                <a:lnTo>
                  <a:pt x="11784" y="6023"/>
                </a:lnTo>
                <a:cubicBezTo>
                  <a:pt x="11751" y="6141"/>
                  <a:pt x="11839" y="6251"/>
                  <a:pt x="11958" y="6283"/>
                </a:cubicBezTo>
                <a:cubicBezTo>
                  <a:pt x="11978" y="6289"/>
                  <a:pt x="11981" y="6305"/>
                  <a:pt x="12001" y="6305"/>
                </a:cubicBezTo>
                <a:cubicBezTo>
                  <a:pt x="12101" y="6305"/>
                  <a:pt x="12213" y="6233"/>
                  <a:pt x="12239" y="6131"/>
                </a:cubicBezTo>
                <a:lnTo>
                  <a:pt x="12499" y="5135"/>
                </a:lnTo>
                <a:cubicBezTo>
                  <a:pt x="12532" y="5015"/>
                  <a:pt x="12469" y="4884"/>
                  <a:pt x="12348" y="4853"/>
                </a:cubicBezTo>
                <a:close/>
                <a:moveTo>
                  <a:pt x="7734" y="5568"/>
                </a:moveTo>
                <a:cubicBezTo>
                  <a:pt x="7626" y="5629"/>
                  <a:pt x="7583" y="5785"/>
                  <a:pt x="7647" y="5893"/>
                </a:cubicBezTo>
                <a:lnTo>
                  <a:pt x="8167" y="6781"/>
                </a:lnTo>
                <a:cubicBezTo>
                  <a:pt x="8209" y="6852"/>
                  <a:pt x="8285" y="6889"/>
                  <a:pt x="8362" y="6889"/>
                </a:cubicBezTo>
                <a:cubicBezTo>
                  <a:pt x="8399" y="6889"/>
                  <a:pt x="8435" y="6887"/>
                  <a:pt x="8470" y="6868"/>
                </a:cubicBezTo>
                <a:cubicBezTo>
                  <a:pt x="8578" y="6806"/>
                  <a:pt x="8619" y="6652"/>
                  <a:pt x="8557" y="6543"/>
                </a:cubicBezTo>
                <a:lnTo>
                  <a:pt x="8037" y="5655"/>
                </a:lnTo>
                <a:cubicBezTo>
                  <a:pt x="7975" y="5546"/>
                  <a:pt x="7842" y="5504"/>
                  <a:pt x="7734" y="5568"/>
                </a:cubicBezTo>
                <a:close/>
                <a:moveTo>
                  <a:pt x="14016" y="5568"/>
                </a:moveTo>
                <a:cubicBezTo>
                  <a:pt x="13908" y="5506"/>
                  <a:pt x="13776" y="5550"/>
                  <a:pt x="13712" y="5655"/>
                </a:cubicBezTo>
                <a:lnTo>
                  <a:pt x="13193" y="6543"/>
                </a:lnTo>
                <a:cubicBezTo>
                  <a:pt x="13131" y="6651"/>
                  <a:pt x="13172" y="6806"/>
                  <a:pt x="13279" y="6868"/>
                </a:cubicBezTo>
                <a:cubicBezTo>
                  <a:pt x="13316" y="6887"/>
                  <a:pt x="13347" y="6889"/>
                  <a:pt x="13387" y="6889"/>
                </a:cubicBezTo>
                <a:cubicBezTo>
                  <a:pt x="13465" y="6889"/>
                  <a:pt x="13540" y="6852"/>
                  <a:pt x="13582" y="6781"/>
                </a:cubicBezTo>
                <a:lnTo>
                  <a:pt x="14102" y="5893"/>
                </a:lnTo>
                <a:cubicBezTo>
                  <a:pt x="14164" y="5784"/>
                  <a:pt x="14124" y="5630"/>
                  <a:pt x="14016" y="5568"/>
                </a:cubicBezTo>
                <a:close/>
                <a:moveTo>
                  <a:pt x="6304" y="6305"/>
                </a:moveTo>
                <a:cubicBezTo>
                  <a:pt x="6215" y="6392"/>
                  <a:pt x="6215" y="6540"/>
                  <a:pt x="6304" y="6629"/>
                </a:cubicBezTo>
                <a:lnTo>
                  <a:pt x="7040" y="7344"/>
                </a:lnTo>
                <a:cubicBezTo>
                  <a:pt x="7084" y="7390"/>
                  <a:pt x="7132" y="7431"/>
                  <a:pt x="7192" y="7431"/>
                </a:cubicBezTo>
                <a:cubicBezTo>
                  <a:pt x="7249" y="7431"/>
                  <a:pt x="7300" y="7390"/>
                  <a:pt x="7344" y="7344"/>
                </a:cubicBezTo>
                <a:cubicBezTo>
                  <a:pt x="7432" y="7256"/>
                  <a:pt x="7432" y="7127"/>
                  <a:pt x="7344" y="7041"/>
                </a:cubicBezTo>
                <a:lnTo>
                  <a:pt x="6629" y="6305"/>
                </a:lnTo>
                <a:cubicBezTo>
                  <a:pt x="6540" y="6215"/>
                  <a:pt x="6391" y="6215"/>
                  <a:pt x="6304" y="6305"/>
                </a:cubicBezTo>
                <a:close/>
                <a:moveTo>
                  <a:pt x="15359" y="6305"/>
                </a:moveTo>
                <a:lnTo>
                  <a:pt x="14622" y="7041"/>
                </a:lnTo>
                <a:cubicBezTo>
                  <a:pt x="14534" y="7129"/>
                  <a:pt x="14534" y="7257"/>
                  <a:pt x="14622" y="7344"/>
                </a:cubicBezTo>
                <a:cubicBezTo>
                  <a:pt x="14667" y="7388"/>
                  <a:pt x="14715" y="7431"/>
                  <a:pt x="14774" y="7431"/>
                </a:cubicBezTo>
                <a:cubicBezTo>
                  <a:pt x="14832" y="7431"/>
                  <a:pt x="14903" y="7388"/>
                  <a:pt x="14947" y="7344"/>
                </a:cubicBezTo>
                <a:lnTo>
                  <a:pt x="15662" y="6629"/>
                </a:lnTo>
                <a:cubicBezTo>
                  <a:pt x="15750" y="6540"/>
                  <a:pt x="15750" y="6393"/>
                  <a:pt x="15662" y="6305"/>
                </a:cubicBezTo>
                <a:cubicBezTo>
                  <a:pt x="15574" y="6216"/>
                  <a:pt x="15446" y="6216"/>
                  <a:pt x="15359" y="6305"/>
                </a:cubicBezTo>
                <a:close/>
                <a:moveTo>
                  <a:pt x="5199" y="7648"/>
                </a:moveTo>
                <a:cubicBezTo>
                  <a:pt x="5091" y="7585"/>
                  <a:pt x="4935" y="7627"/>
                  <a:pt x="4874" y="7734"/>
                </a:cubicBezTo>
                <a:cubicBezTo>
                  <a:pt x="4812" y="7843"/>
                  <a:pt x="4853" y="7976"/>
                  <a:pt x="4961" y="8038"/>
                </a:cubicBezTo>
                <a:lnTo>
                  <a:pt x="5849" y="8558"/>
                </a:lnTo>
                <a:cubicBezTo>
                  <a:pt x="5884" y="8577"/>
                  <a:pt x="5942" y="8601"/>
                  <a:pt x="5979" y="8601"/>
                </a:cubicBezTo>
                <a:cubicBezTo>
                  <a:pt x="6056" y="8601"/>
                  <a:pt x="6132" y="8543"/>
                  <a:pt x="6174" y="8471"/>
                </a:cubicBezTo>
                <a:cubicBezTo>
                  <a:pt x="6235" y="8361"/>
                  <a:pt x="6195" y="8229"/>
                  <a:pt x="6087" y="8168"/>
                </a:cubicBezTo>
                <a:lnTo>
                  <a:pt x="5199" y="7648"/>
                </a:lnTo>
                <a:close/>
                <a:moveTo>
                  <a:pt x="16269" y="7648"/>
                </a:moveTo>
                <a:lnTo>
                  <a:pt x="15359" y="8168"/>
                </a:lnTo>
                <a:cubicBezTo>
                  <a:pt x="15251" y="8229"/>
                  <a:pt x="15209" y="8384"/>
                  <a:pt x="15272" y="8493"/>
                </a:cubicBezTo>
                <a:cubicBezTo>
                  <a:pt x="15312" y="8564"/>
                  <a:pt x="15389" y="8601"/>
                  <a:pt x="15467" y="8601"/>
                </a:cubicBezTo>
                <a:cubicBezTo>
                  <a:pt x="15507" y="8601"/>
                  <a:pt x="15562" y="8578"/>
                  <a:pt x="15597" y="8558"/>
                </a:cubicBezTo>
                <a:lnTo>
                  <a:pt x="16485" y="8038"/>
                </a:lnTo>
                <a:cubicBezTo>
                  <a:pt x="16594" y="7975"/>
                  <a:pt x="16633" y="7843"/>
                  <a:pt x="16572" y="7734"/>
                </a:cubicBezTo>
                <a:cubicBezTo>
                  <a:pt x="16510" y="7627"/>
                  <a:pt x="16376" y="7585"/>
                  <a:pt x="16269" y="7648"/>
                </a:cubicBezTo>
                <a:close/>
                <a:moveTo>
                  <a:pt x="4441" y="9013"/>
                </a:moveTo>
                <a:cubicBezTo>
                  <a:pt x="4322" y="8984"/>
                  <a:pt x="4192" y="9065"/>
                  <a:pt x="4159" y="9186"/>
                </a:cubicBezTo>
                <a:cubicBezTo>
                  <a:pt x="4128" y="9305"/>
                  <a:pt x="4211" y="9413"/>
                  <a:pt x="4333" y="9446"/>
                </a:cubicBezTo>
                <a:lnTo>
                  <a:pt x="5329" y="9728"/>
                </a:lnTo>
                <a:cubicBezTo>
                  <a:pt x="5349" y="9735"/>
                  <a:pt x="5353" y="9728"/>
                  <a:pt x="5372" y="9728"/>
                </a:cubicBezTo>
                <a:cubicBezTo>
                  <a:pt x="5471" y="9728"/>
                  <a:pt x="5585" y="9656"/>
                  <a:pt x="5611" y="9554"/>
                </a:cubicBezTo>
                <a:cubicBezTo>
                  <a:pt x="5644" y="9432"/>
                  <a:pt x="5556" y="9328"/>
                  <a:pt x="5437" y="9294"/>
                </a:cubicBezTo>
                <a:lnTo>
                  <a:pt x="4441" y="9013"/>
                </a:lnTo>
                <a:close/>
                <a:moveTo>
                  <a:pt x="17113" y="9013"/>
                </a:moveTo>
                <a:lnTo>
                  <a:pt x="16117" y="9294"/>
                </a:lnTo>
                <a:cubicBezTo>
                  <a:pt x="15995" y="9328"/>
                  <a:pt x="15913" y="9434"/>
                  <a:pt x="15944" y="9554"/>
                </a:cubicBezTo>
                <a:cubicBezTo>
                  <a:pt x="15970" y="9655"/>
                  <a:pt x="16061" y="9728"/>
                  <a:pt x="16160" y="9728"/>
                </a:cubicBezTo>
                <a:cubicBezTo>
                  <a:pt x="16180" y="9728"/>
                  <a:pt x="16208" y="9733"/>
                  <a:pt x="16225" y="9728"/>
                </a:cubicBezTo>
                <a:lnTo>
                  <a:pt x="17222" y="9446"/>
                </a:lnTo>
                <a:cubicBezTo>
                  <a:pt x="17344" y="9413"/>
                  <a:pt x="17426" y="9307"/>
                  <a:pt x="17395" y="9186"/>
                </a:cubicBezTo>
                <a:cubicBezTo>
                  <a:pt x="17362" y="9067"/>
                  <a:pt x="17237" y="8984"/>
                  <a:pt x="17113" y="9013"/>
                </a:cubicBezTo>
                <a:close/>
                <a:moveTo>
                  <a:pt x="4376" y="11092"/>
                </a:moveTo>
                <a:cubicBezTo>
                  <a:pt x="4250" y="11092"/>
                  <a:pt x="4159" y="11204"/>
                  <a:pt x="4159" y="11331"/>
                </a:cubicBezTo>
                <a:cubicBezTo>
                  <a:pt x="4159" y="11453"/>
                  <a:pt x="4250" y="11547"/>
                  <a:pt x="4376" y="11547"/>
                </a:cubicBezTo>
                <a:lnTo>
                  <a:pt x="5416" y="11547"/>
                </a:lnTo>
                <a:cubicBezTo>
                  <a:pt x="5540" y="11547"/>
                  <a:pt x="5654" y="11453"/>
                  <a:pt x="5654" y="11331"/>
                </a:cubicBezTo>
                <a:cubicBezTo>
                  <a:pt x="5654" y="11204"/>
                  <a:pt x="5542" y="11092"/>
                  <a:pt x="5416" y="11092"/>
                </a:cubicBezTo>
                <a:lnTo>
                  <a:pt x="4376" y="11092"/>
                </a:lnTo>
                <a:close/>
                <a:moveTo>
                  <a:pt x="16160" y="11092"/>
                </a:moveTo>
                <a:cubicBezTo>
                  <a:pt x="16035" y="11093"/>
                  <a:pt x="15944" y="11184"/>
                  <a:pt x="15944" y="11309"/>
                </a:cubicBezTo>
                <a:cubicBezTo>
                  <a:pt x="15944" y="11434"/>
                  <a:pt x="16035" y="11547"/>
                  <a:pt x="16160" y="11547"/>
                </a:cubicBezTo>
                <a:cubicBezTo>
                  <a:pt x="16160" y="11547"/>
                  <a:pt x="17200" y="11547"/>
                  <a:pt x="17200" y="11547"/>
                </a:cubicBezTo>
                <a:cubicBezTo>
                  <a:pt x="17325" y="11547"/>
                  <a:pt x="17438" y="11434"/>
                  <a:pt x="17438" y="11309"/>
                </a:cubicBezTo>
                <a:cubicBezTo>
                  <a:pt x="17438" y="11185"/>
                  <a:pt x="17325" y="11092"/>
                  <a:pt x="17200" y="11092"/>
                </a:cubicBezTo>
                <a:lnTo>
                  <a:pt x="16160" y="11092"/>
                </a:lnTo>
                <a:close/>
                <a:moveTo>
                  <a:pt x="10398" y="12024"/>
                </a:moveTo>
                <a:lnTo>
                  <a:pt x="10398" y="13216"/>
                </a:lnTo>
                <a:cubicBezTo>
                  <a:pt x="9631" y="13289"/>
                  <a:pt x="9012" y="13903"/>
                  <a:pt x="9012" y="14689"/>
                </a:cubicBezTo>
                <a:cubicBezTo>
                  <a:pt x="9012" y="15472"/>
                  <a:pt x="9635" y="16064"/>
                  <a:pt x="10398" y="16140"/>
                </a:cubicBezTo>
                <a:lnTo>
                  <a:pt x="10398" y="17744"/>
                </a:lnTo>
                <a:cubicBezTo>
                  <a:pt x="10398" y="17993"/>
                  <a:pt x="10604" y="18199"/>
                  <a:pt x="10853" y="18199"/>
                </a:cubicBezTo>
                <a:cubicBezTo>
                  <a:pt x="11102" y="18199"/>
                  <a:pt x="11308" y="17993"/>
                  <a:pt x="11308" y="17744"/>
                </a:cubicBezTo>
                <a:lnTo>
                  <a:pt x="11308" y="15880"/>
                </a:lnTo>
                <a:cubicBezTo>
                  <a:pt x="11720" y="15610"/>
                  <a:pt x="12044" y="15218"/>
                  <a:pt x="12044" y="14689"/>
                </a:cubicBezTo>
                <a:cubicBezTo>
                  <a:pt x="12044" y="14162"/>
                  <a:pt x="11717" y="13768"/>
                  <a:pt x="11308" y="13497"/>
                </a:cubicBezTo>
                <a:lnTo>
                  <a:pt x="11308" y="12089"/>
                </a:lnTo>
                <a:cubicBezTo>
                  <a:pt x="13586" y="12292"/>
                  <a:pt x="15701" y="13322"/>
                  <a:pt x="17243" y="15036"/>
                </a:cubicBezTo>
                <a:cubicBezTo>
                  <a:pt x="16951" y="15480"/>
                  <a:pt x="16740" y="15972"/>
                  <a:pt x="16355" y="16357"/>
                </a:cubicBezTo>
                <a:cubicBezTo>
                  <a:pt x="14876" y="17838"/>
                  <a:pt x="12900" y="18654"/>
                  <a:pt x="10810" y="18654"/>
                </a:cubicBezTo>
                <a:cubicBezTo>
                  <a:pt x="8716" y="18654"/>
                  <a:pt x="6764" y="17838"/>
                  <a:pt x="5286" y="16357"/>
                </a:cubicBezTo>
                <a:cubicBezTo>
                  <a:pt x="4794" y="15866"/>
                  <a:pt x="4498" y="15253"/>
                  <a:pt x="4159" y="14667"/>
                </a:cubicBezTo>
                <a:cubicBezTo>
                  <a:pt x="5828" y="13014"/>
                  <a:pt x="8029" y="12053"/>
                  <a:pt x="10398" y="12024"/>
                </a:cubicBezTo>
                <a:close/>
                <a:moveTo>
                  <a:pt x="10528" y="14082"/>
                </a:moveTo>
                <a:cubicBezTo>
                  <a:pt x="10865" y="14082"/>
                  <a:pt x="11135" y="14352"/>
                  <a:pt x="11135" y="14689"/>
                </a:cubicBezTo>
                <a:cubicBezTo>
                  <a:pt x="11135" y="15026"/>
                  <a:pt x="10865" y="15295"/>
                  <a:pt x="10528" y="15295"/>
                </a:cubicBezTo>
                <a:cubicBezTo>
                  <a:pt x="10191" y="15295"/>
                  <a:pt x="9921" y="15026"/>
                  <a:pt x="9921" y="14689"/>
                </a:cubicBezTo>
                <a:cubicBezTo>
                  <a:pt x="9921" y="14352"/>
                  <a:pt x="10191" y="14082"/>
                  <a:pt x="10528" y="14082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sp>
        <p:nvSpPr>
          <p:cNvPr id="14490" name="Shape 14490"/>
          <p:cNvSpPr/>
          <p:nvPr/>
        </p:nvSpPr>
        <p:spPr>
          <a:xfrm>
            <a:off x="4462379" y="2810173"/>
            <a:ext cx="325520" cy="3255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875" y="17549"/>
                </a:moveTo>
                <a:cubicBezTo>
                  <a:pt x="15513" y="17549"/>
                  <a:pt x="14343" y="15611"/>
                  <a:pt x="13809" y="12824"/>
                </a:cubicBezTo>
                <a:lnTo>
                  <a:pt x="15524" y="12824"/>
                </a:lnTo>
                <a:cubicBezTo>
                  <a:pt x="17039" y="12824"/>
                  <a:pt x="18225" y="11344"/>
                  <a:pt x="18225" y="9449"/>
                </a:cubicBezTo>
                <a:cubicBezTo>
                  <a:pt x="18225" y="7557"/>
                  <a:pt x="17039" y="6074"/>
                  <a:pt x="15524" y="6074"/>
                </a:cubicBezTo>
                <a:lnTo>
                  <a:pt x="13809" y="6074"/>
                </a:lnTo>
                <a:cubicBezTo>
                  <a:pt x="14343" y="3289"/>
                  <a:pt x="15513" y="1351"/>
                  <a:pt x="16875" y="1351"/>
                </a:cubicBezTo>
                <a:cubicBezTo>
                  <a:pt x="18739" y="1351"/>
                  <a:pt x="20249" y="4977"/>
                  <a:pt x="20249" y="9449"/>
                </a:cubicBezTo>
                <a:cubicBezTo>
                  <a:pt x="20249" y="13922"/>
                  <a:pt x="18739" y="17549"/>
                  <a:pt x="16875" y="17549"/>
                </a:cubicBezTo>
                <a:cubicBezTo>
                  <a:pt x="16875" y="17549"/>
                  <a:pt x="16875" y="17549"/>
                  <a:pt x="16875" y="17549"/>
                </a:cubicBezTo>
                <a:close/>
                <a:moveTo>
                  <a:pt x="8928" y="11482"/>
                </a:moveTo>
                <a:lnTo>
                  <a:pt x="8773" y="11482"/>
                </a:lnTo>
                <a:lnTo>
                  <a:pt x="8773" y="11475"/>
                </a:lnTo>
                <a:cubicBezTo>
                  <a:pt x="8029" y="11475"/>
                  <a:pt x="7425" y="10569"/>
                  <a:pt x="7425" y="9449"/>
                </a:cubicBezTo>
                <a:cubicBezTo>
                  <a:pt x="7425" y="8331"/>
                  <a:pt x="8029" y="7427"/>
                  <a:pt x="8773" y="7427"/>
                </a:cubicBezTo>
                <a:lnTo>
                  <a:pt x="8928" y="7427"/>
                </a:lnTo>
                <a:cubicBezTo>
                  <a:pt x="10200" y="7427"/>
                  <a:pt x="11393" y="6925"/>
                  <a:pt x="12441" y="6064"/>
                </a:cubicBezTo>
                <a:cubicBezTo>
                  <a:pt x="12247" y="7150"/>
                  <a:pt x="12148" y="8299"/>
                  <a:pt x="12148" y="9449"/>
                </a:cubicBezTo>
                <a:cubicBezTo>
                  <a:pt x="12148" y="10603"/>
                  <a:pt x="12247" y="11760"/>
                  <a:pt x="12441" y="12847"/>
                </a:cubicBezTo>
                <a:cubicBezTo>
                  <a:pt x="11393" y="11984"/>
                  <a:pt x="10200" y="11482"/>
                  <a:pt x="8928" y="11482"/>
                </a:cubicBezTo>
                <a:cubicBezTo>
                  <a:pt x="8928" y="11482"/>
                  <a:pt x="8928" y="11482"/>
                  <a:pt x="8928" y="11482"/>
                </a:cubicBezTo>
                <a:close/>
                <a:moveTo>
                  <a:pt x="8098" y="20249"/>
                </a:moveTo>
                <a:lnTo>
                  <a:pt x="5395" y="20249"/>
                </a:lnTo>
                <a:lnTo>
                  <a:pt x="5395" y="14176"/>
                </a:lnTo>
                <a:cubicBezTo>
                  <a:pt x="5395" y="13685"/>
                  <a:pt x="5264" y="13222"/>
                  <a:pt x="5033" y="12824"/>
                </a:cubicBezTo>
                <a:lnTo>
                  <a:pt x="5504" y="12824"/>
                </a:lnTo>
                <a:lnTo>
                  <a:pt x="5504" y="12834"/>
                </a:lnTo>
                <a:lnTo>
                  <a:pt x="7534" y="12834"/>
                </a:lnTo>
                <a:cubicBezTo>
                  <a:pt x="7462" y="13041"/>
                  <a:pt x="7422" y="13265"/>
                  <a:pt x="7422" y="13499"/>
                </a:cubicBezTo>
                <a:lnTo>
                  <a:pt x="7422" y="18224"/>
                </a:lnTo>
                <a:cubicBezTo>
                  <a:pt x="7422" y="18875"/>
                  <a:pt x="7784" y="19306"/>
                  <a:pt x="8002" y="19563"/>
                </a:cubicBezTo>
                <a:cubicBezTo>
                  <a:pt x="8031" y="19600"/>
                  <a:pt x="8064" y="19636"/>
                  <a:pt x="8098" y="19676"/>
                </a:cubicBezTo>
                <a:cubicBezTo>
                  <a:pt x="8098" y="19676"/>
                  <a:pt x="8098" y="20249"/>
                  <a:pt x="8098" y="20249"/>
                </a:cubicBezTo>
                <a:close/>
                <a:moveTo>
                  <a:pt x="1351" y="9449"/>
                </a:moveTo>
                <a:cubicBezTo>
                  <a:pt x="1351" y="8331"/>
                  <a:pt x="1954" y="7427"/>
                  <a:pt x="2699" y="7427"/>
                </a:cubicBezTo>
                <a:lnTo>
                  <a:pt x="7435" y="7427"/>
                </a:lnTo>
                <a:cubicBezTo>
                  <a:pt x="7017" y="7916"/>
                  <a:pt x="6749" y="8631"/>
                  <a:pt x="6749" y="9449"/>
                </a:cubicBezTo>
                <a:cubicBezTo>
                  <a:pt x="6749" y="10269"/>
                  <a:pt x="7017" y="10985"/>
                  <a:pt x="7435" y="11475"/>
                </a:cubicBezTo>
                <a:lnTo>
                  <a:pt x="2699" y="11475"/>
                </a:lnTo>
                <a:cubicBezTo>
                  <a:pt x="1954" y="11475"/>
                  <a:pt x="1351" y="10569"/>
                  <a:pt x="1351" y="9449"/>
                </a:cubicBezTo>
                <a:cubicBezTo>
                  <a:pt x="1351" y="9449"/>
                  <a:pt x="1351" y="9449"/>
                  <a:pt x="1351" y="9449"/>
                </a:cubicBezTo>
                <a:close/>
                <a:moveTo>
                  <a:pt x="13499" y="9449"/>
                </a:moveTo>
                <a:cubicBezTo>
                  <a:pt x="13499" y="8750"/>
                  <a:pt x="13539" y="8075"/>
                  <a:pt x="13611" y="7427"/>
                </a:cubicBezTo>
                <a:lnTo>
                  <a:pt x="15524" y="7427"/>
                </a:lnTo>
                <a:cubicBezTo>
                  <a:pt x="16268" y="7427"/>
                  <a:pt x="16875" y="8331"/>
                  <a:pt x="16875" y="9449"/>
                </a:cubicBezTo>
                <a:cubicBezTo>
                  <a:pt x="16875" y="10569"/>
                  <a:pt x="16268" y="11475"/>
                  <a:pt x="15524" y="11475"/>
                </a:cubicBezTo>
                <a:lnTo>
                  <a:pt x="13611" y="11475"/>
                </a:lnTo>
                <a:cubicBezTo>
                  <a:pt x="13539" y="10825"/>
                  <a:pt x="13499" y="10151"/>
                  <a:pt x="13499" y="9449"/>
                </a:cubicBezTo>
                <a:cubicBezTo>
                  <a:pt x="13499" y="9449"/>
                  <a:pt x="13499" y="9449"/>
                  <a:pt x="13499" y="9449"/>
                </a:cubicBezTo>
                <a:close/>
                <a:moveTo>
                  <a:pt x="16875" y="0"/>
                </a:moveTo>
                <a:cubicBezTo>
                  <a:pt x="15490" y="0"/>
                  <a:pt x="14399" y="953"/>
                  <a:pt x="13618" y="2420"/>
                </a:cubicBezTo>
                <a:lnTo>
                  <a:pt x="13604" y="2413"/>
                </a:lnTo>
                <a:cubicBezTo>
                  <a:pt x="12468" y="4634"/>
                  <a:pt x="10777" y="6074"/>
                  <a:pt x="8928" y="6074"/>
                </a:cubicBezTo>
                <a:lnTo>
                  <a:pt x="2699" y="6074"/>
                </a:lnTo>
                <a:cubicBezTo>
                  <a:pt x="1186" y="6074"/>
                  <a:pt x="0" y="7557"/>
                  <a:pt x="0" y="9449"/>
                </a:cubicBezTo>
                <a:cubicBezTo>
                  <a:pt x="0" y="11344"/>
                  <a:pt x="1186" y="12824"/>
                  <a:pt x="2699" y="12824"/>
                </a:cubicBezTo>
                <a:cubicBezTo>
                  <a:pt x="3444" y="12827"/>
                  <a:pt x="4047" y="13431"/>
                  <a:pt x="4047" y="14176"/>
                </a:cubicBezTo>
                <a:lnTo>
                  <a:pt x="4047" y="20249"/>
                </a:lnTo>
                <a:cubicBezTo>
                  <a:pt x="4047" y="20994"/>
                  <a:pt x="4650" y="21600"/>
                  <a:pt x="5395" y="21600"/>
                </a:cubicBezTo>
                <a:lnTo>
                  <a:pt x="8098" y="21600"/>
                </a:lnTo>
                <a:cubicBezTo>
                  <a:pt x="8843" y="21600"/>
                  <a:pt x="9446" y="20994"/>
                  <a:pt x="9446" y="20249"/>
                </a:cubicBezTo>
                <a:lnTo>
                  <a:pt x="9446" y="19572"/>
                </a:lnTo>
                <a:cubicBezTo>
                  <a:pt x="9446" y="18898"/>
                  <a:pt x="8770" y="18597"/>
                  <a:pt x="8770" y="18224"/>
                </a:cubicBezTo>
                <a:lnTo>
                  <a:pt x="8770" y="13499"/>
                </a:lnTo>
                <a:cubicBezTo>
                  <a:pt x="8770" y="13483"/>
                  <a:pt x="8783" y="13473"/>
                  <a:pt x="8783" y="13457"/>
                </a:cubicBezTo>
                <a:cubicBezTo>
                  <a:pt x="8790" y="13361"/>
                  <a:pt x="8816" y="13272"/>
                  <a:pt x="8859" y="13190"/>
                </a:cubicBezTo>
                <a:cubicBezTo>
                  <a:pt x="8871" y="13169"/>
                  <a:pt x="8885" y="13150"/>
                  <a:pt x="8898" y="13130"/>
                </a:cubicBezTo>
                <a:cubicBezTo>
                  <a:pt x="8951" y="13052"/>
                  <a:pt x="9020" y="12985"/>
                  <a:pt x="9102" y="12932"/>
                </a:cubicBezTo>
                <a:cubicBezTo>
                  <a:pt x="9109" y="12932"/>
                  <a:pt x="9109" y="12926"/>
                  <a:pt x="9113" y="12926"/>
                </a:cubicBezTo>
                <a:cubicBezTo>
                  <a:pt x="9116" y="12926"/>
                  <a:pt x="9119" y="12922"/>
                  <a:pt x="9119" y="12922"/>
                </a:cubicBezTo>
                <a:cubicBezTo>
                  <a:pt x="9176" y="12890"/>
                  <a:pt x="9241" y="12884"/>
                  <a:pt x="9301" y="12867"/>
                </a:cubicBezTo>
                <a:cubicBezTo>
                  <a:pt x="11004" y="13048"/>
                  <a:pt x="12547" y="14423"/>
                  <a:pt x="13604" y="16495"/>
                </a:cubicBezTo>
                <a:lnTo>
                  <a:pt x="13622" y="16485"/>
                </a:lnTo>
                <a:cubicBezTo>
                  <a:pt x="14403" y="17948"/>
                  <a:pt x="15490" y="18898"/>
                  <a:pt x="16875" y="18898"/>
                </a:cubicBezTo>
                <a:cubicBezTo>
                  <a:pt x="19975" y="18898"/>
                  <a:pt x="21600" y="14145"/>
                  <a:pt x="21600" y="9449"/>
                </a:cubicBezTo>
                <a:cubicBezTo>
                  <a:pt x="21600" y="4754"/>
                  <a:pt x="19975" y="0"/>
                  <a:pt x="16875" y="0"/>
                </a:cubicBezTo>
                <a:cubicBezTo>
                  <a:pt x="16875" y="0"/>
                  <a:pt x="16875" y="0"/>
                  <a:pt x="16875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sp>
        <p:nvSpPr>
          <p:cNvPr id="39" name="TextBox 76"/>
          <p:cNvSpPr txBox="1"/>
          <p:nvPr/>
        </p:nvSpPr>
        <p:spPr>
          <a:xfrm>
            <a:off x="3453574" y="223013"/>
            <a:ext cx="545122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accent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单击修改您的标题</a:t>
            </a:r>
            <a:endParaRPr lang="zh-CN" altLang="en-US" sz="2800" dirty="0">
              <a:solidFill>
                <a:schemeClr val="accent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498913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14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14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00"/>
                            </p:stCondLst>
                            <p:childTnLst>
                              <p:par>
                                <p:cTn id="10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4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2" dur="700"/>
                                        <p:tgtEl>
                                          <p:spTgt spid="14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4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00"/>
                                        <p:tgtEl>
                                          <p:spTgt spid="14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1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4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00" fill="hold"/>
                                        <p:tgtEl>
                                          <p:spTgt spid="14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00" fill="hold"/>
                                        <p:tgtEl>
                                          <p:spTgt spid="14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800"/>
                            </p:stCondLst>
                            <p:childTnLst>
                              <p:par>
                                <p:cTn id="23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4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25" dur="700"/>
                                        <p:tgtEl>
                                          <p:spTgt spid="14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00"/>
                                        <p:tgtEl>
                                          <p:spTgt spid="14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200"/>
                            </p:stCondLst>
                            <p:childTnLst>
                              <p:par>
                                <p:cTn id="3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4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00" fill="hold"/>
                                        <p:tgtEl>
                                          <p:spTgt spid="14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00" fill="hold"/>
                                        <p:tgtEl>
                                          <p:spTgt spid="14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900"/>
                            </p:stCondLst>
                            <p:childTnLst>
                              <p:par>
                                <p:cTn id="36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14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8" dur="700"/>
                                        <p:tgtEl>
                                          <p:spTgt spid="14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6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14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00"/>
                                        <p:tgtEl>
                                          <p:spTgt spid="14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300"/>
                            </p:stCondLst>
                            <p:childTnLst>
                              <p:par>
                                <p:cTn id="4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14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00" fill="hold"/>
                                        <p:tgtEl>
                                          <p:spTgt spid="14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00" fill="hold"/>
                                        <p:tgtEl>
                                          <p:spTgt spid="14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14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51" dur="700"/>
                                        <p:tgtEl>
                                          <p:spTgt spid="14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7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4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00"/>
                                        <p:tgtEl>
                                          <p:spTgt spid="14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400"/>
                            </p:stCondLst>
                            <p:childTnLst>
                              <p:par>
                                <p:cTn id="5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4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00" fill="hold"/>
                                        <p:tgtEl>
                                          <p:spTgt spid="14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00" fill="hold"/>
                                        <p:tgtEl>
                                          <p:spTgt spid="14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100"/>
                            </p:stCondLst>
                            <p:childTnLst>
                              <p:par>
                                <p:cTn id="62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14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4" dur="700"/>
                                        <p:tgtEl>
                                          <p:spTgt spid="14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98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14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700"/>
                                        <p:tgtEl>
                                          <p:spTgt spid="14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71" grpId="0" animBg="1" advAuto="0"/>
      <p:bldP spid="14477" grpId="0" advAuto="0"/>
      <p:bldP spid="14478" grpId="0" animBg="1" advAuto="0"/>
      <p:bldP spid="14479" grpId="0" animBg="1" advAuto="0"/>
      <p:bldP spid="14480" grpId="0" animBg="1" advAuto="0"/>
      <p:bldP spid="14481" grpId="0" animBg="1" advAuto="0"/>
      <p:bldP spid="14482" grpId="0" animBg="1" advAuto="0"/>
      <p:bldP spid="14483" grpId="0" animBg="1" advAuto="0"/>
      <p:bldP spid="14484" grpId="0" animBg="1" advAuto="0"/>
      <p:bldP spid="14485" grpId="0" animBg="1" advAuto="0"/>
      <p:bldP spid="14486" grpId="0" animBg="1" advAuto="0"/>
      <p:bldP spid="14487" grpId="0" animBg="1" advAuto="0"/>
      <p:bldP spid="14488" grpId="0" animBg="1" advAuto="0"/>
      <p:bldP spid="14489" grpId="0" animBg="1" advAuto="0"/>
      <p:bldP spid="14490" grpId="0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19" name="Group 14719"/>
          <p:cNvGrpSpPr/>
          <p:nvPr/>
        </p:nvGrpSpPr>
        <p:grpSpPr>
          <a:xfrm>
            <a:off x="6050955" y="2098081"/>
            <a:ext cx="3302116" cy="1299407"/>
            <a:chOff x="0" y="0"/>
            <a:chExt cx="6604229" cy="2598813"/>
          </a:xfrm>
        </p:grpSpPr>
        <p:sp>
          <p:nvSpPr>
            <p:cNvPr id="14715" name="Shape 14715"/>
            <p:cNvSpPr/>
            <p:nvPr/>
          </p:nvSpPr>
          <p:spPr>
            <a:xfrm>
              <a:off x="0" y="0"/>
              <a:ext cx="6532960" cy="24328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718" y="0"/>
                  </a:moveTo>
                  <a:lnTo>
                    <a:pt x="0" y="5638"/>
                  </a:lnTo>
                  <a:lnTo>
                    <a:pt x="2718" y="11272"/>
                  </a:lnTo>
                  <a:lnTo>
                    <a:pt x="2718" y="10342"/>
                  </a:lnTo>
                  <a:lnTo>
                    <a:pt x="13134" y="10342"/>
                  </a:lnTo>
                  <a:lnTo>
                    <a:pt x="13132" y="10349"/>
                  </a:lnTo>
                  <a:lnTo>
                    <a:pt x="15208" y="18746"/>
                  </a:lnTo>
                  <a:lnTo>
                    <a:pt x="15206" y="18756"/>
                  </a:lnTo>
                  <a:lnTo>
                    <a:pt x="15208" y="18763"/>
                  </a:lnTo>
                  <a:lnTo>
                    <a:pt x="15214" y="18767"/>
                  </a:lnTo>
                  <a:lnTo>
                    <a:pt x="15215" y="18774"/>
                  </a:lnTo>
                  <a:cubicBezTo>
                    <a:pt x="15215" y="18774"/>
                    <a:pt x="15216" y="18771"/>
                    <a:pt x="15216" y="18771"/>
                  </a:cubicBezTo>
                  <a:lnTo>
                    <a:pt x="18837" y="21600"/>
                  </a:lnTo>
                  <a:lnTo>
                    <a:pt x="21420" y="12206"/>
                  </a:lnTo>
                  <a:lnTo>
                    <a:pt x="21422" y="12199"/>
                  </a:lnTo>
                  <a:lnTo>
                    <a:pt x="21600" y="11558"/>
                  </a:lnTo>
                  <a:cubicBezTo>
                    <a:pt x="21600" y="11558"/>
                    <a:pt x="17970" y="8721"/>
                    <a:pt x="17970" y="8721"/>
                  </a:cubicBezTo>
                  <a:lnTo>
                    <a:pt x="17969" y="8714"/>
                  </a:lnTo>
                  <a:lnTo>
                    <a:pt x="15887" y="289"/>
                  </a:lnTo>
                  <a:lnTo>
                    <a:pt x="15711" y="930"/>
                  </a:lnTo>
                  <a:lnTo>
                    <a:pt x="2718" y="930"/>
                  </a:lnTo>
                  <a:lnTo>
                    <a:pt x="2718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4716" name="Shape 14716"/>
            <p:cNvSpPr/>
            <p:nvPr/>
          </p:nvSpPr>
          <p:spPr>
            <a:xfrm rot="2186440">
              <a:off x="4145577" y="257881"/>
              <a:ext cx="1070352" cy="1705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930"/>
                  </a:moveTo>
                  <a:lnTo>
                    <a:pt x="0" y="0"/>
                  </a:lnTo>
                  <a:lnTo>
                    <a:pt x="0" y="16670"/>
                  </a:lnTo>
                  <a:lnTo>
                    <a:pt x="21600" y="21600"/>
                  </a:lnTo>
                  <a:cubicBezTo>
                    <a:pt x="21600" y="21600"/>
                    <a:pt x="21600" y="4930"/>
                    <a:pt x="21600" y="4930"/>
                  </a:cubicBezTo>
                  <a:close/>
                </a:path>
              </a:pathLst>
            </a:custGeom>
            <a:solidFill>
              <a:srgbClr val="212935">
                <a:alpha val="1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4717" name="Shape 14717"/>
            <p:cNvSpPr/>
            <p:nvPr/>
          </p:nvSpPr>
          <p:spPr>
            <a:xfrm rot="2186440">
              <a:off x="5005398" y="887666"/>
              <a:ext cx="1073486" cy="17111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983"/>
                  </a:moveTo>
                  <a:lnTo>
                    <a:pt x="0" y="21596"/>
                  </a:lnTo>
                  <a:lnTo>
                    <a:pt x="17" y="21600"/>
                  </a:lnTo>
                  <a:lnTo>
                    <a:pt x="21600" y="16613"/>
                  </a:lnTo>
                  <a:lnTo>
                    <a:pt x="21600" y="0"/>
                  </a:lnTo>
                  <a:lnTo>
                    <a:pt x="17" y="4987"/>
                  </a:lnTo>
                  <a:cubicBezTo>
                    <a:pt x="17" y="4987"/>
                    <a:pt x="0" y="4983"/>
                    <a:pt x="0" y="4983"/>
                  </a:cubicBezTo>
                  <a:close/>
                </a:path>
              </a:pathLst>
            </a:custGeom>
            <a:solidFill>
              <a:srgbClr val="212935">
                <a:alpha val="2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4718" name="Shape 14718"/>
            <p:cNvSpPr/>
            <p:nvPr/>
          </p:nvSpPr>
          <p:spPr>
            <a:xfrm rot="2186440">
              <a:off x="4460392" y="614278"/>
              <a:ext cx="2143837" cy="486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3" y="17554"/>
                  </a:moveTo>
                  <a:lnTo>
                    <a:pt x="10784" y="17541"/>
                  </a:lnTo>
                  <a:lnTo>
                    <a:pt x="0" y="245"/>
                  </a:lnTo>
                  <a:lnTo>
                    <a:pt x="0" y="4292"/>
                  </a:lnTo>
                  <a:lnTo>
                    <a:pt x="10784" y="21587"/>
                  </a:lnTo>
                  <a:lnTo>
                    <a:pt x="10793" y="21600"/>
                  </a:lnTo>
                  <a:lnTo>
                    <a:pt x="21600" y="4046"/>
                  </a:lnTo>
                  <a:lnTo>
                    <a:pt x="21600" y="0"/>
                  </a:lnTo>
                  <a:cubicBezTo>
                    <a:pt x="21600" y="0"/>
                    <a:pt x="10793" y="17554"/>
                    <a:pt x="10793" y="17554"/>
                  </a:cubicBezTo>
                  <a:close/>
                </a:path>
              </a:pathLst>
            </a:custGeom>
            <a:solidFill>
              <a:srgbClr val="212935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sp>
        <p:nvSpPr>
          <p:cNvPr id="14720" name="Shape 14720"/>
          <p:cNvSpPr/>
          <p:nvPr/>
        </p:nvSpPr>
        <p:spPr>
          <a:xfrm>
            <a:off x="6535163" y="2176841"/>
            <a:ext cx="1584420" cy="4711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 algn="l" defTabSz="914400">
              <a:defRPr sz="2000">
                <a:solidFill>
                  <a:srgbClr val="FFFFFF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r>
              <a:rPr sz="933" dirty="0">
                <a:solidFill>
                  <a:schemeClr val="bg1"/>
                </a:solidFill>
              </a:rPr>
              <a:t>Lorem Ipsum is simply dummy text of the printing.</a:t>
            </a:r>
          </a:p>
        </p:txBody>
      </p:sp>
      <p:grpSp>
        <p:nvGrpSpPr>
          <p:cNvPr id="14724" name="Group 14724"/>
          <p:cNvGrpSpPr/>
          <p:nvPr/>
        </p:nvGrpSpPr>
        <p:grpSpPr>
          <a:xfrm>
            <a:off x="7505699" y="2678376"/>
            <a:ext cx="3302200" cy="1247512"/>
            <a:chOff x="0" y="0"/>
            <a:chExt cx="6604397" cy="2495022"/>
          </a:xfrm>
        </p:grpSpPr>
        <p:sp>
          <p:nvSpPr>
            <p:cNvPr id="14721" name="Shape 14721"/>
            <p:cNvSpPr/>
            <p:nvPr/>
          </p:nvSpPr>
          <p:spPr>
            <a:xfrm>
              <a:off x="225425" y="1853"/>
              <a:ext cx="6378973" cy="24931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829" y="0"/>
                  </a:moveTo>
                  <a:lnTo>
                    <a:pt x="2645" y="633"/>
                  </a:lnTo>
                  <a:lnTo>
                    <a:pt x="2646" y="636"/>
                  </a:lnTo>
                  <a:lnTo>
                    <a:pt x="0" y="9803"/>
                  </a:lnTo>
                  <a:lnTo>
                    <a:pt x="2133" y="18024"/>
                  </a:lnTo>
                  <a:cubicBezTo>
                    <a:pt x="2133" y="18024"/>
                    <a:pt x="2143" y="17987"/>
                    <a:pt x="2143" y="17986"/>
                  </a:cubicBezTo>
                  <a:lnTo>
                    <a:pt x="5715" y="20648"/>
                  </a:lnTo>
                  <a:lnTo>
                    <a:pt x="5715" y="20703"/>
                  </a:lnTo>
                  <a:lnTo>
                    <a:pt x="5788" y="20703"/>
                  </a:lnTo>
                  <a:lnTo>
                    <a:pt x="5853" y="20751"/>
                  </a:lnTo>
                  <a:lnTo>
                    <a:pt x="5866" y="20703"/>
                  </a:lnTo>
                  <a:lnTo>
                    <a:pt x="18854" y="20703"/>
                  </a:lnTo>
                  <a:lnTo>
                    <a:pt x="18854" y="21600"/>
                  </a:lnTo>
                  <a:lnTo>
                    <a:pt x="21600" y="16174"/>
                  </a:lnTo>
                  <a:lnTo>
                    <a:pt x="18854" y="10748"/>
                  </a:lnTo>
                  <a:lnTo>
                    <a:pt x="18854" y="11646"/>
                  </a:lnTo>
                  <a:lnTo>
                    <a:pt x="8480" y="11646"/>
                  </a:lnTo>
                  <a:lnTo>
                    <a:pt x="8487" y="11622"/>
                  </a:lnTo>
                  <a:lnTo>
                    <a:pt x="8496" y="11629"/>
                  </a:lnTo>
                  <a:lnTo>
                    <a:pt x="8680" y="10993"/>
                  </a:lnTo>
                  <a:cubicBezTo>
                    <a:pt x="8680" y="10993"/>
                    <a:pt x="4963" y="8225"/>
                    <a:pt x="4963" y="8225"/>
                  </a:cubicBezTo>
                  <a:lnTo>
                    <a:pt x="4962" y="8221"/>
                  </a:lnTo>
                  <a:lnTo>
                    <a:pt x="2829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4722" name="Shape 14722"/>
            <p:cNvSpPr/>
            <p:nvPr/>
          </p:nvSpPr>
          <p:spPr>
            <a:xfrm rot="2186440">
              <a:off x="401830" y="215233"/>
              <a:ext cx="1070352" cy="17053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930"/>
                  </a:moveTo>
                  <a:lnTo>
                    <a:pt x="0" y="0"/>
                  </a:lnTo>
                  <a:lnTo>
                    <a:pt x="0" y="16670"/>
                  </a:lnTo>
                  <a:lnTo>
                    <a:pt x="21600" y="21600"/>
                  </a:lnTo>
                  <a:cubicBezTo>
                    <a:pt x="21600" y="21600"/>
                    <a:pt x="21600" y="4930"/>
                    <a:pt x="21600" y="4930"/>
                  </a:cubicBezTo>
                  <a:close/>
                </a:path>
              </a:pathLst>
            </a:custGeom>
            <a:solidFill>
              <a:srgbClr val="212935">
                <a:alpha val="1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4723" name="Shape 14723"/>
            <p:cNvSpPr/>
            <p:nvPr/>
          </p:nvSpPr>
          <p:spPr>
            <a:xfrm rot="2186440">
              <a:off x="706843" y="589182"/>
              <a:ext cx="2143836" cy="486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3" y="17554"/>
                  </a:moveTo>
                  <a:lnTo>
                    <a:pt x="10784" y="17541"/>
                  </a:lnTo>
                  <a:lnTo>
                    <a:pt x="0" y="246"/>
                  </a:lnTo>
                  <a:lnTo>
                    <a:pt x="0" y="4292"/>
                  </a:lnTo>
                  <a:lnTo>
                    <a:pt x="10784" y="21587"/>
                  </a:lnTo>
                  <a:lnTo>
                    <a:pt x="10793" y="21600"/>
                  </a:lnTo>
                  <a:lnTo>
                    <a:pt x="21600" y="4046"/>
                  </a:lnTo>
                  <a:lnTo>
                    <a:pt x="21600" y="0"/>
                  </a:lnTo>
                  <a:cubicBezTo>
                    <a:pt x="21600" y="0"/>
                    <a:pt x="10793" y="17554"/>
                    <a:pt x="10793" y="17554"/>
                  </a:cubicBezTo>
                  <a:close/>
                </a:path>
              </a:pathLst>
            </a:custGeom>
            <a:solidFill>
              <a:srgbClr val="212935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4728" name="Group 14728"/>
          <p:cNvGrpSpPr/>
          <p:nvPr/>
        </p:nvGrpSpPr>
        <p:grpSpPr>
          <a:xfrm>
            <a:off x="5215732" y="3226792"/>
            <a:ext cx="3300473" cy="1296693"/>
            <a:chOff x="0" y="0"/>
            <a:chExt cx="6600946" cy="2593385"/>
          </a:xfrm>
        </p:grpSpPr>
        <p:sp>
          <p:nvSpPr>
            <p:cNvPr id="14725" name="Shape 14725"/>
            <p:cNvSpPr/>
            <p:nvPr/>
          </p:nvSpPr>
          <p:spPr>
            <a:xfrm>
              <a:off x="0" y="0"/>
              <a:ext cx="6535738" cy="2427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718" y="0"/>
                  </a:moveTo>
                  <a:lnTo>
                    <a:pt x="0" y="5651"/>
                  </a:lnTo>
                  <a:lnTo>
                    <a:pt x="2718" y="11302"/>
                  </a:lnTo>
                  <a:lnTo>
                    <a:pt x="2718" y="10369"/>
                  </a:lnTo>
                  <a:lnTo>
                    <a:pt x="13139" y="10369"/>
                  </a:lnTo>
                  <a:lnTo>
                    <a:pt x="15207" y="18760"/>
                  </a:lnTo>
                  <a:cubicBezTo>
                    <a:pt x="15207" y="18760"/>
                    <a:pt x="15211" y="18750"/>
                    <a:pt x="15211" y="18750"/>
                  </a:cubicBezTo>
                  <a:lnTo>
                    <a:pt x="15212" y="18757"/>
                  </a:lnTo>
                  <a:lnTo>
                    <a:pt x="18840" y="21600"/>
                  </a:lnTo>
                  <a:lnTo>
                    <a:pt x="21419" y="12191"/>
                  </a:lnTo>
                  <a:lnTo>
                    <a:pt x="21420" y="12191"/>
                  </a:lnTo>
                  <a:lnTo>
                    <a:pt x="21600" y="11542"/>
                  </a:lnTo>
                  <a:cubicBezTo>
                    <a:pt x="21600" y="11542"/>
                    <a:pt x="17972" y="8699"/>
                    <a:pt x="17972" y="8699"/>
                  </a:cubicBezTo>
                  <a:lnTo>
                    <a:pt x="17971" y="8692"/>
                  </a:lnTo>
                  <a:lnTo>
                    <a:pt x="15889" y="247"/>
                  </a:lnTo>
                  <a:lnTo>
                    <a:pt x="15711" y="901"/>
                  </a:lnTo>
                  <a:lnTo>
                    <a:pt x="15709" y="894"/>
                  </a:lnTo>
                  <a:lnTo>
                    <a:pt x="15699" y="932"/>
                  </a:lnTo>
                  <a:lnTo>
                    <a:pt x="2718" y="932"/>
                  </a:lnTo>
                  <a:lnTo>
                    <a:pt x="2718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4726" name="Shape 14726"/>
            <p:cNvSpPr/>
            <p:nvPr/>
          </p:nvSpPr>
          <p:spPr>
            <a:xfrm rot="2186440">
              <a:off x="5005510" y="882241"/>
              <a:ext cx="1073486" cy="1711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983"/>
                  </a:moveTo>
                  <a:lnTo>
                    <a:pt x="0" y="21596"/>
                  </a:lnTo>
                  <a:lnTo>
                    <a:pt x="17" y="21600"/>
                  </a:lnTo>
                  <a:lnTo>
                    <a:pt x="21600" y="16613"/>
                  </a:lnTo>
                  <a:lnTo>
                    <a:pt x="21600" y="0"/>
                  </a:lnTo>
                  <a:lnTo>
                    <a:pt x="17" y="4987"/>
                  </a:lnTo>
                  <a:cubicBezTo>
                    <a:pt x="17" y="4987"/>
                    <a:pt x="0" y="4983"/>
                    <a:pt x="0" y="4983"/>
                  </a:cubicBezTo>
                  <a:close/>
                </a:path>
              </a:pathLst>
            </a:custGeom>
            <a:solidFill>
              <a:srgbClr val="212935">
                <a:alpha val="1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4727" name="Shape 14727"/>
            <p:cNvSpPr/>
            <p:nvPr/>
          </p:nvSpPr>
          <p:spPr>
            <a:xfrm rot="2186440">
              <a:off x="4457110" y="610133"/>
              <a:ext cx="2143836" cy="486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3" y="17554"/>
                  </a:moveTo>
                  <a:lnTo>
                    <a:pt x="10784" y="17541"/>
                  </a:lnTo>
                  <a:lnTo>
                    <a:pt x="0" y="246"/>
                  </a:lnTo>
                  <a:lnTo>
                    <a:pt x="0" y="4292"/>
                  </a:lnTo>
                  <a:lnTo>
                    <a:pt x="10784" y="21587"/>
                  </a:lnTo>
                  <a:lnTo>
                    <a:pt x="10793" y="21600"/>
                  </a:lnTo>
                  <a:lnTo>
                    <a:pt x="21600" y="4046"/>
                  </a:lnTo>
                  <a:lnTo>
                    <a:pt x="21600" y="0"/>
                  </a:lnTo>
                  <a:cubicBezTo>
                    <a:pt x="21600" y="0"/>
                    <a:pt x="10793" y="17554"/>
                    <a:pt x="10793" y="17554"/>
                  </a:cubicBezTo>
                  <a:close/>
                </a:path>
              </a:pathLst>
            </a:custGeom>
            <a:solidFill>
              <a:srgbClr val="212935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4733" name="Group 14733"/>
          <p:cNvGrpSpPr/>
          <p:nvPr/>
        </p:nvGrpSpPr>
        <p:grpSpPr>
          <a:xfrm>
            <a:off x="6644922" y="3803282"/>
            <a:ext cx="3320412" cy="1392127"/>
            <a:chOff x="0" y="0"/>
            <a:chExt cx="6640823" cy="2784251"/>
          </a:xfrm>
        </p:grpSpPr>
        <p:sp>
          <p:nvSpPr>
            <p:cNvPr id="14729" name="Shape 14729"/>
            <p:cNvSpPr/>
            <p:nvPr/>
          </p:nvSpPr>
          <p:spPr>
            <a:xfrm>
              <a:off x="232482" y="4307"/>
              <a:ext cx="6408342" cy="24804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74" y="0"/>
                  </a:moveTo>
                  <a:lnTo>
                    <a:pt x="2790" y="639"/>
                  </a:lnTo>
                  <a:lnTo>
                    <a:pt x="2796" y="664"/>
                  </a:lnTo>
                  <a:lnTo>
                    <a:pt x="190" y="9784"/>
                  </a:lnTo>
                  <a:lnTo>
                    <a:pt x="182" y="9753"/>
                  </a:lnTo>
                  <a:lnTo>
                    <a:pt x="0" y="10385"/>
                  </a:lnTo>
                  <a:lnTo>
                    <a:pt x="0" y="10392"/>
                  </a:lnTo>
                  <a:lnTo>
                    <a:pt x="2122" y="18652"/>
                  </a:lnTo>
                  <a:lnTo>
                    <a:pt x="2124" y="18659"/>
                  </a:lnTo>
                  <a:lnTo>
                    <a:pt x="5822" y="21438"/>
                  </a:lnTo>
                  <a:lnTo>
                    <a:pt x="5824" y="21438"/>
                  </a:lnTo>
                  <a:lnTo>
                    <a:pt x="5990" y="20860"/>
                  </a:lnTo>
                  <a:lnTo>
                    <a:pt x="6006" y="20802"/>
                  </a:lnTo>
                  <a:lnTo>
                    <a:pt x="6036" y="20701"/>
                  </a:lnTo>
                  <a:lnTo>
                    <a:pt x="18867" y="20701"/>
                  </a:lnTo>
                  <a:lnTo>
                    <a:pt x="18867" y="21600"/>
                  </a:lnTo>
                  <a:lnTo>
                    <a:pt x="21600" y="16150"/>
                  </a:lnTo>
                  <a:lnTo>
                    <a:pt x="18867" y="10696"/>
                  </a:lnTo>
                  <a:lnTo>
                    <a:pt x="18867" y="11595"/>
                  </a:lnTo>
                  <a:lnTo>
                    <a:pt x="8642" y="11595"/>
                  </a:lnTo>
                  <a:lnTo>
                    <a:pt x="8797" y="11052"/>
                  </a:lnTo>
                  <a:cubicBezTo>
                    <a:pt x="8797" y="11052"/>
                    <a:pt x="5098" y="8270"/>
                    <a:pt x="5098" y="8270"/>
                  </a:cubicBezTo>
                  <a:lnTo>
                    <a:pt x="5097" y="8263"/>
                  </a:lnTo>
                  <a:lnTo>
                    <a:pt x="2974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4730" name="Shape 14730"/>
            <p:cNvSpPr/>
            <p:nvPr/>
          </p:nvSpPr>
          <p:spPr>
            <a:xfrm rot="2186440">
              <a:off x="448371" y="228491"/>
              <a:ext cx="1070352" cy="17053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930"/>
                  </a:moveTo>
                  <a:lnTo>
                    <a:pt x="0" y="0"/>
                  </a:lnTo>
                  <a:lnTo>
                    <a:pt x="0" y="16670"/>
                  </a:lnTo>
                  <a:lnTo>
                    <a:pt x="21600" y="21600"/>
                  </a:lnTo>
                  <a:cubicBezTo>
                    <a:pt x="21600" y="21600"/>
                    <a:pt x="21600" y="4930"/>
                    <a:pt x="21600" y="4930"/>
                  </a:cubicBezTo>
                  <a:close/>
                </a:path>
              </a:pathLst>
            </a:custGeom>
            <a:solidFill>
              <a:srgbClr val="212935">
                <a:alpha val="2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4731" name="Shape 14731"/>
            <p:cNvSpPr/>
            <p:nvPr/>
          </p:nvSpPr>
          <p:spPr>
            <a:xfrm rot="2186440">
              <a:off x="763028" y="589182"/>
              <a:ext cx="2143837" cy="486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3" y="17554"/>
                  </a:moveTo>
                  <a:lnTo>
                    <a:pt x="10784" y="17541"/>
                  </a:lnTo>
                  <a:lnTo>
                    <a:pt x="0" y="245"/>
                  </a:lnTo>
                  <a:lnTo>
                    <a:pt x="0" y="4291"/>
                  </a:lnTo>
                  <a:lnTo>
                    <a:pt x="10784" y="21587"/>
                  </a:lnTo>
                  <a:lnTo>
                    <a:pt x="10793" y="21600"/>
                  </a:lnTo>
                  <a:lnTo>
                    <a:pt x="21600" y="4046"/>
                  </a:lnTo>
                  <a:lnTo>
                    <a:pt x="21600" y="0"/>
                  </a:lnTo>
                  <a:cubicBezTo>
                    <a:pt x="21600" y="0"/>
                    <a:pt x="10793" y="17554"/>
                    <a:pt x="10793" y="17554"/>
                  </a:cubicBezTo>
                  <a:close/>
                </a:path>
              </a:pathLst>
            </a:custGeom>
            <a:solidFill>
              <a:srgbClr val="212935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4732" name="Shape 14732"/>
            <p:cNvSpPr/>
            <p:nvPr/>
          </p:nvSpPr>
          <p:spPr>
            <a:xfrm rot="2186440">
              <a:off x="-65210" y="1708931"/>
              <a:ext cx="2143837" cy="4861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3" y="17554"/>
                  </a:moveTo>
                  <a:lnTo>
                    <a:pt x="10784" y="17541"/>
                  </a:lnTo>
                  <a:lnTo>
                    <a:pt x="0" y="246"/>
                  </a:lnTo>
                  <a:lnTo>
                    <a:pt x="0" y="4272"/>
                  </a:lnTo>
                  <a:lnTo>
                    <a:pt x="4" y="4297"/>
                  </a:lnTo>
                  <a:lnTo>
                    <a:pt x="10784" y="21587"/>
                  </a:lnTo>
                  <a:lnTo>
                    <a:pt x="10793" y="21600"/>
                  </a:lnTo>
                  <a:lnTo>
                    <a:pt x="21596" y="4053"/>
                  </a:lnTo>
                  <a:lnTo>
                    <a:pt x="21600" y="4023"/>
                  </a:lnTo>
                  <a:lnTo>
                    <a:pt x="21600" y="0"/>
                  </a:lnTo>
                  <a:cubicBezTo>
                    <a:pt x="21600" y="0"/>
                    <a:pt x="10793" y="17554"/>
                    <a:pt x="10793" y="17554"/>
                  </a:cubicBezTo>
                  <a:close/>
                </a:path>
              </a:pathLst>
            </a:custGeom>
            <a:solidFill>
              <a:srgbClr val="212935">
                <a:alpha val="5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4739" name="Group 14739"/>
          <p:cNvGrpSpPr/>
          <p:nvPr/>
        </p:nvGrpSpPr>
        <p:grpSpPr>
          <a:xfrm>
            <a:off x="6392240" y="4404226"/>
            <a:ext cx="1234085" cy="1139841"/>
            <a:chOff x="0" y="0"/>
            <a:chExt cx="2468169" cy="2279682"/>
          </a:xfrm>
        </p:grpSpPr>
        <p:sp>
          <p:nvSpPr>
            <p:cNvPr id="14735" name="Shape 14735"/>
            <p:cNvSpPr/>
            <p:nvPr/>
          </p:nvSpPr>
          <p:spPr>
            <a:xfrm rot="2186440">
              <a:off x="702607" y="1662801"/>
              <a:ext cx="285339" cy="454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538"/>
                  </a:moveTo>
                  <a:lnTo>
                    <a:pt x="62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38"/>
                    <a:pt x="0" y="21538"/>
                  </a:cubicBezTo>
                  <a:close/>
                </a:path>
              </a:pathLst>
            </a:custGeom>
            <a:solidFill>
              <a:srgbClr val="53535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4736" name="Shape 14736"/>
            <p:cNvSpPr/>
            <p:nvPr/>
          </p:nvSpPr>
          <p:spPr>
            <a:xfrm rot="2186440">
              <a:off x="1126692" y="826889"/>
              <a:ext cx="1073066" cy="12569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744" y="21600"/>
                  </a:moveTo>
                  <a:lnTo>
                    <a:pt x="21600" y="0"/>
                  </a:lnTo>
                  <a:lnTo>
                    <a:pt x="17" y="6786"/>
                  </a:lnTo>
                  <a:lnTo>
                    <a:pt x="0" y="6781"/>
                  </a:lnTo>
                  <a:lnTo>
                    <a:pt x="0" y="21600"/>
                  </a:lnTo>
                  <a:cubicBezTo>
                    <a:pt x="0" y="21600"/>
                    <a:pt x="5744" y="21600"/>
                    <a:pt x="5744" y="2160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4737" name="Shape 14737"/>
            <p:cNvSpPr/>
            <p:nvPr/>
          </p:nvSpPr>
          <p:spPr>
            <a:xfrm rot="2186440">
              <a:off x="471288" y="1515477"/>
              <a:ext cx="284231" cy="452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75757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4738" name="Shape 14738"/>
            <p:cNvSpPr/>
            <p:nvPr/>
          </p:nvSpPr>
          <p:spPr>
            <a:xfrm rot="2186440">
              <a:off x="267078" y="195433"/>
              <a:ext cx="1069998" cy="12514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862" y="21600"/>
                  </a:moveTo>
                  <a:lnTo>
                    <a:pt x="21600" y="21600"/>
                  </a:lnTo>
                  <a:lnTo>
                    <a:pt x="21600" y="6716"/>
                  </a:lnTo>
                  <a:lnTo>
                    <a:pt x="0" y="0"/>
                  </a:lnTo>
                  <a:cubicBezTo>
                    <a:pt x="0" y="0"/>
                    <a:pt x="15862" y="21600"/>
                    <a:pt x="15862" y="2160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sp>
        <p:nvSpPr>
          <p:cNvPr id="14740" name="Shape 14740"/>
          <p:cNvSpPr/>
          <p:nvPr/>
        </p:nvSpPr>
        <p:spPr>
          <a:xfrm>
            <a:off x="8706927" y="3365280"/>
            <a:ext cx="1584420" cy="4711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 algn="l" defTabSz="914400">
              <a:defRPr sz="2000">
                <a:solidFill>
                  <a:srgbClr val="FFFFFF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r>
              <a:rPr sz="933">
                <a:solidFill>
                  <a:schemeClr val="bg1"/>
                </a:solidFill>
              </a:rPr>
              <a:t>Lorem Ipsum is simply dummy text of the printing.</a:t>
            </a:r>
          </a:p>
        </p:txBody>
      </p:sp>
      <p:sp>
        <p:nvSpPr>
          <p:cNvPr id="14741" name="Shape 14741"/>
          <p:cNvSpPr/>
          <p:nvPr/>
        </p:nvSpPr>
        <p:spPr>
          <a:xfrm>
            <a:off x="7917282" y="4489270"/>
            <a:ext cx="1584420" cy="4711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 algn="l" defTabSz="914400">
              <a:defRPr sz="2000">
                <a:solidFill>
                  <a:srgbClr val="FFFFFF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r>
              <a:rPr sz="933">
                <a:solidFill>
                  <a:schemeClr val="bg1"/>
                </a:solidFill>
              </a:rPr>
              <a:t>Lorem Ipsum is simply dummy text of the printing.</a:t>
            </a:r>
          </a:p>
        </p:txBody>
      </p:sp>
      <p:sp>
        <p:nvSpPr>
          <p:cNvPr id="14742" name="Shape 14742"/>
          <p:cNvSpPr/>
          <p:nvPr/>
        </p:nvSpPr>
        <p:spPr>
          <a:xfrm>
            <a:off x="5745517" y="3300830"/>
            <a:ext cx="1584420" cy="4711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 algn="l" defTabSz="914400">
              <a:defRPr sz="2000">
                <a:solidFill>
                  <a:srgbClr val="FFFFFF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r>
              <a:rPr sz="933">
                <a:solidFill>
                  <a:schemeClr val="bg1"/>
                </a:solidFill>
              </a:rPr>
              <a:t>Lorem Ipsum is simply dummy text of the printing.</a:t>
            </a:r>
          </a:p>
        </p:txBody>
      </p:sp>
      <p:sp>
        <p:nvSpPr>
          <p:cNvPr id="14743" name="Shape 14743"/>
          <p:cNvSpPr/>
          <p:nvPr/>
        </p:nvSpPr>
        <p:spPr>
          <a:xfrm>
            <a:off x="7819637" y="3984864"/>
            <a:ext cx="301628" cy="2667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9" h="21598" extrusionOk="0">
                <a:moveTo>
                  <a:pt x="6893" y="0"/>
                </a:moveTo>
                <a:cubicBezTo>
                  <a:pt x="3109" y="0"/>
                  <a:pt x="143" y="1754"/>
                  <a:pt x="16" y="4010"/>
                </a:cubicBezTo>
                <a:cubicBezTo>
                  <a:pt x="16" y="4020"/>
                  <a:pt x="0" y="4018"/>
                  <a:pt x="0" y="4029"/>
                </a:cubicBezTo>
                <a:lnTo>
                  <a:pt x="0" y="14496"/>
                </a:lnTo>
                <a:cubicBezTo>
                  <a:pt x="0" y="16825"/>
                  <a:pt x="3026" y="18653"/>
                  <a:pt x="6893" y="18653"/>
                </a:cubicBezTo>
                <a:cubicBezTo>
                  <a:pt x="10508" y="18653"/>
                  <a:pt x="13361" y="17048"/>
                  <a:pt x="13721" y="14937"/>
                </a:cubicBezTo>
                <a:cubicBezTo>
                  <a:pt x="13923" y="14984"/>
                  <a:pt x="14418" y="15745"/>
                  <a:pt x="14745" y="16501"/>
                </a:cubicBezTo>
                <a:cubicBezTo>
                  <a:pt x="16908" y="21317"/>
                  <a:pt x="20946" y="21590"/>
                  <a:pt x="21118" y="21597"/>
                </a:cubicBezTo>
                <a:cubicBezTo>
                  <a:pt x="21126" y="21600"/>
                  <a:pt x="21128" y="21597"/>
                  <a:pt x="21134" y="21597"/>
                </a:cubicBezTo>
                <a:cubicBezTo>
                  <a:pt x="21271" y="21597"/>
                  <a:pt x="21407" y="21536"/>
                  <a:pt x="21492" y="21413"/>
                </a:cubicBezTo>
                <a:cubicBezTo>
                  <a:pt x="21581" y="21283"/>
                  <a:pt x="21600" y="21108"/>
                  <a:pt x="21557" y="20953"/>
                </a:cubicBezTo>
                <a:cubicBezTo>
                  <a:pt x="20602" y="17420"/>
                  <a:pt x="21025" y="14507"/>
                  <a:pt x="21297" y="12583"/>
                </a:cubicBezTo>
                <a:cubicBezTo>
                  <a:pt x="21479" y="11306"/>
                  <a:pt x="21599" y="10464"/>
                  <a:pt x="21248" y="9934"/>
                </a:cubicBezTo>
                <a:cubicBezTo>
                  <a:pt x="20966" y="9509"/>
                  <a:pt x="20517" y="9608"/>
                  <a:pt x="20159" y="9676"/>
                </a:cubicBezTo>
                <a:cubicBezTo>
                  <a:pt x="19528" y="9797"/>
                  <a:pt x="18734" y="9946"/>
                  <a:pt x="17932" y="8149"/>
                </a:cubicBezTo>
                <a:cubicBezTo>
                  <a:pt x="16437" y="4813"/>
                  <a:pt x="13547" y="2720"/>
                  <a:pt x="13266" y="2520"/>
                </a:cubicBezTo>
                <a:cubicBezTo>
                  <a:pt x="12233" y="1025"/>
                  <a:pt x="9794" y="0"/>
                  <a:pt x="6893" y="0"/>
                </a:cubicBezTo>
                <a:close/>
                <a:moveTo>
                  <a:pt x="6893" y="1012"/>
                </a:moveTo>
                <a:cubicBezTo>
                  <a:pt x="10149" y="1012"/>
                  <a:pt x="12908" y="2452"/>
                  <a:pt x="12908" y="4157"/>
                </a:cubicBezTo>
                <a:cubicBezTo>
                  <a:pt x="12908" y="5866"/>
                  <a:pt x="10149" y="7303"/>
                  <a:pt x="6893" y="7303"/>
                </a:cubicBezTo>
                <a:cubicBezTo>
                  <a:pt x="3635" y="7303"/>
                  <a:pt x="894" y="5866"/>
                  <a:pt x="894" y="4157"/>
                </a:cubicBezTo>
                <a:cubicBezTo>
                  <a:pt x="894" y="2452"/>
                  <a:pt x="3635" y="1012"/>
                  <a:pt x="6893" y="1012"/>
                </a:cubicBezTo>
                <a:close/>
                <a:moveTo>
                  <a:pt x="7072" y="2355"/>
                </a:moveTo>
                <a:cubicBezTo>
                  <a:pt x="5924" y="2355"/>
                  <a:pt x="4682" y="2732"/>
                  <a:pt x="4682" y="3569"/>
                </a:cubicBezTo>
                <a:cubicBezTo>
                  <a:pt x="4682" y="4403"/>
                  <a:pt x="5924" y="4783"/>
                  <a:pt x="7072" y="4783"/>
                </a:cubicBezTo>
                <a:cubicBezTo>
                  <a:pt x="8219" y="4783"/>
                  <a:pt x="9448" y="4403"/>
                  <a:pt x="9445" y="3569"/>
                </a:cubicBezTo>
                <a:cubicBezTo>
                  <a:pt x="9445" y="2732"/>
                  <a:pt x="8219" y="2355"/>
                  <a:pt x="7072" y="2355"/>
                </a:cubicBezTo>
                <a:close/>
                <a:moveTo>
                  <a:pt x="7072" y="3109"/>
                </a:moveTo>
                <a:cubicBezTo>
                  <a:pt x="8152" y="3109"/>
                  <a:pt x="8727" y="3452"/>
                  <a:pt x="8779" y="3550"/>
                </a:cubicBezTo>
                <a:cubicBezTo>
                  <a:pt x="8724" y="3688"/>
                  <a:pt x="8150" y="4029"/>
                  <a:pt x="7072" y="4029"/>
                </a:cubicBezTo>
                <a:cubicBezTo>
                  <a:pt x="5994" y="4029"/>
                  <a:pt x="5401" y="3685"/>
                  <a:pt x="5349" y="3587"/>
                </a:cubicBezTo>
                <a:cubicBezTo>
                  <a:pt x="5401" y="3449"/>
                  <a:pt x="5994" y="3109"/>
                  <a:pt x="7072" y="3109"/>
                </a:cubicBezTo>
                <a:close/>
                <a:moveTo>
                  <a:pt x="13786" y="4231"/>
                </a:moveTo>
                <a:cubicBezTo>
                  <a:pt x="14536" y="4875"/>
                  <a:pt x="15338" y="5723"/>
                  <a:pt x="16273" y="7156"/>
                </a:cubicBezTo>
                <a:cubicBezTo>
                  <a:pt x="16212" y="7200"/>
                  <a:pt x="16127" y="7232"/>
                  <a:pt x="16127" y="7321"/>
                </a:cubicBezTo>
                <a:lnTo>
                  <a:pt x="16127" y="7561"/>
                </a:lnTo>
                <a:cubicBezTo>
                  <a:pt x="16127" y="7697"/>
                  <a:pt x="16233" y="7818"/>
                  <a:pt x="16355" y="7818"/>
                </a:cubicBezTo>
                <a:cubicBezTo>
                  <a:pt x="16469" y="7818"/>
                  <a:pt x="16536" y="7702"/>
                  <a:pt x="16550" y="7579"/>
                </a:cubicBezTo>
                <a:cubicBezTo>
                  <a:pt x="16751" y="7919"/>
                  <a:pt x="16985" y="8220"/>
                  <a:pt x="17151" y="8591"/>
                </a:cubicBezTo>
                <a:cubicBezTo>
                  <a:pt x="18251" y="11050"/>
                  <a:pt x="19585" y="10807"/>
                  <a:pt x="20305" y="10670"/>
                </a:cubicBezTo>
                <a:cubicBezTo>
                  <a:pt x="20388" y="10652"/>
                  <a:pt x="20495" y="10622"/>
                  <a:pt x="20565" y="10614"/>
                </a:cubicBezTo>
                <a:cubicBezTo>
                  <a:pt x="20637" y="10909"/>
                  <a:pt x="20515" y="11754"/>
                  <a:pt x="20419" y="12435"/>
                </a:cubicBezTo>
                <a:cubicBezTo>
                  <a:pt x="20152" y="14315"/>
                  <a:pt x="19763" y="17083"/>
                  <a:pt x="20533" y="20493"/>
                </a:cubicBezTo>
                <a:cubicBezTo>
                  <a:pt x="19396" y="20226"/>
                  <a:pt x="16998" y="19282"/>
                  <a:pt x="15542" y="16041"/>
                </a:cubicBezTo>
                <a:cubicBezTo>
                  <a:pt x="15277" y="15427"/>
                  <a:pt x="14576" y="14006"/>
                  <a:pt x="13786" y="13944"/>
                </a:cubicBezTo>
                <a:lnTo>
                  <a:pt x="13786" y="4231"/>
                </a:lnTo>
                <a:close/>
                <a:moveTo>
                  <a:pt x="894" y="6107"/>
                </a:moveTo>
                <a:cubicBezTo>
                  <a:pt x="1250" y="6508"/>
                  <a:pt x="1665" y="6869"/>
                  <a:pt x="2211" y="7174"/>
                </a:cubicBezTo>
                <a:cubicBezTo>
                  <a:pt x="2160" y="7220"/>
                  <a:pt x="2081" y="7243"/>
                  <a:pt x="2081" y="7321"/>
                </a:cubicBezTo>
                <a:lnTo>
                  <a:pt x="2081" y="7561"/>
                </a:lnTo>
                <a:cubicBezTo>
                  <a:pt x="2081" y="7701"/>
                  <a:pt x="2185" y="7818"/>
                  <a:pt x="2308" y="7818"/>
                </a:cubicBezTo>
                <a:cubicBezTo>
                  <a:pt x="2430" y="7818"/>
                  <a:pt x="2520" y="7701"/>
                  <a:pt x="2520" y="7561"/>
                </a:cubicBezTo>
                <a:lnTo>
                  <a:pt x="2520" y="7321"/>
                </a:lnTo>
                <a:cubicBezTo>
                  <a:pt x="3711" y="7917"/>
                  <a:pt x="5190" y="8315"/>
                  <a:pt x="6893" y="8315"/>
                </a:cubicBezTo>
                <a:cubicBezTo>
                  <a:pt x="9555" y="8315"/>
                  <a:pt x="11755" y="7407"/>
                  <a:pt x="12908" y="6107"/>
                </a:cubicBezTo>
                <a:lnTo>
                  <a:pt x="12908" y="14496"/>
                </a:lnTo>
                <a:cubicBezTo>
                  <a:pt x="12908" y="16201"/>
                  <a:pt x="10149" y="17641"/>
                  <a:pt x="6893" y="17641"/>
                </a:cubicBezTo>
                <a:cubicBezTo>
                  <a:pt x="3635" y="17641"/>
                  <a:pt x="894" y="16201"/>
                  <a:pt x="894" y="14496"/>
                </a:cubicBezTo>
                <a:lnTo>
                  <a:pt x="894" y="6107"/>
                </a:lnTo>
                <a:close/>
                <a:moveTo>
                  <a:pt x="2308" y="8241"/>
                </a:moveTo>
                <a:cubicBezTo>
                  <a:pt x="2185" y="8241"/>
                  <a:pt x="2081" y="8359"/>
                  <a:pt x="2081" y="8499"/>
                </a:cubicBezTo>
                <a:lnTo>
                  <a:pt x="2081" y="8959"/>
                </a:lnTo>
                <a:cubicBezTo>
                  <a:pt x="2081" y="9097"/>
                  <a:pt x="2185" y="9198"/>
                  <a:pt x="2308" y="9198"/>
                </a:cubicBezTo>
                <a:cubicBezTo>
                  <a:pt x="2430" y="9198"/>
                  <a:pt x="2520" y="9097"/>
                  <a:pt x="2520" y="8959"/>
                </a:cubicBezTo>
                <a:lnTo>
                  <a:pt x="2520" y="8499"/>
                </a:lnTo>
                <a:cubicBezTo>
                  <a:pt x="2520" y="8359"/>
                  <a:pt x="2430" y="8241"/>
                  <a:pt x="2308" y="8241"/>
                </a:cubicBezTo>
                <a:close/>
                <a:moveTo>
                  <a:pt x="8551" y="8241"/>
                </a:moveTo>
                <a:cubicBezTo>
                  <a:pt x="8427" y="8241"/>
                  <a:pt x="8324" y="8359"/>
                  <a:pt x="8324" y="8499"/>
                </a:cubicBezTo>
                <a:lnTo>
                  <a:pt x="8324" y="8738"/>
                </a:lnTo>
                <a:cubicBezTo>
                  <a:pt x="8324" y="8875"/>
                  <a:pt x="8427" y="8995"/>
                  <a:pt x="8551" y="8995"/>
                </a:cubicBezTo>
                <a:cubicBezTo>
                  <a:pt x="8673" y="8995"/>
                  <a:pt x="8763" y="8875"/>
                  <a:pt x="8763" y="8738"/>
                </a:cubicBezTo>
                <a:lnTo>
                  <a:pt x="8763" y="8499"/>
                </a:lnTo>
                <a:cubicBezTo>
                  <a:pt x="8763" y="8359"/>
                  <a:pt x="8673" y="8241"/>
                  <a:pt x="8551" y="8241"/>
                </a:cubicBezTo>
                <a:close/>
                <a:moveTo>
                  <a:pt x="16355" y="8241"/>
                </a:moveTo>
                <a:cubicBezTo>
                  <a:pt x="16233" y="8241"/>
                  <a:pt x="16127" y="8361"/>
                  <a:pt x="16127" y="8499"/>
                </a:cubicBezTo>
                <a:lnTo>
                  <a:pt x="16127" y="8959"/>
                </a:lnTo>
                <a:cubicBezTo>
                  <a:pt x="16127" y="9098"/>
                  <a:pt x="16233" y="9198"/>
                  <a:pt x="16355" y="9198"/>
                </a:cubicBezTo>
                <a:cubicBezTo>
                  <a:pt x="16478" y="9198"/>
                  <a:pt x="16566" y="9098"/>
                  <a:pt x="16566" y="8959"/>
                </a:cubicBezTo>
                <a:lnTo>
                  <a:pt x="16566" y="8499"/>
                </a:lnTo>
                <a:cubicBezTo>
                  <a:pt x="16566" y="8361"/>
                  <a:pt x="16478" y="8241"/>
                  <a:pt x="16355" y="8241"/>
                </a:cubicBezTo>
                <a:close/>
                <a:moveTo>
                  <a:pt x="8551" y="9419"/>
                </a:moveTo>
                <a:cubicBezTo>
                  <a:pt x="8427" y="9419"/>
                  <a:pt x="8324" y="9539"/>
                  <a:pt x="8324" y="9676"/>
                </a:cubicBezTo>
                <a:lnTo>
                  <a:pt x="8324" y="10136"/>
                </a:lnTo>
                <a:cubicBezTo>
                  <a:pt x="8324" y="10276"/>
                  <a:pt x="8427" y="10375"/>
                  <a:pt x="8551" y="10375"/>
                </a:cubicBezTo>
                <a:cubicBezTo>
                  <a:pt x="8673" y="10375"/>
                  <a:pt x="8763" y="10276"/>
                  <a:pt x="8763" y="10136"/>
                </a:cubicBezTo>
                <a:lnTo>
                  <a:pt x="8763" y="9676"/>
                </a:lnTo>
                <a:cubicBezTo>
                  <a:pt x="8763" y="9539"/>
                  <a:pt x="8673" y="9419"/>
                  <a:pt x="8551" y="9419"/>
                </a:cubicBezTo>
                <a:close/>
                <a:moveTo>
                  <a:pt x="2308" y="9621"/>
                </a:moveTo>
                <a:cubicBezTo>
                  <a:pt x="2185" y="9621"/>
                  <a:pt x="2081" y="9738"/>
                  <a:pt x="2081" y="9878"/>
                </a:cubicBezTo>
                <a:lnTo>
                  <a:pt x="2081" y="10338"/>
                </a:lnTo>
                <a:cubicBezTo>
                  <a:pt x="2081" y="10476"/>
                  <a:pt x="2185" y="10596"/>
                  <a:pt x="2308" y="10596"/>
                </a:cubicBezTo>
                <a:cubicBezTo>
                  <a:pt x="2430" y="10596"/>
                  <a:pt x="2520" y="10476"/>
                  <a:pt x="2520" y="10338"/>
                </a:cubicBezTo>
                <a:lnTo>
                  <a:pt x="2520" y="9878"/>
                </a:lnTo>
                <a:cubicBezTo>
                  <a:pt x="2520" y="9738"/>
                  <a:pt x="2430" y="9621"/>
                  <a:pt x="2308" y="9621"/>
                </a:cubicBezTo>
                <a:close/>
                <a:moveTo>
                  <a:pt x="16355" y="9621"/>
                </a:moveTo>
                <a:cubicBezTo>
                  <a:pt x="16233" y="9621"/>
                  <a:pt x="16127" y="9742"/>
                  <a:pt x="16127" y="9878"/>
                </a:cubicBezTo>
                <a:lnTo>
                  <a:pt x="16127" y="10338"/>
                </a:lnTo>
                <a:cubicBezTo>
                  <a:pt x="16127" y="10478"/>
                  <a:pt x="16233" y="10596"/>
                  <a:pt x="16355" y="10596"/>
                </a:cubicBezTo>
                <a:cubicBezTo>
                  <a:pt x="16478" y="10596"/>
                  <a:pt x="16566" y="10478"/>
                  <a:pt x="16566" y="10338"/>
                </a:cubicBezTo>
                <a:lnTo>
                  <a:pt x="16566" y="9878"/>
                </a:lnTo>
                <a:cubicBezTo>
                  <a:pt x="16566" y="9742"/>
                  <a:pt x="16478" y="9621"/>
                  <a:pt x="16355" y="9621"/>
                </a:cubicBezTo>
                <a:close/>
                <a:moveTo>
                  <a:pt x="8551" y="10798"/>
                </a:moveTo>
                <a:cubicBezTo>
                  <a:pt x="8427" y="10798"/>
                  <a:pt x="8324" y="10916"/>
                  <a:pt x="8324" y="11056"/>
                </a:cubicBezTo>
                <a:lnTo>
                  <a:pt x="8324" y="11516"/>
                </a:lnTo>
                <a:cubicBezTo>
                  <a:pt x="8324" y="11653"/>
                  <a:pt x="8427" y="11773"/>
                  <a:pt x="8551" y="11773"/>
                </a:cubicBezTo>
                <a:cubicBezTo>
                  <a:pt x="8673" y="11773"/>
                  <a:pt x="8763" y="11653"/>
                  <a:pt x="8763" y="11516"/>
                </a:cubicBezTo>
                <a:lnTo>
                  <a:pt x="8763" y="11056"/>
                </a:lnTo>
                <a:cubicBezTo>
                  <a:pt x="8763" y="10916"/>
                  <a:pt x="8673" y="10798"/>
                  <a:pt x="8551" y="10798"/>
                </a:cubicBezTo>
                <a:close/>
                <a:moveTo>
                  <a:pt x="16355" y="11001"/>
                </a:moveTo>
                <a:cubicBezTo>
                  <a:pt x="16233" y="11001"/>
                  <a:pt x="16127" y="11118"/>
                  <a:pt x="16127" y="11258"/>
                </a:cubicBezTo>
                <a:lnTo>
                  <a:pt x="16127" y="11718"/>
                </a:lnTo>
                <a:cubicBezTo>
                  <a:pt x="16127" y="11855"/>
                  <a:pt x="16233" y="11976"/>
                  <a:pt x="16355" y="11976"/>
                </a:cubicBezTo>
                <a:cubicBezTo>
                  <a:pt x="16478" y="11976"/>
                  <a:pt x="16566" y="11855"/>
                  <a:pt x="16566" y="11718"/>
                </a:cubicBezTo>
                <a:lnTo>
                  <a:pt x="16566" y="11258"/>
                </a:lnTo>
                <a:cubicBezTo>
                  <a:pt x="16566" y="11118"/>
                  <a:pt x="16478" y="11001"/>
                  <a:pt x="16355" y="11001"/>
                </a:cubicBezTo>
                <a:close/>
                <a:moveTo>
                  <a:pt x="2308" y="11019"/>
                </a:moveTo>
                <a:cubicBezTo>
                  <a:pt x="2185" y="11019"/>
                  <a:pt x="2081" y="11121"/>
                  <a:pt x="2081" y="11258"/>
                </a:cubicBezTo>
                <a:lnTo>
                  <a:pt x="2081" y="11718"/>
                </a:lnTo>
                <a:cubicBezTo>
                  <a:pt x="2081" y="11858"/>
                  <a:pt x="2185" y="11976"/>
                  <a:pt x="2308" y="11976"/>
                </a:cubicBezTo>
                <a:cubicBezTo>
                  <a:pt x="2430" y="11976"/>
                  <a:pt x="2520" y="11858"/>
                  <a:pt x="2520" y="11718"/>
                </a:cubicBezTo>
                <a:lnTo>
                  <a:pt x="2520" y="11258"/>
                </a:lnTo>
                <a:cubicBezTo>
                  <a:pt x="2520" y="11121"/>
                  <a:pt x="2430" y="11019"/>
                  <a:pt x="2308" y="11019"/>
                </a:cubicBezTo>
                <a:close/>
                <a:moveTo>
                  <a:pt x="8551" y="12178"/>
                </a:moveTo>
                <a:cubicBezTo>
                  <a:pt x="8427" y="12178"/>
                  <a:pt x="8324" y="12296"/>
                  <a:pt x="8324" y="12435"/>
                </a:cubicBezTo>
                <a:lnTo>
                  <a:pt x="8324" y="12895"/>
                </a:lnTo>
                <a:cubicBezTo>
                  <a:pt x="8324" y="13034"/>
                  <a:pt x="8427" y="13153"/>
                  <a:pt x="8551" y="13153"/>
                </a:cubicBezTo>
                <a:cubicBezTo>
                  <a:pt x="8673" y="13153"/>
                  <a:pt x="8763" y="13034"/>
                  <a:pt x="8763" y="12895"/>
                </a:cubicBezTo>
                <a:lnTo>
                  <a:pt x="8763" y="12435"/>
                </a:lnTo>
                <a:cubicBezTo>
                  <a:pt x="8763" y="12296"/>
                  <a:pt x="8673" y="12178"/>
                  <a:pt x="8551" y="12178"/>
                </a:cubicBezTo>
                <a:close/>
                <a:moveTo>
                  <a:pt x="2308" y="12399"/>
                </a:moveTo>
                <a:cubicBezTo>
                  <a:pt x="2185" y="12399"/>
                  <a:pt x="2081" y="12516"/>
                  <a:pt x="2081" y="12656"/>
                </a:cubicBezTo>
                <a:lnTo>
                  <a:pt x="2081" y="13116"/>
                </a:lnTo>
                <a:cubicBezTo>
                  <a:pt x="2081" y="13254"/>
                  <a:pt x="2185" y="13355"/>
                  <a:pt x="2308" y="13355"/>
                </a:cubicBezTo>
                <a:cubicBezTo>
                  <a:pt x="2430" y="13355"/>
                  <a:pt x="2520" y="13254"/>
                  <a:pt x="2520" y="13116"/>
                </a:cubicBezTo>
                <a:lnTo>
                  <a:pt x="2520" y="12656"/>
                </a:lnTo>
                <a:cubicBezTo>
                  <a:pt x="2520" y="12516"/>
                  <a:pt x="2430" y="12399"/>
                  <a:pt x="2308" y="12399"/>
                </a:cubicBezTo>
                <a:close/>
                <a:moveTo>
                  <a:pt x="16355" y="12399"/>
                </a:moveTo>
                <a:cubicBezTo>
                  <a:pt x="16233" y="12399"/>
                  <a:pt x="16127" y="12500"/>
                  <a:pt x="16127" y="12638"/>
                </a:cubicBezTo>
                <a:lnTo>
                  <a:pt x="16127" y="13116"/>
                </a:lnTo>
                <a:cubicBezTo>
                  <a:pt x="16127" y="13255"/>
                  <a:pt x="16233" y="13355"/>
                  <a:pt x="16355" y="13355"/>
                </a:cubicBezTo>
                <a:cubicBezTo>
                  <a:pt x="16478" y="13355"/>
                  <a:pt x="16566" y="13255"/>
                  <a:pt x="16566" y="13116"/>
                </a:cubicBezTo>
                <a:lnTo>
                  <a:pt x="16566" y="12638"/>
                </a:lnTo>
                <a:cubicBezTo>
                  <a:pt x="16566" y="12500"/>
                  <a:pt x="16478" y="12399"/>
                  <a:pt x="16355" y="12399"/>
                </a:cubicBezTo>
                <a:close/>
                <a:moveTo>
                  <a:pt x="8551" y="13576"/>
                </a:moveTo>
                <a:cubicBezTo>
                  <a:pt x="8427" y="13576"/>
                  <a:pt x="8324" y="13678"/>
                  <a:pt x="8324" y="13815"/>
                </a:cubicBezTo>
                <a:lnTo>
                  <a:pt x="8324" y="14293"/>
                </a:lnTo>
                <a:cubicBezTo>
                  <a:pt x="8324" y="14433"/>
                  <a:pt x="8427" y="14533"/>
                  <a:pt x="8551" y="14533"/>
                </a:cubicBezTo>
                <a:cubicBezTo>
                  <a:pt x="8673" y="14533"/>
                  <a:pt x="8763" y="14433"/>
                  <a:pt x="8763" y="14293"/>
                </a:cubicBezTo>
                <a:lnTo>
                  <a:pt x="8763" y="13815"/>
                </a:lnTo>
                <a:cubicBezTo>
                  <a:pt x="8763" y="13678"/>
                  <a:pt x="8673" y="13576"/>
                  <a:pt x="8551" y="13576"/>
                </a:cubicBezTo>
                <a:close/>
                <a:moveTo>
                  <a:pt x="2308" y="13778"/>
                </a:moveTo>
                <a:cubicBezTo>
                  <a:pt x="2185" y="13778"/>
                  <a:pt x="2081" y="13896"/>
                  <a:pt x="2081" y="14036"/>
                </a:cubicBezTo>
                <a:lnTo>
                  <a:pt x="2081" y="14496"/>
                </a:lnTo>
                <a:cubicBezTo>
                  <a:pt x="2081" y="14636"/>
                  <a:pt x="2185" y="14753"/>
                  <a:pt x="2308" y="14753"/>
                </a:cubicBezTo>
                <a:cubicBezTo>
                  <a:pt x="2430" y="14753"/>
                  <a:pt x="2520" y="14636"/>
                  <a:pt x="2520" y="14496"/>
                </a:cubicBezTo>
                <a:lnTo>
                  <a:pt x="2520" y="14036"/>
                </a:lnTo>
                <a:cubicBezTo>
                  <a:pt x="2520" y="13896"/>
                  <a:pt x="2430" y="13778"/>
                  <a:pt x="2308" y="13778"/>
                </a:cubicBezTo>
                <a:close/>
                <a:moveTo>
                  <a:pt x="16355" y="13778"/>
                </a:moveTo>
                <a:cubicBezTo>
                  <a:pt x="16233" y="13778"/>
                  <a:pt x="16127" y="13899"/>
                  <a:pt x="16127" y="14036"/>
                </a:cubicBezTo>
                <a:lnTo>
                  <a:pt x="16127" y="14496"/>
                </a:lnTo>
                <a:cubicBezTo>
                  <a:pt x="16127" y="14627"/>
                  <a:pt x="16229" y="14720"/>
                  <a:pt x="16338" y="14735"/>
                </a:cubicBezTo>
                <a:cubicBezTo>
                  <a:pt x="16229" y="14750"/>
                  <a:pt x="16127" y="14844"/>
                  <a:pt x="16127" y="14974"/>
                </a:cubicBezTo>
                <a:lnTo>
                  <a:pt x="16127" y="15213"/>
                </a:lnTo>
                <a:cubicBezTo>
                  <a:pt x="16127" y="15354"/>
                  <a:pt x="16233" y="15471"/>
                  <a:pt x="16355" y="15471"/>
                </a:cubicBezTo>
                <a:cubicBezTo>
                  <a:pt x="16478" y="15471"/>
                  <a:pt x="16566" y="15354"/>
                  <a:pt x="16566" y="15213"/>
                </a:cubicBezTo>
                <a:lnTo>
                  <a:pt x="16566" y="14974"/>
                </a:lnTo>
                <a:cubicBezTo>
                  <a:pt x="16566" y="14844"/>
                  <a:pt x="16482" y="14750"/>
                  <a:pt x="16371" y="14735"/>
                </a:cubicBezTo>
                <a:cubicBezTo>
                  <a:pt x="16482" y="14720"/>
                  <a:pt x="16566" y="14626"/>
                  <a:pt x="16566" y="14496"/>
                </a:cubicBezTo>
                <a:lnTo>
                  <a:pt x="16566" y="14036"/>
                </a:lnTo>
                <a:cubicBezTo>
                  <a:pt x="16566" y="13899"/>
                  <a:pt x="16478" y="13778"/>
                  <a:pt x="16355" y="13778"/>
                </a:cubicBezTo>
                <a:close/>
                <a:moveTo>
                  <a:pt x="8551" y="14956"/>
                </a:moveTo>
                <a:cubicBezTo>
                  <a:pt x="8427" y="14956"/>
                  <a:pt x="8324" y="15073"/>
                  <a:pt x="8324" y="15213"/>
                </a:cubicBezTo>
                <a:lnTo>
                  <a:pt x="8324" y="15673"/>
                </a:lnTo>
                <a:cubicBezTo>
                  <a:pt x="8324" y="15810"/>
                  <a:pt x="8427" y="15931"/>
                  <a:pt x="8551" y="15931"/>
                </a:cubicBezTo>
                <a:cubicBezTo>
                  <a:pt x="8673" y="15931"/>
                  <a:pt x="8763" y="15810"/>
                  <a:pt x="8763" y="15673"/>
                </a:cubicBezTo>
                <a:lnTo>
                  <a:pt x="8763" y="15213"/>
                </a:lnTo>
                <a:cubicBezTo>
                  <a:pt x="8763" y="15073"/>
                  <a:pt x="8673" y="14956"/>
                  <a:pt x="8551" y="14956"/>
                </a:cubicBezTo>
                <a:close/>
                <a:moveTo>
                  <a:pt x="2308" y="15305"/>
                </a:moveTo>
                <a:cubicBezTo>
                  <a:pt x="2185" y="15305"/>
                  <a:pt x="2081" y="15425"/>
                  <a:pt x="2081" y="15563"/>
                </a:cubicBezTo>
                <a:lnTo>
                  <a:pt x="2081" y="15802"/>
                </a:lnTo>
                <a:cubicBezTo>
                  <a:pt x="2081" y="15941"/>
                  <a:pt x="2185" y="16059"/>
                  <a:pt x="2308" y="16059"/>
                </a:cubicBezTo>
                <a:cubicBezTo>
                  <a:pt x="2430" y="16059"/>
                  <a:pt x="2520" y="15941"/>
                  <a:pt x="2520" y="15802"/>
                </a:cubicBezTo>
                <a:lnTo>
                  <a:pt x="2520" y="15563"/>
                </a:lnTo>
                <a:cubicBezTo>
                  <a:pt x="2520" y="15425"/>
                  <a:pt x="2430" y="15305"/>
                  <a:pt x="2308" y="15305"/>
                </a:cubicBezTo>
                <a:close/>
                <a:moveTo>
                  <a:pt x="8551" y="16483"/>
                </a:moveTo>
                <a:cubicBezTo>
                  <a:pt x="8427" y="16483"/>
                  <a:pt x="8324" y="16600"/>
                  <a:pt x="8324" y="16740"/>
                </a:cubicBezTo>
                <a:lnTo>
                  <a:pt x="8324" y="16979"/>
                </a:lnTo>
                <a:cubicBezTo>
                  <a:pt x="8324" y="17117"/>
                  <a:pt x="8427" y="17237"/>
                  <a:pt x="8551" y="17237"/>
                </a:cubicBezTo>
                <a:cubicBezTo>
                  <a:pt x="8673" y="17237"/>
                  <a:pt x="8763" y="17117"/>
                  <a:pt x="8763" y="16979"/>
                </a:cubicBezTo>
                <a:lnTo>
                  <a:pt x="8763" y="16740"/>
                </a:lnTo>
                <a:cubicBezTo>
                  <a:pt x="8763" y="16600"/>
                  <a:pt x="8673" y="16483"/>
                  <a:pt x="8551" y="16483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sp>
        <p:nvSpPr>
          <p:cNvPr id="14744" name="Shape 14744"/>
          <p:cNvSpPr/>
          <p:nvPr/>
        </p:nvSpPr>
        <p:spPr>
          <a:xfrm>
            <a:off x="7824715" y="3066584"/>
            <a:ext cx="291471" cy="2914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8" h="21600" extrusionOk="0">
                <a:moveTo>
                  <a:pt x="10788" y="0"/>
                </a:moveTo>
                <a:cubicBezTo>
                  <a:pt x="4835" y="0"/>
                  <a:pt x="2" y="4834"/>
                  <a:pt x="0" y="10789"/>
                </a:cubicBezTo>
                <a:cubicBezTo>
                  <a:pt x="2" y="16742"/>
                  <a:pt x="4840" y="21600"/>
                  <a:pt x="10788" y="21600"/>
                </a:cubicBezTo>
                <a:lnTo>
                  <a:pt x="10810" y="21600"/>
                </a:lnTo>
                <a:cubicBezTo>
                  <a:pt x="13694" y="21600"/>
                  <a:pt x="16397" y="20478"/>
                  <a:pt x="18435" y="18437"/>
                </a:cubicBezTo>
                <a:cubicBezTo>
                  <a:pt x="20473" y="16400"/>
                  <a:pt x="21600" y="13673"/>
                  <a:pt x="21598" y="10789"/>
                </a:cubicBezTo>
                <a:cubicBezTo>
                  <a:pt x="21600" y="7908"/>
                  <a:pt x="20475" y="5203"/>
                  <a:pt x="18435" y="3163"/>
                </a:cubicBezTo>
                <a:cubicBezTo>
                  <a:pt x="16394" y="1125"/>
                  <a:pt x="13672" y="0"/>
                  <a:pt x="10788" y="0"/>
                </a:cubicBezTo>
                <a:close/>
                <a:moveTo>
                  <a:pt x="10788" y="910"/>
                </a:moveTo>
                <a:cubicBezTo>
                  <a:pt x="13430" y="910"/>
                  <a:pt x="15917" y="1922"/>
                  <a:pt x="17785" y="3791"/>
                </a:cubicBezTo>
                <a:cubicBezTo>
                  <a:pt x="19655" y="5660"/>
                  <a:pt x="20688" y="8148"/>
                  <a:pt x="20688" y="10789"/>
                </a:cubicBezTo>
                <a:cubicBezTo>
                  <a:pt x="20690" y="13434"/>
                  <a:pt x="19675" y="15916"/>
                  <a:pt x="17807" y="17787"/>
                </a:cubicBezTo>
                <a:cubicBezTo>
                  <a:pt x="15939" y="19656"/>
                  <a:pt x="13436" y="20690"/>
                  <a:pt x="10788" y="20690"/>
                </a:cubicBezTo>
                <a:cubicBezTo>
                  <a:pt x="5334" y="20690"/>
                  <a:pt x="910" y="16244"/>
                  <a:pt x="910" y="10789"/>
                </a:cubicBezTo>
                <a:cubicBezTo>
                  <a:pt x="910" y="5331"/>
                  <a:pt x="5333" y="910"/>
                  <a:pt x="10788" y="910"/>
                </a:cubicBezTo>
                <a:close/>
                <a:moveTo>
                  <a:pt x="10810" y="2080"/>
                </a:moveTo>
                <a:cubicBezTo>
                  <a:pt x="5991" y="2080"/>
                  <a:pt x="2080" y="5996"/>
                  <a:pt x="2080" y="10811"/>
                </a:cubicBezTo>
                <a:cubicBezTo>
                  <a:pt x="2080" y="12132"/>
                  <a:pt x="2437" y="13378"/>
                  <a:pt x="2989" y="14537"/>
                </a:cubicBezTo>
                <a:cubicBezTo>
                  <a:pt x="2956" y="14576"/>
                  <a:pt x="2914" y="14606"/>
                  <a:pt x="2881" y="14646"/>
                </a:cubicBezTo>
                <a:cubicBezTo>
                  <a:pt x="2721" y="14836"/>
                  <a:pt x="2733" y="15113"/>
                  <a:pt x="2924" y="15274"/>
                </a:cubicBezTo>
                <a:cubicBezTo>
                  <a:pt x="3009" y="15344"/>
                  <a:pt x="3124" y="15382"/>
                  <a:pt x="3228" y="15382"/>
                </a:cubicBezTo>
                <a:cubicBezTo>
                  <a:pt x="3322" y="15382"/>
                  <a:pt x="3409" y="15332"/>
                  <a:pt x="3488" y="15274"/>
                </a:cubicBezTo>
                <a:cubicBezTo>
                  <a:pt x="3847" y="15863"/>
                  <a:pt x="4136" y="16485"/>
                  <a:pt x="4636" y="16985"/>
                </a:cubicBezTo>
                <a:cubicBezTo>
                  <a:pt x="6286" y="18634"/>
                  <a:pt x="8474" y="19542"/>
                  <a:pt x="10810" y="19542"/>
                </a:cubicBezTo>
                <a:cubicBezTo>
                  <a:pt x="13141" y="19542"/>
                  <a:pt x="15333" y="18636"/>
                  <a:pt x="16983" y="16985"/>
                </a:cubicBezTo>
                <a:cubicBezTo>
                  <a:pt x="18632" y="15333"/>
                  <a:pt x="19561" y="13145"/>
                  <a:pt x="19561" y="10811"/>
                </a:cubicBezTo>
                <a:cubicBezTo>
                  <a:pt x="19561" y="8479"/>
                  <a:pt x="18634" y="6286"/>
                  <a:pt x="16983" y="4636"/>
                </a:cubicBezTo>
                <a:cubicBezTo>
                  <a:pt x="15333" y="2986"/>
                  <a:pt x="13143" y="2080"/>
                  <a:pt x="10810" y="2080"/>
                </a:cubicBezTo>
                <a:close/>
                <a:moveTo>
                  <a:pt x="10810" y="2990"/>
                </a:moveTo>
                <a:cubicBezTo>
                  <a:pt x="12900" y="2990"/>
                  <a:pt x="14874" y="3807"/>
                  <a:pt x="16355" y="5286"/>
                </a:cubicBezTo>
                <a:cubicBezTo>
                  <a:pt x="17833" y="6765"/>
                  <a:pt x="18652" y="8720"/>
                  <a:pt x="18652" y="10811"/>
                </a:cubicBezTo>
                <a:cubicBezTo>
                  <a:pt x="18652" y="12045"/>
                  <a:pt x="18298" y="13205"/>
                  <a:pt x="17763" y="14277"/>
                </a:cubicBezTo>
                <a:cubicBezTo>
                  <a:pt x="16063" y="12465"/>
                  <a:pt x="13779" y="11380"/>
                  <a:pt x="11308" y="11179"/>
                </a:cubicBezTo>
                <a:lnTo>
                  <a:pt x="11308" y="7388"/>
                </a:lnTo>
                <a:cubicBezTo>
                  <a:pt x="11308" y="7139"/>
                  <a:pt x="11102" y="6933"/>
                  <a:pt x="10853" y="6933"/>
                </a:cubicBezTo>
                <a:cubicBezTo>
                  <a:pt x="10604" y="6933"/>
                  <a:pt x="10398" y="7139"/>
                  <a:pt x="10398" y="7388"/>
                </a:cubicBezTo>
                <a:lnTo>
                  <a:pt x="10398" y="11114"/>
                </a:lnTo>
                <a:cubicBezTo>
                  <a:pt x="7850" y="11142"/>
                  <a:pt x="5464" y="12161"/>
                  <a:pt x="3639" y="13909"/>
                </a:cubicBezTo>
                <a:cubicBezTo>
                  <a:pt x="3224" y="12943"/>
                  <a:pt x="2989" y="11895"/>
                  <a:pt x="2989" y="10811"/>
                </a:cubicBezTo>
                <a:cubicBezTo>
                  <a:pt x="2988" y="6494"/>
                  <a:pt x="6489" y="2994"/>
                  <a:pt x="10810" y="2990"/>
                </a:cubicBezTo>
                <a:close/>
                <a:moveTo>
                  <a:pt x="10636" y="4160"/>
                </a:moveTo>
                <a:cubicBezTo>
                  <a:pt x="10510" y="4160"/>
                  <a:pt x="10398" y="4253"/>
                  <a:pt x="10398" y="4376"/>
                </a:cubicBezTo>
                <a:lnTo>
                  <a:pt x="10398" y="5416"/>
                </a:lnTo>
                <a:cubicBezTo>
                  <a:pt x="10398" y="5542"/>
                  <a:pt x="10510" y="5655"/>
                  <a:pt x="10636" y="5655"/>
                </a:cubicBezTo>
                <a:cubicBezTo>
                  <a:pt x="10762" y="5655"/>
                  <a:pt x="10853" y="5542"/>
                  <a:pt x="10853" y="5416"/>
                </a:cubicBezTo>
                <a:lnTo>
                  <a:pt x="10853" y="4376"/>
                </a:lnTo>
                <a:cubicBezTo>
                  <a:pt x="10853" y="4253"/>
                  <a:pt x="10759" y="4160"/>
                  <a:pt x="10636" y="4160"/>
                </a:cubicBezTo>
                <a:close/>
                <a:moveTo>
                  <a:pt x="9185" y="4853"/>
                </a:moveTo>
                <a:cubicBezTo>
                  <a:pt x="9064" y="4883"/>
                  <a:pt x="8980" y="5013"/>
                  <a:pt x="9012" y="5135"/>
                </a:cubicBezTo>
                <a:lnTo>
                  <a:pt x="9293" y="6131"/>
                </a:lnTo>
                <a:cubicBezTo>
                  <a:pt x="9319" y="6232"/>
                  <a:pt x="9411" y="6305"/>
                  <a:pt x="9510" y="6305"/>
                </a:cubicBezTo>
                <a:cubicBezTo>
                  <a:pt x="9530" y="6305"/>
                  <a:pt x="9533" y="6309"/>
                  <a:pt x="9553" y="6305"/>
                </a:cubicBezTo>
                <a:cubicBezTo>
                  <a:pt x="9675" y="6271"/>
                  <a:pt x="9757" y="6144"/>
                  <a:pt x="9727" y="6023"/>
                </a:cubicBezTo>
                <a:lnTo>
                  <a:pt x="9445" y="5026"/>
                </a:lnTo>
                <a:cubicBezTo>
                  <a:pt x="9412" y="4907"/>
                  <a:pt x="9306" y="4824"/>
                  <a:pt x="9185" y="4853"/>
                </a:cubicBezTo>
                <a:close/>
                <a:moveTo>
                  <a:pt x="12348" y="4853"/>
                </a:moveTo>
                <a:cubicBezTo>
                  <a:pt x="12226" y="4820"/>
                  <a:pt x="12097" y="4907"/>
                  <a:pt x="12066" y="5026"/>
                </a:cubicBezTo>
                <a:lnTo>
                  <a:pt x="11784" y="6023"/>
                </a:lnTo>
                <a:cubicBezTo>
                  <a:pt x="11751" y="6141"/>
                  <a:pt x="11839" y="6251"/>
                  <a:pt x="11958" y="6283"/>
                </a:cubicBezTo>
                <a:cubicBezTo>
                  <a:pt x="11978" y="6289"/>
                  <a:pt x="11981" y="6305"/>
                  <a:pt x="12001" y="6305"/>
                </a:cubicBezTo>
                <a:cubicBezTo>
                  <a:pt x="12101" y="6305"/>
                  <a:pt x="12213" y="6233"/>
                  <a:pt x="12239" y="6131"/>
                </a:cubicBezTo>
                <a:lnTo>
                  <a:pt x="12499" y="5135"/>
                </a:lnTo>
                <a:cubicBezTo>
                  <a:pt x="12532" y="5015"/>
                  <a:pt x="12469" y="4884"/>
                  <a:pt x="12348" y="4853"/>
                </a:cubicBezTo>
                <a:close/>
                <a:moveTo>
                  <a:pt x="7734" y="5568"/>
                </a:moveTo>
                <a:cubicBezTo>
                  <a:pt x="7626" y="5629"/>
                  <a:pt x="7583" y="5785"/>
                  <a:pt x="7647" y="5893"/>
                </a:cubicBezTo>
                <a:lnTo>
                  <a:pt x="8167" y="6781"/>
                </a:lnTo>
                <a:cubicBezTo>
                  <a:pt x="8209" y="6852"/>
                  <a:pt x="8285" y="6889"/>
                  <a:pt x="8362" y="6889"/>
                </a:cubicBezTo>
                <a:cubicBezTo>
                  <a:pt x="8399" y="6889"/>
                  <a:pt x="8435" y="6887"/>
                  <a:pt x="8470" y="6868"/>
                </a:cubicBezTo>
                <a:cubicBezTo>
                  <a:pt x="8578" y="6806"/>
                  <a:pt x="8619" y="6652"/>
                  <a:pt x="8557" y="6543"/>
                </a:cubicBezTo>
                <a:lnTo>
                  <a:pt x="8037" y="5655"/>
                </a:lnTo>
                <a:cubicBezTo>
                  <a:pt x="7975" y="5546"/>
                  <a:pt x="7842" y="5504"/>
                  <a:pt x="7734" y="5568"/>
                </a:cubicBezTo>
                <a:close/>
                <a:moveTo>
                  <a:pt x="14016" y="5568"/>
                </a:moveTo>
                <a:cubicBezTo>
                  <a:pt x="13908" y="5506"/>
                  <a:pt x="13776" y="5550"/>
                  <a:pt x="13712" y="5655"/>
                </a:cubicBezTo>
                <a:lnTo>
                  <a:pt x="13193" y="6543"/>
                </a:lnTo>
                <a:cubicBezTo>
                  <a:pt x="13131" y="6651"/>
                  <a:pt x="13172" y="6806"/>
                  <a:pt x="13279" y="6868"/>
                </a:cubicBezTo>
                <a:cubicBezTo>
                  <a:pt x="13316" y="6887"/>
                  <a:pt x="13347" y="6889"/>
                  <a:pt x="13387" y="6889"/>
                </a:cubicBezTo>
                <a:cubicBezTo>
                  <a:pt x="13465" y="6889"/>
                  <a:pt x="13540" y="6852"/>
                  <a:pt x="13582" y="6781"/>
                </a:cubicBezTo>
                <a:lnTo>
                  <a:pt x="14102" y="5893"/>
                </a:lnTo>
                <a:cubicBezTo>
                  <a:pt x="14164" y="5784"/>
                  <a:pt x="14124" y="5630"/>
                  <a:pt x="14016" y="5568"/>
                </a:cubicBezTo>
                <a:close/>
                <a:moveTo>
                  <a:pt x="6304" y="6305"/>
                </a:moveTo>
                <a:cubicBezTo>
                  <a:pt x="6215" y="6392"/>
                  <a:pt x="6215" y="6540"/>
                  <a:pt x="6304" y="6629"/>
                </a:cubicBezTo>
                <a:lnTo>
                  <a:pt x="7040" y="7344"/>
                </a:lnTo>
                <a:cubicBezTo>
                  <a:pt x="7084" y="7390"/>
                  <a:pt x="7132" y="7431"/>
                  <a:pt x="7192" y="7431"/>
                </a:cubicBezTo>
                <a:cubicBezTo>
                  <a:pt x="7249" y="7431"/>
                  <a:pt x="7300" y="7390"/>
                  <a:pt x="7344" y="7344"/>
                </a:cubicBezTo>
                <a:cubicBezTo>
                  <a:pt x="7432" y="7256"/>
                  <a:pt x="7432" y="7127"/>
                  <a:pt x="7344" y="7041"/>
                </a:cubicBezTo>
                <a:lnTo>
                  <a:pt x="6629" y="6305"/>
                </a:lnTo>
                <a:cubicBezTo>
                  <a:pt x="6540" y="6215"/>
                  <a:pt x="6391" y="6215"/>
                  <a:pt x="6304" y="6305"/>
                </a:cubicBezTo>
                <a:close/>
                <a:moveTo>
                  <a:pt x="15359" y="6305"/>
                </a:moveTo>
                <a:lnTo>
                  <a:pt x="14622" y="7041"/>
                </a:lnTo>
                <a:cubicBezTo>
                  <a:pt x="14534" y="7129"/>
                  <a:pt x="14534" y="7257"/>
                  <a:pt x="14622" y="7344"/>
                </a:cubicBezTo>
                <a:cubicBezTo>
                  <a:pt x="14667" y="7388"/>
                  <a:pt x="14715" y="7431"/>
                  <a:pt x="14774" y="7431"/>
                </a:cubicBezTo>
                <a:cubicBezTo>
                  <a:pt x="14832" y="7431"/>
                  <a:pt x="14903" y="7388"/>
                  <a:pt x="14947" y="7344"/>
                </a:cubicBezTo>
                <a:lnTo>
                  <a:pt x="15662" y="6629"/>
                </a:lnTo>
                <a:cubicBezTo>
                  <a:pt x="15750" y="6540"/>
                  <a:pt x="15750" y="6393"/>
                  <a:pt x="15662" y="6305"/>
                </a:cubicBezTo>
                <a:cubicBezTo>
                  <a:pt x="15574" y="6216"/>
                  <a:pt x="15446" y="6216"/>
                  <a:pt x="15359" y="6305"/>
                </a:cubicBezTo>
                <a:close/>
                <a:moveTo>
                  <a:pt x="5199" y="7648"/>
                </a:moveTo>
                <a:cubicBezTo>
                  <a:pt x="5091" y="7585"/>
                  <a:pt x="4935" y="7627"/>
                  <a:pt x="4874" y="7734"/>
                </a:cubicBezTo>
                <a:cubicBezTo>
                  <a:pt x="4812" y="7843"/>
                  <a:pt x="4853" y="7976"/>
                  <a:pt x="4961" y="8038"/>
                </a:cubicBezTo>
                <a:lnTo>
                  <a:pt x="5849" y="8558"/>
                </a:lnTo>
                <a:cubicBezTo>
                  <a:pt x="5884" y="8577"/>
                  <a:pt x="5942" y="8601"/>
                  <a:pt x="5979" y="8601"/>
                </a:cubicBezTo>
                <a:cubicBezTo>
                  <a:pt x="6056" y="8601"/>
                  <a:pt x="6132" y="8543"/>
                  <a:pt x="6174" y="8471"/>
                </a:cubicBezTo>
                <a:cubicBezTo>
                  <a:pt x="6235" y="8361"/>
                  <a:pt x="6195" y="8229"/>
                  <a:pt x="6087" y="8168"/>
                </a:cubicBezTo>
                <a:lnTo>
                  <a:pt x="5199" y="7648"/>
                </a:lnTo>
                <a:close/>
                <a:moveTo>
                  <a:pt x="16269" y="7648"/>
                </a:moveTo>
                <a:lnTo>
                  <a:pt x="15359" y="8168"/>
                </a:lnTo>
                <a:cubicBezTo>
                  <a:pt x="15251" y="8229"/>
                  <a:pt x="15209" y="8384"/>
                  <a:pt x="15272" y="8493"/>
                </a:cubicBezTo>
                <a:cubicBezTo>
                  <a:pt x="15312" y="8564"/>
                  <a:pt x="15389" y="8601"/>
                  <a:pt x="15467" y="8601"/>
                </a:cubicBezTo>
                <a:cubicBezTo>
                  <a:pt x="15507" y="8601"/>
                  <a:pt x="15562" y="8578"/>
                  <a:pt x="15597" y="8558"/>
                </a:cubicBezTo>
                <a:lnTo>
                  <a:pt x="16485" y="8038"/>
                </a:lnTo>
                <a:cubicBezTo>
                  <a:pt x="16594" y="7975"/>
                  <a:pt x="16633" y="7843"/>
                  <a:pt x="16572" y="7734"/>
                </a:cubicBezTo>
                <a:cubicBezTo>
                  <a:pt x="16510" y="7627"/>
                  <a:pt x="16376" y="7585"/>
                  <a:pt x="16269" y="7648"/>
                </a:cubicBezTo>
                <a:close/>
                <a:moveTo>
                  <a:pt x="4441" y="9013"/>
                </a:moveTo>
                <a:cubicBezTo>
                  <a:pt x="4322" y="8984"/>
                  <a:pt x="4192" y="9065"/>
                  <a:pt x="4159" y="9186"/>
                </a:cubicBezTo>
                <a:cubicBezTo>
                  <a:pt x="4128" y="9305"/>
                  <a:pt x="4211" y="9413"/>
                  <a:pt x="4333" y="9446"/>
                </a:cubicBezTo>
                <a:lnTo>
                  <a:pt x="5329" y="9728"/>
                </a:lnTo>
                <a:cubicBezTo>
                  <a:pt x="5349" y="9735"/>
                  <a:pt x="5353" y="9728"/>
                  <a:pt x="5372" y="9728"/>
                </a:cubicBezTo>
                <a:cubicBezTo>
                  <a:pt x="5471" y="9728"/>
                  <a:pt x="5585" y="9656"/>
                  <a:pt x="5611" y="9554"/>
                </a:cubicBezTo>
                <a:cubicBezTo>
                  <a:pt x="5644" y="9432"/>
                  <a:pt x="5556" y="9328"/>
                  <a:pt x="5437" y="9294"/>
                </a:cubicBezTo>
                <a:lnTo>
                  <a:pt x="4441" y="9013"/>
                </a:lnTo>
                <a:close/>
                <a:moveTo>
                  <a:pt x="17113" y="9013"/>
                </a:moveTo>
                <a:lnTo>
                  <a:pt x="16117" y="9294"/>
                </a:lnTo>
                <a:cubicBezTo>
                  <a:pt x="15995" y="9328"/>
                  <a:pt x="15913" y="9434"/>
                  <a:pt x="15944" y="9554"/>
                </a:cubicBezTo>
                <a:cubicBezTo>
                  <a:pt x="15970" y="9655"/>
                  <a:pt x="16061" y="9728"/>
                  <a:pt x="16160" y="9728"/>
                </a:cubicBezTo>
                <a:cubicBezTo>
                  <a:pt x="16180" y="9728"/>
                  <a:pt x="16208" y="9733"/>
                  <a:pt x="16225" y="9728"/>
                </a:cubicBezTo>
                <a:lnTo>
                  <a:pt x="17222" y="9446"/>
                </a:lnTo>
                <a:cubicBezTo>
                  <a:pt x="17344" y="9413"/>
                  <a:pt x="17426" y="9307"/>
                  <a:pt x="17395" y="9186"/>
                </a:cubicBezTo>
                <a:cubicBezTo>
                  <a:pt x="17362" y="9067"/>
                  <a:pt x="17237" y="8984"/>
                  <a:pt x="17113" y="9013"/>
                </a:cubicBezTo>
                <a:close/>
                <a:moveTo>
                  <a:pt x="4376" y="11092"/>
                </a:moveTo>
                <a:cubicBezTo>
                  <a:pt x="4250" y="11092"/>
                  <a:pt x="4159" y="11204"/>
                  <a:pt x="4159" y="11331"/>
                </a:cubicBezTo>
                <a:cubicBezTo>
                  <a:pt x="4159" y="11453"/>
                  <a:pt x="4250" y="11547"/>
                  <a:pt x="4376" y="11547"/>
                </a:cubicBezTo>
                <a:lnTo>
                  <a:pt x="5416" y="11547"/>
                </a:lnTo>
                <a:cubicBezTo>
                  <a:pt x="5540" y="11547"/>
                  <a:pt x="5654" y="11453"/>
                  <a:pt x="5654" y="11331"/>
                </a:cubicBezTo>
                <a:cubicBezTo>
                  <a:pt x="5654" y="11204"/>
                  <a:pt x="5542" y="11092"/>
                  <a:pt x="5416" y="11092"/>
                </a:cubicBezTo>
                <a:lnTo>
                  <a:pt x="4376" y="11092"/>
                </a:lnTo>
                <a:close/>
                <a:moveTo>
                  <a:pt x="16160" y="11092"/>
                </a:moveTo>
                <a:cubicBezTo>
                  <a:pt x="16035" y="11093"/>
                  <a:pt x="15944" y="11184"/>
                  <a:pt x="15944" y="11309"/>
                </a:cubicBezTo>
                <a:cubicBezTo>
                  <a:pt x="15944" y="11434"/>
                  <a:pt x="16035" y="11547"/>
                  <a:pt x="16160" y="11547"/>
                </a:cubicBezTo>
                <a:cubicBezTo>
                  <a:pt x="16160" y="11547"/>
                  <a:pt x="17200" y="11547"/>
                  <a:pt x="17200" y="11547"/>
                </a:cubicBezTo>
                <a:cubicBezTo>
                  <a:pt x="17325" y="11547"/>
                  <a:pt x="17438" y="11434"/>
                  <a:pt x="17438" y="11309"/>
                </a:cubicBezTo>
                <a:cubicBezTo>
                  <a:pt x="17438" y="11185"/>
                  <a:pt x="17325" y="11092"/>
                  <a:pt x="17200" y="11092"/>
                </a:cubicBezTo>
                <a:lnTo>
                  <a:pt x="16160" y="11092"/>
                </a:lnTo>
                <a:close/>
                <a:moveTo>
                  <a:pt x="10398" y="12024"/>
                </a:moveTo>
                <a:lnTo>
                  <a:pt x="10398" y="13216"/>
                </a:lnTo>
                <a:cubicBezTo>
                  <a:pt x="9631" y="13289"/>
                  <a:pt x="9012" y="13903"/>
                  <a:pt x="9012" y="14689"/>
                </a:cubicBezTo>
                <a:cubicBezTo>
                  <a:pt x="9012" y="15472"/>
                  <a:pt x="9635" y="16064"/>
                  <a:pt x="10398" y="16140"/>
                </a:cubicBezTo>
                <a:lnTo>
                  <a:pt x="10398" y="17744"/>
                </a:lnTo>
                <a:cubicBezTo>
                  <a:pt x="10398" y="17993"/>
                  <a:pt x="10604" y="18199"/>
                  <a:pt x="10853" y="18199"/>
                </a:cubicBezTo>
                <a:cubicBezTo>
                  <a:pt x="11102" y="18199"/>
                  <a:pt x="11308" y="17993"/>
                  <a:pt x="11308" y="17744"/>
                </a:cubicBezTo>
                <a:lnTo>
                  <a:pt x="11308" y="15880"/>
                </a:lnTo>
                <a:cubicBezTo>
                  <a:pt x="11720" y="15610"/>
                  <a:pt x="12044" y="15218"/>
                  <a:pt x="12044" y="14689"/>
                </a:cubicBezTo>
                <a:cubicBezTo>
                  <a:pt x="12044" y="14162"/>
                  <a:pt x="11717" y="13768"/>
                  <a:pt x="11308" y="13497"/>
                </a:cubicBezTo>
                <a:lnTo>
                  <a:pt x="11308" y="12089"/>
                </a:lnTo>
                <a:cubicBezTo>
                  <a:pt x="13586" y="12292"/>
                  <a:pt x="15701" y="13322"/>
                  <a:pt x="17243" y="15036"/>
                </a:cubicBezTo>
                <a:cubicBezTo>
                  <a:pt x="16951" y="15480"/>
                  <a:pt x="16740" y="15972"/>
                  <a:pt x="16355" y="16357"/>
                </a:cubicBezTo>
                <a:cubicBezTo>
                  <a:pt x="14876" y="17838"/>
                  <a:pt x="12900" y="18654"/>
                  <a:pt x="10810" y="18654"/>
                </a:cubicBezTo>
                <a:cubicBezTo>
                  <a:pt x="8716" y="18654"/>
                  <a:pt x="6764" y="17838"/>
                  <a:pt x="5286" y="16357"/>
                </a:cubicBezTo>
                <a:cubicBezTo>
                  <a:pt x="4794" y="15866"/>
                  <a:pt x="4498" y="15253"/>
                  <a:pt x="4159" y="14667"/>
                </a:cubicBezTo>
                <a:cubicBezTo>
                  <a:pt x="5828" y="13014"/>
                  <a:pt x="8029" y="12053"/>
                  <a:pt x="10398" y="12024"/>
                </a:cubicBezTo>
                <a:close/>
                <a:moveTo>
                  <a:pt x="10528" y="14082"/>
                </a:moveTo>
                <a:cubicBezTo>
                  <a:pt x="10865" y="14082"/>
                  <a:pt x="11135" y="14352"/>
                  <a:pt x="11135" y="14689"/>
                </a:cubicBezTo>
                <a:cubicBezTo>
                  <a:pt x="11135" y="15026"/>
                  <a:pt x="10865" y="15295"/>
                  <a:pt x="10528" y="15295"/>
                </a:cubicBezTo>
                <a:cubicBezTo>
                  <a:pt x="10191" y="15295"/>
                  <a:pt x="9921" y="15026"/>
                  <a:pt x="9921" y="14689"/>
                </a:cubicBezTo>
                <a:cubicBezTo>
                  <a:pt x="9921" y="14352"/>
                  <a:pt x="10191" y="14082"/>
                  <a:pt x="10528" y="14082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sp>
        <p:nvSpPr>
          <p:cNvPr id="14745" name="Shape 14745"/>
          <p:cNvSpPr/>
          <p:nvPr/>
        </p:nvSpPr>
        <p:spPr>
          <a:xfrm>
            <a:off x="8669635" y="2811103"/>
            <a:ext cx="282367" cy="282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875" y="17549"/>
                </a:moveTo>
                <a:cubicBezTo>
                  <a:pt x="15513" y="17549"/>
                  <a:pt x="14343" y="15611"/>
                  <a:pt x="13809" y="12824"/>
                </a:cubicBezTo>
                <a:lnTo>
                  <a:pt x="15524" y="12824"/>
                </a:lnTo>
                <a:cubicBezTo>
                  <a:pt x="17039" y="12824"/>
                  <a:pt x="18225" y="11344"/>
                  <a:pt x="18225" y="9449"/>
                </a:cubicBezTo>
                <a:cubicBezTo>
                  <a:pt x="18225" y="7557"/>
                  <a:pt x="17039" y="6074"/>
                  <a:pt x="15524" y="6074"/>
                </a:cubicBezTo>
                <a:lnTo>
                  <a:pt x="13809" y="6074"/>
                </a:lnTo>
                <a:cubicBezTo>
                  <a:pt x="14343" y="3289"/>
                  <a:pt x="15513" y="1351"/>
                  <a:pt x="16875" y="1351"/>
                </a:cubicBezTo>
                <a:cubicBezTo>
                  <a:pt x="18739" y="1351"/>
                  <a:pt x="20249" y="4977"/>
                  <a:pt x="20249" y="9449"/>
                </a:cubicBezTo>
                <a:cubicBezTo>
                  <a:pt x="20249" y="13922"/>
                  <a:pt x="18739" y="17549"/>
                  <a:pt x="16875" y="17549"/>
                </a:cubicBezTo>
                <a:cubicBezTo>
                  <a:pt x="16875" y="17549"/>
                  <a:pt x="16875" y="17549"/>
                  <a:pt x="16875" y="17549"/>
                </a:cubicBezTo>
                <a:close/>
                <a:moveTo>
                  <a:pt x="8928" y="11482"/>
                </a:moveTo>
                <a:lnTo>
                  <a:pt x="8773" y="11482"/>
                </a:lnTo>
                <a:lnTo>
                  <a:pt x="8773" y="11475"/>
                </a:lnTo>
                <a:cubicBezTo>
                  <a:pt x="8029" y="11475"/>
                  <a:pt x="7425" y="10569"/>
                  <a:pt x="7425" y="9449"/>
                </a:cubicBezTo>
                <a:cubicBezTo>
                  <a:pt x="7425" y="8331"/>
                  <a:pt x="8029" y="7427"/>
                  <a:pt x="8773" y="7427"/>
                </a:cubicBezTo>
                <a:lnTo>
                  <a:pt x="8928" y="7427"/>
                </a:lnTo>
                <a:cubicBezTo>
                  <a:pt x="10200" y="7427"/>
                  <a:pt x="11393" y="6925"/>
                  <a:pt x="12441" y="6064"/>
                </a:cubicBezTo>
                <a:cubicBezTo>
                  <a:pt x="12247" y="7150"/>
                  <a:pt x="12148" y="8299"/>
                  <a:pt x="12148" y="9449"/>
                </a:cubicBezTo>
                <a:cubicBezTo>
                  <a:pt x="12148" y="10603"/>
                  <a:pt x="12247" y="11760"/>
                  <a:pt x="12441" y="12847"/>
                </a:cubicBezTo>
                <a:cubicBezTo>
                  <a:pt x="11393" y="11984"/>
                  <a:pt x="10200" y="11482"/>
                  <a:pt x="8928" y="11482"/>
                </a:cubicBezTo>
                <a:cubicBezTo>
                  <a:pt x="8928" y="11482"/>
                  <a:pt x="8928" y="11482"/>
                  <a:pt x="8928" y="11482"/>
                </a:cubicBezTo>
                <a:close/>
                <a:moveTo>
                  <a:pt x="8098" y="20249"/>
                </a:moveTo>
                <a:lnTo>
                  <a:pt x="5395" y="20249"/>
                </a:lnTo>
                <a:lnTo>
                  <a:pt x="5395" y="14176"/>
                </a:lnTo>
                <a:cubicBezTo>
                  <a:pt x="5395" y="13685"/>
                  <a:pt x="5264" y="13222"/>
                  <a:pt x="5033" y="12824"/>
                </a:cubicBezTo>
                <a:lnTo>
                  <a:pt x="5504" y="12824"/>
                </a:lnTo>
                <a:lnTo>
                  <a:pt x="5504" y="12834"/>
                </a:lnTo>
                <a:lnTo>
                  <a:pt x="7534" y="12834"/>
                </a:lnTo>
                <a:cubicBezTo>
                  <a:pt x="7462" y="13041"/>
                  <a:pt x="7422" y="13265"/>
                  <a:pt x="7422" y="13499"/>
                </a:cubicBezTo>
                <a:lnTo>
                  <a:pt x="7422" y="18224"/>
                </a:lnTo>
                <a:cubicBezTo>
                  <a:pt x="7422" y="18875"/>
                  <a:pt x="7784" y="19306"/>
                  <a:pt x="8002" y="19563"/>
                </a:cubicBezTo>
                <a:cubicBezTo>
                  <a:pt x="8031" y="19600"/>
                  <a:pt x="8064" y="19636"/>
                  <a:pt x="8098" y="19676"/>
                </a:cubicBezTo>
                <a:cubicBezTo>
                  <a:pt x="8098" y="19676"/>
                  <a:pt x="8098" y="20249"/>
                  <a:pt x="8098" y="20249"/>
                </a:cubicBezTo>
                <a:close/>
                <a:moveTo>
                  <a:pt x="1351" y="9449"/>
                </a:moveTo>
                <a:cubicBezTo>
                  <a:pt x="1351" y="8331"/>
                  <a:pt x="1954" y="7427"/>
                  <a:pt x="2699" y="7427"/>
                </a:cubicBezTo>
                <a:lnTo>
                  <a:pt x="7435" y="7427"/>
                </a:lnTo>
                <a:cubicBezTo>
                  <a:pt x="7017" y="7916"/>
                  <a:pt x="6749" y="8631"/>
                  <a:pt x="6749" y="9449"/>
                </a:cubicBezTo>
                <a:cubicBezTo>
                  <a:pt x="6749" y="10269"/>
                  <a:pt x="7017" y="10985"/>
                  <a:pt x="7435" y="11475"/>
                </a:cubicBezTo>
                <a:lnTo>
                  <a:pt x="2699" y="11475"/>
                </a:lnTo>
                <a:cubicBezTo>
                  <a:pt x="1954" y="11475"/>
                  <a:pt x="1351" y="10569"/>
                  <a:pt x="1351" y="9449"/>
                </a:cubicBezTo>
                <a:cubicBezTo>
                  <a:pt x="1351" y="9449"/>
                  <a:pt x="1351" y="9449"/>
                  <a:pt x="1351" y="9449"/>
                </a:cubicBezTo>
                <a:close/>
                <a:moveTo>
                  <a:pt x="13499" y="9449"/>
                </a:moveTo>
                <a:cubicBezTo>
                  <a:pt x="13499" y="8750"/>
                  <a:pt x="13539" y="8075"/>
                  <a:pt x="13611" y="7427"/>
                </a:cubicBezTo>
                <a:lnTo>
                  <a:pt x="15524" y="7427"/>
                </a:lnTo>
                <a:cubicBezTo>
                  <a:pt x="16268" y="7427"/>
                  <a:pt x="16875" y="8331"/>
                  <a:pt x="16875" y="9449"/>
                </a:cubicBezTo>
                <a:cubicBezTo>
                  <a:pt x="16875" y="10569"/>
                  <a:pt x="16268" y="11475"/>
                  <a:pt x="15524" y="11475"/>
                </a:cubicBezTo>
                <a:lnTo>
                  <a:pt x="13611" y="11475"/>
                </a:lnTo>
                <a:cubicBezTo>
                  <a:pt x="13539" y="10825"/>
                  <a:pt x="13499" y="10151"/>
                  <a:pt x="13499" y="9449"/>
                </a:cubicBezTo>
                <a:cubicBezTo>
                  <a:pt x="13499" y="9449"/>
                  <a:pt x="13499" y="9449"/>
                  <a:pt x="13499" y="9449"/>
                </a:cubicBezTo>
                <a:close/>
                <a:moveTo>
                  <a:pt x="16875" y="0"/>
                </a:moveTo>
                <a:cubicBezTo>
                  <a:pt x="15490" y="0"/>
                  <a:pt x="14399" y="953"/>
                  <a:pt x="13618" y="2420"/>
                </a:cubicBezTo>
                <a:lnTo>
                  <a:pt x="13604" y="2413"/>
                </a:lnTo>
                <a:cubicBezTo>
                  <a:pt x="12468" y="4634"/>
                  <a:pt x="10777" y="6074"/>
                  <a:pt x="8928" y="6074"/>
                </a:cubicBezTo>
                <a:lnTo>
                  <a:pt x="2699" y="6074"/>
                </a:lnTo>
                <a:cubicBezTo>
                  <a:pt x="1186" y="6074"/>
                  <a:pt x="0" y="7557"/>
                  <a:pt x="0" y="9449"/>
                </a:cubicBezTo>
                <a:cubicBezTo>
                  <a:pt x="0" y="11344"/>
                  <a:pt x="1186" y="12824"/>
                  <a:pt x="2699" y="12824"/>
                </a:cubicBezTo>
                <a:cubicBezTo>
                  <a:pt x="3444" y="12827"/>
                  <a:pt x="4047" y="13431"/>
                  <a:pt x="4047" y="14176"/>
                </a:cubicBezTo>
                <a:lnTo>
                  <a:pt x="4047" y="20249"/>
                </a:lnTo>
                <a:cubicBezTo>
                  <a:pt x="4047" y="20994"/>
                  <a:pt x="4650" y="21600"/>
                  <a:pt x="5395" y="21600"/>
                </a:cubicBezTo>
                <a:lnTo>
                  <a:pt x="8098" y="21600"/>
                </a:lnTo>
                <a:cubicBezTo>
                  <a:pt x="8843" y="21600"/>
                  <a:pt x="9446" y="20994"/>
                  <a:pt x="9446" y="20249"/>
                </a:cubicBezTo>
                <a:lnTo>
                  <a:pt x="9446" y="19572"/>
                </a:lnTo>
                <a:cubicBezTo>
                  <a:pt x="9446" y="18898"/>
                  <a:pt x="8770" y="18597"/>
                  <a:pt x="8770" y="18224"/>
                </a:cubicBezTo>
                <a:lnTo>
                  <a:pt x="8770" y="13499"/>
                </a:lnTo>
                <a:cubicBezTo>
                  <a:pt x="8770" y="13483"/>
                  <a:pt x="8783" y="13473"/>
                  <a:pt x="8783" y="13457"/>
                </a:cubicBezTo>
                <a:cubicBezTo>
                  <a:pt x="8790" y="13361"/>
                  <a:pt x="8816" y="13272"/>
                  <a:pt x="8859" y="13190"/>
                </a:cubicBezTo>
                <a:cubicBezTo>
                  <a:pt x="8871" y="13169"/>
                  <a:pt x="8885" y="13150"/>
                  <a:pt x="8898" y="13130"/>
                </a:cubicBezTo>
                <a:cubicBezTo>
                  <a:pt x="8951" y="13052"/>
                  <a:pt x="9020" y="12985"/>
                  <a:pt x="9102" y="12932"/>
                </a:cubicBezTo>
                <a:cubicBezTo>
                  <a:pt x="9109" y="12932"/>
                  <a:pt x="9109" y="12926"/>
                  <a:pt x="9113" y="12926"/>
                </a:cubicBezTo>
                <a:cubicBezTo>
                  <a:pt x="9116" y="12926"/>
                  <a:pt x="9119" y="12922"/>
                  <a:pt x="9119" y="12922"/>
                </a:cubicBezTo>
                <a:cubicBezTo>
                  <a:pt x="9176" y="12890"/>
                  <a:pt x="9241" y="12884"/>
                  <a:pt x="9301" y="12867"/>
                </a:cubicBezTo>
                <a:cubicBezTo>
                  <a:pt x="11004" y="13048"/>
                  <a:pt x="12547" y="14423"/>
                  <a:pt x="13604" y="16495"/>
                </a:cubicBezTo>
                <a:lnTo>
                  <a:pt x="13622" y="16485"/>
                </a:lnTo>
                <a:cubicBezTo>
                  <a:pt x="14403" y="17948"/>
                  <a:pt x="15490" y="18898"/>
                  <a:pt x="16875" y="18898"/>
                </a:cubicBezTo>
                <a:cubicBezTo>
                  <a:pt x="19975" y="18898"/>
                  <a:pt x="21600" y="14145"/>
                  <a:pt x="21600" y="9449"/>
                </a:cubicBezTo>
                <a:cubicBezTo>
                  <a:pt x="21600" y="4754"/>
                  <a:pt x="19975" y="0"/>
                  <a:pt x="16875" y="0"/>
                </a:cubicBezTo>
                <a:cubicBezTo>
                  <a:pt x="16875" y="0"/>
                  <a:pt x="16875" y="0"/>
                  <a:pt x="16875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sp>
        <p:nvSpPr>
          <p:cNvPr id="14746" name="Shape 14746"/>
          <p:cNvSpPr/>
          <p:nvPr/>
        </p:nvSpPr>
        <p:spPr>
          <a:xfrm>
            <a:off x="7018594" y="4235059"/>
            <a:ext cx="236201" cy="268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74" extrusionOk="0">
                <a:moveTo>
                  <a:pt x="20542" y="7920"/>
                </a:moveTo>
                <a:cubicBezTo>
                  <a:pt x="17677" y="8482"/>
                  <a:pt x="13818" y="8830"/>
                  <a:pt x="11329" y="8875"/>
                </a:cubicBezTo>
                <a:lnTo>
                  <a:pt x="11329" y="5682"/>
                </a:lnTo>
                <a:cubicBezTo>
                  <a:pt x="13908" y="5660"/>
                  <a:pt x="16318" y="5477"/>
                  <a:pt x="18165" y="5160"/>
                </a:cubicBezTo>
                <a:cubicBezTo>
                  <a:pt x="19194" y="4982"/>
                  <a:pt x="19983" y="4779"/>
                  <a:pt x="20542" y="4542"/>
                </a:cubicBezTo>
                <a:cubicBezTo>
                  <a:pt x="20542" y="4542"/>
                  <a:pt x="20542" y="7920"/>
                  <a:pt x="20542" y="7920"/>
                </a:cubicBezTo>
                <a:close/>
                <a:moveTo>
                  <a:pt x="19861" y="19026"/>
                </a:moveTo>
                <a:cubicBezTo>
                  <a:pt x="18942" y="19672"/>
                  <a:pt x="15666" y="20306"/>
                  <a:pt x="11329" y="20354"/>
                </a:cubicBezTo>
                <a:lnTo>
                  <a:pt x="11329" y="9792"/>
                </a:lnTo>
                <a:cubicBezTo>
                  <a:pt x="13598" y="9753"/>
                  <a:pt x="16992" y="9474"/>
                  <a:pt x="19861" y="8983"/>
                </a:cubicBezTo>
                <a:cubicBezTo>
                  <a:pt x="19861" y="8983"/>
                  <a:pt x="19861" y="19026"/>
                  <a:pt x="19861" y="19026"/>
                </a:cubicBezTo>
                <a:close/>
                <a:moveTo>
                  <a:pt x="3947" y="4311"/>
                </a:moveTo>
                <a:cubicBezTo>
                  <a:pt x="1915" y="3989"/>
                  <a:pt x="1214" y="3613"/>
                  <a:pt x="1076" y="3461"/>
                </a:cubicBezTo>
                <a:cubicBezTo>
                  <a:pt x="1255" y="3262"/>
                  <a:pt x="2344" y="2737"/>
                  <a:pt x="5597" y="2402"/>
                </a:cubicBezTo>
                <a:lnTo>
                  <a:pt x="5725" y="2387"/>
                </a:lnTo>
                <a:cubicBezTo>
                  <a:pt x="5721" y="2443"/>
                  <a:pt x="5715" y="2498"/>
                  <a:pt x="5711" y="2553"/>
                </a:cubicBezTo>
                <a:cubicBezTo>
                  <a:pt x="5667" y="3067"/>
                  <a:pt x="5616" y="3649"/>
                  <a:pt x="6018" y="4034"/>
                </a:cubicBezTo>
                <a:cubicBezTo>
                  <a:pt x="6161" y="4170"/>
                  <a:pt x="6422" y="4335"/>
                  <a:pt x="6858" y="4345"/>
                </a:cubicBezTo>
                <a:cubicBezTo>
                  <a:pt x="6880" y="4345"/>
                  <a:pt x="6901" y="4345"/>
                  <a:pt x="6923" y="4345"/>
                </a:cubicBezTo>
                <a:cubicBezTo>
                  <a:pt x="7847" y="4345"/>
                  <a:pt x="8920" y="3953"/>
                  <a:pt x="9803" y="3290"/>
                </a:cubicBezTo>
                <a:cubicBezTo>
                  <a:pt x="9807" y="3287"/>
                  <a:pt x="9811" y="3284"/>
                  <a:pt x="9813" y="3281"/>
                </a:cubicBezTo>
                <a:cubicBezTo>
                  <a:pt x="10035" y="3429"/>
                  <a:pt x="10312" y="3517"/>
                  <a:pt x="10613" y="3517"/>
                </a:cubicBezTo>
                <a:lnTo>
                  <a:pt x="10987" y="3517"/>
                </a:lnTo>
                <a:cubicBezTo>
                  <a:pt x="11279" y="3517"/>
                  <a:pt x="11550" y="3435"/>
                  <a:pt x="11769" y="3294"/>
                </a:cubicBezTo>
                <a:cubicBezTo>
                  <a:pt x="11974" y="3440"/>
                  <a:pt x="13365" y="4402"/>
                  <a:pt x="14536" y="4402"/>
                </a:cubicBezTo>
                <a:cubicBezTo>
                  <a:pt x="14912" y="4402"/>
                  <a:pt x="15265" y="4303"/>
                  <a:pt x="15549" y="4045"/>
                </a:cubicBezTo>
                <a:cubicBezTo>
                  <a:pt x="15987" y="3647"/>
                  <a:pt x="15890" y="3116"/>
                  <a:pt x="15820" y="2729"/>
                </a:cubicBezTo>
                <a:cubicBezTo>
                  <a:pt x="15797" y="2604"/>
                  <a:pt x="15773" y="2474"/>
                  <a:pt x="15776" y="2392"/>
                </a:cubicBezTo>
                <a:cubicBezTo>
                  <a:pt x="15776" y="2391"/>
                  <a:pt x="15777" y="2388"/>
                  <a:pt x="15777" y="2386"/>
                </a:cubicBezTo>
                <a:cubicBezTo>
                  <a:pt x="15859" y="2391"/>
                  <a:pt x="15941" y="2398"/>
                  <a:pt x="16009" y="2402"/>
                </a:cubicBezTo>
                <a:cubicBezTo>
                  <a:pt x="19257" y="2737"/>
                  <a:pt x="20345" y="3262"/>
                  <a:pt x="20526" y="3461"/>
                </a:cubicBezTo>
                <a:cubicBezTo>
                  <a:pt x="20386" y="3613"/>
                  <a:pt x="19685" y="3989"/>
                  <a:pt x="17653" y="4311"/>
                </a:cubicBezTo>
                <a:cubicBezTo>
                  <a:pt x="15785" y="4605"/>
                  <a:pt x="13352" y="4768"/>
                  <a:pt x="10800" y="4768"/>
                </a:cubicBezTo>
                <a:cubicBezTo>
                  <a:pt x="8249" y="4768"/>
                  <a:pt x="5816" y="4605"/>
                  <a:pt x="3947" y="4311"/>
                </a:cubicBezTo>
                <a:cubicBezTo>
                  <a:pt x="3947" y="4311"/>
                  <a:pt x="3947" y="4311"/>
                  <a:pt x="3947" y="4311"/>
                </a:cubicBezTo>
                <a:close/>
                <a:moveTo>
                  <a:pt x="10271" y="8875"/>
                </a:moveTo>
                <a:cubicBezTo>
                  <a:pt x="7781" y="8830"/>
                  <a:pt x="3922" y="8480"/>
                  <a:pt x="1058" y="7920"/>
                </a:cubicBezTo>
                <a:lnTo>
                  <a:pt x="1058" y="4542"/>
                </a:lnTo>
                <a:cubicBezTo>
                  <a:pt x="1617" y="4779"/>
                  <a:pt x="2405" y="4982"/>
                  <a:pt x="3435" y="5160"/>
                </a:cubicBezTo>
                <a:cubicBezTo>
                  <a:pt x="5282" y="5477"/>
                  <a:pt x="7693" y="5660"/>
                  <a:pt x="10271" y="5682"/>
                </a:cubicBezTo>
                <a:cubicBezTo>
                  <a:pt x="10271" y="5682"/>
                  <a:pt x="10271" y="8875"/>
                  <a:pt x="10271" y="8875"/>
                </a:cubicBezTo>
                <a:close/>
                <a:moveTo>
                  <a:pt x="10271" y="20354"/>
                </a:moveTo>
                <a:cubicBezTo>
                  <a:pt x="5934" y="20306"/>
                  <a:pt x="2658" y="19672"/>
                  <a:pt x="1740" y="19026"/>
                </a:cubicBezTo>
                <a:lnTo>
                  <a:pt x="1740" y="8981"/>
                </a:lnTo>
                <a:cubicBezTo>
                  <a:pt x="4607" y="9474"/>
                  <a:pt x="8002" y="9754"/>
                  <a:pt x="10271" y="9792"/>
                </a:cubicBezTo>
                <a:cubicBezTo>
                  <a:pt x="10271" y="9792"/>
                  <a:pt x="10271" y="20354"/>
                  <a:pt x="10271" y="20354"/>
                </a:cubicBezTo>
                <a:close/>
                <a:moveTo>
                  <a:pt x="6869" y="1047"/>
                </a:moveTo>
                <a:cubicBezTo>
                  <a:pt x="7292" y="818"/>
                  <a:pt x="8497" y="1113"/>
                  <a:pt x="9255" y="1634"/>
                </a:cubicBezTo>
                <a:cubicBezTo>
                  <a:pt x="9288" y="1656"/>
                  <a:pt x="9323" y="1675"/>
                  <a:pt x="9358" y="1688"/>
                </a:cubicBezTo>
                <a:cubicBezTo>
                  <a:pt x="9321" y="1792"/>
                  <a:pt x="9303" y="1903"/>
                  <a:pt x="9303" y="2016"/>
                </a:cubicBezTo>
                <a:lnTo>
                  <a:pt x="9303" y="2383"/>
                </a:lnTo>
                <a:cubicBezTo>
                  <a:pt x="9303" y="2423"/>
                  <a:pt x="9305" y="2463"/>
                  <a:pt x="9309" y="2503"/>
                </a:cubicBezTo>
                <a:cubicBezTo>
                  <a:pt x="9239" y="2521"/>
                  <a:pt x="9171" y="2552"/>
                  <a:pt x="9111" y="2596"/>
                </a:cubicBezTo>
                <a:cubicBezTo>
                  <a:pt x="8410" y="3123"/>
                  <a:pt x="7557" y="3440"/>
                  <a:pt x="6883" y="3428"/>
                </a:cubicBezTo>
                <a:cubicBezTo>
                  <a:pt x="6825" y="3426"/>
                  <a:pt x="6802" y="3418"/>
                  <a:pt x="6802" y="3418"/>
                </a:cubicBezTo>
                <a:cubicBezTo>
                  <a:pt x="6705" y="3323"/>
                  <a:pt x="6746" y="2850"/>
                  <a:pt x="6766" y="2622"/>
                </a:cubicBezTo>
                <a:cubicBezTo>
                  <a:pt x="6791" y="2330"/>
                  <a:pt x="6816" y="2055"/>
                  <a:pt x="6755" y="1817"/>
                </a:cubicBezTo>
                <a:cubicBezTo>
                  <a:pt x="6695" y="1586"/>
                  <a:pt x="6631" y="1177"/>
                  <a:pt x="6869" y="1047"/>
                </a:cubicBezTo>
                <a:cubicBezTo>
                  <a:pt x="6869" y="1047"/>
                  <a:pt x="6869" y="1047"/>
                  <a:pt x="6869" y="1047"/>
                </a:cubicBezTo>
                <a:close/>
                <a:moveTo>
                  <a:pt x="10360" y="2016"/>
                </a:moveTo>
                <a:cubicBezTo>
                  <a:pt x="10360" y="1896"/>
                  <a:pt x="10473" y="1797"/>
                  <a:pt x="10613" y="1797"/>
                </a:cubicBezTo>
                <a:lnTo>
                  <a:pt x="10987" y="1797"/>
                </a:lnTo>
                <a:cubicBezTo>
                  <a:pt x="11127" y="1797"/>
                  <a:pt x="11240" y="1896"/>
                  <a:pt x="11240" y="2016"/>
                </a:cubicBezTo>
                <a:lnTo>
                  <a:pt x="11240" y="2383"/>
                </a:lnTo>
                <a:cubicBezTo>
                  <a:pt x="11240" y="2503"/>
                  <a:pt x="11126" y="2601"/>
                  <a:pt x="10987" y="2601"/>
                </a:cubicBezTo>
                <a:lnTo>
                  <a:pt x="10613" y="2601"/>
                </a:lnTo>
                <a:cubicBezTo>
                  <a:pt x="10473" y="2601"/>
                  <a:pt x="10360" y="2503"/>
                  <a:pt x="10360" y="2383"/>
                </a:cubicBezTo>
                <a:cubicBezTo>
                  <a:pt x="10360" y="2383"/>
                  <a:pt x="10360" y="2016"/>
                  <a:pt x="10360" y="2016"/>
                </a:cubicBezTo>
                <a:close/>
                <a:moveTo>
                  <a:pt x="12296" y="1640"/>
                </a:moveTo>
                <a:cubicBezTo>
                  <a:pt x="13000" y="1172"/>
                  <a:pt x="14241" y="767"/>
                  <a:pt x="14688" y="964"/>
                </a:cubicBezTo>
                <a:cubicBezTo>
                  <a:pt x="14735" y="985"/>
                  <a:pt x="14878" y="1046"/>
                  <a:pt x="14869" y="1412"/>
                </a:cubicBezTo>
                <a:cubicBezTo>
                  <a:pt x="14869" y="1413"/>
                  <a:pt x="14869" y="1415"/>
                  <a:pt x="14869" y="1416"/>
                </a:cubicBezTo>
                <a:cubicBezTo>
                  <a:pt x="14866" y="1541"/>
                  <a:pt x="14836" y="1680"/>
                  <a:pt x="14804" y="1826"/>
                </a:cubicBezTo>
                <a:cubicBezTo>
                  <a:pt x="14766" y="1992"/>
                  <a:pt x="14728" y="2167"/>
                  <a:pt x="14720" y="2359"/>
                </a:cubicBezTo>
                <a:cubicBezTo>
                  <a:pt x="14712" y="2529"/>
                  <a:pt x="14744" y="2703"/>
                  <a:pt x="14775" y="2871"/>
                </a:cubicBezTo>
                <a:cubicBezTo>
                  <a:pt x="14809" y="3059"/>
                  <a:pt x="14860" y="3343"/>
                  <a:pt x="14785" y="3413"/>
                </a:cubicBezTo>
                <a:cubicBezTo>
                  <a:pt x="14515" y="3656"/>
                  <a:pt x="13376" y="3255"/>
                  <a:pt x="12439" y="2585"/>
                </a:cubicBezTo>
                <a:cubicBezTo>
                  <a:pt x="12393" y="2552"/>
                  <a:pt x="12342" y="2528"/>
                  <a:pt x="12289" y="2510"/>
                </a:cubicBezTo>
                <a:cubicBezTo>
                  <a:pt x="12295" y="2468"/>
                  <a:pt x="12298" y="2426"/>
                  <a:pt x="12298" y="2383"/>
                </a:cubicBezTo>
                <a:lnTo>
                  <a:pt x="12298" y="2016"/>
                </a:lnTo>
                <a:cubicBezTo>
                  <a:pt x="12298" y="1897"/>
                  <a:pt x="12276" y="1781"/>
                  <a:pt x="12237" y="1673"/>
                </a:cubicBezTo>
                <a:cubicBezTo>
                  <a:pt x="12257" y="1663"/>
                  <a:pt x="12277" y="1652"/>
                  <a:pt x="12296" y="1640"/>
                </a:cubicBezTo>
                <a:cubicBezTo>
                  <a:pt x="12296" y="1640"/>
                  <a:pt x="12296" y="1640"/>
                  <a:pt x="12296" y="1640"/>
                </a:cubicBezTo>
                <a:close/>
                <a:moveTo>
                  <a:pt x="21598" y="3461"/>
                </a:moveTo>
                <a:cubicBezTo>
                  <a:pt x="21598" y="2657"/>
                  <a:pt x="20291" y="2270"/>
                  <a:pt x="19861" y="2143"/>
                </a:cubicBezTo>
                <a:cubicBezTo>
                  <a:pt x="18952" y="1874"/>
                  <a:pt x="17659" y="1648"/>
                  <a:pt x="16124" y="1490"/>
                </a:cubicBezTo>
                <a:cubicBezTo>
                  <a:pt x="16119" y="1490"/>
                  <a:pt x="16113" y="1489"/>
                  <a:pt x="16108" y="1489"/>
                </a:cubicBezTo>
                <a:cubicBezTo>
                  <a:pt x="16080" y="1488"/>
                  <a:pt x="16010" y="1482"/>
                  <a:pt x="15925" y="1475"/>
                </a:cubicBezTo>
                <a:cubicBezTo>
                  <a:pt x="15925" y="1464"/>
                  <a:pt x="15926" y="1451"/>
                  <a:pt x="15927" y="1439"/>
                </a:cubicBezTo>
                <a:cubicBezTo>
                  <a:pt x="15927" y="1430"/>
                  <a:pt x="15928" y="1422"/>
                  <a:pt x="15927" y="1413"/>
                </a:cubicBezTo>
                <a:cubicBezTo>
                  <a:pt x="15939" y="647"/>
                  <a:pt x="15521" y="301"/>
                  <a:pt x="15166" y="146"/>
                </a:cubicBezTo>
                <a:cubicBezTo>
                  <a:pt x="14091" y="-326"/>
                  <a:pt x="12335" y="458"/>
                  <a:pt x="11653" y="911"/>
                </a:cubicBezTo>
                <a:cubicBezTo>
                  <a:pt x="11616" y="936"/>
                  <a:pt x="11584" y="964"/>
                  <a:pt x="11558" y="993"/>
                </a:cubicBezTo>
                <a:cubicBezTo>
                  <a:pt x="11385" y="921"/>
                  <a:pt x="11192" y="881"/>
                  <a:pt x="10987" y="881"/>
                </a:cubicBezTo>
                <a:lnTo>
                  <a:pt x="10613" y="881"/>
                </a:lnTo>
                <a:cubicBezTo>
                  <a:pt x="10398" y="881"/>
                  <a:pt x="10193" y="925"/>
                  <a:pt x="10014" y="1007"/>
                </a:cubicBezTo>
                <a:cubicBezTo>
                  <a:pt x="9985" y="972"/>
                  <a:pt x="9952" y="942"/>
                  <a:pt x="9912" y="916"/>
                </a:cubicBezTo>
                <a:cubicBezTo>
                  <a:pt x="9057" y="329"/>
                  <a:pt x="7322" y="-280"/>
                  <a:pt x="6308" y="270"/>
                </a:cubicBezTo>
                <a:cubicBezTo>
                  <a:pt x="5974" y="451"/>
                  <a:pt x="5627" y="802"/>
                  <a:pt x="5642" y="1473"/>
                </a:cubicBezTo>
                <a:lnTo>
                  <a:pt x="5469" y="1491"/>
                </a:lnTo>
                <a:cubicBezTo>
                  <a:pt x="3936" y="1648"/>
                  <a:pt x="2646" y="1874"/>
                  <a:pt x="1737" y="2143"/>
                </a:cubicBezTo>
                <a:cubicBezTo>
                  <a:pt x="1307" y="2271"/>
                  <a:pt x="1" y="2658"/>
                  <a:pt x="1" y="3461"/>
                </a:cubicBezTo>
                <a:lnTo>
                  <a:pt x="0" y="4276"/>
                </a:lnTo>
                <a:lnTo>
                  <a:pt x="0" y="8283"/>
                </a:lnTo>
                <a:cubicBezTo>
                  <a:pt x="0" y="8495"/>
                  <a:pt x="167" y="8679"/>
                  <a:pt x="404" y="8729"/>
                </a:cubicBezTo>
                <a:cubicBezTo>
                  <a:pt x="496" y="8749"/>
                  <a:pt x="590" y="8767"/>
                  <a:pt x="684" y="8787"/>
                </a:cubicBezTo>
                <a:cubicBezTo>
                  <a:pt x="683" y="8799"/>
                  <a:pt x="681" y="8811"/>
                  <a:pt x="681" y="8826"/>
                </a:cubicBezTo>
                <a:lnTo>
                  <a:pt x="681" y="19220"/>
                </a:lnTo>
                <a:cubicBezTo>
                  <a:pt x="681" y="19332"/>
                  <a:pt x="729" y="19439"/>
                  <a:pt x="813" y="19522"/>
                </a:cubicBezTo>
                <a:cubicBezTo>
                  <a:pt x="2035" y="20732"/>
                  <a:pt x="6710" y="21274"/>
                  <a:pt x="10800" y="21274"/>
                </a:cubicBezTo>
                <a:cubicBezTo>
                  <a:pt x="14891" y="21274"/>
                  <a:pt x="19565" y="20732"/>
                  <a:pt x="20787" y="19522"/>
                </a:cubicBezTo>
                <a:cubicBezTo>
                  <a:pt x="20871" y="19439"/>
                  <a:pt x="20918" y="19332"/>
                  <a:pt x="20918" y="19220"/>
                </a:cubicBezTo>
                <a:lnTo>
                  <a:pt x="20918" y="8826"/>
                </a:lnTo>
                <a:cubicBezTo>
                  <a:pt x="20918" y="8811"/>
                  <a:pt x="20917" y="8799"/>
                  <a:pt x="20916" y="8787"/>
                </a:cubicBezTo>
                <a:cubicBezTo>
                  <a:pt x="21010" y="8767"/>
                  <a:pt x="21104" y="8749"/>
                  <a:pt x="21196" y="8730"/>
                </a:cubicBezTo>
                <a:cubicBezTo>
                  <a:pt x="21433" y="8680"/>
                  <a:pt x="21600" y="8496"/>
                  <a:pt x="21600" y="8284"/>
                </a:cubicBezTo>
                <a:lnTo>
                  <a:pt x="21600" y="4276"/>
                </a:lnTo>
                <a:cubicBezTo>
                  <a:pt x="21600" y="4276"/>
                  <a:pt x="21598" y="3461"/>
                  <a:pt x="21598" y="3461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grpSp>
        <p:nvGrpSpPr>
          <p:cNvPr id="14752" name="Group 14752"/>
          <p:cNvGrpSpPr/>
          <p:nvPr/>
        </p:nvGrpSpPr>
        <p:grpSpPr>
          <a:xfrm>
            <a:off x="1077138" y="1938856"/>
            <a:ext cx="3088701" cy="2780909"/>
            <a:chOff x="-109842" y="-36614"/>
            <a:chExt cx="6177404" cy="5561820"/>
          </a:xfrm>
        </p:grpSpPr>
        <p:sp>
          <p:nvSpPr>
            <p:cNvPr id="14747" name="Shape 14747"/>
            <p:cNvSpPr/>
            <p:nvPr/>
          </p:nvSpPr>
          <p:spPr>
            <a:xfrm>
              <a:off x="1946337" y="2396211"/>
              <a:ext cx="4071700" cy="8737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rmAutofit/>
            </a:bodyPr>
            <a:lstStyle>
              <a:lvl1pPr algn="just">
                <a:lnSpc>
                  <a:spcPct val="120000"/>
                </a:lnSpc>
                <a:defRPr sz="25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933" dirty="0">
                  <a:solidFill>
                    <a:schemeClr val="bg1">
                      <a:lumMod val="50000"/>
                    </a:schemeClr>
                  </a:solidFill>
                </a:rPr>
                <a:t>Dummy text is also used to demonstrate the appearance .</a:t>
              </a:r>
            </a:p>
          </p:txBody>
        </p:sp>
        <p:sp>
          <p:nvSpPr>
            <p:cNvPr id="14748" name="Shape 14748"/>
            <p:cNvSpPr/>
            <p:nvPr/>
          </p:nvSpPr>
          <p:spPr>
            <a:xfrm>
              <a:off x="-109842" y="-36614"/>
              <a:ext cx="4855964" cy="9582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algn="l" defTabSz="1054100">
                <a:lnSpc>
                  <a:spcPts val="15700"/>
                </a:lnSpc>
                <a:spcBef>
                  <a:spcPts val="600"/>
                </a:spcBef>
                <a:defRPr sz="4000" spc="-239" baseline="15000">
                  <a:solidFill>
                    <a:srgbClr val="A6AAA9"/>
                  </a:solidFill>
                  <a:latin typeface="Roboto Light"/>
                  <a:ea typeface="Roboto Light"/>
                  <a:cs typeface="Roboto Light"/>
                  <a:sym typeface="Roboto Light"/>
                </a:defRPr>
              </a:lvl1pPr>
            </a:lstStyle>
            <a:p>
              <a:pPr lvl="0">
                <a:lnSpc>
                  <a:spcPct val="100000"/>
                </a:lnSpc>
                <a:defRPr sz="1800" spc="0" baseline="0">
                  <a:solidFill>
                    <a:srgbClr val="000000"/>
                  </a:solidFill>
                </a:defRPr>
              </a:pPr>
              <a:r>
                <a:rPr lang="zh-CN" altLang="en-US" sz="2000" spc="0" dirty="0">
                  <a:solidFill>
                    <a:schemeClr val="bg1">
                      <a:lumMod val="50000"/>
                    </a:schemeClr>
                  </a:solidFill>
                </a:rPr>
                <a:t>点击添加标题</a:t>
              </a:r>
            </a:p>
          </p:txBody>
        </p:sp>
        <p:sp>
          <p:nvSpPr>
            <p:cNvPr id="14749" name="Shape 14749"/>
            <p:cNvSpPr/>
            <p:nvPr/>
          </p:nvSpPr>
          <p:spPr>
            <a:xfrm>
              <a:off x="-69981" y="2192514"/>
              <a:ext cx="1948739" cy="10179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algn="l" defTabSz="1054100">
                <a:lnSpc>
                  <a:spcPts val="22900"/>
                </a:lnSpc>
                <a:spcBef>
                  <a:spcPts val="10000"/>
                </a:spcBef>
                <a:defRPr sz="10000" cap="all" spc="-600" baseline="5999">
                  <a:solidFill>
                    <a:srgbClr val="02AF96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00000"/>
                </a:lnSpc>
                <a:defRPr sz="1800" cap="none" spc="0" baseline="0">
                  <a:solidFill>
                    <a:srgbClr val="000000"/>
                  </a:solidFill>
                </a:defRPr>
              </a:pPr>
              <a:r>
                <a:rPr sz="3467" spc="-300" dirty="0">
                  <a:solidFill>
                    <a:schemeClr val="accent2"/>
                  </a:solidFill>
                </a:rPr>
                <a:t>95%</a:t>
              </a:r>
            </a:p>
          </p:txBody>
        </p:sp>
        <p:sp>
          <p:nvSpPr>
            <p:cNvPr id="14750" name="Shape 14750"/>
            <p:cNvSpPr/>
            <p:nvPr/>
          </p:nvSpPr>
          <p:spPr>
            <a:xfrm>
              <a:off x="1" y="3692235"/>
              <a:ext cx="6067561" cy="18329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rmAutofit/>
            </a:bodyPr>
            <a:lstStyle>
              <a:lvl1pPr algn="just" defTabSz="751205">
                <a:lnSpc>
                  <a:spcPct val="120000"/>
                </a:lnSpc>
                <a:defRPr sz="2275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933" dirty="0">
                  <a:solidFill>
                    <a:schemeClr val="bg1">
                      <a:lumMod val="50000"/>
                    </a:schemeClr>
                  </a:solidFill>
                </a:rPr>
                <a:t>Dummy text is also used to demonstrate the appearance of different typefaces and layouts, and in general the content filler text for layouts, non-readability is of great importance.</a:t>
              </a:r>
            </a:p>
          </p:txBody>
        </p:sp>
        <p:sp>
          <p:nvSpPr>
            <p:cNvPr id="14751" name="Shape 14751"/>
            <p:cNvSpPr/>
            <p:nvPr/>
          </p:nvSpPr>
          <p:spPr>
            <a:xfrm>
              <a:off x="0" y="755761"/>
              <a:ext cx="5816282" cy="9582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rmAutofit/>
            </a:bodyPr>
            <a:lstStyle>
              <a:lvl1pPr algn="just">
                <a:lnSpc>
                  <a:spcPct val="120000"/>
                </a:lnSpc>
                <a:defRPr sz="25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933" dirty="0">
                  <a:solidFill>
                    <a:schemeClr val="bg1">
                      <a:lumMod val="50000"/>
                    </a:schemeClr>
                  </a:solidFill>
                </a:rPr>
                <a:t>Dummy text is also used to demonstrate the appearance .</a:t>
              </a:r>
            </a:p>
          </p:txBody>
        </p:sp>
      </p:grpSp>
      <p:grpSp>
        <p:nvGrpSpPr>
          <p:cNvPr id="14755" name="Group 14755"/>
          <p:cNvGrpSpPr/>
          <p:nvPr/>
        </p:nvGrpSpPr>
        <p:grpSpPr>
          <a:xfrm>
            <a:off x="1132058" y="5189707"/>
            <a:ext cx="1156119" cy="507884"/>
            <a:chOff x="0" y="-10281"/>
            <a:chExt cx="2312234" cy="1015766"/>
          </a:xfrm>
        </p:grpSpPr>
        <p:sp>
          <p:nvSpPr>
            <p:cNvPr id="14753" name="Shape 14753"/>
            <p:cNvSpPr/>
            <p:nvPr/>
          </p:nvSpPr>
          <p:spPr>
            <a:xfrm>
              <a:off x="0" y="0"/>
              <a:ext cx="303699" cy="8227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54" y="0"/>
                  </a:moveTo>
                  <a:cubicBezTo>
                    <a:pt x="8882" y="0"/>
                    <a:pt x="7409" y="208"/>
                    <a:pt x="6286" y="622"/>
                  </a:cubicBezTo>
                  <a:cubicBezTo>
                    <a:pt x="4041" y="1451"/>
                    <a:pt x="4041" y="2795"/>
                    <a:pt x="6286" y="3624"/>
                  </a:cubicBezTo>
                  <a:cubicBezTo>
                    <a:pt x="8532" y="4452"/>
                    <a:pt x="12173" y="4452"/>
                    <a:pt x="14419" y="3624"/>
                  </a:cubicBezTo>
                  <a:cubicBezTo>
                    <a:pt x="16664" y="2795"/>
                    <a:pt x="16664" y="1451"/>
                    <a:pt x="14419" y="622"/>
                  </a:cubicBezTo>
                  <a:cubicBezTo>
                    <a:pt x="13296" y="208"/>
                    <a:pt x="11825" y="0"/>
                    <a:pt x="10354" y="0"/>
                  </a:cubicBezTo>
                  <a:close/>
                  <a:moveTo>
                    <a:pt x="2751" y="4836"/>
                  </a:moveTo>
                  <a:cubicBezTo>
                    <a:pt x="1555" y="4836"/>
                    <a:pt x="550" y="5119"/>
                    <a:pt x="171" y="5512"/>
                  </a:cubicBezTo>
                  <a:cubicBezTo>
                    <a:pt x="65" y="5594"/>
                    <a:pt x="0" y="5685"/>
                    <a:pt x="0" y="5782"/>
                  </a:cubicBezTo>
                  <a:lnTo>
                    <a:pt x="0" y="5851"/>
                  </a:lnTo>
                  <a:lnTo>
                    <a:pt x="0" y="6917"/>
                  </a:lnTo>
                  <a:lnTo>
                    <a:pt x="0" y="12511"/>
                  </a:lnTo>
                  <a:cubicBezTo>
                    <a:pt x="0" y="12862"/>
                    <a:pt x="772" y="13147"/>
                    <a:pt x="1724" y="13147"/>
                  </a:cubicBezTo>
                  <a:cubicBezTo>
                    <a:pt x="2676" y="13147"/>
                    <a:pt x="3448" y="12862"/>
                    <a:pt x="3448" y="12511"/>
                  </a:cubicBezTo>
                  <a:lnTo>
                    <a:pt x="3448" y="8135"/>
                  </a:lnTo>
                  <a:cubicBezTo>
                    <a:pt x="3404" y="8102"/>
                    <a:pt x="3372" y="8066"/>
                    <a:pt x="3372" y="8026"/>
                  </a:cubicBezTo>
                  <a:lnTo>
                    <a:pt x="3372" y="7759"/>
                  </a:lnTo>
                  <a:cubicBezTo>
                    <a:pt x="3372" y="7619"/>
                    <a:pt x="3680" y="7507"/>
                    <a:pt x="4058" y="7507"/>
                  </a:cubicBezTo>
                  <a:lnTo>
                    <a:pt x="4094" y="7507"/>
                  </a:lnTo>
                  <a:cubicBezTo>
                    <a:pt x="4472" y="7507"/>
                    <a:pt x="4777" y="7619"/>
                    <a:pt x="4777" y="7759"/>
                  </a:cubicBezTo>
                  <a:lnTo>
                    <a:pt x="4777" y="8026"/>
                  </a:lnTo>
                  <a:cubicBezTo>
                    <a:pt x="4777" y="8031"/>
                    <a:pt x="4770" y="8035"/>
                    <a:pt x="4770" y="8039"/>
                  </a:cubicBezTo>
                  <a:lnTo>
                    <a:pt x="4770" y="20650"/>
                  </a:lnTo>
                  <a:cubicBezTo>
                    <a:pt x="4770" y="21175"/>
                    <a:pt x="5922" y="21600"/>
                    <a:pt x="7345" y="21600"/>
                  </a:cubicBezTo>
                  <a:cubicBezTo>
                    <a:pt x="8767" y="21600"/>
                    <a:pt x="9920" y="21175"/>
                    <a:pt x="9920" y="20650"/>
                  </a:cubicBezTo>
                  <a:lnTo>
                    <a:pt x="9920" y="13164"/>
                  </a:lnTo>
                  <a:lnTo>
                    <a:pt x="11614" y="13164"/>
                  </a:lnTo>
                  <a:lnTo>
                    <a:pt x="11614" y="20650"/>
                  </a:lnTo>
                  <a:cubicBezTo>
                    <a:pt x="11614" y="21175"/>
                    <a:pt x="12767" y="21600"/>
                    <a:pt x="14189" y="21600"/>
                  </a:cubicBezTo>
                  <a:cubicBezTo>
                    <a:pt x="15612" y="21600"/>
                    <a:pt x="16765" y="21175"/>
                    <a:pt x="16765" y="20650"/>
                  </a:cubicBezTo>
                  <a:lnTo>
                    <a:pt x="16765" y="7932"/>
                  </a:lnTo>
                  <a:lnTo>
                    <a:pt x="16782" y="7932"/>
                  </a:lnTo>
                  <a:lnTo>
                    <a:pt x="16782" y="7759"/>
                  </a:lnTo>
                  <a:cubicBezTo>
                    <a:pt x="16782" y="7619"/>
                    <a:pt x="17089" y="7507"/>
                    <a:pt x="17467" y="7507"/>
                  </a:cubicBezTo>
                  <a:lnTo>
                    <a:pt x="17503" y="7507"/>
                  </a:lnTo>
                  <a:cubicBezTo>
                    <a:pt x="17881" y="7507"/>
                    <a:pt x="18186" y="7619"/>
                    <a:pt x="18186" y="7759"/>
                  </a:cubicBezTo>
                  <a:lnTo>
                    <a:pt x="18186" y="8026"/>
                  </a:lnTo>
                  <a:cubicBezTo>
                    <a:pt x="18186" y="8048"/>
                    <a:pt x="18166" y="8068"/>
                    <a:pt x="18152" y="8088"/>
                  </a:cubicBezTo>
                  <a:lnTo>
                    <a:pt x="18152" y="12511"/>
                  </a:lnTo>
                  <a:cubicBezTo>
                    <a:pt x="18152" y="12862"/>
                    <a:pt x="18924" y="13147"/>
                    <a:pt x="19876" y="13147"/>
                  </a:cubicBezTo>
                  <a:cubicBezTo>
                    <a:pt x="20828" y="13147"/>
                    <a:pt x="21600" y="12862"/>
                    <a:pt x="21600" y="12511"/>
                  </a:cubicBezTo>
                  <a:lnTo>
                    <a:pt x="21600" y="6917"/>
                  </a:lnTo>
                  <a:lnTo>
                    <a:pt x="21600" y="5851"/>
                  </a:lnTo>
                  <a:lnTo>
                    <a:pt x="21600" y="5782"/>
                  </a:lnTo>
                  <a:cubicBezTo>
                    <a:pt x="21600" y="5685"/>
                    <a:pt x="21535" y="5594"/>
                    <a:pt x="21429" y="5512"/>
                  </a:cubicBezTo>
                  <a:cubicBezTo>
                    <a:pt x="21050" y="5119"/>
                    <a:pt x="20045" y="4836"/>
                    <a:pt x="18849" y="4836"/>
                  </a:cubicBezTo>
                  <a:lnTo>
                    <a:pt x="2751" y="4836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4754" name="Shape 14754"/>
            <p:cNvSpPr/>
            <p:nvPr/>
          </p:nvSpPr>
          <p:spPr>
            <a:xfrm rot="10594">
              <a:off x="443941" y="-10281"/>
              <a:ext cx="1868293" cy="10157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/>
            <a:p>
              <a:pPr>
                <a:lnSpc>
                  <a:spcPts val="1251"/>
                </a:lnSpc>
                <a:spcBef>
                  <a:spcPts val="300"/>
                </a:spcBef>
                <a:defRPr sz="1800"/>
              </a:pPr>
              <a:r>
                <a:rPr sz="1733" dirty="0">
                  <a:solidFill>
                    <a:schemeClr val="accent4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75%</a:t>
              </a:r>
            </a:p>
            <a:p>
              <a:pPr>
                <a:lnSpc>
                  <a:spcPts val="1251"/>
                </a:lnSpc>
                <a:spcBef>
                  <a:spcPts val="300"/>
                </a:spcBef>
                <a:defRPr sz="1800"/>
              </a:pPr>
              <a:r>
                <a:rPr sz="933" dirty="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rPr>
                <a:t>Male User</a:t>
              </a:r>
            </a:p>
          </p:txBody>
        </p:sp>
      </p:grpSp>
      <p:grpSp>
        <p:nvGrpSpPr>
          <p:cNvPr id="14758" name="Group 14758"/>
          <p:cNvGrpSpPr/>
          <p:nvPr/>
        </p:nvGrpSpPr>
        <p:grpSpPr>
          <a:xfrm>
            <a:off x="2684147" y="5175824"/>
            <a:ext cx="1242219" cy="522848"/>
            <a:chOff x="0" y="-112091"/>
            <a:chExt cx="2484435" cy="1045694"/>
          </a:xfrm>
        </p:grpSpPr>
        <p:sp>
          <p:nvSpPr>
            <p:cNvPr id="14756" name="Shape 14756"/>
            <p:cNvSpPr/>
            <p:nvPr/>
          </p:nvSpPr>
          <p:spPr>
            <a:xfrm>
              <a:off x="0" y="0"/>
              <a:ext cx="376577" cy="8209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5" h="21600" extrusionOk="0">
                  <a:moveTo>
                    <a:pt x="10734" y="0"/>
                  </a:moveTo>
                  <a:cubicBezTo>
                    <a:pt x="9684" y="0"/>
                    <a:pt x="8634" y="185"/>
                    <a:pt x="7832" y="555"/>
                  </a:cubicBezTo>
                  <a:cubicBezTo>
                    <a:pt x="6229" y="1295"/>
                    <a:pt x="6229" y="2496"/>
                    <a:pt x="7832" y="3236"/>
                  </a:cubicBezTo>
                  <a:cubicBezTo>
                    <a:pt x="9436" y="3976"/>
                    <a:pt x="12036" y="3976"/>
                    <a:pt x="13639" y="3236"/>
                  </a:cubicBezTo>
                  <a:cubicBezTo>
                    <a:pt x="15242" y="2496"/>
                    <a:pt x="15242" y="1295"/>
                    <a:pt x="13639" y="555"/>
                  </a:cubicBezTo>
                  <a:cubicBezTo>
                    <a:pt x="12837" y="185"/>
                    <a:pt x="11785" y="0"/>
                    <a:pt x="10734" y="0"/>
                  </a:cubicBezTo>
                  <a:close/>
                  <a:moveTo>
                    <a:pt x="7608" y="4230"/>
                  </a:moveTo>
                  <a:lnTo>
                    <a:pt x="6386" y="4267"/>
                  </a:lnTo>
                  <a:lnTo>
                    <a:pt x="5619" y="4372"/>
                  </a:lnTo>
                  <a:lnTo>
                    <a:pt x="5102" y="4531"/>
                  </a:lnTo>
                  <a:lnTo>
                    <a:pt x="4585" y="4821"/>
                  </a:lnTo>
                  <a:lnTo>
                    <a:pt x="3961" y="5339"/>
                  </a:lnTo>
                  <a:lnTo>
                    <a:pt x="3263" y="6205"/>
                  </a:lnTo>
                  <a:lnTo>
                    <a:pt x="221" y="10804"/>
                  </a:lnTo>
                  <a:cubicBezTo>
                    <a:pt x="11" y="10970"/>
                    <a:pt x="-52" y="11166"/>
                    <a:pt x="43" y="11353"/>
                  </a:cubicBezTo>
                  <a:cubicBezTo>
                    <a:pt x="155" y="11572"/>
                    <a:pt x="474" y="11757"/>
                    <a:pt x="910" y="11857"/>
                  </a:cubicBezTo>
                  <a:cubicBezTo>
                    <a:pt x="1095" y="11848"/>
                    <a:pt x="1275" y="11829"/>
                    <a:pt x="1449" y="11799"/>
                  </a:cubicBezTo>
                  <a:cubicBezTo>
                    <a:pt x="2214" y="11670"/>
                    <a:pt x="2778" y="11366"/>
                    <a:pt x="2939" y="10998"/>
                  </a:cubicBezTo>
                  <a:lnTo>
                    <a:pt x="5339" y="7729"/>
                  </a:lnTo>
                  <a:cubicBezTo>
                    <a:pt x="5412" y="7601"/>
                    <a:pt x="5533" y="7478"/>
                    <a:pt x="5697" y="7369"/>
                  </a:cubicBezTo>
                  <a:cubicBezTo>
                    <a:pt x="5977" y="7184"/>
                    <a:pt x="6372" y="7041"/>
                    <a:pt x="6829" y="6959"/>
                  </a:cubicBezTo>
                  <a:lnTo>
                    <a:pt x="7184" y="7246"/>
                  </a:lnTo>
                  <a:lnTo>
                    <a:pt x="5258" y="11244"/>
                  </a:lnTo>
                  <a:lnTo>
                    <a:pt x="1985" y="14779"/>
                  </a:lnTo>
                  <a:lnTo>
                    <a:pt x="6651" y="14779"/>
                  </a:lnTo>
                  <a:lnTo>
                    <a:pt x="6651" y="20894"/>
                  </a:lnTo>
                  <a:cubicBezTo>
                    <a:pt x="6651" y="21284"/>
                    <a:pt x="7338" y="21600"/>
                    <a:pt x="8185" y="21600"/>
                  </a:cubicBezTo>
                  <a:cubicBezTo>
                    <a:pt x="9031" y="21600"/>
                    <a:pt x="9718" y="21284"/>
                    <a:pt x="9718" y="20894"/>
                  </a:cubicBezTo>
                  <a:lnTo>
                    <a:pt x="9718" y="14779"/>
                  </a:lnTo>
                  <a:lnTo>
                    <a:pt x="11809" y="14779"/>
                  </a:lnTo>
                  <a:lnTo>
                    <a:pt x="11809" y="20894"/>
                  </a:lnTo>
                  <a:cubicBezTo>
                    <a:pt x="11810" y="21284"/>
                    <a:pt x="12496" y="21600"/>
                    <a:pt x="13343" y="21600"/>
                  </a:cubicBezTo>
                  <a:cubicBezTo>
                    <a:pt x="14190" y="21600"/>
                    <a:pt x="14876" y="21284"/>
                    <a:pt x="14876" y="20894"/>
                  </a:cubicBezTo>
                  <a:lnTo>
                    <a:pt x="14876" y="14779"/>
                  </a:lnTo>
                  <a:lnTo>
                    <a:pt x="15148" y="14779"/>
                  </a:lnTo>
                  <a:lnTo>
                    <a:pt x="19891" y="14779"/>
                  </a:lnTo>
                  <a:lnTo>
                    <a:pt x="18635" y="13649"/>
                  </a:lnTo>
                  <a:cubicBezTo>
                    <a:pt x="18510" y="13553"/>
                    <a:pt x="18387" y="13457"/>
                    <a:pt x="18268" y="13359"/>
                  </a:cubicBezTo>
                  <a:cubicBezTo>
                    <a:pt x="16031" y="11534"/>
                    <a:pt x="14874" y="9469"/>
                    <a:pt x="14911" y="7372"/>
                  </a:cubicBezTo>
                  <a:lnTo>
                    <a:pt x="14742" y="7027"/>
                  </a:lnTo>
                  <a:lnTo>
                    <a:pt x="14880" y="6936"/>
                  </a:lnTo>
                  <a:lnTo>
                    <a:pt x="15385" y="7028"/>
                  </a:lnTo>
                  <a:lnTo>
                    <a:pt x="15755" y="7230"/>
                  </a:lnTo>
                  <a:lnTo>
                    <a:pt x="16076" y="7667"/>
                  </a:lnTo>
                  <a:cubicBezTo>
                    <a:pt x="16615" y="8406"/>
                    <a:pt x="17179" y="9141"/>
                    <a:pt x="17766" y="9873"/>
                  </a:cubicBezTo>
                  <a:cubicBezTo>
                    <a:pt x="18209" y="10424"/>
                    <a:pt x="18664" y="10975"/>
                    <a:pt x="19134" y="11522"/>
                  </a:cubicBezTo>
                  <a:cubicBezTo>
                    <a:pt x="19339" y="11680"/>
                    <a:pt x="19704" y="11781"/>
                    <a:pt x="20103" y="11789"/>
                  </a:cubicBezTo>
                  <a:cubicBezTo>
                    <a:pt x="20905" y="11806"/>
                    <a:pt x="21548" y="11488"/>
                    <a:pt x="21456" y="11120"/>
                  </a:cubicBezTo>
                  <a:lnTo>
                    <a:pt x="21331" y="10834"/>
                  </a:lnTo>
                  <a:lnTo>
                    <a:pt x="18723" y="6751"/>
                  </a:lnTo>
                  <a:lnTo>
                    <a:pt x="17878" y="5695"/>
                  </a:lnTo>
                  <a:lnTo>
                    <a:pt x="17027" y="4880"/>
                  </a:lnTo>
                  <a:lnTo>
                    <a:pt x="16497" y="4601"/>
                  </a:lnTo>
                  <a:lnTo>
                    <a:pt x="15883" y="4357"/>
                  </a:lnTo>
                  <a:lnTo>
                    <a:pt x="15347" y="4266"/>
                  </a:lnTo>
                  <a:lnTo>
                    <a:pt x="14400" y="4230"/>
                  </a:lnTo>
                  <a:lnTo>
                    <a:pt x="7608" y="423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4757" name="Shape 14757"/>
            <p:cNvSpPr/>
            <p:nvPr/>
          </p:nvSpPr>
          <p:spPr>
            <a:xfrm rot="10594">
              <a:off x="465414" y="-108986"/>
              <a:ext cx="2017426" cy="103948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/>
            <a:p>
              <a:pPr>
                <a:lnSpc>
                  <a:spcPts val="1251"/>
                </a:lnSpc>
                <a:spcBef>
                  <a:spcPts val="300"/>
                </a:spcBef>
                <a:defRPr sz="1800"/>
              </a:pPr>
              <a:r>
                <a:rPr sz="1733" dirty="0">
                  <a:solidFill>
                    <a:srgbClr val="793F8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25%</a:t>
              </a:r>
            </a:p>
            <a:p>
              <a:pPr>
                <a:lnSpc>
                  <a:spcPts val="1251"/>
                </a:lnSpc>
                <a:spcBef>
                  <a:spcPts val="300"/>
                </a:spcBef>
                <a:defRPr sz="1800"/>
              </a:pPr>
              <a:r>
                <a:rPr sz="933" dirty="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rPr>
                <a:t>Female User</a:t>
              </a:r>
            </a:p>
          </p:txBody>
        </p:sp>
      </p:grpSp>
      <p:grpSp>
        <p:nvGrpSpPr>
          <p:cNvPr id="14771" name="Group 14771"/>
          <p:cNvGrpSpPr/>
          <p:nvPr/>
        </p:nvGrpSpPr>
        <p:grpSpPr>
          <a:xfrm>
            <a:off x="8421456" y="1603772"/>
            <a:ext cx="1376352" cy="1189539"/>
            <a:chOff x="165069" y="294077"/>
            <a:chExt cx="2752701" cy="2379076"/>
          </a:xfrm>
        </p:grpSpPr>
        <p:sp>
          <p:nvSpPr>
            <p:cNvPr id="14765" name="Shape 14765"/>
            <p:cNvSpPr/>
            <p:nvPr/>
          </p:nvSpPr>
          <p:spPr>
            <a:xfrm>
              <a:off x="534228" y="294077"/>
              <a:ext cx="2177654" cy="18740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460" y="0"/>
                  </a:moveTo>
                  <a:lnTo>
                    <a:pt x="4429" y="50"/>
                  </a:lnTo>
                  <a:lnTo>
                    <a:pt x="4425" y="46"/>
                  </a:lnTo>
                  <a:lnTo>
                    <a:pt x="0" y="7008"/>
                  </a:lnTo>
                  <a:lnTo>
                    <a:pt x="6247" y="17945"/>
                  </a:lnTo>
                  <a:cubicBezTo>
                    <a:pt x="6247" y="17945"/>
                    <a:pt x="6263" y="17922"/>
                    <a:pt x="6263" y="17922"/>
                  </a:cubicBezTo>
                  <a:lnTo>
                    <a:pt x="17144" y="21600"/>
                  </a:lnTo>
                  <a:lnTo>
                    <a:pt x="21541" y="14684"/>
                  </a:lnTo>
                  <a:lnTo>
                    <a:pt x="21561" y="14688"/>
                  </a:lnTo>
                  <a:lnTo>
                    <a:pt x="21600" y="14624"/>
                  </a:lnTo>
                  <a:cubicBezTo>
                    <a:pt x="21600" y="14624"/>
                    <a:pt x="15179" y="3957"/>
                    <a:pt x="15179" y="3957"/>
                  </a:cubicBezTo>
                  <a:lnTo>
                    <a:pt x="15152" y="3948"/>
                  </a:lnTo>
                  <a:lnTo>
                    <a:pt x="4460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4766" name="Shape 14766"/>
            <p:cNvSpPr/>
            <p:nvPr/>
          </p:nvSpPr>
          <p:spPr>
            <a:xfrm rot="2186440">
              <a:off x="1024952" y="1759197"/>
              <a:ext cx="1073486" cy="913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9330"/>
                  </a:moveTo>
                  <a:lnTo>
                    <a:pt x="0" y="21593"/>
                  </a:lnTo>
                  <a:lnTo>
                    <a:pt x="17" y="21600"/>
                  </a:lnTo>
                  <a:lnTo>
                    <a:pt x="21600" y="12263"/>
                  </a:lnTo>
                  <a:lnTo>
                    <a:pt x="21600" y="0"/>
                  </a:lnTo>
                  <a:lnTo>
                    <a:pt x="17" y="9337"/>
                  </a:lnTo>
                  <a:cubicBezTo>
                    <a:pt x="17" y="9337"/>
                    <a:pt x="0" y="9330"/>
                    <a:pt x="0" y="9330"/>
                  </a:cubicBezTo>
                  <a:close/>
                </a:path>
              </a:pathLst>
            </a:custGeom>
            <a:solidFill>
              <a:srgbClr val="CACACB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4767" name="Shape 14767"/>
            <p:cNvSpPr/>
            <p:nvPr/>
          </p:nvSpPr>
          <p:spPr>
            <a:xfrm rot="2186440">
              <a:off x="165069" y="1124067"/>
              <a:ext cx="1070352" cy="908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258"/>
                  </a:moveTo>
                  <a:lnTo>
                    <a:pt x="0" y="0"/>
                  </a:lnTo>
                  <a:lnTo>
                    <a:pt x="0" y="12342"/>
                  </a:lnTo>
                  <a:lnTo>
                    <a:pt x="21600" y="21600"/>
                  </a:lnTo>
                  <a:cubicBezTo>
                    <a:pt x="21600" y="21600"/>
                    <a:pt x="21600" y="9258"/>
                    <a:pt x="21600" y="9258"/>
                  </a:cubicBezTo>
                  <a:close/>
                </a:path>
              </a:pathLst>
            </a:custGeom>
            <a:solidFill>
              <a:srgbClr val="E0DFE2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4768" name="Shape 14768"/>
            <p:cNvSpPr/>
            <p:nvPr/>
          </p:nvSpPr>
          <p:spPr>
            <a:xfrm rot="2186440">
              <a:off x="1408615" y="1133389"/>
              <a:ext cx="1073487" cy="11458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7441"/>
                  </a:moveTo>
                  <a:lnTo>
                    <a:pt x="0" y="21594"/>
                  </a:lnTo>
                  <a:lnTo>
                    <a:pt x="17" y="21600"/>
                  </a:lnTo>
                  <a:lnTo>
                    <a:pt x="21600" y="14153"/>
                  </a:lnTo>
                  <a:lnTo>
                    <a:pt x="21600" y="0"/>
                  </a:lnTo>
                  <a:lnTo>
                    <a:pt x="17" y="7447"/>
                  </a:lnTo>
                  <a:cubicBezTo>
                    <a:pt x="17" y="7447"/>
                    <a:pt x="0" y="7441"/>
                    <a:pt x="0" y="7441"/>
                  </a:cubicBezTo>
                  <a:close/>
                </a:path>
              </a:pathLst>
            </a:custGeom>
            <a:solidFill>
              <a:srgbClr val="FFFFFF">
                <a:alpha val="1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4769" name="Shape 14769"/>
            <p:cNvSpPr/>
            <p:nvPr/>
          </p:nvSpPr>
          <p:spPr>
            <a:xfrm rot="2186440">
              <a:off x="545597" y="504520"/>
              <a:ext cx="1070351" cy="1140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7375"/>
                  </a:moveTo>
                  <a:lnTo>
                    <a:pt x="0" y="0"/>
                  </a:lnTo>
                  <a:lnTo>
                    <a:pt x="0" y="14225"/>
                  </a:lnTo>
                  <a:lnTo>
                    <a:pt x="21600" y="21600"/>
                  </a:lnTo>
                  <a:cubicBezTo>
                    <a:pt x="21600" y="21600"/>
                    <a:pt x="21600" y="7375"/>
                    <a:pt x="21600" y="7375"/>
                  </a:cubicBezTo>
                  <a:close/>
                </a:path>
              </a:pathLst>
            </a:custGeom>
            <a:solidFill>
              <a:srgbClr val="212935">
                <a:alpha val="2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4770" name="Shape 14770"/>
            <p:cNvSpPr/>
            <p:nvPr/>
          </p:nvSpPr>
          <p:spPr>
            <a:xfrm rot="2186440">
              <a:off x="773932" y="562221"/>
              <a:ext cx="2143838" cy="761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12" y="0"/>
                  </a:moveTo>
                  <a:lnTo>
                    <a:pt x="10784" y="27"/>
                  </a:lnTo>
                  <a:lnTo>
                    <a:pt x="0" y="10360"/>
                  </a:lnTo>
                  <a:lnTo>
                    <a:pt x="0" y="10556"/>
                  </a:lnTo>
                  <a:lnTo>
                    <a:pt x="10784" y="21591"/>
                  </a:lnTo>
                  <a:lnTo>
                    <a:pt x="10793" y="21600"/>
                  </a:lnTo>
                  <a:lnTo>
                    <a:pt x="21600" y="10400"/>
                  </a:lnTo>
                  <a:lnTo>
                    <a:pt x="21600" y="10203"/>
                  </a:lnTo>
                  <a:cubicBezTo>
                    <a:pt x="21600" y="10203"/>
                    <a:pt x="10812" y="0"/>
                    <a:pt x="10812" y="0"/>
                  </a:cubicBezTo>
                  <a:close/>
                </a:path>
              </a:pathLst>
            </a:custGeom>
            <a:solidFill>
              <a:srgbClr val="FFFFFF">
                <a:alpha val="3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sp>
        <p:nvSpPr>
          <p:cNvPr id="52" name="TextBox 76"/>
          <p:cNvSpPr txBox="1"/>
          <p:nvPr/>
        </p:nvSpPr>
        <p:spPr>
          <a:xfrm>
            <a:off x="3453574" y="223013"/>
            <a:ext cx="545122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accent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单击修改您的标题</a:t>
            </a:r>
            <a:endParaRPr lang="zh-CN" altLang="en-US" sz="2800" dirty="0">
              <a:solidFill>
                <a:schemeClr val="accent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762451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600"/>
                                        <p:tgtEl>
                                          <p:spTgt spid="14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600" fill="hold"/>
                                        <p:tgtEl>
                                          <p:spTgt spid="14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14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600" fill="hold"/>
                                        <p:tgtEl>
                                          <p:spTgt spid="147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147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0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4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80" fill="hold"/>
                                        <p:tgtEl>
                                          <p:spTgt spid="147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" fill="hold"/>
                                        <p:tgtEl>
                                          <p:spTgt spid="14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80"/>
                            </p:stCondLst>
                            <p:childTnLst>
                              <p:par>
                                <p:cTn id="2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4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80" fill="hold"/>
                                        <p:tgtEl>
                                          <p:spTgt spid="14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" fill="hold"/>
                                        <p:tgtEl>
                                          <p:spTgt spid="14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96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4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600"/>
                                        <p:tgtEl>
                                          <p:spTgt spid="14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6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4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600"/>
                                        <p:tgtEl>
                                          <p:spTgt spid="14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160"/>
                            </p:stCondLst>
                            <p:childTnLst>
                              <p:par>
                                <p:cTn id="3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4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80" fill="hold"/>
                                        <p:tgtEl>
                                          <p:spTgt spid="14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" fill="hold"/>
                                        <p:tgtEl>
                                          <p:spTgt spid="14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240"/>
                            </p:stCondLst>
                            <p:childTnLst>
                              <p:par>
                                <p:cTn id="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14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600"/>
                                        <p:tgtEl>
                                          <p:spTgt spid="14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84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14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600"/>
                                        <p:tgtEl>
                                          <p:spTgt spid="14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440"/>
                            </p:stCondLst>
                            <p:childTnLst>
                              <p:par>
                                <p:cTn id="5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14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80" fill="hold"/>
                                        <p:tgtEl>
                                          <p:spTgt spid="14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" fill="hold"/>
                                        <p:tgtEl>
                                          <p:spTgt spid="14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20"/>
                            </p:stCondLst>
                            <p:childTnLst>
                              <p:par>
                                <p:cTn id="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14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600"/>
                                        <p:tgtEl>
                                          <p:spTgt spid="14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12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14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600"/>
                                        <p:tgtEl>
                                          <p:spTgt spid="14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720"/>
                            </p:stCondLst>
                            <p:childTnLst>
                              <p:par>
                                <p:cTn id="6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14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80" fill="hold"/>
                                        <p:tgtEl>
                                          <p:spTgt spid="14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" fill="hold"/>
                                        <p:tgtEl>
                                          <p:spTgt spid="14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800"/>
                            </p:stCondLst>
                            <p:childTnLst>
                              <p:par>
                                <p:cTn id="6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9" fill="hold"/>
                                        <p:tgtEl>
                                          <p:spTgt spid="14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600"/>
                                        <p:tgtEl>
                                          <p:spTgt spid="14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4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3" fill="hold"/>
                                        <p:tgtEl>
                                          <p:spTgt spid="14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600"/>
                                        <p:tgtEl>
                                          <p:spTgt spid="14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7" fill="hold"/>
                                        <p:tgtEl>
                                          <p:spTgt spid="14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80" fill="hold"/>
                                        <p:tgtEl>
                                          <p:spTgt spid="14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" fill="hold"/>
                                        <p:tgtEl>
                                          <p:spTgt spid="14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19" grpId="0" animBg="1" advAuto="0"/>
      <p:bldP spid="14720" grpId="0" animBg="1" advAuto="0"/>
      <p:bldP spid="14724" grpId="0" animBg="1" advAuto="0"/>
      <p:bldP spid="14728" grpId="0" animBg="1" advAuto="0"/>
      <p:bldP spid="14733" grpId="0" animBg="1" advAuto="0"/>
      <p:bldP spid="14739" grpId="0" animBg="1" advAuto="0"/>
      <p:bldP spid="14740" grpId="0" animBg="1" advAuto="0"/>
      <p:bldP spid="14741" grpId="0" animBg="1" advAuto="0"/>
      <p:bldP spid="14742" grpId="0" animBg="1" advAuto="0"/>
      <p:bldP spid="14743" grpId="0" animBg="1" advAuto="0"/>
      <p:bldP spid="14744" grpId="0" animBg="1" advAuto="0"/>
      <p:bldP spid="14745" grpId="0" animBg="1" advAuto="0"/>
      <p:bldP spid="14746" grpId="0" animBg="1" advAuto="0"/>
      <p:bldP spid="14752" grpId="0" animBg="1" advAuto="0"/>
      <p:bldP spid="14755" grpId="0" animBg="1" advAuto="0"/>
      <p:bldP spid="14758" grpId="0" animBg="1" advAuto="0"/>
      <p:bldP spid="14771" grpId="0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/>
          <p:cNvSpPr/>
          <p:nvPr/>
        </p:nvSpPr>
        <p:spPr>
          <a:xfrm>
            <a:off x="2631717" y="3360789"/>
            <a:ext cx="1850922" cy="1850922"/>
          </a:xfrm>
          <a:custGeom>
            <a:avLst/>
            <a:gdLst>
              <a:gd name="connsiteX0" fmla="*/ 1224116 w 2448232"/>
              <a:gd name="connsiteY0" fmla="*/ 0 h 2448232"/>
              <a:gd name="connsiteX1" fmla="*/ 2448232 w 2448232"/>
              <a:gd name="connsiteY1" fmla="*/ 1224116 h 2448232"/>
              <a:gd name="connsiteX2" fmla="*/ 1224116 w 2448232"/>
              <a:gd name="connsiteY2" fmla="*/ 2448232 h 2448232"/>
              <a:gd name="connsiteX3" fmla="*/ 0 w 2448232"/>
              <a:gd name="connsiteY3" fmla="*/ 1224116 h 2448232"/>
              <a:gd name="connsiteX4" fmla="*/ 1224116 w 2448232"/>
              <a:gd name="connsiteY4" fmla="*/ 0 h 2448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8232" h="2448232">
                <a:moveTo>
                  <a:pt x="1224116" y="0"/>
                </a:moveTo>
                <a:cubicBezTo>
                  <a:pt x="1900177" y="0"/>
                  <a:pt x="2448232" y="548055"/>
                  <a:pt x="2448232" y="1224116"/>
                </a:cubicBezTo>
                <a:cubicBezTo>
                  <a:pt x="2448232" y="1900177"/>
                  <a:pt x="1900177" y="2448232"/>
                  <a:pt x="1224116" y="2448232"/>
                </a:cubicBezTo>
                <a:cubicBezTo>
                  <a:pt x="548055" y="2448232"/>
                  <a:pt x="0" y="1900177"/>
                  <a:pt x="0" y="1224116"/>
                </a:cubicBezTo>
                <a:cubicBezTo>
                  <a:pt x="0" y="548055"/>
                  <a:pt x="548055" y="0"/>
                  <a:pt x="122411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03</a:t>
            </a:r>
            <a:endParaRPr lang="zh-CN" altLang="en-US" sz="72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4" name="文本框 21"/>
          <p:cNvSpPr txBox="1"/>
          <p:nvPr/>
        </p:nvSpPr>
        <p:spPr>
          <a:xfrm>
            <a:off x="5088682" y="4699263"/>
            <a:ext cx="5601798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tx2">
                    <a:lumMod val="85000"/>
                    <a:lumOff val="1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Fresh business general template</a:t>
            </a:r>
          </a:p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tx2">
                    <a:lumMod val="85000"/>
                    <a:lumOff val="1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Applicable to enterprise introduction, summary report, sales marketing, chart </a:t>
            </a:r>
            <a:r>
              <a:rPr lang="en-US" altLang="zh-CN" sz="1100" dirty="0" err="1">
                <a:solidFill>
                  <a:schemeClr val="tx2">
                    <a:lumMod val="85000"/>
                    <a:lumOff val="1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dataa</a:t>
            </a:r>
            <a:endParaRPr lang="zh-CN" altLang="en-US" sz="1100" dirty="0">
              <a:solidFill>
                <a:schemeClr val="tx2">
                  <a:lumMod val="85000"/>
                  <a:lumOff val="1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088682" y="4075076"/>
            <a:ext cx="34227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000" dirty="0">
                <a:solidFill>
                  <a:schemeClr val="tx2">
                    <a:lumMod val="85000"/>
                    <a:lumOff val="1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Please add the title here</a:t>
            </a:r>
          </a:p>
        </p:txBody>
      </p:sp>
      <p:sp>
        <p:nvSpPr>
          <p:cNvPr id="16" name="TextBox 76"/>
          <p:cNvSpPr txBox="1"/>
          <p:nvPr/>
        </p:nvSpPr>
        <p:spPr>
          <a:xfrm>
            <a:off x="5088683" y="3428746"/>
            <a:ext cx="3545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tx2">
                    <a:lumMod val="85000"/>
                    <a:lumOff val="1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请在此添加标题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481" y="682054"/>
            <a:ext cx="5235933" cy="236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6097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6" name="图片占位符 5"/>
          <p:cNvPicPr>
            <a:picLocks noGrp="1" noChangeAspect="1"/>
          </p:cNvPicPr>
          <p:nvPr>
            <p:ph type="pic"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49" b="984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722" name="Shape 15722"/>
          <p:cNvSpPr/>
          <p:nvPr/>
        </p:nvSpPr>
        <p:spPr>
          <a:xfrm>
            <a:off x="-1638536" y="-136078"/>
            <a:ext cx="15067280" cy="70088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222A35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4267"/>
          </a:p>
        </p:txBody>
      </p:sp>
      <p:grpSp>
        <p:nvGrpSpPr>
          <p:cNvPr id="15726" name="Group 15726"/>
          <p:cNvGrpSpPr/>
          <p:nvPr/>
        </p:nvGrpSpPr>
        <p:grpSpPr>
          <a:xfrm>
            <a:off x="7563949" y="3369695"/>
            <a:ext cx="5540560" cy="5540560"/>
            <a:chOff x="980975" y="980975"/>
            <a:chExt cx="11081118" cy="11081118"/>
          </a:xfrm>
        </p:grpSpPr>
        <p:sp>
          <p:nvSpPr>
            <p:cNvPr id="15723" name="Shape 15723"/>
            <p:cNvSpPr/>
            <p:nvPr/>
          </p:nvSpPr>
          <p:spPr>
            <a:xfrm>
              <a:off x="980975" y="980975"/>
              <a:ext cx="11081120" cy="11081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>
                <a:alpha val="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5724" name="Shape 15724"/>
            <p:cNvSpPr/>
            <p:nvPr/>
          </p:nvSpPr>
          <p:spPr>
            <a:xfrm>
              <a:off x="2546650" y="2738784"/>
              <a:ext cx="7895278" cy="7895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3">
                    <a:lumMod val="50000"/>
                  </a:schemeClr>
                </a:gs>
                <a:gs pos="100000">
                  <a:schemeClr val="accent3"/>
                </a:gs>
              </a:gsLst>
              <a:path path="shape">
                <a:fillToRect l="85480" t="85703" r="14519" b="14296"/>
              </a:path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5725" name="Shape 15725"/>
            <p:cNvSpPr/>
            <p:nvPr/>
          </p:nvSpPr>
          <p:spPr>
            <a:xfrm>
              <a:off x="2426610" y="2573896"/>
              <a:ext cx="7895278" cy="78952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19050" cap="flat" cmpd="sng">
              <a:solidFill>
                <a:srgbClr val="FFFFFF"/>
              </a:solidFill>
              <a:prstDash val="sysDot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</p:grpSp>
      <p:grpSp>
        <p:nvGrpSpPr>
          <p:cNvPr id="15729" name="Group 15729"/>
          <p:cNvGrpSpPr/>
          <p:nvPr/>
        </p:nvGrpSpPr>
        <p:grpSpPr>
          <a:xfrm>
            <a:off x="2024006" y="5239418"/>
            <a:ext cx="1965969" cy="790276"/>
            <a:chOff x="0" y="0"/>
            <a:chExt cx="3931937" cy="1580552"/>
          </a:xfrm>
        </p:grpSpPr>
        <p:sp>
          <p:nvSpPr>
            <p:cNvPr id="15727" name="Shape 15727"/>
            <p:cNvSpPr/>
            <p:nvPr/>
          </p:nvSpPr>
          <p:spPr>
            <a:xfrm>
              <a:off x="0" y="0"/>
              <a:ext cx="2492488" cy="7372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algn="l">
                <a:lnSpc>
                  <a:spcPts val="3200"/>
                </a:lnSpc>
                <a:spcBef>
                  <a:spcPts val="600"/>
                </a:spcBef>
                <a:defRPr sz="3000" cap="all" spc="0">
                  <a:solidFill>
                    <a:srgbClr val="DCBD23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30000"/>
                </a:lnSpc>
                <a:defRPr sz="1800" cap="none" spc="0">
                  <a:solidFill>
                    <a:srgbClr val="000000"/>
                  </a:solidFill>
                </a:defRPr>
              </a:pPr>
              <a:r>
                <a:rPr sz="1467" dirty="0">
                  <a:solidFill>
                    <a:schemeClr val="accent4"/>
                  </a:solidFill>
                </a:rPr>
                <a:t>Pashe One</a:t>
              </a:r>
            </a:p>
          </p:txBody>
        </p:sp>
        <p:sp>
          <p:nvSpPr>
            <p:cNvPr id="15728" name="Shape 15728"/>
            <p:cNvSpPr/>
            <p:nvPr/>
          </p:nvSpPr>
          <p:spPr>
            <a:xfrm>
              <a:off x="0" y="547372"/>
              <a:ext cx="3931938" cy="10331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algn="l">
                <a:lnSpc>
                  <a:spcPts val="3500"/>
                </a:lnSpc>
                <a:spcBef>
                  <a:spcPts val="600"/>
                </a:spcBef>
                <a:defRPr sz="2300" spc="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 sz="1800" spc="0">
                  <a:solidFill>
                    <a:srgbClr val="000000"/>
                  </a:solidFill>
                </a:defRPr>
              </a:pPr>
              <a:r>
                <a:rPr lang="zh-CN" altLang="en-US" sz="933" dirty="0">
                  <a:solidFill>
                    <a:schemeClr val="bg1"/>
                  </a:solidFill>
                </a:rPr>
                <a:t>点击添加标题</a:t>
              </a:r>
            </a:p>
            <a:p>
              <a:pPr lvl="0">
                <a:lnSpc>
                  <a:spcPct val="130000"/>
                </a:lnSpc>
                <a:defRPr sz="1800" spc="0">
                  <a:solidFill>
                    <a:srgbClr val="000000"/>
                  </a:solidFill>
                </a:defRPr>
              </a:pPr>
              <a:r>
                <a:rPr sz="933" dirty="0" err="1" smtClean="0">
                  <a:solidFill>
                    <a:schemeClr val="bg1"/>
                  </a:solidFill>
                </a:rPr>
                <a:t>consectetuer</a:t>
              </a:r>
              <a:r>
                <a:rPr sz="933" dirty="0" smtClean="0">
                  <a:solidFill>
                    <a:schemeClr val="bg1"/>
                  </a:solidFill>
                </a:rPr>
                <a:t> </a:t>
              </a:r>
              <a:r>
                <a:rPr sz="933" dirty="0">
                  <a:solidFill>
                    <a:schemeClr val="bg1"/>
                  </a:solidFill>
                </a:rPr>
                <a:t>adipiscing.</a:t>
              </a:r>
            </a:p>
          </p:txBody>
        </p:sp>
      </p:grpSp>
      <p:grpSp>
        <p:nvGrpSpPr>
          <p:cNvPr id="15732" name="Group 15732"/>
          <p:cNvGrpSpPr/>
          <p:nvPr/>
        </p:nvGrpSpPr>
        <p:grpSpPr>
          <a:xfrm>
            <a:off x="4780497" y="4193302"/>
            <a:ext cx="1965969" cy="790277"/>
            <a:chOff x="0" y="0"/>
            <a:chExt cx="3931937" cy="1580552"/>
          </a:xfrm>
        </p:grpSpPr>
        <p:sp>
          <p:nvSpPr>
            <p:cNvPr id="15730" name="Shape 15730"/>
            <p:cNvSpPr/>
            <p:nvPr/>
          </p:nvSpPr>
          <p:spPr>
            <a:xfrm>
              <a:off x="0" y="0"/>
              <a:ext cx="2969605" cy="7372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algn="l">
                <a:lnSpc>
                  <a:spcPts val="3200"/>
                </a:lnSpc>
                <a:spcBef>
                  <a:spcPts val="600"/>
                </a:spcBef>
                <a:defRPr sz="3000" cap="all" spc="0">
                  <a:solidFill>
                    <a:srgbClr val="79BF43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30000"/>
                </a:lnSpc>
                <a:defRPr sz="1800" cap="none" spc="0">
                  <a:solidFill>
                    <a:srgbClr val="000000"/>
                  </a:solidFill>
                </a:defRPr>
              </a:pPr>
              <a:r>
                <a:rPr sz="1467" dirty="0">
                  <a:solidFill>
                    <a:schemeClr val="accent3"/>
                  </a:solidFill>
                </a:rPr>
                <a:t>Pashe Second</a:t>
              </a:r>
            </a:p>
          </p:txBody>
        </p:sp>
        <p:sp>
          <p:nvSpPr>
            <p:cNvPr id="15731" name="Shape 15731"/>
            <p:cNvSpPr/>
            <p:nvPr/>
          </p:nvSpPr>
          <p:spPr>
            <a:xfrm>
              <a:off x="0" y="547372"/>
              <a:ext cx="3931938" cy="10331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algn="l">
                <a:lnSpc>
                  <a:spcPts val="3500"/>
                </a:lnSpc>
                <a:spcBef>
                  <a:spcPts val="600"/>
                </a:spcBef>
                <a:defRPr sz="2300" spc="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 sz="1800" spc="0">
                  <a:solidFill>
                    <a:srgbClr val="000000"/>
                  </a:solidFill>
                </a:defRPr>
              </a:pPr>
              <a:r>
                <a:rPr lang="zh-CN" altLang="en-US" sz="933" dirty="0">
                  <a:solidFill>
                    <a:schemeClr val="bg1"/>
                  </a:solidFill>
                </a:rPr>
                <a:t>点击添加标题</a:t>
              </a:r>
            </a:p>
            <a:p>
              <a:pPr lvl="0">
                <a:lnSpc>
                  <a:spcPct val="130000"/>
                </a:lnSpc>
                <a:defRPr sz="1800" spc="0">
                  <a:solidFill>
                    <a:srgbClr val="000000"/>
                  </a:solidFill>
                </a:defRPr>
              </a:pPr>
              <a:r>
                <a:rPr sz="933" dirty="0" err="1" smtClean="0">
                  <a:solidFill>
                    <a:schemeClr val="bg1"/>
                  </a:solidFill>
                </a:rPr>
                <a:t>consectetuer</a:t>
              </a:r>
              <a:r>
                <a:rPr sz="933" dirty="0" smtClean="0">
                  <a:solidFill>
                    <a:schemeClr val="bg1"/>
                  </a:solidFill>
                </a:rPr>
                <a:t> </a:t>
              </a:r>
              <a:r>
                <a:rPr sz="933" dirty="0" err="1">
                  <a:solidFill>
                    <a:schemeClr val="bg1"/>
                  </a:solidFill>
                </a:rPr>
                <a:t>adipiscing</a:t>
              </a:r>
              <a:r>
                <a:rPr sz="933" dirty="0">
                  <a:solidFill>
                    <a:schemeClr val="bg1"/>
                  </a:solidFill>
                </a:rPr>
                <a:t>.</a:t>
              </a:r>
            </a:p>
          </p:txBody>
        </p:sp>
      </p:grpSp>
      <p:grpSp>
        <p:nvGrpSpPr>
          <p:cNvPr id="15735" name="Group 15735"/>
          <p:cNvGrpSpPr/>
          <p:nvPr/>
        </p:nvGrpSpPr>
        <p:grpSpPr>
          <a:xfrm>
            <a:off x="7146249" y="3131946"/>
            <a:ext cx="1965969" cy="772119"/>
            <a:chOff x="0" y="0"/>
            <a:chExt cx="3931937" cy="1544236"/>
          </a:xfrm>
        </p:grpSpPr>
        <p:sp>
          <p:nvSpPr>
            <p:cNvPr id="15733" name="Shape 15733"/>
            <p:cNvSpPr/>
            <p:nvPr/>
          </p:nvSpPr>
          <p:spPr>
            <a:xfrm>
              <a:off x="0" y="0"/>
              <a:ext cx="2814879" cy="7372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algn="l">
                <a:lnSpc>
                  <a:spcPts val="3200"/>
                </a:lnSpc>
                <a:spcBef>
                  <a:spcPts val="600"/>
                </a:spcBef>
                <a:defRPr sz="3000" cap="all" spc="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30000"/>
                </a:lnSpc>
                <a:defRPr sz="1800" cap="none" spc="0">
                  <a:solidFill>
                    <a:srgbClr val="000000"/>
                  </a:solidFill>
                </a:defRPr>
              </a:pPr>
              <a:r>
                <a:rPr sz="1467" dirty="0">
                  <a:solidFill>
                    <a:schemeClr val="accent2"/>
                  </a:solidFill>
                </a:rPr>
                <a:t>Phase Third</a:t>
              </a:r>
            </a:p>
          </p:txBody>
        </p:sp>
        <p:sp>
          <p:nvSpPr>
            <p:cNvPr id="15734" name="Shape 15734"/>
            <p:cNvSpPr/>
            <p:nvPr/>
          </p:nvSpPr>
          <p:spPr>
            <a:xfrm>
              <a:off x="0" y="583689"/>
              <a:ext cx="3931938" cy="96054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algn="l">
                <a:lnSpc>
                  <a:spcPts val="3500"/>
                </a:lnSpc>
                <a:spcBef>
                  <a:spcPts val="600"/>
                </a:spcBef>
                <a:defRPr sz="2300" spc="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 sz="1800" spc="0">
                  <a:solidFill>
                    <a:srgbClr val="000000"/>
                  </a:solidFill>
                </a:defRPr>
              </a:pPr>
              <a:r>
                <a:rPr lang="zh-CN" altLang="en-US" sz="933" dirty="0">
                  <a:solidFill>
                    <a:schemeClr val="bg1"/>
                  </a:solidFill>
                </a:rPr>
                <a:t>点击添加标题</a:t>
              </a:r>
            </a:p>
            <a:p>
              <a:pPr lvl="0">
                <a:lnSpc>
                  <a:spcPct val="130000"/>
                </a:lnSpc>
                <a:defRPr sz="1800" spc="0">
                  <a:solidFill>
                    <a:srgbClr val="000000"/>
                  </a:solidFill>
                </a:defRPr>
              </a:pPr>
              <a:r>
                <a:rPr sz="933" dirty="0" err="1" smtClean="0">
                  <a:solidFill>
                    <a:schemeClr val="bg1"/>
                  </a:solidFill>
                </a:rPr>
                <a:t>consectetuer</a:t>
              </a:r>
              <a:r>
                <a:rPr sz="933" dirty="0" smtClean="0">
                  <a:solidFill>
                    <a:schemeClr val="bg1"/>
                  </a:solidFill>
                </a:rPr>
                <a:t> </a:t>
              </a:r>
              <a:r>
                <a:rPr sz="933" dirty="0">
                  <a:solidFill>
                    <a:schemeClr val="bg1"/>
                  </a:solidFill>
                </a:rPr>
                <a:t>adipiscing.</a:t>
              </a:r>
            </a:p>
          </p:txBody>
        </p:sp>
      </p:grpSp>
      <p:grpSp>
        <p:nvGrpSpPr>
          <p:cNvPr id="15738" name="Group 15738"/>
          <p:cNvGrpSpPr/>
          <p:nvPr/>
        </p:nvGrpSpPr>
        <p:grpSpPr>
          <a:xfrm>
            <a:off x="9512143" y="1790849"/>
            <a:ext cx="1905000" cy="762899"/>
            <a:chOff x="0" y="0"/>
            <a:chExt cx="3810000" cy="1525796"/>
          </a:xfrm>
        </p:grpSpPr>
        <p:sp>
          <p:nvSpPr>
            <p:cNvPr id="15736" name="Shape 15736"/>
            <p:cNvSpPr/>
            <p:nvPr/>
          </p:nvSpPr>
          <p:spPr>
            <a:xfrm>
              <a:off x="0" y="0"/>
              <a:ext cx="2616864" cy="7372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algn="l">
                <a:lnSpc>
                  <a:spcPts val="3200"/>
                </a:lnSpc>
                <a:spcBef>
                  <a:spcPts val="600"/>
                </a:spcBef>
                <a:defRPr sz="3000" cap="all" spc="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30000"/>
                </a:lnSpc>
                <a:defRPr sz="1800" cap="none" spc="0">
                  <a:solidFill>
                    <a:srgbClr val="000000"/>
                  </a:solidFill>
                </a:defRPr>
              </a:pPr>
              <a:r>
                <a:rPr lang="en-US" sz="1467" dirty="0">
                  <a:solidFill>
                    <a:schemeClr val="accent3"/>
                  </a:solidFill>
                </a:rPr>
                <a:t>Final Third</a:t>
              </a:r>
            </a:p>
          </p:txBody>
        </p:sp>
        <p:sp>
          <p:nvSpPr>
            <p:cNvPr id="15737" name="Shape 15737"/>
            <p:cNvSpPr/>
            <p:nvPr/>
          </p:nvSpPr>
          <p:spPr>
            <a:xfrm>
              <a:off x="0" y="602128"/>
              <a:ext cx="3810000" cy="9236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algn="l">
                <a:lnSpc>
                  <a:spcPts val="3500"/>
                </a:lnSpc>
                <a:spcBef>
                  <a:spcPts val="600"/>
                </a:spcBef>
                <a:defRPr sz="2300" spc="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 sz="1800" spc="0">
                  <a:solidFill>
                    <a:srgbClr val="000000"/>
                  </a:solidFill>
                </a:defRPr>
              </a:pPr>
              <a:r>
                <a:rPr lang="zh-CN" altLang="en-US" sz="933" dirty="0">
                  <a:solidFill>
                    <a:schemeClr val="bg1"/>
                  </a:solidFill>
                </a:rPr>
                <a:t>点击添加标题</a:t>
              </a:r>
            </a:p>
            <a:p>
              <a:pPr lvl="0">
                <a:lnSpc>
                  <a:spcPct val="130000"/>
                </a:lnSpc>
                <a:defRPr sz="1800" spc="0">
                  <a:solidFill>
                    <a:srgbClr val="000000"/>
                  </a:solidFill>
                </a:defRPr>
              </a:pPr>
              <a:r>
                <a:rPr sz="933" dirty="0" err="1" smtClean="0">
                  <a:solidFill>
                    <a:schemeClr val="bg1"/>
                  </a:solidFill>
                </a:rPr>
                <a:t>consectetuer</a:t>
              </a:r>
              <a:r>
                <a:rPr sz="933" dirty="0" smtClean="0">
                  <a:solidFill>
                    <a:schemeClr val="bg1"/>
                  </a:solidFill>
                </a:rPr>
                <a:t> </a:t>
              </a:r>
              <a:r>
                <a:rPr sz="933" dirty="0" err="1">
                  <a:solidFill>
                    <a:schemeClr val="bg1"/>
                  </a:solidFill>
                </a:rPr>
                <a:t>adipiscing</a:t>
              </a:r>
              <a:r>
                <a:rPr sz="933" dirty="0">
                  <a:solidFill>
                    <a:schemeClr val="bg1"/>
                  </a:solidFill>
                </a:rPr>
                <a:t>.</a:t>
              </a:r>
            </a:p>
          </p:txBody>
        </p:sp>
      </p:grpSp>
      <p:grpSp>
        <p:nvGrpSpPr>
          <p:cNvPr id="15741" name="Group 15741"/>
          <p:cNvGrpSpPr/>
          <p:nvPr/>
        </p:nvGrpSpPr>
        <p:grpSpPr>
          <a:xfrm>
            <a:off x="8021648" y="363485"/>
            <a:ext cx="1654437" cy="2414588"/>
            <a:chOff x="0" y="0"/>
            <a:chExt cx="3308872" cy="4829176"/>
          </a:xfrm>
        </p:grpSpPr>
        <p:sp>
          <p:nvSpPr>
            <p:cNvPr id="15739" name="Shape 15739"/>
            <p:cNvSpPr/>
            <p:nvPr/>
          </p:nvSpPr>
          <p:spPr>
            <a:xfrm>
              <a:off x="507850" y="3208564"/>
              <a:ext cx="1714243" cy="16206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966" y="0"/>
                  </a:moveTo>
                  <a:lnTo>
                    <a:pt x="10525" y="2182"/>
                  </a:lnTo>
                  <a:lnTo>
                    <a:pt x="10371" y="3071"/>
                  </a:lnTo>
                  <a:lnTo>
                    <a:pt x="10050" y="3861"/>
                  </a:lnTo>
                  <a:lnTo>
                    <a:pt x="9617" y="4547"/>
                  </a:lnTo>
                  <a:lnTo>
                    <a:pt x="9049" y="5037"/>
                  </a:lnTo>
                  <a:lnTo>
                    <a:pt x="8437" y="5377"/>
                  </a:lnTo>
                  <a:lnTo>
                    <a:pt x="7542" y="5488"/>
                  </a:lnTo>
                  <a:lnTo>
                    <a:pt x="6899" y="5416"/>
                  </a:lnTo>
                  <a:lnTo>
                    <a:pt x="4719" y="5416"/>
                  </a:lnTo>
                  <a:lnTo>
                    <a:pt x="3935" y="5488"/>
                  </a:lnTo>
                  <a:lnTo>
                    <a:pt x="3743" y="5521"/>
                  </a:lnTo>
                  <a:lnTo>
                    <a:pt x="877" y="6932"/>
                  </a:lnTo>
                  <a:lnTo>
                    <a:pt x="717" y="7115"/>
                  </a:lnTo>
                  <a:lnTo>
                    <a:pt x="358" y="7834"/>
                  </a:lnTo>
                  <a:lnTo>
                    <a:pt x="105" y="8781"/>
                  </a:lnTo>
                  <a:lnTo>
                    <a:pt x="0" y="9879"/>
                  </a:lnTo>
                  <a:lnTo>
                    <a:pt x="37" y="9761"/>
                  </a:lnTo>
                  <a:lnTo>
                    <a:pt x="216" y="9539"/>
                  </a:lnTo>
                  <a:lnTo>
                    <a:pt x="500" y="9232"/>
                  </a:lnTo>
                  <a:lnTo>
                    <a:pt x="896" y="8781"/>
                  </a:lnTo>
                  <a:lnTo>
                    <a:pt x="1396" y="8402"/>
                  </a:lnTo>
                  <a:lnTo>
                    <a:pt x="2075" y="7951"/>
                  </a:lnTo>
                  <a:lnTo>
                    <a:pt x="2792" y="7572"/>
                  </a:lnTo>
                  <a:lnTo>
                    <a:pt x="3681" y="7305"/>
                  </a:lnTo>
                  <a:lnTo>
                    <a:pt x="4719" y="7115"/>
                  </a:lnTo>
                  <a:lnTo>
                    <a:pt x="5862" y="7115"/>
                  </a:lnTo>
                  <a:lnTo>
                    <a:pt x="7116" y="7305"/>
                  </a:lnTo>
                  <a:lnTo>
                    <a:pt x="7011" y="7344"/>
                  </a:lnTo>
                  <a:lnTo>
                    <a:pt x="6720" y="7422"/>
                  </a:lnTo>
                  <a:lnTo>
                    <a:pt x="6257" y="7572"/>
                  </a:lnTo>
                  <a:lnTo>
                    <a:pt x="5615" y="7723"/>
                  </a:lnTo>
                  <a:lnTo>
                    <a:pt x="4935" y="8023"/>
                  </a:lnTo>
                  <a:lnTo>
                    <a:pt x="4219" y="8402"/>
                  </a:lnTo>
                  <a:lnTo>
                    <a:pt x="3471" y="8820"/>
                  </a:lnTo>
                  <a:lnTo>
                    <a:pt x="2792" y="9310"/>
                  </a:lnTo>
                  <a:lnTo>
                    <a:pt x="2217" y="9918"/>
                  </a:lnTo>
                  <a:lnTo>
                    <a:pt x="1754" y="10637"/>
                  </a:lnTo>
                  <a:lnTo>
                    <a:pt x="1464" y="11427"/>
                  </a:lnTo>
                  <a:lnTo>
                    <a:pt x="1359" y="12375"/>
                  </a:lnTo>
                  <a:lnTo>
                    <a:pt x="1538" y="13355"/>
                  </a:lnTo>
                  <a:lnTo>
                    <a:pt x="1538" y="13054"/>
                  </a:lnTo>
                  <a:lnTo>
                    <a:pt x="1643" y="12754"/>
                  </a:lnTo>
                  <a:lnTo>
                    <a:pt x="2075" y="11845"/>
                  </a:lnTo>
                  <a:lnTo>
                    <a:pt x="2434" y="11355"/>
                  </a:lnTo>
                  <a:lnTo>
                    <a:pt x="3002" y="10748"/>
                  </a:lnTo>
                  <a:lnTo>
                    <a:pt x="3793" y="10219"/>
                  </a:lnTo>
                  <a:lnTo>
                    <a:pt x="4719" y="9650"/>
                  </a:lnTo>
                  <a:lnTo>
                    <a:pt x="5973" y="9121"/>
                  </a:lnTo>
                  <a:lnTo>
                    <a:pt x="7356" y="8670"/>
                  </a:lnTo>
                  <a:lnTo>
                    <a:pt x="7190" y="8820"/>
                  </a:lnTo>
                  <a:lnTo>
                    <a:pt x="6899" y="9121"/>
                  </a:lnTo>
                  <a:lnTo>
                    <a:pt x="6615" y="9611"/>
                  </a:lnTo>
                  <a:lnTo>
                    <a:pt x="6331" y="10330"/>
                  </a:lnTo>
                  <a:lnTo>
                    <a:pt x="6152" y="11199"/>
                  </a:lnTo>
                  <a:lnTo>
                    <a:pt x="6041" y="12296"/>
                  </a:lnTo>
                  <a:lnTo>
                    <a:pt x="5936" y="13884"/>
                  </a:lnTo>
                  <a:lnTo>
                    <a:pt x="5831" y="15321"/>
                  </a:lnTo>
                  <a:lnTo>
                    <a:pt x="5578" y="16497"/>
                  </a:lnTo>
                  <a:lnTo>
                    <a:pt x="5151" y="17405"/>
                  </a:lnTo>
                  <a:lnTo>
                    <a:pt x="4614" y="18235"/>
                  </a:lnTo>
                  <a:lnTo>
                    <a:pt x="4898" y="18085"/>
                  </a:lnTo>
                  <a:lnTo>
                    <a:pt x="5182" y="17895"/>
                  </a:lnTo>
                  <a:lnTo>
                    <a:pt x="5578" y="17595"/>
                  </a:lnTo>
                  <a:lnTo>
                    <a:pt x="5973" y="17138"/>
                  </a:lnTo>
                  <a:lnTo>
                    <a:pt x="6331" y="16536"/>
                  </a:lnTo>
                  <a:lnTo>
                    <a:pt x="6757" y="15779"/>
                  </a:lnTo>
                  <a:lnTo>
                    <a:pt x="7011" y="14792"/>
                  </a:lnTo>
                  <a:lnTo>
                    <a:pt x="7221" y="13583"/>
                  </a:lnTo>
                  <a:lnTo>
                    <a:pt x="7474" y="12375"/>
                  </a:lnTo>
                  <a:lnTo>
                    <a:pt x="7795" y="11316"/>
                  </a:lnTo>
                  <a:lnTo>
                    <a:pt x="8258" y="10447"/>
                  </a:lnTo>
                  <a:lnTo>
                    <a:pt x="8722" y="9650"/>
                  </a:lnTo>
                  <a:lnTo>
                    <a:pt x="9259" y="9121"/>
                  </a:lnTo>
                  <a:lnTo>
                    <a:pt x="9728" y="8670"/>
                  </a:lnTo>
                  <a:lnTo>
                    <a:pt x="10080" y="8324"/>
                  </a:lnTo>
                  <a:lnTo>
                    <a:pt x="10371" y="8174"/>
                  </a:lnTo>
                  <a:lnTo>
                    <a:pt x="10476" y="8102"/>
                  </a:lnTo>
                  <a:lnTo>
                    <a:pt x="10371" y="8213"/>
                  </a:lnTo>
                  <a:lnTo>
                    <a:pt x="10192" y="8631"/>
                  </a:lnTo>
                  <a:lnTo>
                    <a:pt x="9975" y="9160"/>
                  </a:lnTo>
                  <a:lnTo>
                    <a:pt x="9728" y="9918"/>
                  </a:lnTo>
                  <a:lnTo>
                    <a:pt x="9475" y="10859"/>
                  </a:lnTo>
                  <a:lnTo>
                    <a:pt x="9228" y="11956"/>
                  </a:lnTo>
                  <a:lnTo>
                    <a:pt x="9049" y="13165"/>
                  </a:lnTo>
                  <a:lnTo>
                    <a:pt x="8938" y="14491"/>
                  </a:lnTo>
                  <a:lnTo>
                    <a:pt x="9012" y="15890"/>
                  </a:lnTo>
                  <a:lnTo>
                    <a:pt x="9154" y="17288"/>
                  </a:lnTo>
                  <a:lnTo>
                    <a:pt x="9259" y="18464"/>
                  </a:lnTo>
                  <a:lnTo>
                    <a:pt x="9401" y="19294"/>
                  </a:lnTo>
                  <a:lnTo>
                    <a:pt x="9580" y="19940"/>
                  </a:lnTo>
                  <a:lnTo>
                    <a:pt x="9833" y="20430"/>
                  </a:lnTo>
                  <a:lnTo>
                    <a:pt x="10080" y="20881"/>
                  </a:lnTo>
                  <a:lnTo>
                    <a:pt x="10760" y="21600"/>
                  </a:lnTo>
                  <a:lnTo>
                    <a:pt x="10729" y="21450"/>
                  </a:lnTo>
                  <a:lnTo>
                    <a:pt x="10550" y="21038"/>
                  </a:lnTo>
                  <a:lnTo>
                    <a:pt x="10408" y="20391"/>
                  </a:lnTo>
                  <a:lnTo>
                    <a:pt x="10192" y="19633"/>
                  </a:lnTo>
                  <a:lnTo>
                    <a:pt x="10050" y="18693"/>
                  </a:lnTo>
                  <a:lnTo>
                    <a:pt x="9938" y="17706"/>
                  </a:lnTo>
                  <a:lnTo>
                    <a:pt x="9975" y="16648"/>
                  </a:lnTo>
                  <a:lnTo>
                    <a:pt x="10080" y="15589"/>
                  </a:lnTo>
                  <a:lnTo>
                    <a:pt x="10476" y="14603"/>
                  </a:lnTo>
                  <a:lnTo>
                    <a:pt x="10976" y="13662"/>
                  </a:lnTo>
                  <a:lnTo>
                    <a:pt x="11087" y="13773"/>
                  </a:lnTo>
                  <a:lnTo>
                    <a:pt x="11334" y="14001"/>
                  </a:lnTo>
                  <a:lnTo>
                    <a:pt x="11693" y="14380"/>
                  </a:lnTo>
                  <a:lnTo>
                    <a:pt x="12193" y="14949"/>
                  </a:lnTo>
                  <a:lnTo>
                    <a:pt x="12693" y="15550"/>
                  </a:lnTo>
                  <a:lnTo>
                    <a:pt x="13156" y="16308"/>
                  </a:lnTo>
                  <a:lnTo>
                    <a:pt x="13589" y="17216"/>
                  </a:lnTo>
                  <a:lnTo>
                    <a:pt x="13910" y="18124"/>
                  </a:lnTo>
                  <a:lnTo>
                    <a:pt x="14089" y="19183"/>
                  </a:lnTo>
                  <a:lnTo>
                    <a:pt x="14052" y="20352"/>
                  </a:lnTo>
                  <a:lnTo>
                    <a:pt x="14089" y="20280"/>
                  </a:lnTo>
                  <a:lnTo>
                    <a:pt x="14157" y="20280"/>
                  </a:lnTo>
                  <a:lnTo>
                    <a:pt x="14268" y="20241"/>
                  </a:lnTo>
                  <a:lnTo>
                    <a:pt x="14410" y="20130"/>
                  </a:lnTo>
                  <a:lnTo>
                    <a:pt x="14626" y="19751"/>
                  </a:lnTo>
                  <a:lnTo>
                    <a:pt x="14731" y="19444"/>
                  </a:lnTo>
                  <a:lnTo>
                    <a:pt x="14769" y="19032"/>
                  </a:lnTo>
                  <a:lnTo>
                    <a:pt x="14769" y="18542"/>
                  </a:lnTo>
                  <a:lnTo>
                    <a:pt x="14731" y="17856"/>
                  </a:lnTo>
                  <a:lnTo>
                    <a:pt x="14589" y="17105"/>
                  </a:lnTo>
                  <a:lnTo>
                    <a:pt x="14305" y="16158"/>
                  </a:lnTo>
                  <a:lnTo>
                    <a:pt x="13910" y="15060"/>
                  </a:lnTo>
                  <a:lnTo>
                    <a:pt x="13447" y="13773"/>
                  </a:lnTo>
                  <a:lnTo>
                    <a:pt x="12767" y="12375"/>
                  </a:lnTo>
                  <a:lnTo>
                    <a:pt x="11977" y="10637"/>
                  </a:lnTo>
                  <a:lnTo>
                    <a:pt x="11872" y="10107"/>
                  </a:lnTo>
                  <a:lnTo>
                    <a:pt x="11977" y="9421"/>
                  </a:lnTo>
                  <a:lnTo>
                    <a:pt x="12193" y="8820"/>
                  </a:lnTo>
                  <a:lnTo>
                    <a:pt x="12446" y="8324"/>
                  </a:lnTo>
                  <a:lnTo>
                    <a:pt x="12767" y="7912"/>
                  </a:lnTo>
                  <a:lnTo>
                    <a:pt x="12872" y="7951"/>
                  </a:lnTo>
                  <a:lnTo>
                    <a:pt x="13156" y="8213"/>
                  </a:lnTo>
                  <a:lnTo>
                    <a:pt x="13589" y="8631"/>
                  </a:lnTo>
                  <a:lnTo>
                    <a:pt x="14157" y="9160"/>
                  </a:lnTo>
                  <a:lnTo>
                    <a:pt x="14769" y="9840"/>
                  </a:lnTo>
                  <a:lnTo>
                    <a:pt x="15448" y="10597"/>
                  </a:lnTo>
                  <a:lnTo>
                    <a:pt x="16195" y="11427"/>
                  </a:lnTo>
                  <a:lnTo>
                    <a:pt x="16807" y="12296"/>
                  </a:lnTo>
                  <a:lnTo>
                    <a:pt x="17449" y="13244"/>
                  </a:lnTo>
                  <a:lnTo>
                    <a:pt x="17912" y="14230"/>
                  </a:lnTo>
                  <a:lnTo>
                    <a:pt x="18271" y="15289"/>
                  </a:lnTo>
                  <a:lnTo>
                    <a:pt x="18413" y="16269"/>
                  </a:lnTo>
                  <a:lnTo>
                    <a:pt x="18413" y="17255"/>
                  </a:lnTo>
                  <a:lnTo>
                    <a:pt x="18129" y="18235"/>
                  </a:lnTo>
                  <a:lnTo>
                    <a:pt x="18166" y="18124"/>
                  </a:lnTo>
                  <a:lnTo>
                    <a:pt x="18308" y="17895"/>
                  </a:lnTo>
                  <a:lnTo>
                    <a:pt x="18524" y="17595"/>
                  </a:lnTo>
                  <a:lnTo>
                    <a:pt x="18808" y="17105"/>
                  </a:lnTo>
                  <a:lnTo>
                    <a:pt x="18987" y="16497"/>
                  </a:lnTo>
                  <a:lnTo>
                    <a:pt x="19092" y="15700"/>
                  </a:lnTo>
                  <a:lnTo>
                    <a:pt x="19166" y="14870"/>
                  </a:lnTo>
                  <a:lnTo>
                    <a:pt x="19092" y="13884"/>
                  </a:lnTo>
                  <a:lnTo>
                    <a:pt x="18845" y="12865"/>
                  </a:lnTo>
                  <a:lnTo>
                    <a:pt x="18308" y="11656"/>
                  </a:lnTo>
                  <a:lnTo>
                    <a:pt x="17591" y="10447"/>
                  </a:lnTo>
                  <a:lnTo>
                    <a:pt x="16591" y="9042"/>
                  </a:lnTo>
                  <a:lnTo>
                    <a:pt x="16696" y="9121"/>
                  </a:lnTo>
                  <a:lnTo>
                    <a:pt x="17054" y="9232"/>
                  </a:lnTo>
                  <a:lnTo>
                    <a:pt x="17665" y="9421"/>
                  </a:lnTo>
                  <a:lnTo>
                    <a:pt x="18308" y="9761"/>
                  </a:lnTo>
                  <a:lnTo>
                    <a:pt x="19061" y="10140"/>
                  </a:lnTo>
                  <a:lnTo>
                    <a:pt x="19846" y="10637"/>
                  </a:lnTo>
                  <a:lnTo>
                    <a:pt x="20525" y="11238"/>
                  </a:lnTo>
                  <a:lnTo>
                    <a:pt x="21100" y="11956"/>
                  </a:lnTo>
                  <a:lnTo>
                    <a:pt x="21563" y="12754"/>
                  </a:lnTo>
                  <a:lnTo>
                    <a:pt x="21600" y="12636"/>
                  </a:lnTo>
                  <a:lnTo>
                    <a:pt x="21600" y="12414"/>
                  </a:lnTo>
                  <a:lnTo>
                    <a:pt x="21563" y="12146"/>
                  </a:lnTo>
                  <a:lnTo>
                    <a:pt x="21452" y="11806"/>
                  </a:lnTo>
                  <a:lnTo>
                    <a:pt x="21205" y="11355"/>
                  </a:lnTo>
                  <a:lnTo>
                    <a:pt x="20809" y="10826"/>
                  </a:lnTo>
                  <a:lnTo>
                    <a:pt x="20241" y="10219"/>
                  </a:lnTo>
                  <a:lnTo>
                    <a:pt x="19413" y="9500"/>
                  </a:lnTo>
                  <a:lnTo>
                    <a:pt x="18382" y="8670"/>
                  </a:lnTo>
                  <a:lnTo>
                    <a:pt x="17023" y="7795"/>
                  </a:lnTo>
                  <a:lnTo>
                    <a:pt x="16986" y="7723"/>
                  </a:lnTo>
                  <a:lnTo>
                    <a:pt x="16912" y="7683"/>
                  </a:lnTo>
                  <a:lnTo>
                    <a:pt x="16770" y="7494"/>
                  </a:lnTo>
                  <a:lnTo>
                    <a:pt x="16591" y="7233"/>
                  </a:lnTo>
                  <a:lnTo>
                    <a:pt x="16412" y="6854"/>
                  </a:lnTo>
                  <a:lnTo>
                    <a:pt x="16195" y="6285"/>
                  </a:lnTo>
                  <a:lnTo>
                    <a:pt x="15911" y="5606"/>
                  </a:lnTo>
                  <a:lnTo>
                    <a:pt x="15664" y="4770"/>
                  </a:lnTo>
                  <a:lnTo>
                    <a:pt x="15448" y="3672"/>
                  </a:lnTo>
                  <a:lnTo>
                    <a:pt x="15269" y="2391"/>
                  </a:lnTo>
                  <a:lnTo>
                    <a:pt x="15053" y="836"/>
                  </a:lnTo>
                  <a:lnTo>
                    <a:pt x="14966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60959" tIns="60959" rIns="60959" bIns="60959" numCol="1" anchor="t">
              <a:noAutofit/>
            </a:bodyPr>
            <a:lstStyle/>
            <a:p>
              <a:pPr defTabSz="457189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15740" name="Shape 15740"/>
            <p:cNvSpPr/>
            <p:nvPr/>
          </p:nvSpPr>
          <p:spPr>
            <a:xfrm>
              <a:off x="0" y="0"/>
              <a:ext cx="3308873" cy="3378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650" y="0"/>
                  </a:moveTo>
                  <a:lnTo>
                    <a:pt x="8243" y="19"/>
                  </a:lnTo>
                  <a:lnTo>
                    <a:pt x="7872" y="201"/>
                  </a:lnTo>
                  <a:lnTo>
                    <a:pt x="7574" y="489"/>
                  </a:lnTo>
                  <a:lnTo>
                    <a:pt x="7392" y="834"/>
                  </a:lnTo>
                  <a:lnTo>
                    <a:pt x="7299" y="1235"/>
                  </a:lnTo>
                  <a:lnTo>
                    <a:pt x="7280" y="1125"/>
                  </a:lnTo>
                  <a:lnTo>
                    <a:pt x="7242" y="1034"/>
                  </a:lnTo>
                  <a:lnTo>
                    <a:pt x="7222" y="925"/>
                  </a:lnTo>
                  <a:lnTo>
                    <a:pt x="7187" y="815"/>
                  </a:lnTo>
                  <a:lnTo>
                    <a:pt x="7056" y="1125"/>
                  </a:lnTo>
                  <a:lnTo>
                    <a:pt x="7040" y="1470"/>
                  </a:lnTo>
                  <a:lnTo>
                    <a:pt x="7056" y="1796"/>
                  </a:lnTo>
                  <a:lnTo>
                    <a:pt x="7222" y="2103"/>
                  </a:lnTo>
                  <a:lnTo>
                    <a:pt x="7149" y="2087"/>
                  </a:lnTo>
                  <a:lnTo>
                    <a:pt x="7094" y="2050"/>
                  </a:lnTo>
                  <a:lnTo>
                    <a:pt x="7002" y="1978"/>
                  </a:lnTo>
                  <a:lnTo>
                    <a:pt x="6947" y="1906"/>
                  </a:lnTo>
                  <a:lnTo>
                    <a:pt x="6870" y="1796"/>
                  </a:lnTo>
                  <a:lnTo>
                    <a:pt x="7040" y="2194"/>
                  </a:lnTo>
                  <a:lnTo>
                    <a:pt x="7222" y="2539"/>
                  </a:lnTo>
                  <a:lnTo>
                    <a:pt x="7446" y="2830"/>
                  </a:lnTo>
                  <a:lnTo>
                    <a:pt x="7686" y="3084"/>
                  </a:lnTo>
                  <a:lnTo>
                    <a:pt x="7594" y="2739"/>
                  </a:lnTo>
                  <a:lnTo>
                    <a:pt x="7539" y="2448"/>
                  </a:lnTo>
                  <a:lnTo>
                    <a:pt x="7520" y="2159"/>
                  </a:lnTo>
                  <a:lnTo>
                    <a:pt x="7539" y="1868"/>
                  </a:lnTo>
                  <a:lnTo>
                    <a:pt x="7651" y="1580"/>
                  </a:lnTo>
                  <a:lnTo>
                    <a:pt x="7872" y="1269"/>
                  </a:lnTo>
                  <a:lnTo>
                    <a:pt x="7706" y="1614"/>
                  </a:lnTo>
                  <a:lnTo>
                    <a:pt x="7651" y="2031"/>
                  </a:lnTo>
                  <a:lnTo>
                    <a:pt x="7651" y="2432"/>
                  </a:lnTo>
                  <a:lnTo>
                    <a:pt x="7798" y="2849"/>
                  </a:lnTo>
                  <a:lnTo>
                    <a:pt x="8003" y="3156"/>
                  </a:lnTo>
                  <a:lnTo>
                    <a:pt x="8096" y="2921"/>
                  </a:lnTo>
                  <a:lnTo>
                    <a:pt x="8243" y="2720"/>
                  </a:lnTo>
                  <a:lnTo>
                    <a:pt x="8390" y="2504"/>
                  </a:lnTo>
                  <a:lnTo>
                    <a:pt x="8522" y="2269"/>
                  </a:lnTo>
                  <a:lnTo>
                    <a:pt x="8630" y="2031"/>
                  </a:lnTo>
                  <a:lnTo>
                    <a:pt x="8650" y="1705"/>
                  </a:lnTo>
                  <a:lnTo>
                    <a:pt x="8522" y="1796"/>
                  </a:lnTo>
                  <a:lnTo>
                    <a:pt x="8355" y="1959"/>
                  </a:lnTo>
                  <a:lnTo>
                    <a:pt x="8186" y="2103"/>
                  </a:lnTo>
                  <a:lnTo>
                    <a:pt x="8038" y="2269"/>
                  </a:lnTo>
                  <a:lnTo>
                    <a:pt x="7891" y="2341"/>
                  </a:lnTo>
                  <a:lnTo>
                    <a:pt x="8003" y="2250"/>
                  </a:lnTo>
                  <a:lnTo>
                    <a:pt x="8131" y="2050"/>
                  </a:lnTo>
                  <a:lnTo>
                    <a:pt x="8298" y="1868"/>
                  </a:lnTo>
                  <a:lnTo>
                    <a:pt x="8429" y="1667"/>
                  </a:lnTo>
                  <a:lnTo>
                    <a:pt x="8538" y="1561"/>
                  </a:lnTo>
                  <a:lnTo>
                    <a:pt x="8483" y="1504"/>
                  </a:lnTo>
                  <a:lnTo>
                    <a:pt x="8410" y="1341"/>
                  </a:lnTo>
                  <a:lnTo>
                    <a:pt x="8336" y="1125"/>
                  </a:lnTo>
                  <a:lnTo>
                    <a:pt x="8243" y="871"/>
                  </a:lnTo>
                  <a:lnTo>
                    <a:pt x="8186" y="599"/>
                  </a:lnTo>
                  <a:lnTo>
                    <a:pt x="8186" y="364"/>
                  </a:lnTo>
                  <a:lnTo>
                    <a:pt x="8278" y="201"/>
                  </a:lnTo>
                  <a:lnTo>
                    <a:pt x="8410" y="110"/>
                  </a:lnTo>
                  <a:lnTo>
                    <a:pt x="8650" y="0"/>
                  </a:lnTo>
                  <a:close/>
                  <a:moveTo>
                    <a:pt x="12502" y="454"/>
                  </a:moveTo>
                  <a:lnTo>
                    <a:pt x="12707" y="636"/>
                  </a:lnTo>
                  <a:lnTo>
                    <a:pt x="12800" y="780"/>
                  </a:lnTo>
                  <a:lnTo>
                    <a:pt x="12838" y="943"/>
                  </a:lnTo>
                  <a:lnTo>
                    <a:pt x="12800" y="1125"/>
                  </a:lnTo>
                  <a:lnTo>
                    <a:pt x="12707" y="1341"/>
                  </a:lnTo>
                  <a:lnTo>
                    <a:pt x="12541" y="1580"/>
                  </a:lnTo>
                  <a:lnTo>
                    <a:pt x="12317" y="1815"/>
                  </a:lnTo>
                  <a:lnTo>
                    <a:pt x="12134" y="1996"/>
                  </a:lnTo>
                  <a:lnTo>
                    <a:pt x="11949" y="2141"/>
                  </a:lnTo>
                  <a:lnTo>
                    <a:pt x="11818" y="2250"/>
                  </a:lnTo>
                  <a:lnTo>
                    <a:pt x="11725" y="2269"/>
                  </a:lnTo>
                  <a:lnTo>
                    <a:pt x="11782" y="2448"/>
                  </a:lnTo>
                  <a:lnTo>
                    <a:pt x="11837" y="2777"/>
                  </a:lnTo>
                  <a:lnTo>
                    <a:pt x="11910" y="3084"/>
                  </a:lnTo>
                  <a:lnTo>
                    <a:pt x="11965" y="3357"/>
                  </a:lnTo>
                  <a:lnTo>
                    <a:pt x="12022" y="3538"/>
                  </a:lnTo>
                  <a:lnTo>
                    <a:pt x="11949" y="3410"/>
                  </a:lnTo>
                  <a:lnTo>
                    <a:pt x="11837" y="3212"/>
                  </a:lnTo>
                  <a:lnTo>
                    <a:pt x="11782" y="2974"/>
                  </a:lnTo>
                  <a:lnTo>
                    <a:pt x="11706" y="2720"/>
                  </a:lnTo>
                  <a:lnTo>
                    <a:pt x="11539" y="2394"/>
                  </a:lnTo>
                  <a:lnTo>
                    <a:pt x="11373" y="2777"/>
                  </a:lnTo>
                  <a:lnTo>
                    <a:pt x="11354" y="3122"/>
                  </a:lnTo>
                  <a:lnTo>
                    <a:pt x="11354" y="3447"/>
                  </a:lnTo>
                  <a:lnTo>
                    <a:pt x="11411" y="3773"/>
                  </a:lnTo>
                  <a:lnTo>
                    <a:pt x="11466" y="4081"/>
                  </a:lnTo>
                  <a:lnTo>
                    <a:pt x="11430" y="4425"/>
                  </a:lnTo>
                  <a:lnTo>
                    <a:pt x="11818" y="4228"/>
                  </a:lnTo>
                  <a:lnTo>
                    <a:pt x="12134" y="3902"/>
                  </a:lnTo>
                  <a:lnTo>
                    <a:pt x="12374" y="3538"/>
                  </a:lnTo>
                  <a:lnTo>
                    <a:pt x="12560" y="3137"/>
                  </a:lnTo>
                  <a:lnTo>
                    <a:pt x="12669" y="2720"/>
                  </a:lnTo>
                  <a:lnTo>
                    <a:pt x="12669" y="2322"/>
                  </a:lnTo>
                  <a:lnTo>
                    <a:pt x="12726" y="2739"/>
                  </a:lnTo>
                  <a:lnTo>
                    <a:pt x="12726" y="3084"/>
                  </a:lnTo>
                  <a:lnTo>
                    <a:pt x="12653" y="3375"/>
                  </a:lnTo>
                  <a:lnTo>
                    <a:pt x="12486" y="3664"/>
                  </a:lnTo>
                  <a:lnTo>
                    <a:pt x="12317" y="3936"/>
                  </a:lnTo>
                  <a:lnTo>
                    <a:pt x="12115" y="4190"/>
                  </a:lnTo>
                  <a:lnTo>
                    <a:pt x="11856" y="4482"/>
                  </a:lnTo>
                  <a:lnTo>
                    <a:pt x="12262" y="4319"/>
                  </a:lnTo>
                  <a:lnTo>
                    <a:pt x="12707" y="4118"/>
                  </a:lnTo>
                  <a:lnTo>
                    <a:pt x="13098" y="3827"/>
                  </a:lnTo>
                  <a:lnTo>
                    <a:pt x="13504" y="3447"/>
                  </a:lnTo>
                  <a:lnTo>
                    <a:pt x="13299" y="3592"/>
                  </a:lnTo>
                  <a:lnTo>
                    <a:pt x="13078" y="3664"/>
                  </a:lnTo>
                  <a:lnTo>
                    <a:pt x="12947" y="3645"/>
                  </a:lnTo>
                  <a:lnTo>
                    <a:pt x="13206" y="3429"/>
                  </a:lnTo>
                  <a:lnTo>
                    <a:pt x="13430" y="3156"/>
                  </a:lnTo>
                  <a:lnTo>
                    <a:pt x="13597" y="2849"/>
                  </a:lnTo>
                  <a:lnTo>
                    <a:pt x="13670" y="2539"/>
                  </a:lnTo>
                  <a:lnTo>
                    <a:pt x="13709" y="2194"/>
                  </a:lnTo>
                  <a:lnTo>
                    <a:pt x="13597" y="2269"/>
                  </a:lnTo>
                  <a:lnTo>
                    <a:pt x="13504" y="2376"/>
                  </a:lnTo>
                  <a:lnTo>
                    <a:pt x="13430" y="2485"/>
                  </a:lnTo>
                  <a:lnTo>
                    <a:pt x="13357" y="2576"/>
                  </a:lnTo>
                  <a:lnTo>
                    <a:pt x="13450" y="2250"/>
                  </a:lnTo>
                  <a:lnTo>
                    <a:pt x="13485" y="1906"/>
                  </a:lnTo>
                  <a:lnTo>
                    <a:pt x="13430" y="1523"/>
                  </a:lnTo>
                  <a:lnTo>
                    <a:pt x="13318" y="1178"/>
                  </a:lnTo>
                  <a:lnTo>
                    <a:pt x="13098" y="871"/>
                  </a:lnTo>
                  <a:lnTo>
                    <a:pt x="12838" y="599"/>
                  </a:lnTo>
                  <a:lnTo>
                    <a:pt x="12502" y="454"/>
                  </a:lnTo>
                  <a:close/>
                  <a:moveTo>
                    <a:pt x="11114" y="1034"/>
                  </a:moveTo>
                  <a:lnTo>
                    <a:pt x="10726" y="1053"/>
                  </a:lnTo>
                  <a:lnTo>
                    <a:pt x="10374" y="1160"/>
                  </a:lnTo>
                  <a:lnTo>
                    <a:pt x="10058" y="1341"/>
                  </a:lnTo>
                  <a:lnTo>
                    <a:pt x="9779" y="1561"/>
                  </a:lnTo>
                  <a:lnTo>
                    <a:pt x="9594" y="1849"/>
                  </a:lnTo>
                  <a:lnTo>
                    <a:pt x="9651" y="1580"/>
                  </a:lnTo>
                  <a:lnTo>
                    <a:pt x="9706" y="1323"/>
                  </a:lnTo>
                  <a:lnTo>
                    <a:pt x="9373" y="1614"/>
                  </a:lnTo>
                  <a:lnTo>
                    <a:pt x="9133" y="1959"/>
                  </a:lnTo>
                  <a:lnTo>
                    <a:pt x="9002" y="2322"/>
                  </a:lnTo>
                  <a:lnTo>
                    <a:pt x="9002" y="2739"/>
                  </a:lnTo>
                  <a:lnTo>
                    <a:pt x="8890" y="2629"/>
                  </a:lnTo>
                  <a:lnTo>
                    <a:pt x="8835" y="2448"/>
                  </a:lnTo>
                  <a:lnTo>
                    <a:pt x="8781" y="2213"/>
                  </a:lnTo>
                  <a:lnTo>
                    <a:pt x="8742" y="2739"/>
                  </a:lnTo>
                  <a:lnTo>
                    <a:pt x="8742" y="3212"/>
                  </a:lnTo>
                  <a:lnTo>
                    <a:pt x="8816" y="3664"/>
                  </a:lnTo>
                  <a:lnTo>
                    <a:pt x="8928" y="4065"/>
                  </a:lnTo>
                  <a:lnTo>
                    <a:pt x="9040" y="3664"/>
                  </a:lnTo>
                  <a:lnTo>
                    <a:pt x="9133" y="3300"/>
                  </a:lnTo>
                  <a:lnTo>
                    <a:pt x="9280" y="2974"/>
                  </a:lnTo>
                  <a:lnTo>
                    <a:pt x="9485" y="2686"/>
                  </a:lnTo>
                  <a:lnTo>
                    <a:pt x="9779" y="2432"/>
                  </a:lnTo>
                  <a:lnTo>
                    <a:pt x="10189" y="2213"/>
                  </a:lnTo>
                  <a:lnTo>
                    <a:pt x="9872" y="2432"/>
                  </a:lnTo>
                  <a:lnTo>
                    <a:pt x="9594" y="2739"/>
                  </a:lnTo>
                  <a:lnTo>
                    <a:pt x="9373" y="3122"/>
                  </a:lnTo>
                  <a:lnTo>
                    <a:pt x="9242" y="3538"/>
                  </a:lnTo>
                  <a:lnTo>
                    <a:pt x="9168" y="3955"/>
                  </a:lnTo>
                  <a:lnTo>
                    <a:pt x="9226" y="4353"/>
                  </a:lnTo>
                  <a:lnTo>
                    <a:pt x="9466" y="4171"/>
                  </a:lnTo>
                  <a:lnTo>
                    <a:pt x="10058" y="3846"/>
                  </a:lnTo>
                  <a:lnTo>
                    <a:pt x="10317" y="3664"/>
                  </a:lnTo>
                  <a:lnTo>
                    <a:pt x="10576" y="3429"/>
                  </a:lnTo>
                  <a:lnTo>
                    <a:pt x="10781" y="3122"/>
                  </a:lnTo>
                  <a:lnTo>
                    <a:pt x="10614" y="3122"/>
                  </a:lnTo>
                  <a:lnTo>
                    <a:pt x="10429" y="3156"/>
                  </a:lnTo>
                  <a:lnTo>
                    <a:pt x="10189" y="3266"/>
                  </a:lnTo>
                  <a:lnTo>
                    <a:pt x="9946" y="3357"/>
                  </a:lnTo>
                  <a:lnTo>
                    <a:pt x="9725" y="3410"/>
                  </a:lnTo>
                  <a:lnTo>
                    <a:pt x="9594" y="3375"/>
                  </a:lnTo>
                  <a:lnTo>
                    <a:pt x="9725" y="3357"/>
                  </a:lnTo>
                  <a:lnTo>
                    <a:pt x="9930" y="3266"/>
                  </a:lnTo>
                  <a:lnTo>
                    <a:pt x="10170" y="3156"/>
                  </a:lnTo>
                  <a:lnTo>
                    <a:pt x="10410" y="3031"/>
                  </a:lnTo>
                  <a:lnTo>
                    <a:pt x="10614" y="2955"/>
                  </a:lnTo>
                  <a:lnTo>
                    <a:pt x="10781" y="2868"/>
                  </a:lnTo>
                  <a:lnTo>
                    <a:pt x="10762" y="2792"/>
                  </a:lnTo>
                  <a:lnTo>
                    <a:pt x="10762" y="2576"/>
                  </a:lnTo>
                  <a:lnTo>
                    <a:pt x="10781" y="2285"/>
                  </a:lnTo>
                  <a:lnTo>
                    <a:pt x="10835" y="1978"/>
                  </a:lnTo>
                  <a:lnTo>
                    <a:pt x="10909" y="1667"/>
                  </a:lnTo>
                  <a:lnTo>
                    <a:pt x="11078" y="1398"/>
                  </a:lnTo>
                  <a:lnTo>
                    <a:pt x="11187" y="1288"/>
                  </a:lnTo>
                  <a:lnTo>
                    <a:pt x="11318" y="1235"/>
                  </a:lnTo>
                  <a:lnTo>
                    <a:pt x="11523" y="1216"/>
                  </a:lnTo>
                  <a:lnTo>
                    <a:pt x="11782" y="1235"/>
                  </a:lnTo>
                  <a:lnTo>
                    <a:pt x="11466" y="1069"/>
                  </a:lnTo>
                  <a:lnTo>
                    <a:pt x="11114" y="1034"/>
                  </a:lnTo>
                  <a:close/>
                  <a:moveTo>
                    <a:pt x="4982" y="1580"/>
                  </a:moveTo>
                  <a:lnTo>
                    <a:pt x="5094" y="1743"/>
                  </a:lnTo>
                  <a:lnTo>
                    <a:pt x="5222" y="1868"/>
                  </a:lnTo>
                  <a:lnTo>
                    <a:pt x="5354" y="2031"/>
                  </a:lnTo>
                  <a:lnTo>
                    <a:pt x="5037" y="1868"/>
                  </a:lnTo>
                  <a:lnTo>
                    <a:pt x="4630" y="1758"/>
                  </a:lnTo>
                  <a:lnTo>
                    <a:pt x="4224" y="1758"/>
                  </a:lnTo>
                  <a:lnTo>
                    <a:pt x="3814" y="1849"/>
                  </a:lnTo>
                  <a:lnTo>
                    <a:pt x="3427" y="1996"/>
                  </a:lnTo>
                  <a:lnTo>
                    <a:pt x="3130" y="2269"/>
                  </a:lnTo>
                  <a:lnTo>
                    <a:pt x="2870" y="2576"/>
                  </a:lnTo>
                  <a:lnTo>
                    <a:pt x="3130" y="2432"/>
                  </a:lnTo>
                  <a:lnTo>
                    <a:pt x="3315" y="2341"/>
                  </a:lnTo>
                  <a:lnTo>
                    <a:pt x="3501" y="2322"/>
                  </a:lnTo>
                  <a:lnTo>
                    <a:pt x="3667" y="2376"/>
                  </a:lnTo>
                  <a:lnTo>
                    <a:pt x="3907" y="2539"/>
                  </a:lnTo>
                  <a:lnTo>
                    <a:pt x="4147" y="2739"/>
                  </a:lnTo>
                  <a:lnTo>
                    <a:pt x="4371" y="2974"/>
                  </a:lnTo>
                  <a:lnTo>
                    <a:pt x="4557" y="3247"/>
                  </a:lnTo>
                  <a:lnTo>
                    <a:pt x="4685" y="3447"/>
                  </a:lnTo>
                  <a:lnTo>
                    <a:pt x="4762" y="3610"/>
                  </a:lnTo>
                  <a:lnTo>
                    <a:pt x="4762" y="3664"/>
                  </a:lnTo>
                  <a:lnTo>
                    <a:pt x="5021" y="3664"/>
                  </a:lnTo>
                  <a:lnTo>
                    <a:pt x="5334" y="3645"/>
                  </a:lnTo>
                  <a:lnTo>
                    <a:pt x="5706" y="3645"/>
                  </a:lnTo>
                  <a:lnTo>
                    <a:pt x="6038" y="3592"/>
                  </a:lnTo>
                  <a:lnTo>
                    <a:pt x="6224" y="3557"/>
                  </a:lnTo>
                  <a:lnTo>
                    <a:pt x="6093" y="3645"/>
                  </a:lnTo>
                  <a:lnTo>
                    <a:pt x="5853" y="3720"/>
                  </a:lnTo>
                  <a:lnTo>
                    <a:pt x="5574" y="3736"/>
                  </a:lnTo>
                  <a:lnTo>
                    <a:pt x="5280" y="3792"/>
                  </a:lnTo>
                  <a:lnTo>
                    <a:pt x="5037" y="3846"/>
                  </a:lnTo>
                  <a:lnTo>
                    <a:pt x="4909" y="3936"/>
                  </a:lnTo>
                  <a:lnTo>
                    <a:pt x="5280" y="4137"/>
                  </a:lnTo>
                  <a:lnTo>
                    <a:pt x="5648" y="4247"/>
                  </a:lnTo>
                  <a:lnTo>
                    <a:pt x="6410" y="4247"/>
                  </a:lnTo>
                  <a:lnTo>
                    <a:pt x="6762" y="4281"/>
                  </a:lnTo>
                  <a:lnTo>
                    <a:pt x="7149" y="4319"/>
                  </a:lnTo>
                  <a:lnTo>
                    <a:pt x="6947" y="3902"/>
                  </a:lnTo>
                  <a:lnTo>
                    <a:pt x="6650" y="3501"/>
                  </a:lnTo>
                  <a:lnTo>
                    <a:pt x="6298" y="3194"/>
                  </a:lnTo>
                  <a:lnTo>
                    <a:pt x="5872" y="2921"/>
                  </a:lnTo>
                  <a:lnTo>
                    <a:pt x="5408" y="2777"/>
                  </a:lnTo>
                  <a:lnTo>
                    <a:pt x="4982" y="2720"/>
                  </a:lnTo>
                  <a:lnTo>
                    <a:pt x="5446" y="2686"/>
                  </a:lnTo>
                  <a:lnTo>
                    <a:pt x="5853" y="2777"/>
                  </a:lnTo>
                  <a:lnTo>
                    <a:pt x="6166" y="2902"/>
                  </a:lnTo>
                  <a:lnTo>
                    <a:pt x="6445" y="3084"/>
                  </a:lnTo>
                  <a:lnTo>
                    <a:pt x="6704" y="3319"/>
                  </a:lnTo>
                  <a:lnTo>
                    <a:pt x="6982" y="3592"/>
                  </a:lnTo>
                  <a:lnTo>
                    <a:pt x="7280" y="3902"/>
                  </a:lnTo>
                  <a:lnTo>
                    <a:pt x="7149" y="3429"/>
                  </a:lnTo>
                  <a:lnTo>
                    <a:pt x="6982" y="2921"/>
                  </a:lnTo>
                  <a:lnTo>
                    <a:pt x="6742" y="2448"/>
                  </a:lnTo>
                  <a:lnTo>
                    <a:pt x="6352" y="1978"/>
                  </a:lnTo>
                  <a:lnTo>
                    <a:pt x="6445" y="2194"/>
                  </a:lnTo>
                  <a:lnTo>
                    <a:pt x="6518" y="2341"/>
                  </a:lnTo>
                  <a:lnTo>
                    <a:pt x="6518" y="2504"/>
                  </a:lnTo>
                  <a:lnTo>
                    <a:pt x="6464" y="2614"/>
                  </a:lnTo>
                  <a:lnTo>
                    <a:pt x="6298" y="2285"/>
                  </a:lnTo>
                  <a:lnTo>
                    <a:pt x="6038" y="1996"/>
                  </a:lnTo>
                  <a:lnTo>
                    <a:pt x="5706" y="1796"/>
                  </a:lnTo>
                  <a:lnTo>
                    <a:pt x="5354" y="1667"/>
                  </a:lnTo>
                  <a:lnTo>
                    <a:pt x="4982" y="1580"/>
                  </a:lnTo>
                  <a:close/>
                  <a:moveTo>
                    <a:pt x="15744" y="1849"/>
                  </a:moveTo>
                  <a:lnTo>
                    <a:pt x="15430" y="1924"/>
                  </a:lnTo>
                  <a:lnTo>
                    <a:pt x="15133" y="2087"/>
                  </a:lnTo>
                  <a:lnTo>
                    <a:pt x="14893" y="2285"/>
                  </a:lnTo>
                  <a:lnTo>
                    <a:pt x="14726" y="2576"/>
                  </a:lnTo>
                  <a:lnTo>
                    <a:pt x="14672" y="2485"/>
                  </a:lnTo>
                  <a:lnTo>
                    <a:pt x="14726" y="2322"/>
                  </a:lnTo>
                  <a:lnTo>
                    <a:pt x="14781" y="2141"/>
                  </a:lnTo>
                  <a:lnTo>
                    <a:pt x="14486" y="2614"/>
                  </a:lnTo>
                  <a:lnTo>
                    <a:pt x="14301" y="3065"/>
                  </a:lnTo>
                  <a:lnTo>
                    <a:pt x="14189" y="3501"/>
                  </a:lnTo>
                  <a:lnTo>
                    <a:pt x="14429" y="3247"/>
                  </a:lnTo>
                  <a:lnTo>
                    <a:pt x="14614" y="3031"/>
                  </a:lnTo>
                  <a:lnTo>
                    <a:pt x="14838" y="2849"/>
                  </a:lnTo>
                  <a:lnTo>
                    <a:pt x="15098" y="2720"/>
                  </a:lnTo>
                  <a:lnTo>
                    <a:pt x="15392" y="2629"/>
                  </a:lnTo>
                  <a:lnTo>
                    <a:pt x="15782" y="2629"/>
                  </a:lnTo>
                  <a:lnTo>
                    <a:pt x="15392" y="2686"/>
                  </a:lnTo>
                  <a:lnTo>
                    <a:pt x="15024" y="2868"/>
                  </a:lnTo>
                  <a:lnTo>
                    <a:pt x="14688" y="3137"/>
                  </a:lnTo>
                  <a:lnTo>
                    <a:pt x="14429" y="3447"/>
                  </a:lnTo>
                  <a:lnTo>
                    <a:pt x="14301" y="3792"/>
                  </a:lnTo>
                  <a:lnTo>
                    <a:pt x="14598" y="3736"/>
                  </a:lnTo>
                  <a:lnTo>
                    <a:pt x="14912" y="3736"/>
                  </a:lnTo>
                  <a:lnTo>
                    <a:pt x="15210" y="3720"/>
                  </a:lnTo>
                  <a:lnTo>
                    <a:pt x="15542" y="3664"/>
                  </a:lnTo>
                  <a:lnTo>
                    <a:pt x="15856" y="3482"/>
                  </a:lnTo>
                  <a:lnTo>
                    <a:pt x="15728" y="3429"/>
                  </a:lnTo>
                  <a:lnTo>
                    <a:pt x="15504" y="3375"/>
                  </a:lnTo>
                  <a:lnTo>
                    <a:pt x="15264" y="3357"/>
                  </a:lnTo>
                  <a:lnTo>
                    <a:pt x="15040" y="3319"/>
                  </a:lnTo>
                  <a:lnTo>
                    <a:pt x="14912" y="3247"/>
                  </a:lnTo>
                  <a:lnTo>
                    <a:pt x="15040" y="3266"/>
                  </a:lnTo>
                  <a:lnTo>
                    <a:pt x="15283" y="3300"/>
                  </a:lnTo>
                  <a:lnTo>
                    <a:pt x="15930" y="3300"/>
                  </a:lnTo>
                  <a:lnTo>
                    <a:pt x="15968" y="3247"/>
                  </a:lnTo>
                  <a:lnTo>
                    <a:pt x="16022" y="3084"/>
                  </a:lnTo>
                  <a:lnTo>
                    <a:pt x="16154" y="2902"/>
                  </a:lnTo>
                  <a:lnTo>
                    <a:pt x="16320" y="2686"/>
                  </a:lnTo>
                  <a:lnTo>
                    <a:pt x="16506" y="2504"/>
                  </a:lnTo>
                  <a:lnTo>
                    <a:pt x="16691" y="2376"/>
                  </a:lnTo>
                  <a:lnTo>
                    <a:pt x="16858" y="2322"/>
                  </a:lnTo>
                  <a:lnTo>
                    <a:pt x="17043" y="2376"/>
                  </a:lnTo>
                  <a:lnTo>
                    <a:pt x="17264" y="2504"/>
                  </a:lnTo>
                  <a:lnTo>
                    <a:pt x="17043" y="2250"/>
                  </a:lnTo>
                  <a:lnTo>
                    <a:pt x="16784" y="2050"/>
                  </a:lnTo>
                  <a:lnTo>
                    <a:pt x="16448" y="1978"/>
                  </a:lnTo>
                  <a:lnTo>
                    <a:pt x="16096" y="1959"/>
                  </a:lnTo>
                  <a:lnTo>
                    <a:pt x="15782" y="1996"/>
                  </a:lnTo>
                  <a:lnTo>
                    <a:pt x="15485" y="2159"/>
                  </a:lnTo>
                  <a:lnTo>
                    <a:pt x="15562" y="2087"/>
                  </a:lnTo>
                  <a:lnTo>
                    <a:pt x="15616" y="1996"/>
                  </a:lnTo>
                  <a:lnTo>
                    <a:pt x="15690" y="1924"/>
                  </a:lnTo>
                  <a:lnTo>
                    <a:pt x="15744" y="1849"/>
                  </a:lnTo>
                  <a:close/>
                  <a:moveTo>
                    <a:pt x="6336" y="3156"/>
                  </a:moveTo>
                  <a:lnTo>
                    <a:pt x="6390" y="3212"/>
                  </a:lnTo>
                  <a:lnTo>
                    <a:pt x="6483" y="3288"/>
                  </a:lnTo>
                  <a:lnTo>
                    <a:pt x="6336" y="3156"/>
                  </a:lnTo>
                  <a:close/>
                  <a:moveTo>
                    <a:pt x="9242" y="3156"/>
                  </a:moveTo>
                  <a:lnTo>
                    <a:pt x="9226" y="3247"/>
                  </a:lnTo>
                  <a:lnTo>
                    <a:pt x="9168" y="3410"/>
                  </a:lnTo>
                  <a:lnTo>
                    <a:pt x="9075" y="3664"/>
                  </a:lnTo>
                  <a:lnTo>
                    <a:pt x="8982" y="4008"/>
                  </a:lnTo>
                  <a:lnTo>
                    <a:pt x="8874" y="4425"/>
                  </a:lnTo>
                  <a:lnTo>
                    <a:pt x="8762" y="4936"/>
                  </a:lnTo>
                  <a:lnTo>
                    <a:pt x="8650" y="5497"/>
                  </a:lnTo>
                  <a:lnTo>
                    <a:pt x="8464" y="5171"/>
                  </a:lnTo>
                  <a:lnTo>
                    <a:pt x="8224" y="4880"/>
                  </a:lnTo>
                  <a:lnTo>
                    <a:pt x="7926" y="4573"/>
                  </a:lnTo>
                  <a:lnTo>
                    <a:pt x="7632" y="4247"/>
                  </a:lnTo>
                  <a:lnTo>
                    <a:pt x="7299" y="3955"/>
                  </a:lnTo>
                  <a:lnTo>
                    <a:pt x="7002" y="3720"/>
                  </a:lnTo>
                  <a:lnTo>
                    <a:pt x="6742" y="3482"/>
                  </a:lnTo>
                  <a:lnTo>
                    <a:pt x="6518" y="3319"/>
                  </a:lnTo>
                  <a:lnTo>
                    <a:pt x="6557" y="3357"/>
                  </a:lnTo>
                  <a:lnTo>
                    <a:pt x="6797" y="3610"/>
                  </a:lnTo>
                  <a:lnTo>
                    <a:pt x="7056" y="3955"/>
                  </a:lnTo>
                  <a:lnTo>
                    <a:pt x="7334" y="4300"/>
                  </a:lnTo>
                  <a:lnTo>
                    <a:pt x="7574" y="4698"/>
                  </a:lnTo>
                  <a:lnTo>
                    <a:pt x="7834" y="5099"/>
                  </a:lnTo>
                  <a:lnTo>
                    <a:pt x="8058" y="5460"/>
                  </a:lnTo>
                  <a:lnTo>
                    <a:pt x="8243" y="5789"/>
                  </a:lnTo>
                  <a:lnTo>
                    <a:pt x="8410" y="6024"/>
                  </a:lnTo>
                  <a:lnTo>
                    <a:pt x="8522" y="6205"/>
                  </a:lnTo>
                  <a:lnTo>
                    <a:pt x="8538" y="6259"/>
                  </a:lnTo>
                  <a:lnTo>
                    <a:pt x="8483" y="7092"/>
                  </a:lnTo>
                  <a:lnTo>
                    <a:pt x="8483" y="7964"/>
                  </a:lnTo>
                  <a:lnTo>
                    <a:pt x="8595" y="8835"/>
                  </a:lnTo>
                  <a:lnTo>
                    <a:pt x="8835" y="9706"/>
                  </a:lnTo>
                  <a:lnTo>
                    <a:pt x="8538" y="9634"/>
                  </a:lnTo>
                  <a:lnTo>
                    <a:pt x="8224" y="9506"/>
                  </a:lnTo>
                  <a:lnTo>
                    <a:pt x="7818" y="9289"/>
                  </a:lnTo>
                  <a:lnTo>
                    <a:pt x="7299" y="8998"/>
                  </a:lnTo>
                  <a:lnTo>
                    <a:pt x="6762" y="8634"/>
                  </a:lnTo>
                  <a:lnTo>
                    <a:pt x="6166" y="8164"/>
                  </a:lnTo>
                  <a:lnTo>
                    <a:pt x="5555" y="7566"/>
                  </a:lnTo>
                  <a:lnTo>
                    <a:pt x="4966" y="6920"/>
                  </a:lnTo>
                  <a:lnTo>
                    <a:pt x="5056" y="7092"/>
                  </a:lnTo>
                  <a:lnTo>
                    <a:pt x="5261" y="7384"/>
                  </a:lnTo>
                  <a:lnTo>
                    <a:pt x="5520" y="7766"/>
                  </a:lnTo>
                  <a:lnTo>
                    <a:pt x="5872" y="8183"/>
                  </a:lnTo>
                  <a:lnTo>
                    <a:pt x="6336" y="8653"/>
                  </a:lnTo>
                  <a:lnTo>
                    <a:pt x="6854" y="9161"/>
                  </a:lnTo>
                  <a:lnTo>
                    <a:pt x="7501" y="9687"/>
                  </a:lnTo>
                  <a:lnTo>
                    <a:pt x="8186" y="10161"/>
                  </a:lnTo>
                  <a:lnTo>
                    <a:pt x="9040" y="10631"/>
                  </a:lnTo>
                  <a:lnTo>
                    <a:pt x="9168" y="10778"/>
                  </a:lnTo>
                  <a:lnTo>
                    <a:pt x="9280" y="11032"/>
                  </a:lnTo>
                  <a:lnTo>
                    <a:pt x="9411" y="11358"/>
                  </a:lnTo>
                  <a:lnTo>
                    <a:pt x="9520" y="11793"/>
                  </a:lnTo>
                  <a:lnTo>
                    <a:pt x="9578" y="12320"/>
                  </a:lnTo>
                  <a:lnTo>
                    <a:pt x="9594" y="12953"/>
                  </a:lnTo>
                  <a:lnTo>
                    <a:pt x="9578" y="13699"/>
                  </a:lnTo>
                  <a:lnTo>
                    <a:pt x="9539" y="13643"/>
                  </a:lnTo>
                  <a:lnTo>
                    <a:pt x="9373" y="13517"/>
                  </a:lnTo>
                  <a:lnTo>
                    <a:pt x="9168" y="13298"/>
                  </a:lnTo>
                  <a:lnTo>
                    <a:pt x="8874" y="13044"/>
                  </a:lnTo>
                  <a:lnTo>
                    <a:pt x="8522" y="12756"/>
                  </a:lnTo>
                  <a:lnTo>
                    <a:pt x="8096" y="12427"/>
                  </a:lnTo>
                  <a:lnTo>
                    <a:pt x="7594" y="12082"/>
                  </a:lnTo>
                  <a:lnTo>
                    <a:pt x="7094" y="11775"/>
                  </a:lnTo>
                  <a:lnTo>
                    <a:pt x="6502" y="11483"/>
                  </a:lnTo>
                  <a:lnTo>
                    <a:pt x="5907" y="11214"/>
                  </a:lnTo>
                  <a:lnTo>
                    <a:pt x="5261" y="11013"/>
                  </a:lnTo>
                  <a:lnTo>
                    <a:pt x="4765" y="10928"/>
                  </a:lnTo>
                  <a:lnTo>
                    <a:pt x="4909" y="10976"/>
                  </a:lnTo>
                  <a:lnTo>
                    <a:pt x="5261" y="11085"/>
                  </a:lnTo>
                  <a:lnTo>
                    <a:pt x="5706" y="11267"/>
                  </a:lnTo>
                  <a:lnTo>
                    <a:pt x="6205" y="11558"/>
                  </a:lnTo>
                  <a:lnTo>
                    <a:pt x="6742" y="11956"/>
                  </a:lnTo>
                  <a:lnTo>
                    <a:pt x="6205" y="12029"/>
                  </a:lnTo>
                  <a:lnTo>
                    <a:pt x="5760" y="12192"/>
                  </a:lnTo>
                  <a:lnTo>
                    <a:pt x="5408" y="12354"/>
                  </a:lnTo>
                  <a:lnTo>
                    <a:pt x="5168" y="12483"/>
                  </a:lnTo>
                  <a:lnTo>
                    <a:pt x="5021" y="12608"/>
                  </a:lnTo>
                  <a:lnTo>
                    <a:pt x="4963" y="12646"/>
                  </a:lnTo>
                  <a:lnTo>
                    <a:pt x="5354" y="12427"/>
                  </a:lnTo>
                  <a:lnTo>
                    <a:pt x="5798" y="12301"/>
                  </a:lnTo>
                  <a:lnTo>
                    <a:pt x="6259" y="12229"/>
                  </a:lnTo>
                  <a:lnTo>
                    <a:pt x="6650" y="12192"/>
                  </a:lnTo>
                  <a:lnTo>
                    <a:pt x="7002" y="12173"/>
                  </a:lnTo>
                  <a:lnTo>
                    <a:pt x="7392" y="12536"/>
                  </a:lnTo>
                  <a:lnTo>
                    <a:pt x="7744" y="12991"/>
                  </a:lnTo>
                  <a:lnTo>
                    <a:pt x="8096" y="13461"/>
                  </a:lnTo>
                  <a:lnTo>
                    <a:pt x="8390" y="14044"/>
                  </a:lnTo>
                  <a:lnTo>
                    <a:pt x="8650" y="14677"/>
                  </a:lnTo>
                  <a:lnTo>
                    <a:pt x="8874" y="15423"/>
                  </a:lnTo>
                  <a:lnTo>
                    <a:pt x="9059" y="16203"/>
                  </a:lnTo>
                  <a:lnTo>
                    <a:pt x="9133" y="17109"/>
                  </a:lnTo>
                  <a:lnTo>
                    <a:pt x="9187" y="18090"/>
                  </a:lnTo>
                  <a:lnTo>
                    <a:pt x="9133" y="19159"/>
                  </a:lnTo>
                  <a:lnTo>
                    <a:pt x="8982" y="20356"/>
                  </a:lnTo>
                  <a:lnTo>
                    <a:pt x="8890" y="20992"/>
                  </a:lnTo>
                  <a:lnTo>
                    <a:pt x="8781" y="21534"/>
                  </a:lnTo>
                  <a:lnTo>
                    <a:pt x="8768" y="21600"/>
                  </a:lnTo>
                  <a:lnTo>
                    <a:pt x="11069" y="20553"/>
                  </a:lnTo>
                  <a:lnTo>
                    <a:pt x="11021" y="20121"/>
                  </a:lnTo>
                  <a:lnTo>
                    <a:pt x="10966" y="19105"/>
                  </a:lnTo>
                  <a:lnTo>
                    <a:pt x="10947" y="17980"/>
                  </a:lnTo>
                  <a:lnTo>
                    <a:pt x="10947" y="16980"/>
                  </a:lnTo>
                  <a:lnTo>
                    <a:pt x="11021" y="16056"/>
                  </a:lnTo>
                  <a:lnTo>
                    <a:pt x="11133" y="15257"/>
                  </a:lnTo>
                  <a:lnTo>
                    <a:pt x="11299" y="14551"/>
                  </a:lnTo>
                  <a:lnTo>
                    <a:pt x="11523" y="13915"/>
                  </a:lnTo>
                  <a:lnTo>
                    <a:pt x="11763" y="13389"/>
                  </a:lnTo>
                  <a:lnTo>
                    <a:pt x="12022" y="12900"/>
                  </a:lnTo>
                  <a:lnTo>
                    <a:pt x="12355" y="12517"/>
                  </a:lnTo>
                  <a:lnTo>
                    <a:pt x="12707" y="12138"/>
                  </a:lnTo>
                  <a:lnTo>
                    <a:pt x="13059" y="12192"/>
                  </a:lnTo>
                  <a:lnTo>
                    <a:pt x="14022" y="12427"/>
                  </a:lnTo>
                  <a:lnTo>
                    <a:pt x="14560" y="12646"/>
                  </a:lnTo>
                  <a:lnTo>
                    <a:pt x="15078" y="12900"/>
                  </a:lnTo>
                  <a:lnTo>
                    <a:pt x="15504" y="13245"/>
                  </a:lnTo>
                  <a:lnTo>
                    <a:pt x="15485" y="13191"/>
                  </a:lnTo>
                  <a:lnTo>
                    <a:pt x="15318" y="13063"/>
                  </a:lnTo>
                  <a:lnTo>
                    <a:pt x="15078" y="12862"/>
                  </a:lnTo>
                  <a:lnTo>
                    <a:pt x="14746" y="12590"/>
                  </a:lnTo>
                  <a:lnTo>
                    <a:pt x="14301" y="12320"/>
                  </a:lnTo>
                  <a:lnTo>
                    <a:pt x="13725" y="12066"/>
                  </a:lnTo>
                  <a:lnTo>
                    <a:pt x="13059" y="11847"/>
                  </a:lnTo>
                  <a:lnTo>
                    <a:pt x="13670" y="11483"/>
                  </a:lnTo>
                  <a:lnTo>
                    <a:pt x="14336" y="11157"/>
                  </a:lnTo>
                  <a:lnTo>
                    <a:pt x="15078" y="10869"/>
                  </a:lnTo>
                  <a:lnTo>
                    <a:pt x="15802" y="10631"/>
                  </a:lnTo>
                  <a:lnTo>
                    <a:pt x="16525" y="10377"/>
                  </a:lnTo>
                  <a:lnTo>
                    <a:pt x="17194" y="10089"/>
                  </a:lnTo>
                  <a:lnTo>
                    <a:pt x="16970" y="10104"/>
                  </a:lnTo>
                  <a:lnTo>
                    <a:pt x="16618" y="10195"/>
                  </a:lnTo>
                  <a:lnTo>
                    <a:pt x="16154" y="10286"/>
                  </a:lnTo>
                  <a:lnTo>
                    <a:pt x="15578" y="10433"/>
                  </a:lnTo>
                  <a:lnTo>
                    <a:pt x="14986" y="10612"/>
                  </a:lnTo>
                  <a:lnTo>
                    <a:pt x="14336" y="10794"/>
                  </a:lnTo>
                  <a:lnTo>
                    <a:pt x="13709" y="11013"/>
                  </a:lnTo>
                  <a:lnTo>
                    <a:pt x="13709" y="10612"/>
                  </a:lnTo>
                  <a:lnTo>
                    <a:pt x="13856" y="10342"/>
                  </a:lnTo>
                  <a:lnTo>
                    <a:pt x="13968" y="10051"/>
                  </a:lnTo>
                  <a:lnTo>
                    <a:pt x="14042" y="9706"/>
                  </a:lnTo>
                  <a:lnTo>
                    <a:pt x="14003" y="9797"/>
                  </a:lnTo>
                  <a:lnTo>
                    <a:pt x="13968" y="9869"/>
                  </a:lnTo>
                  <a:lnTo>
                    <a:pt x="13910" y="9926"/>
                  </a:lnTo>
                  <a:lnTo>
                    <a:pt x="13856" y="9941"/>
                  </a:lnTo>
                  <a:lnTo>
                    <a:pt x="13949" y="9653"/>
                  </a:lnTo>
                  <a:lnTo>
                    <a:pt x="13856" y="9361"/>
                  </a:lnTo>
                  <a:lnTo>
                    <a:pt x="13725" y="9126"/>
                  </a:lnTo>
                  <a:lnTo>
                    <a:pt x="13725" y="9324"/>
                  </a:lnTo>
                  <a:lnTo>
                    <a:pt x="13709" y="9399"/>
                  </a:lnTo>
                  <a:lnTo>
                    <a:pt x="13616" y="9161"/>
                  </a:lnTo>
                  <a:lnTo>
                    <a:pt x="13450" y="8979"/>
                  </a:lnTo>
                  <a:lnTo>
                    <a:pt x="13206" y="8816"/>
                  </a:lnTo>
                  <a:lnTo>
                    <a:pt x="12966" y="8744"/>
                  </a:lnTo>
                  <a:lnTo>
                    <a:pt x="12707" y="8763"/>
                  </a:lnTo>
                  <a:lnTo>
                    <a:pt x="12800" y="8782"/>
                  </a:lnTo>
                  <a:lnTo>
                    <a:pt x="12893" y="8816"/>
                  </a:lnTo>
                  <a:lnTo>
                    <a:pt x="12966" y="8835"/>
                  </a:lnTo>
                  <a:lnTo>
                    <a:pt x="13005" y="8891"/>
                  </a:lnTo>
                  <a:lnTo>
                    <a:pt x="13021" y="8945"/>
                  </a:lnTo>
                  <a:lnTo>
                    <a:pt x="13078" y="9126"/>
                  </a:lnTo>
                  <a:lnTo>
                    <a:pt x="13059" y="9343"/>
                  </a:lnTo>
                  <a:lnTo>
                    <a:pt x="13021" y="9562"/>
                  </a:lnTo>
                  <a:lnTo>
                    <a:pt x="12966" y="9687"/>
                  </a:lnTo>
                  <a:lnTo>
                    <a:pt x="12947" y="9744"/>
                  </a:lnTo>
                  <a:lnTo>
                    <a:pt x="13059" y="9850"/>
                  </a:lnTo>
                  <a:lnTo>
                    <a:pt x="13206" y="9979"/>
                  </a:lnTo>
                  <a:lnTo>
                    <a:pt x="13373" y="10104"/>
                  </a:lnTo>
                  <a:lnTo>
                    <a:pt x="13450" y="10161"/>
                  </a:lnTo>
                  <a:lnTo>
                    <a:pt x="13357" y="10142"/>
                  </a:lnTo>
                  <a:lnTo>
                    <a:pt x="13190" y="10032"/>
                  </a:lnTo>
                  <a:lnTo>
                    <a:pt x="13021" y="9907"/>
                  </a:lnTo>
                  <a:lnTo>
                    <a:pt x="12912" y="9869"/>
                  </a:lnTo>
                  <a:lnTo>
                    <a:pt x="12966" y="10089"/>
                  </a:lnTo>
                  <a:lnTo>
                    <a:pt x="13098" y="10267"/>
                  </a:lnTo>
                  <a:lnTo>
                    <a:pt x="13245" y="10396"/>
                  </a:lnTo>
                  <a:lnTo>
                    <a:pt x="13504" y="10722"/>
                  </a:lnTo>
                  <a:lnTo>
                    <a:pt x="13616" y="10433"/>
                  </a:lnTo>
                  <a:lnTo>
                    <a:pt x="13616" y="10089"/>
                  </a:lnTo>
                  <a:lnTo>
                    <a:pt x="13504" y="9744"/>
                  </a:lnTo>
                  <a:lnTo>
                    <a:pt x="13357" y="9506"/>
                  </a:lnTo>
                  <a:lnTo>
                    <a:pt x="13597" y="9744"/>
                  </a:lnTo>
                  <a:lnTo>
                    <a:pt x="13709" y="9998"/>
                  </a:lnTo>
                  <a:lnTo>
                    <a:pt x="13709" y="10195"/>
                  </a:lnTo>
                  <a:lnTo>
                    <a:pt x="13597" y="10524"/>
                  </a:lnTo>
                  <a:lnTo>
                    <a:pt x="13542" y="10850"/>
                  </a:lnTo>
                  <a:lnTo>
                    <a:pt x="13504" y="11085"/>
                  </a:lnTo>
                  <a:lnTo>
                    <a:pt x="12838" y="11358"/>
                  </a:lnTo>
                  <a:lnTo>
                    <a:pt x="12208" y="11665"/>
                  </a:lnTo>
                  <a:lnTo>
                    <a:pt x="11651" y="12010"/>
                  </a:lnTo>
                  <a:lnTo>
                    <a:pt x="11226" y="12411"/>
                  </a:lnTo>
                  <a:lnTo>
                    <a:pt x="10893" y="12809"/>
                  </a:lnTo>
                  <a:lnTo>
                    <a:pt x="10874" y="12771"/>
                  </a:lnTo>
                  <a:lnTo>
                    <a:pt x="10874" y="12192"/>
                  </a:lnTo>
                  <a:lnTo>
                    <a:pt x="10909" y="11828"/>
                  </a:lnTo>
                  <a:lnTo>
                    <a:pt x="11002" y="11377"/>
                  </a:lnTo>
                  <a:lnTo>
                    <a:pt x="11171" y="10831"/>
                  </a:lnTo>
                  <a:lnTo>
                    <a:pt x="11373" y="10161"/>
                  </a:lnTo>
                  <a:lnTo>
                    <a:pt x="11651" y="9415"/>
                  </a:lnTo>
                  <a:lnTo>
                    <a:pt x="12077" y="9126"/>
                  </a:lnTo>
                  <a:lnTo>
                    <a:pt x="12486" y="8873"/>
                  </a:lnTo>
                  <a:lnTo>
                    <a:pt x="12912" y="8600"/>
                  </a:lnTo>
                  <a:lnTo>
                    <a:pt x="13318" y="8399"/>
                  </a:lnTo>
                  <a:lnTo>
                    <a:pt x="13670" y="8183"/>
                  </a:lnTo>
                  <a:lnTo>
                    <a:pt x="13968" y="8055"/>
                  </a:lnTo>
                  <a:lnTo>
                    <a:pt x="14154" y="7945"/>
                  </a:lnTo>
                  <a:lnTo>
                    <a:pt x="14208" y="7910"/>
                  </a:lnTo>
                  <a:lnTo>
                    <a:pt x="13709" y="8055"/>
                  </a:lnTo>
                  <a:lnTo>
                    <a:pt x="13299" y="8164"/>
                  </a:lnTo>
                  <a:lnTo>
                    <a:pt x="12966" y="8255"/>
                  </a:lnTo>
                  <a:lnTo>
                    <a:pt x="12653" y="8399"/>
                  </a:lnTo>
                  <a:lnTo>
                    <a:pt x="12355" y="8490"/>
                  </a:lnTo>
                  <a:lnTo>
                    <a:pt x="11965" y="8653"/>
                  </a:lnTo>
                  <a:lnTo>
                    <a:pt x="12301" y="8001"/>
                  </a:lnTo>
                  <a:lnTo>
                    <a:pt x="12669" y="7259"/>
                  </a:lnTo>
                  <a:lnTo>
                    <a:pt x="13098" y="6459"/>
                  </a:lnTo>
                  <a:lnTo>
                    <a:pt x="13059" y="6513"/>
                  </a:lnTo>
                  <a:lnTo>
                    <a:pt x="12947" y="6622"/>
                  </a:lnTo>
                  <a:lnTo>
                    <a:pt x="12762" y="6857"/>
                  </a:lnTo>
                  <a:lnTo>
                    <a:pt x="12502" y="7130"/>
                  </a:lnTo>
                  <a:lnTo>
                    <a:pt x="12208" y="7494"/>
                  </a:lnTo>
                  <a:lnTo>
                    <a:pt x="11891" y="7910"/>
                  </a:lnTo>
                  <a:lnTo>
                    <a:pt x="11558" y="8418"/>
                  </a:lnTo>
                  <a:lnTo>
                    <a:pt x="11226" y="8945"/>
                  </a:lnTo>
                  <a:lnTo>
                    <a:pt x="10874" y="9562"/>
                  </a:lnTo>
                  <a:lnTo>
                    <a:pt x="10541" y="10195"/>
                  </a:lnTo>
                  <a:lnTo>
                    <a:pt x="10243" y="10850"/>
                  </a:lnTo>
                  <a:lnTo>
                    <a:pt x="10224" y="10831"/>
                  </a:lnTo>
                  <a:lnTo>
                    <a:pt x="10131" y="10687"/>
                  </a:lnTo>
                  <a:lnTo>
                    <a:pt x="10003" y="10449"/>
                  </a:lnTo>
                  <a:lnTo>
                    <a:pt x="9818" y="10142"/>
                  </a:lnTo>
                  <a:lnTo>
                    <a:pt x="9632" y="9687"/>
                  </a:lnTo>
                  <a:lnTo>
                    <a:pt x="9466" y="9161"/>
                  </a:lnTo>
                  <a:lnTo>
                    <a:pt x="9280" y="8490"/>
                  </a:lnTo>
                  <a:lnTo>
                    <a:pt x="9133" y="7710"/>
                  </a:lnTo>
                  <a:lnTo>
                    <a:pt x="9299" y="7494"/>
                  </a:lnTo>
                  <a:lnTo>
                    <a:pt x="9485" y="7202"/>
                  </a:lnTo>
                  <a:lnTo>
                    <a:pt x="9763" y="6895"/>
                  </a:lnTo>
                  <a:lnTo>
                    <a:pt x="10077" y="6569"/>
                  </a:lnTo>
                  <a:lnTo>
                    <a:pt x="10429" y="6312"/>
                  </a:lnTo>
                  <a:lnTo>
                    <a:pt x="10835" y="6096"/>
                  </a:lnTo>
                  <a:lnTo>
                    <a:pt x="10781" y="6115"/>
                  </a:lnTo>
                  <a:lnTo>
                    <a:pt x="10576" y="6205"/>
                  </a:lnTo>
                  <a:lnTo>
                    <a:pt x="10298" y="6331"/>
                  </a:lnTo>
                  <a:lnTo>
                    <a:pt x="9930" y="6550"/>
                  </a:lnTo>
                  <a:lnTo>
                    <a:pt x="9520" y="6857"/>
                  </a:lnTo>
                  <a:lnTo>
                    <a:pt x="9114" y="7312"/>
                  </a:lnTo>
                  <a:lnTo>
                    <a:pt x="9040" y="6441"/>
                  </a:lnTo>
                  <a:lnTo>
                    <a:pt x="9040" y="5460"/>
                  </a:lnTo>
                  <a:lnTo>
                    <a:pt x="9075" y="4372"/>
                  </a:lnTo>
                  <a:lnTo>
                    <a:pt x="9242" y="3156"/>
                  </a:lnTo>
                  <a:close/>
                  <a:moveTo>
                    <a:pt x="17194" y="10089"/>
                  </a:moveTo>
                  <a:lnTo>
                    <a:pt x="17210" y="10089"/>
                  </a:lnTo>
                  <a:lnTo>
                    <a:pt x="17283" y="10051"/>
                  </a:lnTo>
                  <a:lnTo>
                    <a:pt x="17194" y="10089"/>
                  </a:lnTo>
                  <a:close/>
                  <a:moveTo>
                    <a:pt x="4765" y="10928"/>
                  </a:moveTo>
                  <a:lnTo>
                    <a:pt x="4685" y="10903"/>
                  </a:lnTo>
                  <a:lnTo>
                    <a:pt x="4611" y="10903"/>
                  </a:lnTo>
                  <a:lnTo>
                    <a:pt x="4765" y="10928"/>
                  </a:lnTo>
                  <a:close/>
                  <a:moveTo>
                    <a:pt x="14486" y="4353"/>
                  </a:moveTo>
                  <a:lnTo>
                    <a:pt x="14134" y="4482"/>
                  </a:lnTo>
                  <a:lnTo>
                    <a:pt x="13782" y="4698"/>
                  </a:lnTo>
                  <a:lnTo>
                    <a:pt x="13485" y="4936"/>
                  </a:lnTo>
                  <a:lnTo>
                    <a:pt x="13264" y="5243"/>
                  </a:lnTo>
                  <a:lnTo>
                    <a:pt x="13133" y="5623"/>
                  </a:lnTo>
                  <a:lnTo>
                    <a:pt x="13078" y="5516"/>
                  </a:lnTo>
                  <a:lnTo>
                    <a:pt x="13059" y="5353"/>
                  </a:lnTo>
                  <a:lnTo>
                    <a:pt x="13078" y="5171"/>
                  </a:lnTo>
                  <a:lnTo>
                    <a:pt x="13133" y="4952"/>
                  </a:lnTo>
                  <a:lnTo>
                    <a:pt x="12854" y="5516"/>
                  </a:lnTo>
                  <a:lnTo>
                    <a:pt x="12669" y="6042"/>
                  </a:lnTo>
                  <a:lnTo>
                    <a:pt x="12560" y="6550"/>
                  </a:lnTo>
                  <a:lnTo>
                    <a:pt x="12502" y="7039"/>
                  </a:lnTo>
                  <a:lnTo>
                    <a:pt x="12781" y="6694"/>
                  </a:lnTo>
                  <a:lnTo>
                    <a:pt x="13005" y="6387"/>
                  </a:lnTo>
                  <a:lnTo>
                    <a:pt x="13245" y="6096"/>
                  </a:lnTo>
                  <a:lnTo>
                    <a:pt x="13504" y="5861"/>
                  </a:lnTo>
                  <a:lnTo>
                    <a:pt x="13802" y="5679"/>
                  </a:lnTo>
                  <a:lnTo>
                    <a:pt x="14189" y="5569"/>
                  </a:lnTo>
                  <a:lnTo>
                    <a:pt x="14672" y="5497"/>
                  </a:lnTo>
                  <a:lnTo>
                    <a:pt x="14134" y="5679"/>
                  </a:lnTo>
                  <a:lnTo>
                    <a:pt x="13651" y="5986"/>
                  </a:lnTo>
                  <a:lnTo>
                    <a:pt x="13190" y="6403"/>
                  </a:lnTo>
                  <a:lnTo>
                    <a:pt x="12893" y="6914"/>
                  </a:lnTo>
                  <a:lnTo>
                    <a:pt x="12726" y="7475"/>
                  </a:lnTo>
                  <a:lnTo>
                    <a:pt x="13078" y="7331"/>
                  </a:lnTo>
                  <a:lnTo>
                    <a:pt x="13450" y="7274"/>
                  </a:lnTo>
                  <a:lnTo>
                    <a:pt x="13837" y="7240"/>
                  </a:lnTo>
                  <a:lnTo>
                    <a:pt x="14208" y="7149"/>
                  </a:lnTo>
                  <a:lnTo>
                    <a:pt x="14598" y="6986"/>
                  </a:lnTo>
                  <a:lnTo>
                    <a:pt x="14947" y="6732"/>
                  </a:lnTo>
                  <a:lnTo>
                    <a:pt x="14781" y="6676"/>
                  </a:lnTo>
                  <a:lnTo>
                    <a:pt x="14541" y="6657"/>
                  </a:lnTo>
                  <a:lnTo>
                    <a:pt x="13949" y="6657"/>
                  </a:lnTo>
                  <a:lnTo>
                    <a:pt x="13709" y="6622"/>
                  </a:lnTo>
                  <a:lnTo>
                    <a:pt x="13542" y="6550"/>
                  </a:lnTo>
                  <a:lnTo>
                    <a:pt x="13709" y="6569"/>
                  </a:lnTo>
                  <a:lnTo>
                    <a:pt x="13949" y="6550"/>
                  </a:lnTo>
                  <a:lnTo>
                    <a:pt x="14262" y="6550"/>
                  </a:lnTo>
                  <a:lnTo>
                    <a:pt x="14560" y="6494"/>
                  </a:lnTo>
                  <a:lnTo>
                    <a:pt x="14838" y="6459"/>
                  </a:lnTo>
                  <a:lnTo>
                    <a:pt x="15024" y="6459"/>
                  </a:lnTo>
                  <a:lnTo>
                    <a:pt x="15040" y="6387"/>
                  </a:lnTo>
                  <a:lnTo>
                    <a:pt x="15098" y="6205"/>
                  </a:lnTo>
                  <a:lnTo>
                    <a:pt x="15210" y="5967"/>
                  </a:lnTo>
                  <a:lnTo>
                    <a:pt x="15338" y="5698"/>
                  </a:lnTo>
                  <a:lnTo>
                    <a:pt x="15504" y="5406"/>
                  </a:lnTo>
                  <a:lnTo>
                    <a:pt x="15728" y="5152"/>
                  </a:lnTo>
                  <a:lnTo>
                    <a:pt x="15968" y="4952"/>
                  </a:lnTo>
                  <a:lnTo>
                    <a:pt x="16134" y="4880"/>
                  </a:lnTo>
                  <a:lnTo>
                    <a:pt x="16320" y="4880"/>
                  </a:lnTo>
                  <a:lnTo>
                    <a:pt x="16525" y="4936"/>
                  </a:lnTo>
                  <a:lnTo>
                    <a:pt x="16800" y="5062"/>
                  </a:lnTo>
                  <a:lnTo>
                    <a:pt x="16506" y="4770"/>
                  </a:lnTo>
                  <a:lnTo>
                    <a:pt x="16134" y="4573"/>
                  </a:lnTo>
                  <a:lnTo>
                    <a:pt x="15728" y="4463"/>
                  </a:lnTo>
                  <a:lnTo>
                    <a:pt x="15283" y="4425"/>
                  </a:lnTo>
                  <a:lnTo>
                    <a:pt x="14893" y="4482"/>
                  </a:lnTo>
                  <a:lnTo>
                    <a:pt x="14486" y="4645"/>
                  </a:lnTo>
                  <a:lnTo>
                    <a:pt x="14189" y="4880"/>
                  </a:lnTo>
                  <a:lnTo>
                    <a:pt x="14262" y="4698"/>
                  </a:lnTo>
                  <a:lnTo>
                    <a:pt x="14394" y="4535"/>
                  </a:lnTo>
                  <a:lnTo>
                    <a:pt x="14486" y="4353"/>
                  </a:lnTo>
                  <a:close/>
                  <a:moveTo>
                    <a:pt x="2723" y="4573"/>
                  </a:moveTo>
                  <a:lnTo>
                    <a:pt x="2851" y="4754"/>
                  </a:lnTo>
                  <a:lnTo>
                    <a:pt x="3037" y="4933"/>
                  </a:lnTo>
                  <a:lnTo>
                    <a:pt x="3203" y="5152"/>
                  </a:lnTo>
                  <a:lnTo>
                    <a:pt x="2832" y="4933"/>
                  </a:lnTo>
                  <a:lnTo>
                    <a:pt x="2390" y="4808"/>
                  </a:lnTo>
                  <a:lnTo>
                    <a:pt x="1926" y="4770"/>
                  </a:lnTo>
                  <a:lnTo>
                    <a:pt x="1443" y="4826"/>
                  </a:lnTo>
                  <a:lnTo>
                    <a:pt x="1018" y="4952"/>
                  </a:lnTo>
                  <a:lnTo>
                    <a:pt x="611" y="5171"/>
                  </a:lnTo>
                  <a:lnTo>
                    <a:pt x="259" y="5460"/>
                  </a:lnTo>
                  <a:lnTo>
                    <a:pt x="0" y="5823"/>
                  </a:lnTo>
                  <a:lnTo>
                    <a:pt x="314" y="5641"/>
                  </a:lnTo>
                  <a:lnTo>
                    <a:pt x="554" y="5516"/>
                  </a:lnTo>
                  <a:lnTo>
                    <a:pt x="797" y="5516"/>
                  </a:lnTo>
                  <a:lnTo>
                    <a:pt x="1018" y="5569"/>
                  </a:lnTo>
                  <a:lnTo>
                    <a:pt x="1296" y="5732"/>
                  </a:lnTo>
                  <a:lnTo>
                    <a:pt x="1555" y="5967"/>
                  </a:lnTo>
                  <a:lnTo>
                    <a:pt x="1795" y="6224"/>
                  </a:lnTo>
                  <a:lnTo>
                    <a:pt x="2038" y="6513"/>
                  </a:lnTo>
                  <a:lnTo>
                    <a:pt x="2205" y="6785"/>
                  </a:lnTo>
                  <a:lnTo>
                    <a:pt x="2333" y="7020"/>
                  </a:lnTo>
                  <a:lnTo>
                    <a:pt x="2426" y="7183"/>
                  </a:lnTo>
                  <a:lnTo>
                    <a:pt x="2445" y="7259"/>
                  </a:lnTo>
                  <a:lnTo>
                    <a:pt x="2666" y="7240"/>
                  </a:lnTo>
                  <a:lnTo>
                    <a:pt x="3018" y="7240"/>
                  </a:lnTo>
                  <a:lnTo>
                    <a:pt x="3427" y="7202"/>
                  </a:lnTo>
                  <a:lnTo>
                    <a:pt x="3795" y="7183"/>
                  </a:lnTo>
                  <a:lnTo>
                    <a:pt x="4112" y="7130"/>
                  </a:lnTo>
                  <a:lnTo>
                    <a:pt x="4317" y="7092"/>
                  </a:lnTo>
                  <a:lnTo>
                    <a:pt x="4147" y="7202"/>
                  </a:lnTo>
                  <a:lnTo>
                    <a:pt x="3907" y="7259"/>
                  </a:lnTo>
                  <a:lnTo>
                    <a:pt x="3018" y="7421"/>
                  </a:lnTo>
                  <a:lnTo>
                    <a:pt x="2778" y="7475"/>
                  </a:lnTo>
                  <a:lnTo>
                    <a:pt x="2611" y="7547"/>
                  </a:lnTo>
                  <a:lnTo>
                    <a:pt x="3091" y="7838"/>
                  </a:lnTo>
                  <a:lnTo>
                    <a:pt x="3574" y="7964"/>
                  </a:lnTo>
                  <a:lnTo>
                    <a:pt x="4074" y="8001"/>
                  </a:lnTo>
                  <a:lnTo>
                    <a:pt x="5021" y="8001"/>
                  </a:lnTo>
                  <a:lnTo>
                    <a:pt x="5462" y="8073"/>
                  </a:lnTo>
                  <a:lnTo>
                    <a:pt x="5261" y="7547"/>
                  </a:lnTo>
                  <a:lnTo>
                    <a:pt x="4870" y="7039"/>
                  </a:lnTo>
                  <a:lnTo>
                    <a:pt x="4390" y="6622"/>
                  </a:lnTo>
                  <a:lnTo>
                    <a:pt x="3853" y="6278"/>
                  </a:lnTo>
                  <a:lnTo>
                    <a:pt x="3277" y="6077"/>
                  </a:lnTo>
                  <a:lnTo>
                    <a:pt x="2685" y="5986"/>
                  </a:lnTo>
                  <a:lnTo>
                    <a:pt x="3222" y="5986"/>
                  </a:lnTo>
                  <a:lnTo>
                    <a:pt x="3686" y="6042"/>
                  </a:lnTo>
                  <a:lnTo>
                    <a:pt x="4074" y="6168"/>
                  </a:lnTo>
                  <a:lnTo>
                    <a:pt x="4410" y="6368"/>
                  </a:lnTo>
                  <a:lnTo>
                    <a:pt x="4704" y="6603"/>
                  </a:lnTo>
                  <a:lnTo>
                    <a:pt x="5021" y="6857"/>
                  </a:lnTo>
                  <a:lnTo>
                    <a:pt x="5334" y="7183"/>
                  </a:lnTo>
                  <a:lnTo>
                    <a:pt x="5648" y="7528"/>
                  </a:lnTo>
                  <a:lnTo>
                    <a:pt x="5501" y="6914"/>
                  </a:lnTo>
                  <a:lnTo>
                    <a:pt x="5280" y="6312"/>
                  </a:lnTo>
                  <a:lnTo>
                    <a:pt x="4963" y="5679"/>
                  </a:lnTo>
                  <a:lnTo>
                    <a:pt x="4499" y="5062"/>
                  </a:lnTo>
                  <a:lnTo>
                    <a:pt x="4611" y="5334"/>
                  </a:lnTo>
                  <a:lnTo>
                    <a:pt x="4669" y="5535"/>
                  </a:lnTo>
                  <a:lnTo>
                    <a:pt x="4685" y="5732"/>
                  </a:lnTo>
                  <a:lnTo>
                    <a:pt x="4630" y="5880"/>
                  </a:lnTo>
                  <a:lnTo>
                    <a:pt x="4445" y="5516"/>
                  </a:lnTo>
                  <a:lnTo>
                    <a:pt x="4166" y="5206"/>
                  </a:lnTo>
                  <a:lnTo>
                    <a:pt x="3853" y="4952"/>
                  </a:lnTo>
                  <a:lnTo>
                    <a:pt x="3501" y="4770"/>
                  </a:lnTo>
                  <a:lnTo>
                    <a:pt x="3091" y="4645"/>
                  </a:lnTo>
                  <a:lnTo>
                    <a:pt x="2723" y="4573"/>
                  </a:lnTo>
                  <a:close/>
                  <a:moveTo>
                    <a:pt x="17562" y="5062"/>
                  </a:moveTo>
                  <a:lnTo>
                    <a:pt x="17171" y="5224"/>
                  </a:lnTo>
                  <a:lnTo>
                    <a:pt x="16858" y="5444"/>
                  </a:lnTo>
                  <a:lnTo>
                    <a:pt x="16560" y="5679"/>
                  </a:lnTo>
                  <a:lnTo>
                    <a:pt x="16320" y="5933"/>
                  </a:lnTo>
                  <a:lnTo>
                    <a:pt x="16672" y="5823"/>
                  </a:lnTo>
                  <a:lnTo>
                    <a:pt x="16966" y="5751"/>
                  </a:lnTo>
                  <a:lnTo>
                    <a:pt x="17229" y="5698"/>
                  </a:lnTo>
                  <a:lnTo>
                    <a:pt x="17523" y="5698"/>
                  </a:lnTo>
                  <a:lnTo>
                    <a:pt x="17821" y="5804"/>
                  </a:lnTo>
                  <a:lnTo>
                    <a:pt x="18154" y="5986"/>
                  </a:lnTo>
                  <a:lnTo>
                    <a:pt x="17802" y="5861"/>
                  </a:lnTo>
                  <a:lnTo>
                    <a:pt x="17395" y="5804"/>
                  </a:lnTo>
                  <a:lnTo>
                    <a:pt x="16966" y="5861"/>
                  </a:lnTo>
                  <a:lnTo>
                    <a:pt x="16579" y="6024"/>
                  </a:lnTo>
                  <a:lnTo>
                    <a:pt x="16266" y="6259"/>
                  </a:lnTo>
                  <a:lnTo>
                    <a:pt x="16506" y="6331"/>
                  </a:lnTo>
                  <a:lnTo>
                    <a:pt x="16726" y="6441"/>
                  </a:lnTo>
                  <a:lnTo>
                    <a:pt x="16966" y="6569"/>
                  </a:lnTo>
                  <a:lnTo>
                    <a:pt x="17210" y="6676"/>
                  </a:lnTo>
                  <a:lnTo>
                    <a:pt x="17469" y="6748"/>
                  </a:lnTo>
                  <a:lnTo>
                    <a:pt x="17763" y="6748"/>
                  </a:lnTo>
                  <a:lnTo>
                    <a:pt x="17690" y="6622"/>
                  </a:lnTo>
                  <a:lnTo>
                    <a:pt x="17523" y="6494"/>
                  </a:lnTo>
                  <a:lnTo>
                    <a:pt x="17318" y="6368"/>
                  </a:lnTo>
                  <a:lnTo>
                    <a:pt x="17152" y="6205"/>
                  </a:lnTo>
                  <a:lnTo>
                    <a:pt x="17098" y="6077"/>
                  </a:lnTo>
                  <a:lnTo>
                    <a:pt x="17210" y="6168"/>
                  </a:lnTo>
                  <a:lnTo>
                    <a:pt x="17376" y="6312"/>
                  </a:lnTo>
                  <a:lnTo>
                    <a:pt x="17581" y="6441"/>
                  </a:lnTo>
                  <a:lnTo>
                    <a:pt x="17802" y="6569"/>
                  </a:lnTo>
                  <a:lnTo>
                    <a:pt x="17933" y="6657"/>
                  </a:lnTo>
                  <a:lnTo>
                    <a:pt x="17987" y="6603"/>
                  </a:lnTo>
                  <a:lnTo>
                    <a:pt x="18115" y="6513"/>
                  </a:lnTo>
                  <a:lnTo>
                    <a:pt x="18339" y="6403"/>
                  </a:lnTo>
                  <a:lnTo>
                    <a:pt x="18819" y="6224"/>
                  </a:lnTo>
                  <a:lnTo>
                    <a:pt x="19171" y="6224"/>
                  </a:lnTo>
                  <a:lnTo>
                    <a:pt x="19229" y="6259"/>
                  </a:lnTo>
                  <a:lnTo>
                    <a:pt x="19302" y="6312"/>
                  </a:lnTo>
                  <a:lnTo>
                    <a:pt x="19357" y="6387"/>
                  </a:lnTo>
                  <a:lnTo>
                    <a:pt x="19414" y="6494"/>
                  </a:lnTo>
                  <a:lnTo>
                    <a:pt x="19507" y="6622"/>
                  </a:lnTo>
                  <a:lnTo>
                    <a:pt x="19414" y="6224"/>
                  </a:lnTo>
                  <a:lnTo>
                    <a:pt x="19210" y="5880"/>
                  </a:lnTo>
                  <a:lnTo>
                    <a:pt x="18912" y="5623"/>
                  </a:lnTo>
                  <a:lnTo>
                    <a:pt x="18525" y="5460"/>
                  </a:lnTo>
                  <a:lnTo>
                    <a:pt x="18154" y="5444"/>
                  </a:lnTo>
                  <a:lnTo>
                    <a:pt x="18266" y="5387"/>
                  </a:lnTo>
                  <a:lnTo>
                    <a:pt x="18358" y="5353"/>
                  </a:lnTo>
                  <a:lnTo>
                    <a:pt x="18451" y="5334"/>
                  </a:lnTo>
                  <a:lnTo>
                    <a:pt x="18560" y="5278"/>
                  </a:lnTo>
                  <a:lnTo>
                    <a:pt x="18227" y="5206"/>
                  </a:lnTo>
                  <a:lnTo>
                    <a:pt x="17875" y="5171"/>
                  </a:lnTo>
                  <a:lnTo>
                    <a:pt x="17562" y="5243"/>
                  </a:lnTo>
                  <a:lnTo>
                    <a:pt x="17264" y="5406"/>
                  </a:lnTo>
                  <a:lnTo>
                    <a:pt x="17264" y="5353"/>
                  </a:lnTo>
                  <a:lnTo>
                    <a:pt x="17376" y="5206"/>
                  </a:lnTo>
                  <a:lnTo>
                    <a:pt x="17450" y="5152"/>
                  </a:lnTo>
                  <a:lnTo>
                    <a:pt x="17562" y="5062"/>
                  </a:lnTo>
                  <a:close/>
                  <a:moveTo>
                    <a:pt x="7686" y="5460"/>
                  </a:moveTo>
                  <a:lnTo>
                    <a:pt x="7354" y="5535"/>
                  </a:lnTo>
                  <a:lnTo>
                    <a:pt x="7056" y="5679"/>
                  </a:lnTo>
                  <a:lnTo>
                    <a:pt x="6797" y="5880"/>
                  </a:lnTo>
                  <a:lnTo>
                    <a:pt x="6595" y="6149"/>
                  </a:lnTo>
                  <a:lnTo>
                    <a:pt x="6502" y="6441"/>
                  </a:lnTo>
                  <a:lnTo>
                    <a:pt x="6464" y="6331"/>
                  </a:lnTo>
                  <a:lnTo>
                    <a:pt x="6464" y="6042"/>
                  </a:lnTo>
                  <a:lnTo>
                    <a:pt x="6278" y="6312"/>
                  </a:lnTo>
                  <a:lnTo>
                    <a:pt x="6166" y="6622"/>
                  </a:lnTo>
                  <a:lnTo>
                    <a:pt x="6150" y="6967"/>
                  </a:lnTo>
                  <a:lnTo>
                    <a:pt x="6224" y="7274"/>
                  </a:lnTo>
                  <a:lnTo>
                    <a:pt x="6166" y="7259"/>
                  </a:lnTo>
                  <a:lnTo>
                    <a:pt x="6112" y="7202"/>
                  </a:lnTo>
                  <a:lnTo>
                    <a:pt x="6058" y="7130"/>
                  </a:lnTo>
                  <a:lnTo>
                    <a:pt x="5946" y="6914"/>
                  </a:lnTo>
                  <a:lnTo>
                    <a:pt x="6038" y="7312"/>
                  </a:lnTo>
                  <a:lnTo>
                    <a:pt x="6150" y="7675"/>
                  </a:lnTo>
                  <a:lnTo>
                    <a:pt x="6298" y="8001"/>
                  </a:lnTo>
                  <a:lnTo>
                    <a:pt x="6464" y="8308"/>
                  </a:lnTo>
                  <a:lnTo>
                    <a:pt x="6464" y="7547"/>
                  </a:lnTo>
                  <a:lnTo>
                    <a:pt x="6557" y="7240"/>
                  </a:lnTo>
                  <a:lnTo>
                    <a:pt x="6704" y="6914"/>
                  </a:lnTo>
                  <a:lnTo>
                    <a:pt x="7040" y="6603"/>
                  </a:lnTo>
                  <a:lnTo>
                    <a:pt x="6797" y="6914"/>
                  </a:lnTo>
                  <a:lnTo>
                    <a:pt x="6650" y="7274"/>
                  </a:lnTo>
                  <a:lnTo>
                    <a:pt x="6595" y="7675"/>
                  </a:lnTo>
                  <a:lnTo>
                    <a:pt x="6630" y="8111"/>
                  </a:lnTo>
                  <a:lnTo>
                    <a:pt x="6762" y="8456"/>
                  </a:lnTo>
                  <a:lnTo>
                    <a:pt x="6890" y="8255"/>
                  </a:lnTo>
                  <a:lnTo>
                    <a:pt x="7094" y="8073"/>
                  </a:lnTo>
                  <a:lnTo>
                    <a:pt x="7466" y="7710"/>
                  </a:lnTo>
                  <a:lnTo>
                    <a:pt x="7594" y="7475"/>
                  </a:lnTo>
                  <a:lnTo>
                    <a:pt x="7686" y="7183"/>
                  </a:lnTo>
                  <a:lnTo>
                    <a:pt x="7539" y="7240"/>
                  </a:lnTo>
                  <a:lnTo>
                    <a:pt x="7354" y="7331"/>
                  </a:lnTo>
                  <a:lnTo>
                    <a:pt x="7168" y="7475"/>
                  </a:lnTo>
                  <a:lnTo>
                    <a:pt x="6982" y="7600"/>
                  </a:lnTo>
                  <a:lnTo>
                    <a:pt x="6816" y="7619"/>
                  </a:lnTo>
                  <a:lnTo>
                    <a:pt x="6947" y="7547"/>
                  </a:lnTo>
                  <a:lnTo>
                    <a:pt x="7114" y="7421"/>
                  </a:lnTo>
                  <a:lnTo>
                    <a:pt x="7334" y="7259"/>
                  </a:lnTo>
                  <a:lnTo>
                    <a:pt x="7501" y="7092"/>
                  </a:lnTo>
                  <a:lnTo>
                    <a:pt x="7632" y="6986"/>
                  </a:lnTo>
                  <a:lnTo>
                    <a:pt x="7594" y="6948"/>
                  </a:lnTo>
                  <a:lnTo>
                    <a:pt x="7539" y="6785"/>
                  </a:lnTo>
                  <a:lnTo>
                    <a:pt x="7501" y="6550"/>
                  </a:lnTo>
                  <a:lnTo>
                    <a:pt x="7466" y="6278"/>
                  </a:lnTo>
                  <a:lnTo>
                    <a:pt x="7466" y="6024"/>
                  </a:lnTo>
                  <a:lnTo>
                    <a:pt x="7520" y="5804"/>
                  </a:lnTo>
                  <a:lnTo>
                    <a:pt x="7594" y="5641"/>
                  </a:lnTo>
                  <a:lnTo>
                    <a:pt x="7760" y="5569"/>
                  </a:lnTo>
                  <a:lnTo>
                    <a:pt x="8038" y="5516"/>
                  </a:lnTo>
                  <a:lnTo>
                    <a:pt x="7686" y="5460"/>
                  </a:lnTo>
                  <a:close/>
                  <a:moveTo>
                    <a:pt x="10909" y="5623"/>
                  </a:moveTo>
                  <a:lnTo>
                    <a:pt x="10595" y="5823"/>
                  </a:lnTo>
                  <a:lnTo>
                    <a:pt x="10374" y="6096"/>
                  </a:lnTo>
                  <a:lnTo>
                    <a:pt x="10224" y="6368"/>
                  </a:lnTo>
                  <a:lnTo>
                    <a:pt x="10467" y="6224"/>
                  </a:lnTo>
                  <a:lnTo>
                    <a:pt x="10669" y="6115"/>
                  </a:lnTo>
                  <a:lnTo>
                    <a:pt x="10893" y="6077"/>
                  </a:lnTo>
                  <a:lnTo>
                    <a:pt x="11133" y="6077"/>
                  </a:lnTo>
                  <a:lnTo>
                    <a:pt x="11430" y="6149"/>
                  </a:lnTo>
                  <a:lnTo>
                    <a:pt x="11114" y="6115"/>
                  </a:lnTo>
                  <a:lnTo>
                    <a:pt x="10762" y="6168"/>
                  </a:lnTo>
                  <a:lnTo>
                    <a:pt x="10429" y="6331"/>
                  </a:lnTo>
                  <a:lnTo>
                    <a:pt x="10189" y="6569"/>
                  </a:lnTo>
                  <a:lnTo>
                    <a:pt x="10410" y="6603"/>
                  </a:lnTo>
                  <a:lnTo>
                    <a:pt x="10614" y="6676"/>
                  </a:lnTo>
                  <a:lnTo>
                    <a:pt x="10819" y="6732"/>
                  </a:lnTo>
                  <a:lnTo>
                    <a:pt x="11021" y="6748"/>
                  </a:lnTo>
                  <a:lnTo>
                    <a:pt x="11261" y="6732"/>
                  </a:lnTo>
                  <a:lnTo>
                    <a:pt x="11187" y="6622"/>
                  </a:lnTo>
                  <a:lnTo>
                    <a:pt x="11002" y="6550"/>
                  </a:lnTo>
                  <a:lnTo>
                    <a:pt x="10726" y="6368"/>
                  </a:lnTo>
                  <a:lnTo>
                    <a:pt x="10835" y="6403"/>
                  </a:lnTo>
                  <a:lnTo>
                    <a:pt x="11021" y="6494"/>
                  </a:lnTo>
                  <a:lnTo>
                    <a:pt x="11245" y="6569"/>
                  </a:lnTo>
                  <a:lnTo>
                    <a:pt x="11373" y="6622"/>
                  </a:lnTo>
                  <a:lnTo>
                    <a:pt x="11411" y="6569"/>
                  </a:lnTo>
                  <a:lnTo>
                    <a:pt x="11539" y="6459"/>
                  </a:lnTo>
                  <a:lnTo>
                    <a:pt x="11706" y="6368"/>
                  </a:lnTo>
                  <a:lnTo>
                    <a:pt x="11891" y="6259"/>
                  </a:lnTo>
                  <a:lnTo>
                    <a:pt x="12077" y="6205"/>
                  </a:lnTo>
                  <a:lnTo>
                    <a:pt x="12208" y="6205"/>
                  </a:lnTo>
                  <a:lnTo>
                    <a:pt x="12262" y="6259"/>
                  </a:lnTo>
                  <a:lnTo>
                    <a:pt x="12355" y="6312"/>
                  </a:lnTo>
                  <a:lnTo>
                    <a:pt x="12410" y="6403"/>
                  </a:lnTo>
                  <a:lnTo>
                    <a:pt x="12317" y="6149"/>
                  </a:lnTo>
                  <a:lnTo>
                    <a:pt x="12134" y="5967"/>
                  </a:lnTo>
                  <a:lnTo>
                    <a:pt x="11891" y="5823"/>
                  </a:lnTo>
                  <a:lnTo>
                    <a:pt x="11613" y="5751"/>
                  </a:lnTo>
                  <a:lnTo>
                    <a:pt x="11354" y="5789"/>
                  </a:lnTo>
                  <a:lnTo>
                    <a:pt x="11430" y="5732"/>
                  </a:lnTo>
                  <a:lnTo>
                    <a:pt x="11539" y="5698"/>
                  </a:lnTo>
                  <a:lnTo>
                    <a:pt x="11597" y="5641"/>
                  </a:lnTo>
                  <a:lnTo>
                    <a:pt x="11373" y="5623"/>
                  </a:lnTo>
                  <a:lnTo>
                    <a:pt x="11133" y="5641"/>
                  </a:lnTo>
                  <a:lnTo>
                    <a:pt x="10947" y="5732"/>
                  </a:lnTo>
                  <a:lnTo>
                    <a:pt x="10762" y="5880"/>
                  </a:lnTo>
                  <a:lnTo>
                    <a:pt x="10762" y="5823"/>
                  </a:lnTo>
                  <a:lnTo>
                    <a:pt x="10781" y="5789"/>
                  </a:lnTo>
                  <a:lnTo>
                    <a:pt x="10835" y="5698"/>
                  </a:lnTo>
                  <a:lnTo>
                    <a:pt x="10909" y="5623"/>
                  </a:lnTo>
                  <a:close/>
                  <a:moveTo>
                    <a:pt x="15376" y="6857"/>
                  </a:moveTo>
                  <a:lnTo>
                    <a:pt x="14781" y="7077"/>
                  </a:lnTo>
                  <a:lnTo>
                    <a:pt x="14301" y="7365"/>
                  </a:lnTo>
                  <a:lnTo>
                    <a:pt x="13894" y="7675"/>
                  </a:lnTo>
                  <a:lnTo>
                    <a:pt x="13504" y="8020"/>
                  </a:lnTo>
                  <a:lnTo>
                    <a:pt x="13910" y="7910"/>
                  </a:lnTo>
                  <a:lnTo>
                    <a:pt x="14320" y="7838"/>
                  </a:lnTo>
                  <a:lnTo>
                    <a:pt x="14672" y="7782"/>
                  </a:lnTo>
                  <a:lnTo>
                    <a:pt x="15024" y="7766"/>
                  </a:lnTo>
                  <a:lnTo>
                    <a:pt x="15392" y="7838"/>
                  </a:lnTo>
                  <a:lnTo>
                    <a:pt x="15744" y="7964"/>
                  </a:lnTo>
                  <a:lnTo>
                    <a:pt x="16154" y="8236"/>
                  </a:lnTo>
                  <a:lnTo>
                    <a:pt x="15744" y="8055"/>
                  </a:lnTo>
                  <a:lnTo>
                    <a:pt x="15264" y="7945"/>
                  </a:lnTo>
                  <a:lnTo>
                    <a:pt x="14746" y="7945"/>
                  </a:lnTo>
                  <a:lnTo>
                    <a:pt x="14246" y="8020"/>
                  </a:lnTo>
                  <a:lnTo>
                    <a:pt x="13782" y="8202"/>
                  </a:lnTo>
                  <a:lnTo>
                    <a:pt x="13373" y="8471"/>
                  </a:lnTo>
                  <a:lnTo>
                    <a:pt x="13670" y="8600"/>
                  </a:lnTo>
                  <a:lnTo>
                    <a:pt x="13968" y="8763"/>
                  </a:lnTo>
                  <a:lnTo>
                    <a:pt x="14246" y="8926"/>
                  </a:lnTo>
                  <a:lnTo>
                    <a:pt x="14506" y="9108"/>
                  </a:lnTo>
                  <a:lnTo>
                    <a:pt x="14800" y="9236"/>
                  </a:lnTo>
                  <a:lnTo>
                    <a:pt x="15152" y="9324"/>
                  </a:lnTo>
                  <a:lnTo>
                    <a:pt x="15542" y="9343"/>
                  </a:lnTo>
                  <a:lnTo>
                    <a:pt x="15450" y="9180"/>
                  </a:lnTo>
                  <a:lnTo>
                    <a:pt x="15283" y="9036"/>
                  </a:lnTo>
                  <a:lnTo>
                    <a:pt x="15040" y="8835"/>
                  </a:lnTo>
                  <a:lnTo>
                    <a:pt x="14672" y="8471"/>
                  </a:lnTo>
                  <a:lnTo>
                    <a:pt x="14595" y="8290"/>
                  </a:lnTo>
                  <a:lnTo>
                    <a:pt x="14726" y="8418"/>
                  </a:lnTo>
                  <a:lnTo>
                    <a:pt x="14912" y="8581"/>
                  </a:lnTo>
                  <a:lnTo>
                    <a:pt x="15152" y="8763"/>
                  </a:lnTo>
                  <a:lnTo>
                    <a:pt x="15392" y="8926"/>
                  </a:lnTo>
                  <a:lnTo>
                    <a:pt x="15635" y="9070"/>
                  </a:lnTo>
                  <a:lnTo>
                    <a:pt x="15802" y="9180"/>
                  </a:lnTo>
                  <a:lnTo>
                    <a:pt x="15837" y="9126"/>
                  </a:lnTo>
                  <a:lnTo>
                    <a:pt x="15987" y="9054"/>
                  </a:lnTo>
                  <a:lnTo>
                    <a:pt x="16227" y="8926"/>
                  </a:lnTo>
                  <a:lnTo>
                    <a:pt x="16525" y="8816"/>
                  </a:lnTo>
                  <a:lnTo>
                    <a:pt x="16858" y="8710"/>
                  </a:lnTo>
                  <a:lnTo>
                    <a:pt x="17171" y="8653"/>
                  </a:lnTo>
                  <a:lnTo>
                    <a:pt x="17469" y="8653"/>
                  </a:lnTo>
                  <a:lnTo>
                    <a:pt x="17670" y="8710"/>
                  </a:lnTo>
                  <a:lnTo>
                    <a:pt x="17821" y="8816"/>
                  </a:lnTo>
                  <a:lnTo>
                    <a:pt x="17910" y="8963"/>
                  </a:lnTo>
                  <a:lnTo>
                    <a:pt x="17728" y="9036"/>
                  </a:lnTo>
                  <a:lnTo>
                    <a:pt x="17210" y="9289"/>
                  </a:lnTo>
                  <a:lnTo>
                    <a:pt x="16746" y="9615"/>
                  </a:lnTo>
                  <a:lnTo>
                    <a:pt x="16374" y="9922"/>
                  </a:lnTo>
                  <a:lnTo>
                    <a:pt x="15987" y="10267"/>
                  </a:lnTo>
                  <a:lnTo>
                    <a:pt x="16448" y="10161"/>
                  </a:lnTo>
                  <a:lnTo>
                    <a:pt x="16877" y="10051"/>
                  </a:lnTo>
                  <a:lnTo>
                    <a:pt x="17283" y="9979"/>
                  </a:lnTo>
                  <a:lnTo>
                    <a:pt x="17670" y="9941"/>
                  </a:lnTo>
                  <a:lnTo>
                    <a:pt x="18042" y="9941"/>
                  </a:lnTo>
                  <a:lnTo>
                    <a:pt x="18413" y="10051"/>
                  </a:lnTo>
                  <a:lnTo>
                    <a:pt x="18858" y="10233"/>
                  </a:lnTo>
                  <a:lnTo>
                    <a:pt x="19283" y="10524"/>
                  </a:lnTo>
                  <a:lnTo>
                    <a:pt x="18819" y="10324"/>
                  </a:lnTo>
                  <a:lnTo>
                    <a:pt x="18339" y="10195"/>
                  </a:lnTo>
                  <a:lnTo>
                    <a:pt x="17802" y="10161"/>
                  </a:lnTo>
                  <a:lnTo>
                    <a:pt x="17264" y="10195"/>
                  </a:lnTo>
                  <a:lnTo>
                    <a:pt x="16746" y="10324"/>
                  </a:lnTo>
                  <a:lnTo>
                    <a:pt x="16266" y="10524"/>
                  </a:lnTo>
                  <a:lnTo>
                    <a:pt x="15837" y="10831"/>
                  </a:lnTo>
                  <a:lnTo>
                    <a:pt x="16208" y="10976"/>
                  </a:lnTo>
                  <a:lnTo>
                    <a:pt x="16560" y="11157"/>
                  </a:lnTo>
                  <a:lnTo>
                    <a:pt x="16877" y="11377"/>
                  </a:lnTo>
                  <a:lnTo>
                    <a:pt x="17229" y="11593"/>
                  </a:lnTo>
                  <a:lnTo>
                    <a:pt x="17616" y="11775"/>
                  </a:lnTo>
                  <a:lnTo>
                    <a:pt x="18042" y="11884"/>
                  </a:lnTo>
                  <a:lnTo>
                    <a:pt x="18525" y="11884"/>
                  </a:lnTo>
                  <a:lnTo>
                    <a:pt x="18413" y="11703"/>
                  </a:lnTo>
                  <a:lnTo>
                    <a:pt x="18173" y="11483"/>
                  </a:lnTo>
                  <a:lnTo>
                    <a:pt x="17914" y="11267"/>
                  </a:lnTo>
                  <a:lnTo>
                    <a:pt x="17635" y="11032"/>
                  </a:lnTo>
                  <a:lnTo>
                    <a:pt x="17450" y="10794"/>
                  </a:lnTo>
                  <a:lnTo>
                    <a:pt x="17338" y="10612"/>
                  </a:lnTo>
                  <a:lnTo>
                    <a:pt x="17450" y="10722"/>
                  </a:lnTo>
                  <a:lnTo>
                    <a:pt x="17670" y="10869"/>
                  </a:lnTo>
                  <a:lnTo>
                    <a:pt x="17914" y="11066"/>
                  </a:lnTo>
                  <a:lnTo>
                    <a:pt x="18173" y="11267"/>
                  </a:lnTo>
                  <a:lnTo>
                    <a:pt x="18672" y="11593"/>
                  </a:lnTo>
                  <a:lnTo>
                    <a:pt x="18819" y="11721"/>
                  </a:lnTo>
                  <a:lnTo>
                    <a:pt x="18877" y="11665"/>
                  </a:lnTo>
                  <a:lnTo>
                    <a:pt x="19005" y="11558"/>
                  </a:lnTo>
                  <a:lnTo>
                    <a:pt x="19264" y="11430"/>
                  </a:lnTo>
                  <a:lnTo>
                    <a:pt x="19562" y="11301"/>
                  </a:lnTo>
                  <a:lnTo>
                    <a:pt x="19914" y="11195"/>
                  </a:lnTo>
                  <a:lnTo>
                    <a:pt x="20246" y="11085"/>
                  </a:lnTo>
                  <a:lnTo>
                    <a:pt x="20598" y="11032"/>
                  </a:lnTo>
                  <a:lnTo>
                    <a:pt x="20896" y="11066"/>
                  </a:lnTo>
                  <a:lnTo>
                    <a:pt x="21155" y="11123"/>
                  </a:lnTo>
                  <a:lnTo>
                    <a:pt x="21302" y="11248"/>
                  </a:lnTo>
                  <a:lnTo>
                    <a:pt x="21469" y="11483"/>
                  </a:lnTo>
                  <a:lnTo>
                    <a:pt x="21600" y="11793"/>
                  </a:lnTo>
                  <a:lnTo>
                    <a:pt x="21600" y="11301"/>
                  </a:lnTo>
                  <a:lnTo>
                    <a:pt x="21414" y="10831"/>
                  </a:lnTo>
                  <a:lnTo>
                    <a:pt x="21117" y="10396"/>
                  </a:lnTo>
                  <a:lnTo>
                    <a:pt x="20746" y="10032"/>
                  </a:lnTo>
                  <a:lnTo>
                    <a:pt x="20304" y="9759"/>
                  </a:lnTo>
                  <a:lnTo>
                    <a:pt x="19821" y="9581"/>
                  </a:lnTo>
                  <a:lnTo>
                    <a:pt x="19341" y="9562"/>
                  </a:lnTo>
                  <a:lnTo>
                    <a:pt x="19581" y="9471"/>
                  </a:lnTo>
                  <a:lnTo>
                    <a:pt x="19821" y="9415"/>
                  </a:lnTo>
                  <a:lnTo>
                    <a:pt x="20061" y="9324"/>
                  </a:lnTo>
                  <a:lnTo>
                    <a:pt x="19600" y="9161"/>
                  </a:lnTo>
                  <a:lnTo>
                    <a:pt x="19117" y="9070"/>
                  </a:lnTo>
                  <a:lnTo>
                    <a:pt x="18637" y="9070"/>
                  </a:lnTo>
                  <a:lnTo>
                    <a:pt x="18173" y="9180"/>
                  </a:lnTo>
                  <a:lnTo>
                    <a:pt x="18042" y="9252"/>
                  </a:lnTo>
                  <a:lnTo>
                    <a:pt x="18032" y="9004"/>
                  </a:lnTo>
                  <a:lnTo>
                    <a:pt x="18061" y="8979"/>
                  </a:lnTo>
                  <a:lnTo>
                    <a:pt x="18285" y="8816"/>
                  </a:lnTo>
                  <a:lnTo>
                    <a:pt x="18029" y="8916"/>
                  </a:lnTo>
                  <a:lnTo>
                    <a:pt x="18022" y="8782"/>
                  </a:lnTo>
                  <a:lnTo>
                    <a:pt x="17821" y="8365"/>
                  </a:lnTo>
                  <a:lnTo>
                    <a:pt x="17504" y="7964"/>
                  </a:lnTo>
                  <a:lnTo>
                    <a:pt x="17117" y="7675"/>
                  </a:lnTo>
                  <a:lnTo>
                    <a:pt x="16672" y="7494"/>
                  </a:lnTo>
                  <a:lnTo>
                    <a:pt x="16208" y="7437"/>
                  </a:lnTo>
                  <a:lnTo>
                    <a:pt x="16506" y="7365"/>
                  </a:lnTo>
                  <a:lnTo>
                    <a:pt x="16800" y="7259"/>
                  </a:lnTo>
                  <a:lnTo>
                    <a:pt x="16432" y="7130"/>
                  </a:lnTo>
                  <a:lnTo>
                    <a:pt x="16042" y="7077"/>
                  </a:lnTo>
                  <a:lnTo>
                    <a:pt x="15635" y="7077"/>
                  </a:lnTo>
                  <a:lnTo>
                    <a:pt x="15264" y="7149"/>
                  </a:lnTo>
                  <a:lnTo>
                    <a:pt x="14912" y="7365"/>
                  </a:lnTo>
                  <a:lnTo>
                    <a:pt x="14966" y="7183"/>
                  </a:lnTo>
                  <a:lnTo>
                    <a:pt x="15133" y="7020"/>
                  </a:lnTo>
                  <a:lnTo>
                    <a:pt x="15376" y="6857"/>
                  </a:lnTo>
                  <a:close/>
                  <a:moveTo>
                    <a:pt x="2371" y="7945"/>
                  </a:moveTo>
                  <a:lnTo>
                    <a:pt x="2445" y="8001"/>
                  </a:lnTo>
                  <a:lnTo>
                    <a:pt x="2538" y="8073"/>
                  </a:lnTo>
                  <a:lnTo>
                    <a:pt x="2573" y="8164"/>
                  </a:lnTo>
                  <a:lnTo>
                    <a:pt x="2611" y="8202"/>
                  </a:lnTo>
                  <a:lnTo>
                    <a:pt x="2611" y="8290"/>
                  </a:lnTo>
                  <a:lnTo>
                    <a:pt x="2333" y="8111"/>
                  </a:lnTo>
                  <a:lnTo>
                    <a:pt x="2038" y="8020"/>
                  </a:lnTo>
                  <a:lnTo>
                    <a:pt x="1722" y="8055"/>
                  </a:lnTo>
                  <a:lnTo>
                    <a:pt x="1424" y="8111"/>
                  </a:lnTo>
                  <a:lnTo>
                    <a:pt x="1501" y="8164"/>
                  </a:lnTo>
                  <a:lnTo>
                    <a:pt x="1686" y="8202"/>
                  </a:lnTo>
                  <a:lnTo>
                    <a:pt x="1776" y="8255"/>
                  </a:lnTo>
                  <a:lnTo>
                    <a:pt x="1424" y="8290"/>
                  </a:lnTo>
                  <a:lnTo>
                    <a:pt x="1072" y="8418"/>
                  </a:lnTo>
                  <a:lnTo>
                    <a:pt x="739" y="8653"/>
                  </a:lnTo>
                  <a:lnTo>
                    <a:pt x="554" y="8979"/>
                  </a:lnTo>
                  <a:lnTo>
                    <a:pt x="480" y="9343"/>
                  </a:lnTo>
                  <a:lnTo>
                    <a:pt x="538" y="9217"/>
                  </a:lnTo>
                  <a:lnTo>
                    <a:pt x="592" y="9126"/>
                  </a:lnTo>
                  <a:lnTo>
                    <a:pt x="666" y="9054"/>
                  </a:lnTo>
                  <a:lnTo>
                    <a:pt x="720" y="9036"/>
                  </a:lnTo>
                  <a:lnTo>
                    <a:pt x="797" y="8998"/>
                  </a:lnTo>
                  <a:lnTo>
                    <a:pt x="890" y="8979"/>
                  </a:lnTo>
                  <a:lnTo>
                    <a:pt x="1091" y="8998"/>
                  </a:lnTo>
                  <a:lnTo>
                    <a:pt x="1334" y="9070"/>
                  </a:lnTo>
                  <a:lnTo>
                    <a:pt x="1594" y="9180"/>
                  </a:lnTo>
                  <a:lnTo>
                    <a:pt x="1776" y="9289"/>
                  </a:lnTo>
                  <a:lnTo>
                    <a:pt x="1907" y="9361"/>
                  </a:lnTo>
                  <a:lnTo>
                    <a:pt x="1926" y="9415"/>
                  </a:lnTo>
                  <a:lnTo>
                    <a:pt x="2074" y="9343"/>
                  </a:lnTo>
                  <a:lnTo>
                    <a:pt x="2259" y="9236"/>
                  </a:lnTo>
                  <a:lnTo>
                    <a:pt x="2480" y="9108"/>
                  </a:lnTo>
                  <a:lnTo>
                    <a:pt x="2666" y="8998"/>
                  </a:lnTo>
                  <a:lnTo>
                    <a:pt x="2778" y="8926"/>
                  </a:lnTo>
                  <a:lnTo>
                    <a:pt x="2685" y="9036"/>
                  </a:lnTo>
                  <a:lnTo>
                    <a:pt x="2538" y="9161"/>
                  </a:lnTo>
                  <a:lnTo>
                    <a:pt x="2333" y="9289"/>
                  </a:lnTo>
                  <a:lnTo>
                    <a:pt x="2186" y="9415"/>
                  </a:lnTo>
                  <a:lnTo>
                    <a:pt x="2093" y="9524"/>
                  </a:lnTo>
                  <a:lnTo>
                    <a:pt x="2445" y="9524"/>
                  </a:lnTo>
                  <a:lnTo>
                    <a:pt x="2742" y="9452"/>
                  </a:lnTo>
                  <a:lnTo>
                    <a:pt x="3018" y="9324"/>
                  </a:lnTo>
                  <a:lnTo>
                    <a:pt x="3261" y="9180"/>
                  </a:lnTo>
                  <a:lnTo>
                    <a:pt x="3555" y="9108"/>
                  </a:lnTo>
                  <a:lnTo>
                    <a:pt x="3261" y="8873"/>
                  </a:lnTo>
                  <a:lnTo>
                    <a:pt x="2870" y="8710"/>
                  </a:lnTo>
                  <a:lnTo>
                    <a:pt x="2499" y="8653"/>
                  </a:lnTo>
                  <a:lnTo>
                    <a:pt x="2093" y="8691"/>
                  </a:lnTo>
                  <a:lnTo>
                    <a:pt x="1741" y="8782"/>
                  </a:lnTo>
                  <a:lnTo>
                    <a:pt x="2074" y="8634"/>
                  </a:lnTo>
                  <a:lnTo>
                    <a:pt x="2371" y="8547"/>
                  </a:lnTo>
                  <a:lnTo>
                    <a:pt x="2630" y="8547"/>
                  </a:lnTo>
                  <a:lnTo>
                    <a:pt x="2909" y="8600"/>
                  </a:lnTo>
                  <a:lnTo>
                    <a:pt x="3168" y="8710"/>
                  </a:lnTo>
                  <a:lnTo>
                    <a:pt x="3501" y="8782"/>
                  </a:lnTo>
                  <a:lnTo>
                    <a:pt x="3277" y="8547"/>
                  </a:lnTo>
                  <a:lnTo>
                    <a:pt x="3018" y="8308"/>
                  </a:lnTo>
                  <a:lnTo>
                    <a:pt x="2723" y="8111"/>
                  </a:lnTo>
                  <a:lnTo>
                    <a:pt x="2371" y="7945"/>
                  </a:lnTo>
                  <a:close/>
                  <a:moveTo>
                    <a:pt x="17958" y="9061"/>
                  </a:moveTo>
                  <a:lnTo>
                    <a:pt x="18035" y="9255"/>
                  </a:lnTo>
                  <a:lnTo>
                    <a:pt x="17747" y="9415"/>
                  </a:lnTo>
                  <a:lnTo>
                    <a:pt x="17763" y="9289"/>
                  </a:lnTo>
                  <a:lnTo>
                    <a:pt x="17875" y="9126"/>
                  </a:lnTo>
                  <a:lnTo>
                    <a:pt x="17958" y="9061"/>
                  </a:lnTo>
                  <a:close/>
                  <a:moveTo>
                    <a:pt x="5613" y="9343"/>
                  </a:moveTo>
                  <a:lnTo>
                    <a:pt x="5334" y="9361"/>
                  </a:lnTo>
                  <a:lnTo>
                    <a:pt x="5056" y="9506"/>
                  </a:lnTo>
                  <a:lnTo>
                    <a:pt x="5280" y="9471"/>
                  </a:lnTo>
                  <a:lnTo>
                    <a:pt x="5446" y="9506"/>
                  </a:lnTo>
                  <a:lnTo>
                    <a:pt x="5555" y="9615"/>
                  </a:lnTo>
                  <a:lnTo>
                    <a:pt x="5686" y="9816"/>
                  </a:lnTo>
                  <a:lnTo>
                    <a:pt x="5741" y="10051"/>
                  </a:lnTo>
                  <a:lnTo>
                    <a:pt x="5798" y="10324"/>
                  </a:lnTo>
                  <a:lnTo>
                    <a:pt x="5798" y="10577"/>
                  </a:lnTo>
                  <a:lnTo>
                    <a:pt x="5926" y="10631"/>
                  </a:lnTo>
                  <a:lnTo>
                    <a:pt x="6093" y="10722"/>
                  </a:lnTo>
                  <a:lnTo>
                    <a:pt x="6298" y="10794"/>
                  </a:lnTo>
                  <a:lnTo>
                    <a:pt x="6502" y="10850"/>
                  </a:lnTo>
                  <a:lnTo>
                    <a:pt x="6595" y="10903"/>
                  </a:lnTo>
                  <a:lnTo>
                    <a:pt x="6464" y="10903"/>
                  </a:lnTo>
                  <a:lnTo>
                    <a:pt x="6093" y="10794"/>
                  </a:lnTo>
                  <a:lnTo>
                    <a:pt x="5926" y="10740"/>
                  </a:lnTo>
                  <a:lnTo>
                    <a:pt x="5798" y="10740"/>
                  </a:lnTo>
                  <a:lnTo>
                    <a:pt x="5984" y="10976"/>
                  </a:lnTo>
                  <a:lnTo>
                    <a:pt x="6205" y="11157"/>
                  </a:lnTo>
                  <a:lnTo>
                    <a:pt x="6445" y="11267"/>
                  </a:lnTo>
                  <a:lnTo>
                    <a:pt x="6650" y="11377"/>
                  </a:lnTo>
                  <a:lnTo>
                    <a:pt x="6870" y="11540"/>
                  </a:lnTo>
                  <a:lnTo>
                    <a:pt x="6890" y="11214"/>
                  </a:lnTo>
                  <a:lnTo>
                    <a:pt x="6816" y="10869"/>
                  </a:lnTo>
                  <a:lnTo>
                    <a:pt x="6650" y="10559"/>
                  </a:lnTo>
                  <a:lnTo>
                    <a:pt x="6410" y="10286"/>
                  </a:lnTo>
                  <a:lnTo>
                    <a:pt x="6166" y="10104"/>
                  </a:lnTo>
                  <a:lnTo>
                    <a:pt x="6502" y="10286"/>
                  </a:lnTo>
                  <a:lnTo>
                    <a:pt x="6704" y="10487"/>
                  </a:lnTo>
                  <a:lnTo>
                    <a:pt x="6870" y="10740"/>
                  </a:lnTo>
                  <a:lnTo>
                    <a:pt x="6947" y="11013"/>
                  </a:lnTo>
                  <a:lnTo>
                    <a:pt x="7056" y="11358"/>
                  </a:lnTo>
                  <a:lnTo>
                    <a:pt x="7149" y="10957"/>
                  </a:lnTo>
                  <a:lnTo>
                    <a:pt x="7168" y="10524"/>
                  </a:lnTo>
                  <a:lnTo>
                    <a:pt x="7094" y="10089"/>
                  </a:lnTo>
                  <a:lnTo>
                    <a:pt x="7094" y="10286"/>
                  </a:lnTo>
                  <a:lnTo>
                    <a:pt x="7056" y="10377"/>
                  </a:lnTo>
                  <a:lnTo>
                    <a:pt x="7040" y="10433"/>
                  </a:lnTo>
                  <a:lnTo>
                    <a:pt x="6982" y="10449"/>
                  </a:lnTo>
                  <a:lnTo>
                    <a:pt x="6982" y="10161"/>
                  </a:lnTo>
                  <a:lnTo>
                    <a:pt x="6870" y="9922"/>
                  </a:lnTo>
                  <a:lnTo>
                    <a:pt x="6688" y="9687"/>
                  </a:lnTo>
                  <a:lnTo>
                    <a:pt x="6464" y="9524"/>
                  </a:lnTo>
                  <a:lnTo>
                    <a:pt x="6502" y="9615"/>
                  </a:lnTo>
                  <a:lnTo>
                    <a:pt x="6502" y="9687"/>
                  </a:lnTo>
                  <a:lnTo>
                    <a:pt x="6518" y="9759"/>
                  </a:lnTo>
                  <a:lnTo>
                    <a:pt x="6557" y="9850"/>
                  </a:lnTo>
                  <a:lnTo>
                    <a:pt x="6390" y="9653"/>
                  </a:lnTo>
                  <a:lnTo>
                    <a:pt x="6166" y="9471"/>
                  </a:lnTo>
                  <a:lnTo>
                    <a:pt x="5907" y="9361"/>
                  </a:lnTo>
                  <a:lnTo>
                    <a:pt x="5613" y="9343"/>
                  </a:lnTo>
                  <a:close/>
                  <a:moveTo>
                    <a:pt x="3686" y="9922"/>
                  </a:moveTo>
                  <a:lnTo>
                    <a:pt x="3907" y="10051"/>
                  </a:lnTo>
                  <a:lnTo>
                    <a:pt x="4074" y="10214"/>
                  </a:lnTo>
                  <a:lnTo>
                    <a:pt x="4093" y="10342"/>
                  </a:lnTo>
                  <a:lnTo>
                    <a:pt x="3795" y="10195"/>
                  </a:lnTo>
                  <a:lnTo>
                    <a:pt x="3443" y="10104"/>
                  </a:lnTo>
                  <a:lnTo>
                    <a:pt x="3091" y="10089"/>
                  </a:lnTo>
                  <a:lnTo>
                    <a:pt x="2778" y="10161"/>
                  </a:lnTo>
                  <a:lnTo>
                    <a:pt x="2445" y="10267"/>
                  </a:lnTo>
                  <a:lnTo>
                    <a:pt x="2685" y="10342"/>
                  </a:lnTo>
                  <a:lnTo>
                    <a:pt x="2963" y="10433"/>
                  </a:lnTo>
                  <a:lnTo>
                    <a:pt x="2557" y="10487"/>
                  </a:lnTo>
                  <a:lnTo>
                    <a:pt x="2147" y="10631"/>
                  </a:lnTo>
                  <a:lnTo>
                    <a:pt x="1795" y="10903"/>
                  </a:lnTo>
                  <a:lnTo>
                    <a:pt x="1536" y="11214"/>
                  </a:lnTo>
                  <a:lnTo>
                    <a:pt x="1370" y="11612"/>
                  </a:lnTo>
                  <a:lnTo>
                    <a:pt x="1315" y="12029"/>
                  </a:lnTo>
                  <a:lnTo>
                    <a:pt x="1482" y="11737"/>
                  </a:lnTo>
                  <a:lnTo>
                    <a:pt x="1610" y="11558"/>
                  </a:lnTo>
                  <a:lnTo>
                    <a:pt x="1834" y="11483"/>
                  </a:lnTo>
                  <a:lnTo>
                    <a:pt x="2093" y="11483"/>
                  </a:lnTo>
                  <a:lnTo>
                    <a:pt x="2371" y="11540"/>
                  </a:lnTo>
                  <a:lnTo>
                    <a:pt x="2666" y="11646"/>
                  </a:lnTo>
                  <a:lnTo>
                    <a:pt x="2909" y="11737"/>
                  </a:lnTo>
                  <a:lnTo>
                    <a:pt x="3130" y="11847"/>
                  </a:lnTo>
                  <a:lnTo>
                    <a:pt x="3277" y="11938"/>
                  </a:lnTo>
                  <a:lnTo>
                    <a:pt x="3315" y="11956"/>
                  </a:lnTo>
                  <a:lnTo>
                    <a:pt x="3443" y="11884"/>
                  </a:lnTo>
                  <a:lnTo>
                    <a:pt x="3667" y="11737"/>
                  </a:lnTo>
                  <a:lnTo>
                    <a:pt x="3872" y="11593"/>
                  </a:lnTo>
                  <a:lnTo>
                    <a:pt x="4093" y="11430"/>
                  </a:lnTo>
                  <a:lnTo>
                    <a:pt x="4259" y="11301"/>
                  </a:lnTo>
                  <a:lnTo>
                    <a:pt x="4371" y="11195"/>
                  </a:lnTo>
                  <a:lnTo>
                    <a:pt x="4317" y="11320"/>
                  </a:lnTo>
                  <a:lnTo>
                    <a:pt x="4147" y="11483"/>
                  </a:lnTo>
                  <a:lnTo>
                    <a:pt x="3965" y="11646"/>
                  </a:lnTo>
                  <a:lnTo>
                    <a:pt x="3779" y="11828"/>
                  </a:lnTo>
                  <a:lnTo>
                    <a:pt x="3613" y="11956"/>
                  </a:lnTo>
                  <a:lnTo>
                    <a:pt x="3520" y="12082"/>
                  </a:lnTo>
                  <a:lnTo>
                    <a:pt x="3926" y="12082"/>
                  </a:lnTo>
                  <a:lnTo>
                    <a:pt x="4278" y="11991"/>
                  </a:lnTo>
                  <a:lnTo>
                    <a:pt x="4576" y="11828"/>
                  </a:lnTo>
                  <a:lnTo>
                    <a:pt x="4851" y="11646"/>
                  </a:lnTo>
                  <a:lnTo>
                    <a:pt x="5149" y="11449"/>
                  </a:lnTo>
                  <a:lnTo>
                    <a:pt x="5446" y="11358"/>
                  </a:lnTo>
                  <a:lnTo>
                    <a:pt x="5094" y="11123"/>
                  </a:lnTo>
                  <a:lnTo>
                    <a:pt x="4685" y="10957"/>
                  </a:lnTo>
                  <a:lnTo>
                    <a:pt x="4224" y="10869"/>
                  </a:lnTo>
                  <a:lnTo>
                    <a:pt x="3795" y="10869"/>
                  </a:lnTo>
                  <a:lnTo>
                    <a:pt x="3370" y="10957"/>
                  </a:lnTo>
                  <a:lnTo>
                    <a:pt x="2982" y="11138"/>
                  </a:lnTo>
                  <a:lnTo>
                    <a:pt x="3389" y="10869"/>
                  </a:lnTo>
                  <a:lnTo>
                    <a:pt x="3795" y="10740"/>
                  </a:lnTo>
                  <a:lnTo>
                    <a:pt x="4147" y="10722"/>
                  </a:lnTo>
                  <a:lnTo>
                    <a:pt x="4518" y="10778"/>
                  </a:lnTo>
                  <a:lnTo>
                    <a:pt x="4909" y="10850"/>
                  </a:lnTo>
                  <a:lnTo>
                    <a:pt x="5334" y="10957"/>
                  </a:lnTo>
                  <a:lnTo>
                    <a:pt x="5021" y="10631"/>
                  </a:lnTo>
                  <a:lnTo>
                    <a:pt x="4630" y="10377"/>
                  </a:lnTo>
                  <a:lnTo>
                    <a:pt x="4205" y="10104"/>
                  </a:lnTo>
                  <a:lnTo>
                    <a:pt x="3686" y="9922"/>
                  </a:lnTo>
                  <a:close/>
                  <a:moveTo>
                    <a:pt x="5613" y="12173"/>
                  </a:moveTo>
                  <a:lnTo>
                    <a:pt x="5110" y="12192"/>
                  </a:lnTo>
                  <a:lnTo>
                    <a:pt x="4576" y="12301"/>
                  </a:lnTo>
                  <a:lnTo>
                    <a:pt x="4038" y="12517"/>
                  </a:lnTo>
                  <a:lnTo>
                    <a:pt x="4259" y="12483"/>
                  </a:lnTo>
                  <a:lnTo>
                    <a:pt x="4410" y="12483"/>
                  </a:lnTo>
                  <a:lnTo>
                    <a:pt x="4518" y="12536"/>
                  </a:lnTo>
                  <a:lnTo>
                    <a:pt x="4205" y="12646"/>
                  </a:lnTo>
                  <a:lnTo>
                    <a:pt x="3907" y="12862"/>
                  </a:lnTo>
                  <a:lnTo>
                    <a:pt x="3686" y="13116"/>
                  </a:lnTo>
                  <a:lnTo>
                    <a:pt x="3555" y="13445"/>
                  </a:lnTo>
                  <a:lnTo>
                    <a:pt x="3667" y="13389"/>
                  </a:lnTo>
                  <a:lnTo>
                    <a:pt x="3814" y="13279"/>
                  </a:lnTo>
                  <a:lnTo>
                    <a:pt x="3926" y="13226"/>
                  </a:lnTo>
                  <a:lnTo>
                    <a:pt x="3741" y="13480"/>
                  </a:lnTo>
                  <a:lnTo>
                    <a:pt x="3613" y="13806"/>
                  </a:lnTo>
                  <a:lnTo>
                    <a:pt x="3555" y="14150"/>
                  </a:lnTo>
                  <a:lnTo>
                    <a:pt x="3613" y="14495"/>
                  </a:lnTo>
                  <a:lnTo>
                    <a:pt x="3741" y="14805"/>
                  </a:lnTo>
                  <a:lnTo>
                    <a:pt x="3965" y="15078"/>
                  </a:lnTo>
                  <a:lnTo>
                    <a:pt x="3872" y="14840"/>
                  </a:lnTo>
                  <a:lnTo>
                    <a:pt x="3853" y="14658"/>
                  </a:lnTo>
                  <a:lnTo>
                    <a:pt x="3926" y="14495"/>
                  </a:lnTo>
                  <a:lnTo>
                    <a:pt x="4112" y="14313"/>
                  </a:lnTo>
                  <a:lnTo>
                    <a:pt x="4333" y="14150"/>
                  </a:lnTo>
                  <a:lnTo>
                    <a:pt x="4611" y="14044"/>
                  </a:lnTo>
                  <a:lnTo>
                    <a:pt x="4816" y="13934"/>
                  </a:lnTo>
                  <a:lnTo>
                    <a:pt x="4982" y="13915"/>
                  </a:lnTo>
                  <a:lnTo>
                    <a:pt x="5056" y="13915"/>
                  </a:lnTo>
                  <a:lnTo>
                    <a:pt x="5094" y="13733"/>
                  </a:lnTo>
                  <a:lnTo>
                    <a:pt x="5110" y="13480"/>
                  </a:lnTo>
                  <a:lnTo>
                    <a:pt x="5168" y="13226"/>
                  </a:lnTo>
                  <a:lnTo>
                    <a:pt x="5203" y="12991"/>
                  </a:lnTo>
                  <a:lnTo>
                    <a:pt x="5203" y="12862"/>
                  </a:lnTo>
                  <a:lnTo>
                    <a:pt x="5261" y="13010"/>
                  </a:lnTo>
                  <a:lnTo>
                    <a:pt x="5261" y="13226"/>
                  </a:lnTo>
                  <a:lnTo>
                    <a:pt x="5222" y="13461"/>
                  </a:lnTo>
                  <a:lnTo>
                    <a:pt x="5222" y="13699"/>
                  </a:lnTo>
                  <a:lnTo>
                    <a:pt x="5261" y="13824"/>
                  </a:lnTo>
                  <a:lnTo>
                    <a:pt x="5520" y="13571"/>
                  </a:lnTo>
                  <a:lnTo>
                    <a:pt x="5632" y="13245"/>
                  </a:lnTo>
                  <a:lnTo>
                    <a:pt x="5706" y="12934"/>
                  </a:lnTo>
                  <a:lnTo>
                    <a:pt x="5798" y="12608"/>
                  </a:lnTo>
                  <a:lnTo>
                    <a:pt x="5907" y="12320"/>
                  </a:lnTo>
                  <a:lnTo>
                    <a:pt x="5501" y="12411"/>
                  </a:lnTo>
                  <a:lnTo>
                    <a:pt x="5110" y="12608"/>
                  </a:lnTo>
                  <a:lnTo>
                    <a:pt x="4762" y="12900"/>
                  </a:lnTo>
                  <a:lnTo>
                    <a:pt x="4518" y="13245"/>
                  </a:lnTo>
                  <a:lnTo>
                    <a:pt x="4390" y="13589"/>
                  </a:lnTo>
                  <a:lnTo>
                    <a:pt x="4464" y="13226"/>
                  </a:lnTo>
                  <a:lnTo>
                    <a:pt x="4611" y="12934"/>
                  </a:lnTo>
                  <a:lnTo>
                    <a:pt x="4797" y="12699"/>
                  </a:lnTo>
                  <a:lnTo>
                    <a:pt x="5021" y="12517"/>
                  </a:lnTo>
                  <a:lnTo>
                    <a:pt x="5315" y="12354"/>
                  </a:lnTo>
                  <a:lnTo>
                    <a:pt x="5613" y="12173"/>
                  </a:lnTo>
                  <a:close/>
                  <a:moveTo>
                    <a:pt x="14688" y="12483"/>
                  </a:moveTo>
                  <a:lnTo>
                    <a:pt x="15040" y="12718"/>
                  </a:lnTo>
                  <a:lnTo>
                    <a:pt x="15376" y="12991"/>
                  </a:lnTo>
                  <a:lnTo>
                    <a:pt x="15635" y="13226"/>
                  </a:lnTo>
                  <a:lnTo>
                    <a:pt x="15856" y="13480"/>
                  </a:lnTo>
                  <a:lnTo>
                    <a:pt x="16022" y="13806"/>
                  </a:lnTo>
                  <a:lnTo>
                    <a:pt x="16134" y="14169"/>
                  </a:lnTo>
                  <a:lnTo>
                    <a:pt x="16189" y="14658"/>
                  </a:lnTo>
                  <a:lnTo>
                    <a:pt x="16080" y="14207"/>
                  </a:lnTo>
                  <a:lnTo>
                    <a:pt x="15856" y="13771"/>
                  </a:lnTo>
                  <a:lnTo>
                    <a:pt x="15542" y="13389"/>
                  </a:lnTo>
                  <a:lnTo>
                    <a:pt x="15152" y="13044"/>
                  </a:lnTo>
                  <a:lnTo>
                    <a:pt x="14726" y="12809"/>
                  </a:lnTo>
                  <a:lnTo>
                    <a:pt x="14262" y="12646"/>
                  </a:lnTo>
                  <a:lnTo>
                    <a:pt x="14374" y="13010"/>
                  </a:lnTo>
                  <a:lnTo>
                    <a:pt x="14429" y="13389"/>
                  </a:lnTo>
                  <a:lnTo>
                    <a:pt x="14448" y="13752"/>
                  </a:lnTo>
                  <a:lnTo>
                    <a:pt x="14506" y="14116"/>
                  </a:lnTo>
                  <a:lnTo>
                    <a:pt x="14634" y="14495"/>
                  </a:lnTo>
                  <a:lnTo>
                    <a:pt x="14912" y="14859"/>
                  </a:lnTo>
                  <a:lnTo>
                    <a:pt x="14966" y="14696"/>
                  </a:lnTo>
                  <a:lnTo>
                    <a:pt x="15024" y="14461"/>
                  </a:lnTo>
                  <a:lnTo>
                    <a:pt x="15024" y="14169"/>
                  </a:lnTo>
                  <a:lnTo>
                    <a:pt x="15040" y="13881"/>
                  </a:lnTo>
                  <a:lnTo>
                    <a:pt x="15078" y="13643"/>
                  </a:lnTo>
                  <a:lnTo>
                    <a:pt x="15152" y="13480"/>
                  </a:lnTo>
                  <a:lnTo>
                    <a:pt x="15152" y="13643"/>
                  </a:lnTo>
                  <a:lnTo>
                    <a:pt x="15133" y="13881"/>
                  </a:lnTo>
                  <a:lnTo>
                    <a:pt x="15152" y="14207"/>
                  </a:lnTo>
                  <a:lnTo>
                    <a:pt x="15152" y="14495"/>
                  </a:lnTo>
                  <a:lnTo>
                    <a:pt x="15190" y="14787"/>
                  </a:lnTo>
                  <a:lnTo>
                    <a:pt x="15190" y="14968"/>
                  </a:lnTo>
                  <a:lnTo>
                    <a:pt x="15264" y="14968"/>
                  </a:lnTo>
                  <a:lnTo>
                    <a:pt x="15430" y="15022"/>
                  </a:lnTo>
                  <a:lnTo>
                    <a:pt x="15670" y="15150"/>
                  </a:lnTo>
                  <a:lnTo>
                    <a:pt x="15968" y="15275"/>
                  </a:lnTo>
                  <a:lnTo>
                    <a:pt x="16486" y="15711"/>
                  </a:lnTo>
                  <a:lnTo>
                    <a:pt x="16672" y="15912"/>
                  </a:lnTo>
                  <a:lnTo>
                    <a:pt x="16726" y="16112"/>
                  </a:lnTo>
                  <a:lnTo>
                    <a:pt x="16726" y="16291"/>
                  </a:lnTo>
                  <a:lnTo>
                    <a:pt x="16672" y="16491"/>
                  </a:lnTo>
                  <a:lnTo>
                    <a:pt x="16506" y="16727"/>
                  </a:lnTo>
                  <a:lnTo>
                    <a:pt x="16819" y="16473"/>
                  </a:lnTo>
                  <a:lnTo>
                    <a:pt x="17078" y="16128"/>
                  </a:lnTo>
                  <a:lnTo>
                    <a:pt x="17171" y="15730"/>
                  </a:lnTo>
                  <a:lnTo>
                    <a:pt x="17229" y="15313"/>
                  </a:lnTo>
                  <a:lnTo>
                    <a:pt x="17171" y="14912"/>
                  </a:lnTo>
                  <a:lnTo>
                    <a:pt x="17078" y="14514"/>
                  </a:lnTo>
                  <a:lnTo>
                    <a:pt x="16858" y="14207"/>
                  </a:lnTo>
                  <a:lnTo>
                    <a:pt x="17024" y="14313"/>
                  </a:lnTo>
                  <a:lnTo>
                    <a:pt x="17171" y="14442"/>
                  </a:lnTo>
                  <a:lnTo>
                    <a:pt x="17376" y="14551"/>
                  </a:lnTo>
                  <a:lnTo>
                    <a:pt x="17229" y="14169"/>
                  </a:lnTo>
                  <a:lnTo>
                    <a:pt x="17043" y="13824"/>
                  </a:lnTo>
                  <a:lnTo>
                    <a:pt x="16800" y="13517"/>
                  </a:lnTo>
                  <a:lnTo>
                    <a:pt x="16506" y="13298"/>
                  </a:lnTo>
                  <a:lnTo>
                    <a:pt x="16134" y="13154"/>
                  </a:lnTo>
                  <a:lnTo>
                    <a:pt x="16227" y="13100"/>
                  </a:lnTo>
                  <a:lnTo>
                    <a:pt x="16394" y="13100"/>
                  </a:lnTo>
                  <a:lnTo>
                    <a:pt x="16579" y="13116"/>
                  </a:lnTo>
                  <a:lnTo>
                    <a:pt x="16800" y="13172"/>
                  </a:lnTo>
                  <a:lnTo>
                    <a:pt x="16266" y="12881"/>
                  </a:lnTo>
                  <a:lnTo>
                    <a:pt x="15728" y="12665"/>
                  </a:lnTo>
                  <a:lnTo>
                    <a:pt x="15210" y="12536"/>
                  </a:lnTo>
                  <a:lnTo>
                    <a:pt x="14688" y="12483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60959" tIns="60959" rIns="60959" bIns="60959" numCol="1" anchor="t">
              <a:noAutofit/>
            </a:bodyPr>
            <a:lstStyle/>
            <a:p>
              <a:pPr defTabSz="457189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</p:grpSp>
      <p:grpSp>
        <p:nvGrpSpPr>
          <p:cNvPr id="15744" name="Group 15744"/>
          <p:cNvGrpSpPr/>
          <p:nvPr/>
        </p:nvGrpSpPr>
        <p:grpSpPr>
          <a:xfrm>
            <a:off x="5924517" y="1737878"/>
            <a:ext cx="1121096" cy="2094311"/>
            <a:chOff x="0" y="0"/>
            <a:chExt cx="2242190" cy="4188619"/>
          </a:xfrm>
        </p:grpSpPr>
        <p:sp>
          <p:nvSpPr>
            <p:cNvPr id="15742" name="Shape 15742"/>
            <p:cNvSpPr/>
            <p:nvPr/>
          </p:nvSpPr>
          <p:spPr>
            <a:xfrm>
              <a:off x="438491" y="2607713"/>
              <a:ext cx="1302471" cy="1580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99" y="0"/>
                  </a:moveTo>
                  <a:lnTo>
                    <a:pt x="10926" y="1179"/>
                  </a:lnTo>
                  <a:lnTo>
                    <a:pt x="10633" y="2371"/>
                  </a:lnTo>
                  <a:lnTo>
                    <a:pt x="9926" y="4273"/>
                  </a:lnTo>
                  <a:lnTo>
                    <a:pt x="9032" y="6443"/>
                  </a:lnTo>
                  <a:lnTo>
                    <a:pt x="8796" y="6637"/>
                  </a:lnTo>
                  <a:lnTo>
                    <a:pt x="8512" y="6832"/>
                  </a:lnTo>
                  <a:lnTo>
                    <a:pt x="8235" y="6945"/>
                  </a:lnTo>
                  <a:lnTo>
                    <a:pt x="7902" y="6986"/>
                  </a:lnTo>
                  <a:lnTo>
                    <a:pt x="7341" y="7059"/>
                  </a:lnTo>
                  <a:lnTo>
                    <a:pt x="6447" y="7100"/>
                  </a:lnTo>
                  <a:lnTo>
                    <a:pt x="5130" y="7100"/>
                  </a:lnTo>
                  <a:lnTo>
                    <a:pt x="4374" y="7220"/>
                  </a:lnTo>
                  <a:lnTo>
                    <a:pt x="3618" y="7254"/>
                  </a:lnTo>
                  <a:lnTo>
                    <a:pt x="2870" y="7448"/>
                  </a:lnTo>
                  <a:lnTo>
                    <a:pt x="2114" y="7722"/>
                  </a:lnTo>
                  <a:lnTo>
                    <a:pt x="1455" y="8071"/>
                  </a:lnTo>
                  <a:lnTo>
                    <a:pt x="894" y="8499"/>
                  </a:lnTo>
                  <a:lnTo>
                    <a:pt x="423" y="9116"/>
                  </a:lnTo>
                  <a:lnTo>
                    <a:pt x="138" y="9852"/>
                  </a:lnTo>
                  <a:lnTo>
                    <a:pt x="0" y="10823"/>
                  </a:lnTo>
                  <a:lnTo>
                    <a:pt x="138" y="11908"/>
                  </a:lnTo>
                  <a:lnTo>
                    <a:pt x="138" y="11600"/>
                  </a:lnTo>
                  <a:lnTo>
                    <a:pt x="236" y="11326"/>
                  </a:lnTo>
                  <a:lnTo>
                    <a:pt x="276" y="10937"/>
                  </a:lnTo>
                  <a:lnTo>
                    <a:pt x="463" y="10549"/>
                  </a:lnTo>
                  <a:lnTo>
                    <a:pt x="748" y="10087"/>
                  </a:lnTo>
                  <a:lnTo>
                    <a:pt x="1171" y="9618"/>
                  </a:lnTo>
                  <a:lnTo>
                    <a:pt x="1642" y="9196"/>
                  </a:lnTo>
                  <a:lnTo>
                    <a:pt x="2349" y="8848"/>
                  </a:lnTo>
                  <a:lnTo>
                    <a:pt x="3244" y="8573"/>
                  </a:lnTo>
                  <a:lnTo>
                    <a:pt x="4325" y="8339"/>
                  </a:lnTo>
                  <a:lnTo>
                    <a:pt x="5552" y="8305"/>
                  </a:lnTo>
                  <a:lnTo>
                    <a:pt x="7056" y="8379"/>
                  </a:lnTo>
                  <a:lnTo>
                    <a:pt x="6918" y="8459"/>
                  </a:lnTo>
                  <a:lnTo>
                    <a:pt x="6536" y="8499"/>
                  </a:lnTo>
                  <a:lnTo>
                    <a:pt x="5975" y="8694"/>
                  </a:lnTo>
                  <a:lnTo>
                    <a:pt x="5219" y="8961"/>
                  </a:lnTo>
                  <a:lnTo>
                    <a:pt x="4325" y="9310"/>
                  </a:lnTo>
                  <a:lnTo>
                    <a:pt x="3479" y="9738"/>
                  </a:lnTo>
                  <a:lnTo>
                    <a:pt x="2634" y="10241"/>
                  </a:lnTo>
                  <a:lnTo>
                    <a:pt x="1829" y="10864"/>
                  </a:lnTo>
                  <a:lnTo>
                    <a:pt x="1219" y="11674"/>
                  </a:lnTo>
                  <a:lnTo>
                    <a:pt x="845" y="12531"/>
                  </a:lnTo>
                  <a:lnTo>
                    <a:pt x="610" y="13536"/>
                  </a:lnTo>
                  <a:lnTo>
                    <a:pt x="748" y="14661"/>
                  </a:lnTo>
                  <a:lnTo>
                    <a:pt x="845" y="14547"/>
                  </a:lnTo>
                  <a:lnTo>
                    <a:pt x="894" y="14273"/>
                  </a:lnTo>
                  <a:lnTo>
                    <a:pt x="1032" y="13884"/>
                  </a:lnTo>
                  <a:lnTo>
                    <a:pt x="1317" y="13382"/>
                  </a:lnTo>
                  <a:lnTo>
                    <a:pt x="1642" y="12799"/>
                  </a:lnTo>
                  <a:lnTo>
                    <a:pt x="2114" y="12183"/>
                  </a:lnTo>
                  <a:lnTo>
                    <a:pt x="2723" y="11600"/>
                  </a:lnTo>
                  <a:lnTo>
                    <a:pt x="3577" y="11058"/>
                  </a:lnTo>
                  <a:lnTo>
                    <a:pt x="4471" y="10589"/>
                  </a:lnTo>
                  <a:lnTo>
                    <a:pt x="5642" y="10321"/>
                  </a:lnTo>
                  <a:lnTo>
                    <a:pt x="6918" y="10167"/>
                  </a:lnTo>
                  <a:lnTo>
                    <a:pt x="6869" y="10321"/>
                  </a:lnTo>
                  <a:lnTo>
                    <a:pt x="6634" y="10669"/>
                  </a:lnTo>
                  <a:lnTo>
                    <a:pt x="6300" y="11212"/>
                  </a:lnTo>
                  <a:lnTo>
                    <a:pt x="6024" y="11949"/>
                  </a:lnTo>
                  <a:lnTo>
                    <a:pt x="5691" y="12799"/>
                  </a:lnTo>
                  <a:lnTo>
                    <a:pt x="5552" y="13690"/>
                  </a:lnTo>
                  <a:lnTo>
                    <a:pt x="5504" y="14661"/>
                  </a:lnTo>
                  <a:lnTo>
                    <a:pt x="5504" y="15940"/>
                  </a:lnTo>
                  <a:lnTo>
                    <a:pt x="5219" y="17180"/>
                  </a:lnTo>
                  <a:lnTo>
                    <a:pt x="4796" y="18231"/>
                  </a:lnTo>
                  <a:lnTo>
                    <a:pt x="4235" y="19001"/>
                  </a:lnTo>
                  <a:lnTo>
                    <a:pt x="3715" y="19390"/>
                  </a:lnTo>
                  <a:lnTo>
                    <a:pt x="3764" y="19390"/>
                  </a:lnTo>
                  <a:lnTo>
                    <a:pt x="4040" y="19276"/>
                  </a:lnTo>
                  <a:lnTo>
                    <a:pt x="4471" y="19082"/>
                  </a:lnTo>
                  <a:lnTo>
                    <a:pt x="4935" y="18774"/>
                  </a:lnTo>
                  <a:lnTo>
                    <a:pt x="5406" y="18345"/>
                  </a:lnTo>
                  <a:lnTo>
                    <a:pt x="5878" y="17722"/>
                  </a:lnTo>
                  <a:lnTo>
                    <a:pt x="6398" y="16985"/>
                  </a:lnTo>
                  <a:lnTo>
                    <a:pt x="6772" y="16021"/>
                  </a:lnTo>
                  <a:lnTo>
                    <a:pt x="7008" y="14815"/>
                  </a:lnTo>
                  <a:lnTo>
                    <a:pt x="7292" y="13536"/>
                  </a:lnTo>
                  <a:lnTo>
                    <a:pt x="7617" y="12531"/>
                  </a:lnTo>
                  <a:lnTo>
                    <a:pt x="8048" y="11674"/>
                  </a:lnTo>
                  <a:lnTo>
                    <a:pt x="8512" y="11058"/>
                  </a:lnTo>
                  <a:lnTo>
                    <a:pt x="8934" y="10589"/>
                  </a:lnTo>
                  <a:lnTo>
                    <a:pt x="9316" y="10241"/>
                  </a:lnTo>
                  <a:lnTo>
                    <a:pt x="9739" y="10047"/>
                  </a:lnTo>
                  <a:lnTo>
                    <a:pt x="10024" y="9812"/>
                  </a:lnTo>
                  <a:lnTo>
                    <a:pt x="9926" y="9973"/>
                  </a:lnTo>
                  <a:lnTo>
                    <a:pt x="9788" y="10435"/>
                  </a:lnTo>
                  <a:lnTo>
                    <a:pt x="9552" y="11091"/>
                  </a:lnTo>
                  <a:lnTo>
                    <a:pt x="9316" y="11949"/>
                  </a:lnTo>
                  <a:lnTo>
                    <a:pt x="9032" y="12953"/>
                  </a:lnTo>
                  <a:lnTo>
                    <a:pt x="8796" y="14079"/>
                  </a:lnTo>
                  <a:lnTo>
                    <a:pt x="8560" y="15318"/>
                  </a:lnTo>
                  <a:lnTo>
                    <a:pt x="8422" y="16523"/>
                  </a:lnTo>
                  <a:lnTo>
                    <a:pt x="8422" y="17762"/>
                  </a:lnTo>
                  <a:lnTo>
                    <a:pt x="8560" y="18887"/>
                  </a:lnTo>
                  <a:lnTo>
                    <a:pt x="8845" y="19972"/>
                  </a:lnTo>
                  <a:lnTo>
                    <a:pt x="9406" y="20863"/>
                  </a:lnTo>
                  <a:lnTo>
                    <a:pt x="10064" y="21600"/>
                  </a:lnTo>
                  <a:lnTo>
                    <a:pt x="10024" y="21446"/>
                  </a:lnTo>
                  <a:lnTo>
                    <a:pt x="9926" y="21017"/>
                  </a:lnTo>
                  <a:lnTo>
                    <a:pt x="9739" y="20361"/>
                  </a:lnTo>
                  <a:lnTo>
                    <a:pt x="9601" y="19470"/>
                  </a:lnTo>
                  <a:lnTo>
                    <a:pt x="9552" y="18385"/>
                  </a:lnTo>
                  <a:lnTo>
                    <a:pt x="9552" y="17106"/>
                  </a:lnTo>
                  <a:lnTo>
                    <a:pt x="9690" y="15632"/>
                  </a:lnTo>
                  <a:lnTo>
                    <a:pt x="9926" y="14079"/>
                  </a:lnTo>
                  <a:lnTo>
                    <a:pt x="10495" y="12411"/>
                  </a:lnTo>
                  <a:lnTo>
                    <a:pt x="11243" y="10669"/>
                  </a:lnTo>
                  <a:lnTo>
                    <a:pt x="12324" y="8848"/>
                  </a:lnTo>
                  <a:lnTo>
                    <a:pt x="12324" y="9544"/>
                  </a:lnTo>
                  <a:lnTo>
                    <a:pt x="12422" y="10241"/>
                  </a:lnTo>
                  <a:lnTo>
                    <a:pt x="12471" y="11172"/>
                  </a:lnTo>
                  <a:lnTo>
                    <a:pt x="12706" y="12183"/>
                  </a:lnTo>
                  <a:lnTo>
                    <a:pt x="12893" y="13268"/>
                  </a:lnTo>
                  <a:lnTo>
                    <a:pt x="13219" y="14313"/>
                  </a:lnTo>
                  <a:lnTo>
                    <a:pt x="13641" y="15284"/>
                  </a:lnTo>
                  <a:lnTo>
                    <a:pt x="14210" y="16054"/>
                  </a:lnTo>
                  <a:lnTo>
                    <a:pt x="14869" y="16677"/>
                  </a:lnTo>
                  <a:lnTo>
                    <a:pt x="14820" y="16523"/>
                  </a:lnTo>
                  <a:lnTo>
                    <a:pt x="14682" y="16175"/>
                  </a:lnTo>
                  <a:lnTo>
                    <a:pt x="14446" y="15673"/>
                  </a:lnTo>
                  <a:lnTo>
                    <a:pt x="14259" y="15009"/>
                  </a:lnTo>
                  <a:lnTo>
                    <a:pt x="13975" y="13382"/>
                  </a:lnTo>
                  <a:lnTo>
                    <a:pt x="13975" y="12451"/>
                  </a:lnTo>
                  <a:lnTo>
                    <a:pt x="14072" y="11480"/>
                  </a:lnTo>
                  <a:lnTo>
                    <a:pt x="14210" y="11600"/>
                  </a:lnTo>
                  <a:lnTo>
                    <a:pt x="14446" y="11828"/>
                  </a:lnTo>
                  <a:lnTo>
                    <a:pt x="14958" y="12297"/>
                  </a:lnTo>
                  <a:lnTo>
                    <a:pt x="15430" y="12839"/>
                  </a:lnTo>
                  <a:lnTo>
                    <a:pt x="15999" y="13536"/>
                  </a:lnTo>
                  <a:lnTo>
                    <a:pt x="16519" y="14393"/>
                  </a:lnTo>
                  <a:lnTo>
                    <a:pt x="16982" y="15284"/>
                  </a:lnTo>
                  <a:lnTo>
                    <a:pt x="17365" y="16289"/>
                  </a:lnTo>
                  <a:lnTo>
                    <a:pt x="17552" y="17374"/>
                  </a:lnTo>
                  <a:lnTo>
                    <a:pt x="17503" y="18539"/>
                  </a:lnTo>
                  <a:lnTo>
                    <a:pt x="17129" y="19738"/>
                  </a:lnTo>
                  <a:lnTo>
                    <a:pt x="17218" y="19705"/>
                  </a:lnTo>
                  <a:lnTo>
                    <a:pt x="17413" y="19390"/>
                  </a:lnTo>
                  <a:lnTo>
                    <a:pt x="17690" y="19001"/>
                  </a:lnTo>
                  <a:lnTo>
                    <a:pt x="18023" y="18459"/>
                  </a:lnTo>
                  <a:lnTo>
                    <a:pt x="18308" y="17722"/>
                  </a:lnTo>
                  <a:lnTo>
                    <a:pt x="18446" y="16912"/>
                  </a:lnTo>
                  <a:lnTo>
                    <a:pt x="18495" y="15940"/>
                  </a:lnTo>
                  <a:lnTo>
                    <a:pt x="18308" y="14936"/>
                  </a:lnTo>
                  <a:lnTo>
                    <a:pt x="17877" y="13884"/>
                  </a:lnTo>
                  <a:lnTo>
                    <a:pt x="17218" y="12685"/>
                  </a:lnTo>
                  <a:lnTo>
                    <a:pt x="16088" y="11406"/>
                  </a:lnTo>
                  <a:lnTo>
                    <a:pt x="16235" y="11446"/>
                  </a:lnTo>
                  <a:lnTo>
                    <a:pt x="16657" y="11446"/>
                  </a:lnTo>
                  <a:lnTo>
                    <a:pt x="17218" y="11560"/>
                  </a:lnTo>
                  <a:lnTo>
                    <a:pt x="17877" y="11714"/>
                  </a:lnTo>
                  <a:lnTo>
                    <a:pt x="18633" y="11949"/>
                  </a:lnTo>
                  <a:lnTo>
                    <a:pt x="19478" y="12337"/>
                  </a:lnTo>
                  <a:lnTo>
                    <a:pt x="20137" y="12839"/>
                  </a:lnTo>
                  <a:lnTo>
                    <a:pt x="20755" y="13536"/>
                  </a:lnTo>
                  <a:lnTo>
                    <a:pt x="21177" y="14427"/>
                  </a:lnTo>
                  <a:lnTo>
                    <a:pt x="21177" y="14313"/>
                  </a:lnTo>
                  <a:lnTo>
                    <a:pt x="21267" y="14079"/>
                  </a:lnTo>
                  <a:lnTo>
                    <a:pt x="21267" y="13690"/>
                  </a:lnTo>
                  <a:lnTo>
                    <a:pt x="21128" y="13188"/>
                  </a:lnTo>
                  <a:lnTo>
                    <a:pt x="20893" y="12645"/>
                  </a:lnTo>
                  <a:lnTo>
                    <a:pt x="20519" y="11949"/>
                  </a:lnTo>
                  <a:lnTo>
                    <a:pt x="19901" y="11286"/>
                  </a:lnTo>
                  <a:lnTo>
                    <a:pt x="19007" y="10549"/>
                  </a:lnTo>
                  <a:lnTo>
                    <a:pt x="17739" y="9812"/>
                  </a:lnTo>
                  <a:lnTo>
                    <a:pt x="16235" y="9196"/>
                  </a:lnTo>
                  <a:lnTo>
                    <a:pt x="16373" y="9116"/>
                  </a:lnTo>
                  <a:lnTo>
                    <a:pt x="16844" y="9116"/>
                  </a:lnTo>
                  <a:lnTo>
                    <a:pt x="17552" y="9075"/>
                  </a:lnTo>
                  <a:lnTo>
                    <a:pt x="19202" y="9075"/>
                  </a:lnTo>
                  <a:lnTo>
                    <a:pt x="19998" y="9196"/>
                  </a:lnTo>
                  <a:lnTo>
                    <a:pt x="20755" y="9350"/>
                  </a:lnTo>
                  <a:lnTo>
                    <a:pt x="21315" y="9618"/>
                  </a:lnTo>
                  <a:lnTo>
                    <a:pt x="21600" y="9973"/>
                  </a:lnTo>
                  <a:lnTo>
                    <a:pt x="21600" y="9933"/>
                  </a:lnTo>
                  <a:lnTo>
                    <a:pt x="21502" y="9738"/>
                  </a:lnTo>
                  <a:lnTo>
                    <a:pt x="21413" y="9464"/>
                  </a:lnTo>
                  <a:lnTo>
                    <a:pt x="21177" y="9116"/>
                  </a:lnTo>
                  <a:lnTo>
                    <a:pt x="20706" y="8807"/>
                  </a:lnTo>
                  <a:lnTo>
                    <a:pt x="20096" y="8459"/>
                  </a:lnTo>
                  <a:lnTo>
                    <a:pt x="19202" y="8111"/>
                  </a:lnTo>
                  <a:lnTo>
                    <a:pt x="18023" y="7876"/>
                  </a:lnTo>
                  <a:lnTo>
                    <a:pt x="16470" y="7722"/>
                  </a:lnTo>
                  <a:lnTo>
                    <a:pt x="15999" y="7568"/>
                  </a:lnTo>
                  <a:lnTo>
                    <a:pt x="15430" y="7100"/>
                  </a:lnTo>
                  <a:lnTo>
                    <a:pt x="14958" y="6483"/>
                  </a:lnTo>
                  <a:lnTo>
                    <a:pt x="14535" y="5626"/>
                  </a:lnTo>
                  <a:lnTo>
                    <a:pt x="14210" y="4621"/>
                  </a:lnTo>
                  <a:lnTo>
                    <a:pt x="13975" y="3376"/>
                  </a:lnTo>
                  <a:lnTo>
                    <a:pt x="13836" y="1983"/>
                  </a:lnTo>
                  <a:lnTo>
                    <a:pt x="13926" y="395"/>
                  </a:lnTo>
                  <a:lnTo>
                    <a:pt x="13999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60959" tIns="60959" rIns="60959" bIns="60959" numCol="1" anchor="t">
              <a:noAutofit/>
            </a:bodyPr>
            <a:lstStyle/>
            <a:p>
              <a:pPr defTabSz="457189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15743" name="Shape 15743"/>
            <p:cNvSpPr/>
            <p:nvPr/>
          </p:nvSpPr>
          <p:spPr>
            <a:xfrm>
              <a:off x="0" y="0"/>
              <a:ext cx="2242191" cy="2693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58" y="0"/>
                  </a:moveTo>
                  <a:lnTo>
                    <a:pt x="1284" y="47"/>
                  </a:lnTo>
                  <a:lnTo>
                    <a:pt x="1096" y="67"/>
                  </a:lnTo>
                  <a:lnTo>
                    <a:pt x="1015" y="67"/>
                  </a:lnTo>
                  <a:lnTo>
                    <a:pt x="1398" y="271"/>
                  </a:lnTo>
                  <a:lnTo>
                    <a:pt x="1804" y="570"/>
                  </a:lnTo>
                  <a:lnTo>
                    <a:pt x="2163" y="979"/>
                  </a:lnTo>
                  <a:lnTo>
                    <a:pt x="2489" y="1454"/>
                  </a:lnTo>
                  <a:lnTo>
                    <a:pt x="2706" y="2024"/>
                  </a:lnTo>
                  <a:lnTo>
                    <a:pt x="2843" y="2732"/>
                  </a:lnTo>
                  <a:lnTo>
                    <a:pt x="3036" y="3412"/>
                  </a:lnTo>
                  <a:lnTo>
                    <a:pt x="3447" y="4006"/>
                  </a:lnTo>
                  <a:lnTo>
                    <a:pt x="3967" y="4576"/>
                  </a:lnTo>
                  <a:lnTo>
                    <a:pt x="4595" y="5051"/>
                  </a:lnTo>
                  <a:lnTo>
                    <a:pt x="5280" y="5460"/>
                  </a:lnTo>
                  <a:lnTo>
                    <a:pt x="5988" y="5826"/>
                  </a:lnTo>
                  <a:lnTo>
                    <a:pt x="6701" y="6144"/>
                  </a:lnTo>
                  <a:lnTo>
                    <a:pt x="7409" y="6372"/>
                  </a:lnTo>
                  <a:lnTo>
                    <a:pt x="8014" y="6553"/>
                  </a:lnTo>
                  <a:lnTo>
                    <a:pt x="8533" y="6690"/>
                  </a:lnTo>
                  <a:lnTo>
                    <a:pt x="8859" y="7260"/>
                  </a:lnTo>
                  <a:lnTo>
                    <a:pt x="9213" y="7987"/>
                  </a:lnTo>
                  <a:lnTo>
                    <a:pt x="9596" y="8852"/>
                  </a:lnTo>
                  <a:lnTo>
                    <a:pt x="9955" y="9807"/>
                  </a:lnTo>
                  <a:lnTo>
                    <a:pt x="10337" y="10947"/>
                  </a:lnTo>
                  <a:lnTo>
                    <a:pt x="10635" y="12197"/>
                  </a:lnTo>
                  <a:lnTo>
                    <a:pt x="10880" y="13609"/>
                  </a:lnTo>
                  <a:lnTo>
                    <a:pt x="10828" y="13518"/>
                  </a:lnTo>
                  <a:lnTo>
                    <a:pt x="10691" y="13314"/>
                  </a:lnTo>
                  <a:lnTo>
                    <a:pt x="10389" y="13015"/>
                  </a:lnTo>
                  <a:lnTo>
                    <a:pt x="10087" y="12653"/>
                  </a:lnTo>
                  <a:lnTo>
                    <a:pt x="9596" y="12288"/>
                  </a:lnTo>
                  <a:lnTo>
                    <a:pt x="9053" y="11922"/>
                  </a:lnTo>
                  <a:lnTo>
                    <a:pt x="8368" y="11604"/>
                  </a:lnTo>
                  <a:lnTo>
                    <a:pt x="7627" y="11356"/>
                  </a:lnTo>
                  <a:lnTo>
                    <a:pt x="6725" y="11242"/>
                  </a:lnTo>
                  <a:lnTo>
                    <a:pt x="6370" y="10444"/>
                  </a:lnTo>
                  <a:lnTo>
                    <a:pt x="5936" y="9855"/>
                  </a:lnTo>
                  <a:lnTo>
                    <a:pt x="5468" y="9375"/>
                  </a:lnTo>
                  <a:lnTo>
                    <a:pt x="4949" y="9009"/>
                  </a:lnTo>
                  <a:lnTo>
                    <a:pt x="4401" y="8805"/>
                  </a:lnTo>
                  <a:lnTo>
                    <a:pt x="3830" y="8691"/>
                  </a:lnTo>
                  <a:lnTo>
                    <a:pt x="3282" y="8624"/>
                  </a:lnTo>
                  <a:lnTo>
                    <a:pt x="2706" y="8648"/>
                  </a:lnTo>
                  <a:lnTo>
                    <a:pt x="2186" y="8715"/>
                  </a:lnTo>
                  <a:lnTo>
                    <a:pt x="1724" y="8852"/>
                  </a:lnTo>
                  <a:lnTo>
                    <a:pt x="1233" y="8990"/>
                  </a:lnTo>
                  <a:lnTo>
                    <a:pt x="519" y="9285"/>
                  </a:lnTo>
                  <a:lnTo>
                    <a:pt x="246" y="9422"/>
                  </a:lnTo>
                  <a:lnTo>
                    <a:pt x="85" y="9489"/>
                  </a:lnTo>
                  <a:lnTo>
                    <a:pt x="0" y="9536"/>
                  </a:lnTo>
                  <a:lnTo>
                    <a:pt x="496" y="9579"/>
                  </a:lnTo>
                  <a:lnTo>
                    <a:pt x="959" y="9741"/>
                  </a:lnTo>
                  <a:lnTo>
                    <a:pt x="1478" y="10102"/>
                  </a:lnTo>
                  <a:lnTo>
                    <a:pt x="1917" y="10605"/>
                  </a:lnTo>
                  <a:lnTo>
                    <a:pt x="2352" y="10991"/>
                  </a:lnTo>
                  <a:lnTo>
                    <a:pt x="2928" y="11266"/>
                  </a:lnTo>
                  <a:lnTo>
                    <a:pt x="3499" y="11470"/>
                  </a:lnTo>
                  <a:lnTo>
                    <a:pt x="4184" y="11561"/>
                  </a:lnTo>
                  <a:lnTo>
                    <a:pt x="4840" y="11604"/>
                  </a:lnTo>
                  <a:lnTo>
                    <a:pt x="5417" y="11604"/>
                  </a:lnTo>
                  <a:lnTo>
                    <a:pt x="5988" y="11561"/>
                  </a:lnTo>
                  <a:lnTo>
                    <a:pt x="6427" y="11490"/>
                  </a:lnTo>
                  <a:lnTo>
                    <a:pt x="6890" y="11675"/>
                  </a:lnTo>
                  <a:lnTo>
                    <a:pt x="7409" y="11855"/>
                  </a:lnTo>
                  <a:lnTo>
                    <a:pt x="7929" y="12083"/>
                  </a:lnTo>
                  <a:lnTo>
                    <a:pt x="8505" y="12425"/>
                  </a:lnTo>
                  <a:lnTo>
                    <a:pt x="8996" y="12834"/>
                  </a:lnTo>
                  <a:lnTo>
                    <a:pt x="9516" y="13314"/>
                  </a:lnTo>
                  <a:lnTo>
                    <a:pt x="10007" y="13927"/>
                  </a:lnTo>
                  <a:lnTo>
                    <a:pt x="10389" y="14587"/>
                  </a:lnTo>
                  <a:lnTo>
                    <a:pt x="10720" y="15381"/>
                  </a:lnTo>
                  <a:lnTo>
                    <a:pt x="10909" y="16293"/>
                  </a:lnTo>
                  <a:lnTo>
                    <a:pt x="11046" y="17315"/>
                  </a:lnTo>
                  <a:lnTo>
                    <a:pt x="10994" y="17272"/>
                  </a:lnTo>
                  <a:lnTo>
                    <a:pt x="10828" y="17068"/>
                  </a:lnTo>
                  <a:lnTo>
                    <a:pt x="10554" y="16793"/>
                  </a:lnTo>
                  <a:lnTo>
                    <a:pt x="10200" y="16474"/>
                  </a:lnTo>
                  <a:lnTo>
                    <a:pt x="9733" y="16132"/>
                  </a:lnTo>
                  <a:lnTo>
                    <a:pt x="9161" y="15794"/>
                  </a:lnTo>
                  <a:lnTo>
                    <a:pt x="8628" y="15602"/>
                  </a:lnTo>
                  <a:lnTo>
                    <a:pt x="8694" y="15633"/>
                  </a:lnTo>
                  <a:lnTo>
                    <a:pt x="8887" y="15747"/>
                  </a:lnTo>
                  <a:lnTo>
                    <a:pt x="9076" y="15908"/>
                  </a:lnTo>
                  <a:lnTo>
                    <a:pt x="9379" y="16113"/>
                  </a:lnTo>
                  <a:lnTo>
                    <a:pt x="9652" y="16360"/>
                  </a:lnTo>
                  <a:lnTo>
                    <a:pt x="9926" y="16702"/>
                  </a:lnTo>
                  <a:lnTo>
                    <a:pt x="10172" y="17135"/>
                  </a:lnTo>
                  <a:lnTo>
                    <a:pt x="10389" y="17591"/>
                  </a:lnTo>
                  <a:lnTo>
                    <a:pt x="10606" y="18161"/>
                  </a:lnTo>
                  <a:lnTo>
                    <a:pt x="10772" y="18774"/>
                  </a:lnTo>
                  <a:lnTo>
                    <a:pt x="10800" y="19501"/>
                  </a:lnTo>
                  <a:lnTo>
                    <a:pt x="10800" y="20342"/>
                  </a:lnTo>
                  <a:lnTo>
                    <a:pt x="10691" y="21278"/>
                  </a:lnTo>
                  <a:lnTo>
                    <a:pt x="10616" y="21600"/>
                  </a:lnTo>
                  <a:lnTo>
                    <a:pt x="12401" y="20908"/>
                  </a:lnTo>
                  <a:lnTo>
                    <a:pt x="12552" y="20071"/>
                  </a:lnTo>
                  <a:lnTo>
                    <a:pt x="12798" y="19045"/>
                  </a:lnTo>
                  <a:lnTo>
                    <a:pt x="13123" y="18180"/>
                  </a:lnTo>
                  <a:lnTo>
                    <a:pt x="13506" y="17453"/>
                  </a:lnTo>
                  <a:lnTo>
                    <a:pt x="13917" y="16907"/>
                  </a:lnTo>
                  <a:lnTo>
                    <a:pt x="14356" y="16431"/>
                  </a:lnTo>
                  <a:lnTo>
                    <a:pt x="14790" y="16113"/>
                  </a:lnTo>
                  <a:lnTo>
                    <a:pt x="15173" y="15837"/>
                  </a:lnTo>
                  <a:lnTo>
                    <a:pt x="15584" y="15680"/>
                  </a:lnTo>
                  <a:lnTo>
                    <a:pt x="15938" y="15566"/>
                  </a:lnTo>
                  <a:lnTo>
                    <a:pt x="15584" y="15566"/>
                  </a:lnTo>
                  <a:lnTo>
                    <a:pt x="15230" y="15633"/>
                  </a:lnTo>
                  <a:lnTo>
                    <a:pt x="14710" y="15794"/>
                  </a:lnTo>
                  <a:lnTo>
                    <a:pt x="14134" y="16042"/>
                  </a:lnTo>
                  <a:lnTo>
                    <a:pt x="13506" y="16431"/>
                  </a:lnTo>
                  <a:lnTo>
                    <a:pt x="12906" y="16997"/>
                  </a:lnTo>
                  <a:lnTo>
                    <a:pt x="12906" y="16907"/>
                  </a:lnTo>
                  <a:lnTo>
                    <a:pt x="12878" y="16588"/>
                  </a:lnTo>
                  <a:lnTo>
                    <a:pt x="12821" y="16179"/>
                  </a:lnTo>
                  <a:lnTo>
                    <a:pt x="12878" y="15566"/>
                  </a:lnTo>
                  <a:lnTo>
                    <a:pt x="13043" y="14882"/>
                  </a:lnTo>
                  <a:lnTo>
                    <a:pt x="13260" y="14041"/>
                  </a:lnTo>
                  <a:lnTo>
                    <a:pt x="13671" y="13200"/>
                  </a:lnTo>
                  <a:lnTo>
                    <a:pt x="14271" y="12221"/>
                  </a:lnTo>
                  <a:lnTo>
                    <a:pt x="15093" y="11266"/>
                  </a:lnTo>
                  <a:lnTo>
                    <a:pt x="16183" y="10263"/>
                  </a:lnTo>
                  <a:lnTo>
                    <a:pt x="16457" y="10307"/>
                  </a:lnTo>
                  <a:lnTo>
                    <a:pt x="16897" y="10330"/>
                  </a:lnTo>
                  <a:lnTo>
                    <a:pt x="17416" y="10330"/>
                  </a:lnTo>
                  <a:lnTo>
                    <a:pt x="17964" y="10307"/>
                  </a:lnTo>
                  <a:lnTo>
                    <a:pt x="18592" y="10216"/>
                  </a:lnTo>
                  <a:lnTo>
                    <a:pt x="19163" y="10035"/>
                  </a:lnTo>
                  <a:lnTo>
                    <a:pt x="19683" y="9784"/>
                  </a:lnTo>
                  <a:lnTo>
                    <a:pt x="20042" y="9422"/>
                  </a:lnTo>
                  <a:lnTo>
                    <a:pt x="20396" y="8990"/>
                  </a:lnTo>
                  <a:lnTo>
                    <a:pt x="20807" y="8691"/>
                  </a:lnTo>
                  <a:lnTo>
                    <a:pt x="21189" y="8510"/>
                  </a:lnTo>
                  <a:lnTo>
                    <a:pt x="21600" y="8487"/>
                  </a:lnTo>
                  <a:lnTo>
                    <a:pt x="21515" y="8443"/>
                  </a:lnTo>
                  <a:lnTo>
                    <a:pt x="21326" y="8353"/>
                  </a:lnTo>
                  <a:lnTo>
                    <a:pt x="21024" y="8215"/>
                  </a:lnTo>
                  <a:lnTo>
                    <a:pt x="20670" y="8125"/>
                  </a:lnTo>
                  <a:lnTo>
                    <a:pt x="20287" y="7987"/>
                  </a:lnTo>
                  <a:lnTo>
                    <a:pt x="19796" y="7897"/>
                  </a:lnTo>
                  <a:lnTo>
                    <a:pt x="19277" y="7826"/>
                  </a:lnTo>
                  <a:lnTo>
                    <a:pt x="18757" y="7850"/>
                  </a:lnTo>
                  <a:lnTo>
                    <a:pt x="18238" y="7921"/>
                  </a:lnTo>
                  <a:lnTo>
                    <a:pt x="17718" y="8125"/>
                  </a:lnTo>
                  <a:lnTo>
                    <a:pt x="17251" y="8396"/>
                  </a:lnTo>
                  <a:lnTo>
                    <a:pt x="16816" y="8805"/>
                  </a:lnTo>
                  <a:lnTo>
                    <a:pt x="16405" y="9375"/>
                  </a:lnTo>
                  <a:lnTo>
                    <a:pt x="16132" y="10149"/>
                  </a:lnTo>
                  <a:lnTo>
                    <a:pt x="15447" y="10535"/>
                  </a:lnTo>
                  <a:lnTo>
                    <a:pt x="14738" y="11057"/>
                  </a:lnTo>
                  <a:lnTo>
                    <a:pt x="14025" y="11675"/>
                  </a:lnTo>
                  <a:lnTo>
                    <a:pt x="13341" y="12355"/>
                  </a:lnTo>
                  <a:lnTo>
                    <a:pt x="12798" y="13086"/>
                  </a:lnTo>
                  <a:lnTo>
                    <a:pt x="12439" y="13927"/>
                  </a:lnTo>
                  <a:lnTo>
                    <a:pt x="12387" y="13860"/>
                  </a:lnTo>
                  <a:lnTo>
                    <a:pt x="12358" y="13652"/>
                  </a:lnTo>
                  <a:lnTo>
                    <a:pt x="12278" y="13314"/>
                  </a:lnTo>
                  <a:lnTo>
                    <a:pt x="12193" y="12881"/>
                  </a:lnTo>
                  <a:lnTo>
                    <a:pt x="12113" y="12335"/>
                  </a:lnTo>
                  <a:lnTo>
                    <a:pt x="12084" y="11627"/>
                  </a:lnTo>
                  <a:lnTo>
                    <a:pt x="12084" y="10833"/>
                  </a:lnTo>
                  <a:lnTo>
                    <a:pt x="12165" y="9945"/>
                  </a:lnTo>
                  <a:lnTo>
                    <a:pt x="12358" y="8943"/>
                  </a:lnTo>
                  <a:lnTo>
                    <a:pt x="12604" y="7826"/>
                  </a:lnTo>
                  <a:lnTo>
                    <a:pt x="12986" y="6623"/>
                  </a:lnTo>
                  <a:lnTo>
                    <a:pt x="13563" y="5303"/>
                  </a:lnTo>
                  <a:lnTo>
                    <a:pt x="13860" y="5303"/>
                  </a:lnTo>
                  <a:lnTo>
                    <a:pt x="14356" y="5279"/>
                  </a:lnTo>
                  <a:lnTo>
                    <a:pt x="14899" y="5232"/>
                  </a:lnTo>
                  <a:lnTo>
                    <a:pt x="15503" y="5142"/>
                  </a:lnTo>
                  <a:lnTo>
                    <a:pt x="16132" y="4984"/>
                  </a:lnTo>
                  <a:lnTo>
                    <a:pt x="16731" y="4780"/>
                  </a:lnTo>
                  <a:lnTo>
                    <a:pt x="17279" y="4505"/>
                  </a:lnTo>
                  <a:lnTo>
                    <a:pt x="17770" y="4120"/>
                  </a:lnTo>
                  <a:lnTo>
                    <a:pt x="18124" y="3687"/>
                  </a:lnTo>
                  <a:lnTo>
                    <a:pt x="18398" y="3184"/>
                  </a:lnTo>
                  <a:lnTo>
                    <a:pt x="18729" y="2822"/>
                  </a:lnTo>
                  <a:lnTo>
                    <a:pt x="19083" y="2547"/>
                  </a:lnTo>
                  <a:lnTo>
                    <a:pt x="19494" y="2366"/>
                  </a:lnTo>
                  <a:lnTo>
                    <a:pt x="19796" y="2300"/>
                  </a:lnTo>
                  <a:lnTo>
                    <a:pt x="19768" y="2252"/>
                  </a:lnTo>
                  <a:lnTo>
                    <a:pt x="19551" y="2186"/>
                  </a:lnTo>
                  <a:lnTo>
                    <a:pt x="19248" y="2095"/>
                  </a:lnTo>
                  <a:lnTo>
                    <a:pt x="18894" y="2001"/>
                  </a:lnTo>
                  <a:lnTo>
                    <a:pt x="18455" y="1934"/>
                  </a:lnTo>
                  <a:lnTo>
                    <a:pt x="17416" y="1796"/>
                  </a:lnTo>
                  <a:lnTo>
                    <a:pt x="16840" y="1820"/>
                  </a:lnTo>
                  <a:lnTo>
                    <a:pt x="16268" y="1887"/>
                  </a:lnTo>
                  <a:lnTo>
                    <a:pt x="15692" y="2024"/>
                  </a:lnTo>
                  <a:lnTo>
                    <a:pt x="15173" y="2252"/>
                  </a:lnTo>
                  <a:lnTo>
                    <a:pt x="14653" y="2547"/>
                  </a:lnTo>
                  <a:lnTo>
                    <a:pt x="14219" y="3027"/>
                  </a:lnTo>
                  <a:lnTo>
                    <a:pt x="13836" y="3573"/>
                  </a:lnTo>
                  <a:lnTo>
                    <a:pt x="13563" y="4277"/>
                  </a:lnTo>
                  <a:lnTo>
                    <a:pt x="13341" y="5142"/>
                  </a:lnTo>
                  <a:lnTo>
                    <a:pt x="13043" y="5531"/>
                  </a:lnTo>
                  <a:lnTo>
                    <a:pt x="12632" y="6077"/>
                  </a:lnTo>
                  <a:lnTo>
                    <a:pt x="12221" y="6690"/>
                  </a:lnTo>
                  <a:lnTo>
                    <a:pt x="11839" y="7465"/>
                  </a:lnTo>
                  <a:lnTo>
                    <a:pt x="11485" y="8329"/>
                  </a:lnTo>
                  <a:lnTo>
                    <a:pt x="11211" y="9308"/>
                  </a:lnTo>
                  <a:lnTo>
                    <a:pt x="11046" y="10377"/>
                  </a:lnTo>
                  <a:lnTo>
                    <a:pt x="10994" y="10263"/>
                  </a:lnTo>
                  <a:lnTo>
                    <a:pt x="10909" y="10012"/>
                  </a:lnTo>
                  <a:lnTo>
                    <a:pt x="10772" y="9603"/>
                  </a:lnTo>
                  <a:lnTo>
                    <a:pt x="10554" y="9123"/>
                  </a:lnTo>
                  <a:lnTo>
                    <a:pt x="10281" y="8557"/>
                  </a:lnTo>
                  <a:lnTo>
                    <a:pt x="9955" y="7964"/>
                  </a:lnTo>
                  <a:lnTo>
                    <a:pt x="9572" y="7327"/>
                  </a:lnTo>
                  <a:lnTo>
                    <a:pt x="9076" y="6757"/>
                  </a:lnTo>
                  <a:lnTo>
                    <a:pt x="9242" y="5712"/>
                  </a:lnTo>
                  <a:lnTo>
                    <a:pt x="9298" y="4733"/>
                  </a:lnTo>
                  <a:lnTo>
                    <a:pt x="9213" y="3915"/>
                  </a:lnTo>
                  <a:lnTo>
                    <a:pt x="8968" y="3184"/>
                  </a:lnTo>
                  <a:lnTo>
                    <a:pt x="8642" y="2528"/>
                  </a:lnTo>
                  <a:lnTo>
                    <a:pt x="8259" y="2001"/>
                  </a:lnTo>
                  <a:lnTo>
                    <a:pt x="7764" y="1525"/>
                  </a:lnTo>
                  <a:lnTo>
                    <a:pt x="7244" y="1136"/>
                  </a:lnTo>
                  <a:lnTo>
                    <a:pt x="6673" y="798"/>
                  </a:lnTo>
                  <a:lnTo>
                    <a:pt x="6073" y="546"/>
                  </a:lnTo>
                  <a:lnTo>
                    <a:pt x="5417" y="342"/>
                  </a:lnTo>
                  <a:lnTo>
                    <a:pt x="4784" y="204"/>
                  </a:lnTo>
                  <a:lnTo>
                    <a:pt x="4156" y="114"/>
                  </a:lnTo>
                  <a:lnTo>
                    <a:pt x="3499" y="47"/>
                  </a:lnTo>
                  <a:lnTo>
                    <a:pt x="2956" y="0"/>
                  </a:lnTo>
                  <a:lnTo>
                    <a:pt x="2437" y="0"/>
                  </a:lnTo>
                  <a:lnTo>
                    <a:pt x="1558" y="0"/>
                  </a:lnTo>
                  <a:close/>
                  <a:moveTo>
                    <a:pt x="8628" y="15602"/>
                  </a:moveTo>
                  <a:lnTo>
                    <a:pt x="8557" y="15566"/>
                  </a:lnTo>
                  <a:lnTo>
                    <a:pt x="8533" y="15566"/>
                  </a:lnTo>
                  <a:lnTo>
                    <a:pt x="8628" y="15602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60959" tIns="60959" rIns="60959" bIns="60959" numCol="1" anchor="t">
              <a:noAutofit/>
            </a:bodyPr>
            <a:lstStyle/>
            <a:p>
              <a:pPr defTabSz="457189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</p:grpSp>
      <p:grpSp>
        <p:nvGrpSpPr>
          <p:cNvPr id="15747" name="Group 15747"/>
          <p:cNvGrpSpPr/>
          <p:nvPr/>
        </p:nvGrpSpPr>
        <p:grpSpPr>
          <a:xfrm>
            <a:off x="3694213" y="2990945"/>
            <a:ext cx="898299" cy="1735099"/>
            <a:chOff x="0" y="0"/>
            <a:chExt cx="1796595" cy="3470196"/>
          </a:xfrm>
        </p:grpSpPr>
        <p:sp>
          <p:nvSpPr>
            <p:cNvPr id="15745" name="Shape 15745"/>
            <p:cNvSpPr/>
            <p:nvPr/>
          </p:nvSpPr>
          <p:spPr>
            <a:xfrm>
              <a:off x="334808" y="2225079"/>
              <a:ext cx="1351002" cy="12451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473" y="0"/>
                  </a:moveTo>
                  <a:lnTo>
                    <a:pt x="9248" y="2126"/>
                  </a:lnTo>
                  <a:lnTo>
                    <a:pt x="8801" y="4805"/>
                  </a:lnTo>
                  <a:lnTo>
                    <a:pt x="8394" y="5102"/>
                  </a:lnTo>
                  <a:lnTo>
                    <a:pt x="7712" y="5494"/>
                  </a:lnTo>
                  <a:lnTo>
                    <a:pt x="6850" y="5893"/>
                  </a:lnTo>
                  <a:lnTo>
                    <a:pt x="5855" y="6335"/>
                  </a:lnTo>
                  <a:lnTo>
                    <a:pt x="4898" y="6922"/>
                  </a:lnTo>
                  <a:lnTo>
                    <a:pt x="3809" y="7466"/>
                  </a:lnTo>
                  <a:lnTo>
                    <a:pt x="2767" y="8206"/>
                  </a:lnTo>
                  <a:lnTo>
                    <a:pt x="1865" y="8895"/>
                  </a:lnTo>
                  <a:lnTo>
                    <a:pt x="1042" y="9780"/>
                  </a:lnTo>
                  <a:lnTo>
                    <a:pt x="455" y="10715"/>
                  </a:lnTo>
                  <a:lnTo>
                    <a:pt x="47" y="11795"/>
                  </a:lnTo>
                  <a:lnTo>
                    <a:pt x="0" y="12934"/>
                  </a:lnTo>
                  <a:lnTo>
                    <a:pt x="321" y="14210"/>
                  </a:lnTo>
                  <a:lnTo>
                    <a:pt x="321" y="13768"/>
                  </a:lnTo>
                  <a:lnTo>
                    <a:pt x="408" y="13275"/>
                  </a:lnTo>
                  <a:lnTo>
                    <a:pt x="588" y="12637"/>
                  </a:lnTo>
                  <a:lnTo>
                    <a:pt x="909" y="11999"/>
                  </a:lnTo>
                  <a:lnTo>
                    <a:pt x="1364" y="11208"/>
                  </a:lnTo>
                  <a:lnTo>
                    <a:pt x="2085" y="10468"/>
                  </a:lnTo>
                  <a:lnTo>
                    <a:pt x="3088" y="9780"/>
                  </a:lnTo>
                  <a:lnTo>
                    <a:pt x="4358" y="9142"/>
                  </a:lnTo>
                  <a:lnTo>
                    <a:pt x="5988" y="8649"/>
                  </a:lnTo>
                  <a:lnTo>
                    <a:pt x="5949" y="8751"/>
                  </a:lnTo>
                  <a:lnTo>
                    <a:pt x="5761" y="9286"/>
                  </a:lnTo>
                  <a:lnTo>
                    <a:pt x="5533" y="10128"/>
                  </a:lnTo>
                  <a:lnTo>
                    <a:pt x="5267" y="11208"/>
                  </a:lnTo>
                  <a:lnTo>
                    <a:pt x="5087" y="12586"/>
                  </a:lnTo>
                  <a:lnTo>
                    <a:pt x="5039" y="14210"/>
                  </a:lnTo>
                  <a:lnTo>
                    <a:pt x="4945" y="15783"/>
                  </a:lnTo>
                  <a:lnTo>
                    <a:pt x="4632" y="17067"/>
                  </a:lnTo>
                  <a:lnTo>
                    <a:pt x="4264" y="18147"/>
                  </a:lnTo>
                  <a:lnTo>
                    <a:pt x="3809" y="19032"/>
                  </a:lnTo>
                  <a:lnTo>
                    <a:pt x="3448" y="19576"/>
                  </a:lnTo>
                  <a:lnTo>
                    <a:pt x="3245" y="19874"/>
                  </a:lnTo>
                  <a:lnTo>
                    <a:pt x="3543" y="19823"/>
                  </a:lnTo>
                  <a:lnTo>
                    <a:pt x="3950" y="19576"/>
                  </a:lnTo>
                  <a:lnTo>
                    <a:pt x="4491" y="19278"/>
                  </a:lnTo>
                  <a:lnTo>
                    <a:pt x="4945" y="18743"/>
                  </a:lnTo>
                  <a:lnTo>
                    <a:pt x="5400" y="18003"/>
                  </a:lnTo>
                  <a:lnTo>
                    <a:pt x="5808" y="17016"/>
                  </a:lnTo>
                  <a:lnTo>
                    <a:pt x="5988" y="15741"/>
                  </a:lnTo>
                  <a:lnTo>
                    <a:pt x="6215" y="13912"/>
                  </a:lnTo>
                  <a:lnTo>
                    <a:pt x="6536" y="12339"/>
                  </a:lnTo>
                  <a:lnTo>
                    <a:pt x="6991" y="11157"/>
                  </a:lnTo>
                  <a:lnTo>
                    <a:pt x="7579" y="10128"/>
                  </a:lnTo>
                  <a:lnTo>
                    <a:pt x="8308" y="9286"/>
                  </a:lnTo>
                  <a:lnTo>
                    <a:pt x="9170" y="8649"/>
                  </a:lnTo>
                  <a:lnTo>
                    <a:pt x="9170" y="9337"/>
                  </a:lnTo>
                  <a:lnTo>
                    <a:pt x="9029" y="10128"/>
                  </a:lnTo>
                  <a:lnTo>
                    <a:pt x="8896" y="11064"/>
                  </a:lnTo>
                  <a:lnTo>
                    <a:pt x="8668" y="12144"/>
                  </a:lnTo>
                  <a:lnTo>
                    <a:pt x="8261" y="13275"/>
                  </a:lnTo>
                  <a:lnTo>
                    <a:pt x="7806" y="14508"/>
                  </a:lnTo>
                  <a:lnTo>
                    <a:pt x="7532" y="15783"/>
                  </a:lnTo>
                  <a:lnTo>
                    <a:pt x="7446" y="17169"/>
                  </a:lnTo>
                  <a:lnTo>
                    <a:pt x="7673" y="18590"/>
                  </a:lnTo>
                  <a:lnTo>
                    <a:pt x="8261" y="20069"/>
                  </a:lnTo>
                  <a:lnTo>
                    <a:pt x="9170" y="21600"/>
                  </a:lnTo>
                  <a:lnTo>
                    <a:pt x="9170" y="21396"/>
                  </a:lnTo>
                  <a:lnTo>
                    <a:pt x="9029" y="20809"/>
                  </a:lnTo>
                  <a:lnTo>
                    <a:pt x="8896" y="20018"/>
                  </a:lnTo>
                  <a:lnTo>
                    <a:pt x="8801" y="19083"/>
                  </a:lnTo>
                  <a:lnTo>
                    <a:pt x="8715" y="18003"/>
                  </a:lnTo>
                  <a:lnTo>
                    <a:pt x="8715" y="16923"/>
                  </a:lnTo>
                  <a:lnTo>
                    <a:pt x="8848" y="15936"/>
                  </a:lnTo>
                  <a:lnTo>
                    <a:pt x="9170" y="15094"/>
                  </a:lnTo>
                  <a:lnTo>
                    <a:pt x="9303" y="15094"/>
                  </a:lnTo>
                  <a:lnTo>
                    <a:pt x="9577" y="15146"/>
                  </a:lnTo>
                  <a:lnTo>
                    <a:pt x="9891" y="15341"/>
                  </a:lnTo>
                  <a:lnTo>
                    <a:pt x="10345" y="15588"/>
                  </a:lnTo>
                  <a:lnTo>
                    <a:pt x="10894" y="15987"/>
                  </a:lnTo>
                  <a:lnTo>
                    <a:pt x="11341" y="16676"/>
                  </a:lnTo>
                  <a:lnTo>
                    <a:pt x="11889" y="17459"/>
                  </a:lnTo>
                  <a:lnTo>
                    <a:pt x="12297" y="18496"/>
                  </a:lnTo>
                  <a:lnTo>
                    <a:pt x="12571" y="19874"/>
                  </a:lnTo>
                  <a:lnTo>
                    <a:pt x="12657" y="21600"/>
                  </a:lnTo>
                  <a:lnTo>
                    <a:pt x="12752" y="21549"/>
                  </a:lnTo>
                  <a:lnTo>
                    <a:pt x="12885" y="21302"/>
                  </a:lnTo>
                  <a:lnTo>
                    <a:pt x="13065" y="20860"/>
                  </a:lnTo>
                  <a:lnTo>
                    <a:pt x="13292" y="20367"/>
                  </a:lnTo>
                  <a:lnTo>
                    <a:pt x="13386" y="19678"/>
                  </a:lnTo>
                  <a:lnTo>
                    <a:pt x="13386" y="18887"/>
                  </a:lnTo>
                  <a:lnTo>
                    <a:pt x="13292" y="17807"/>
                  </a:lnTo>
                  <a:lnTo>
                    <a:pt x="12932" y="16676"/>
                  </a:lnTo>
                  <a:lnTo>
                    <a:pt x="12344" y="15299"/>
                  </a:lnTo>
                  <a:lnTo>
                    <a:pt x="11435" y="13717"/>
                  </a:lnTo>
                  <a:lnTo>
                    <a:pt x="11208" y="12492"/>
                  </a:lnTo>
                  <a:lnTo>
                    <a:pt x="11121" y="11208"/>
                  </a:lnTo>
                  <a:lnTo>
                    <a:pt x="11121" y="9975"/>
                  </a:lnTo>
                  <a:lnTo>
                    <a:pt x="11435" y="8844"/>
                  </a:lnTo>
                  <a:lnTo>
                    <a:pt x="11936" y="7713"/>
                  </a:lnTo>
                  <a:lnTo>
                    <a:pt x="12023" y="7764"/>
                  </a:lnTo>
                  <a:lnTo>
                    <a:pt x="12203" y="8104"/>
                  </a:lnTo>
                  <a:lnTo>
                    <a:pt x="12571" y="8649"/>
                  </a:lnTo>
                  <a:lnTo>
                    <a:pt x="12799" y="9439"/>
                  </a:lnTo>
                  <a:lnTo>
                    <a:pt x="13159" y="10417"/>
                  </a:lnTo>
                  <a:lnTo>
                    <a:pt x="13386" y="11795"/>
                  </a:lnTo>
                  <a:lnTo>
                    <a:pt x="13614" y="12934"/>
                  </a:lnTo>
                  <a:lnTo>
                    <a:pt x="13747" y="13912"/>
                  </a:lnTo>
                  <a:lnTo>
                    <a:pt x="14021" y="14805"/>
                  </a:lnTo>
                  <a:lnTo>
                    <a:pt x="14343" y="15588"/>
                  </a:lnTo>
                  <a:lnTo>
                    <a:pt x="14883" y="16277"/>
                  </a:lnTo>
                  <a:lnTo>
                    <a:pt x="15651" y="17016"/>
                  </a:lnTo>
                  <a:lnTo>
                    <a:pt x="16835" y="17807"/>
                  </a:lnTo>
                  <a:lnTo>
                    <a:pt x="16702" y="17654"/>
                  </a:lnTo>
                  <a:lnTo>
                    <a:pt x="16427" y="17212"/>
                  </a:lnTo>
                  <a:lnTo>
                    <a:pt x="16106" y="16676"/>
                  </a:lnTo>
                  <a:lnTo>
                    <a:pt x="15651" y="15783"/>
                  </a:lnTo>
                  <a:lnTo>
                    <a:pt x="15244" y="14848"/>
                  </a:lnTo>
                  <a:lnTo>
                    <a:pt x="14930" y="13768"/>
                  </a:lnTo>
                  <a:lnTo>
                    <a:pt x="14656" y="12637"/>
                  </a:lnTo>
                  <a:lnTo>
                    <a:pt x="14656" y="11404"/>
                  </a:lnTo>
                  <a:lnTo>
                    <a:pt x="14930" y="10273"/>
                  </a:lnTo>
                  <a:lnTo>
                    <a:pt x="14977" y="10375"/>
                  </a:lnTo>
                  <a:lnTo>
                    <a:pt x="15338" y="10570"/>
                  </a:lnTo>
                  <a:lnTo>
                    <a:pt x="15839" y="10911"/>
                  </a:lnTo>
                  <a:lnTo>
                    <a:pt x="16427" y="11404"/>
                  </a:lnTo>
                  <a:lnTo>
                    <a:pt x="17062" y="12042"/>
                  </a:lnTo>
                  <a:lnTo>
                    <a:pt x="17697" y="12934"/>
                  </a:lnTo>
                  <a:lnTo>
                    <a:pt x="18285" y="13912"/>
                  </a:lnTo>
                  <a:lnTo>
                    <a:pt x="18739" y="15094"/>
                  </a:lnTo>
                  <a:lnTo>
                    <a:pt x="19014" y="16379"/>
                  </a:lnTo>
                  <a:lnTo>
                    <a:pt x="19100" y="17807"/>
                  </a:lnTo>
                  <a:lnTo>
                    <a:pt x="18967" y="19431"/>
                  </a:lnTo>
                  <a:lnTo>
                    <a:pt x="19014" y="19380"/>
                  </a:lnTo>
                  <a:lnTo>
                    <a:pt x="19147" y="19032"/>
                  </a:lnTo>
                  <a:lnTo>
                    <a:pt x="19421" y="18445"/>
                  </a:lnTo>
                  <a:lnTo>
                    <a:pt x="19601" y="17705"/>
                  </a:lnTo>
                  <a:lnTo>
                    <a:pt x="19829" y="16872"/>
                  </a:lnTo>
                  <a:lnTo>
                    <a:pt x="19962" y="15885"/>
                  </a:lnTo>
                  <a:lnTo>
                    <a:pt x="19962" y="14703"/>
                  </a:lnTo>
                  <a:lnTo>
                    <a:pt x="19696" y="13428"/>
                  </a:lnTo>
                  <a:lnTo>
                    <a:pt x="19241" y="12042"/>
                  </a:lnTo>
                  <a:lnTo>
                    <a:pt x="18512" y="10715"/>
                  </a:lnTo>
                  <a:lnTo>
                    <a:pt x="17376" y="9193"/>
                  </a:lnTo>
                  <a:lnTo>
                    <a:pt x="15839" y="7713"/>
                  </a:lnTo>
                  <a:lnTo>
                    <a:pt x="16067" y="7764"/>
                  </a:lnTo>
                  <a:lnTo>
                    <a:pt x="16427" y="7909"/>
                  </a:lnTo>
                  <a:lnTo>
                    <a:pt x="17109" y="8206"/>
                  </a:lnTo>
                  <a:lnTo>
                    <a:pt x="17924" y="8546"/>
                  </a:lnTo>
                  <a:lnTo>
                    <a:pt x="18739" y="8997"/>
                  </a:lnTo>
                  <a:lnTo>
                    <a:pt x="19601" y="9482"/>
                  </a:lnTo>
                  <a:lnTo>
                    <a:pt x="20417" y="10077"/>
                  </a:lnTo>
                  <a:lnTo>
                    <a:pt x="21051" y="10766"/>
                  </a:lnTo>
                  <a:lnTo>
                    <a:pt x="21600" y="11506"/>
                  </a:lnTo>
                  <a:lnTo>
                    <a:pt x="21553" y="11353"/>
                  </a:lnTo>
                  <a:lnTo>
                    <a:pt x="21459" y="11157"/>
                  </a:lnTo>
                  <a:lnTo>
                    <a:pt x="21279" y="10715"/>
                  </a:lnTo>
                  <a:lnTo>
                    <a:pt x="20965" y="10128"/>
                  </a:lnTo>
                  <a:lnTo>
                    <a:pt x="20464" y="9439"/>
                  </a:lnTo>
                  <a:lnTo>
                    <a:pt x="19735" y="8649"/>
                  </a:lnTo>
                  <a:lnTo>
                    <a:pt x="18739" y="7764"/>
                  </a:lnTo>
                  <a:lnTo>
                    <a:pt x="17517" y="6778"/>
                  </a:lnTo>
                  <a:lnTo>
                    <a:pt x="15926" y="5740"/>
                  </a:lnTo>
                  <a:lnTo>
                    <a:pt x="13927" y="4711"/>
                  </a:lnTo>
                  <a:lnTo>
                    <a:pt x="13794" y="3334"/>
                  </a:lnTo>
                  <a:lnTo>
                    <a:pt x="13661" y="1803"/>
                  </a:lnTo>
                  <a:lnTo>
                    <a:pt x="13480" y="85"/>
                  </a:lnTo>
                  <a:lnTo>
                    <a:pt x="13473" y="0"/>
                  </a:lnTo>
                  <a:close/>
                  <a:moveTo>
                    <a:pt x="3245" y="19874"/>
                  </a:moveTo>
                  <a:lnTo>
                    <a:pt x="3221" y="19874"/>
                  </a:lnTo>
                  <a:lnTo>
                    <a:pt x="3174" y="19967"/>
                  </a:lnTo>
                  <a:lnTo>
                    <a:pt x="3245" y="19874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60959" tIns="60959" rIns="60959" bIns="60959" numCol="1" anchor="t">
              <a:noAutofit/>
            </a:bodyPr>
            <a:lstStyle/>
            <a:p>
              <a:pPr defTabSz="457189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15746" name="Shape 15746"/>
            <p:cNvSpPr/>
            <p:nvPr/>
          </p:nvSpPr>
          <p:spPr>
            <a:xfrm>
              <a:off x="0" y="0"/>
              <a:ext cx="1796596" cy="2351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35" y="0"/>
                  </a:moveTo>
                  <a:lnTo>
                    <a:pt x="2387" y="50"/>
                  </a:lnTo>
                  <a:lnTo>
                    <a:pt x="1980" y="77"/>
                  </a:lnTo>
                  <a:lnTo>
                    <a:pt x="1739" y="77"/>
                  </a:lnTo>
                  <a:lnTo>
                    <a:pt x="1638" y="104"/>
                  </a:lnTo>
                  <a:lnTo>
                    <a:pt x="2116" y="338"/>
                  </a:lnTo>
                  <a:lnTo>
                    <a:pt x="2629" y="649"/>
                  </a:lnTo>
                  <a:lnTo>
                    <a:pt x="3071" y="1094"/>
                  </a:lnTo>
                  <a:lnTo>
                    <a:pt x="3483" y="1666"/>
                  </a:lnTo>
                  <a:lnTo>
                    <a:pt x="3790" y="2346"/>
                  </a:lnTo>
                  <a:lnTo>
                    <a:pt x="3925" y="3103"/>
                  </a:lnTo>
                  <a:lnTo>
                    <a:pt x="4161" y="3909"/>
                  </a:lnTo>
                  <a:lnTo>
                    <a:pt x="4609" y="4585"/>
                  </a:lnTo>
                  <a:lnTo>
                    <a:pt x="5257" y="5188"/>
                  </a:lnTo>
                  <a:lnTo>
                    <a:pt x="6006" y="5760"/>
                  </a:lnTo>
                  <a:lnTo>
                    <a:pt x="6860" y="6229"/>
                  </a:lnTo>
                  <a:lnTo>
                    <a:pt x="7744" y="6648"/>
                  </a:lnTo>
                  <a:lnTo>
                    <a:pt x="8634" y="6985"/>
                  </a:lnTo>
                  <a:lnTo>
                    <a:pt x="9483" y="7274"/>
                  </a:lnTo>
                  <a:lnTo>
                    <a:pt x="10237" y="7508"/>
                  </a:lnTo>
                  <a:lnTo>
                    <a:pt x="10885" y="7665"/>
                  </a:lnTo>
                  <a:lnTo>
                    <a:pt x="11363" y="7769"/>
                  </a:lnTo>
                  <a:lnTo>
                    <a:pt x="11363" y="11237"/>
                  </a:lnTo>
                  <a:lnTo>
                    <a:pt x="11428" y="12408"/>
                  </a:lnTo>
                  <a:lnTo>
                    <a:pt x="11569" y="13480"/>
                  </a:lnTo>
                  <a:lnTo>
                    <a:pt x="11534" y="13349"/>
                  </a:lnTo>
                  <a:lnTo>
                    <a:pt x="11021" y="12827"/>
                  </a:lnTo>
                  <a:lnTo>
                    <a:pt x="10644" y="12408"/>
                  </a:lnTo>
                  <a:lnTo>
                    <a:pt x="10102" y="11993"/>
                  </a:lnTo>
                  <a:lnTo>
                    <a:pt x="9453" y="11575"/>
                  </a:lnTo>
                  <a:lnTo>
                    <a:pt x="8699" y="11183"/>
                  </a:lnTo>
                  <a:lnTo>
                    <a:pt x="7815" y="10895"/>
                  </a:lnTo>
                  <a:lnTo>
                    <a:pt x="7538" y="9931"/>
                  </a:lnTo>
                  <a:lnTo>
                    <a:pt x="7202" y="9174"/>
                  </a:lnTo>
                  <a:lnTo>
                    <a:pt x="6754" y="8575"/>
                  </a:lnTo>
                  <a:lnTo>
                    <a:pt x="6212" y="8080"/>
                  </a:lnTo>
                  <a:lnTo>
                    <a:pt x="5564" y="7742"/>
                  </a:lnTo>
                  <a:lnTo>
                    <a:pt x="4915" y="7481"/>
                  </a:lnTo>
                  <a:lnTo>
                    <a:pt x="4267" y="7323"/>
                  </a:lnTo>
                  <a:lnTo>
                    <a:pt x="3583" y="7247"/>
                  </a:lnTo>
                  <a:lnTo>
                    <a:pt x="2864" y="7247"/>
                  </a:lnTo>
                  <a:lnTo>
                    <a:pt x="2216" y="7274"/>
                  </a:lnTo>
                  <a:lnTo>
                    <a:pt x="1638" y="7404"/>
                  </a:lnTo>
                  <a:lnTo>
                    <a:pt x="1090" y="7481"/>
                  </a:lnTo>
                  <a:lnTo>
                    <a:pt x="648" y="7584"/>
                  </a:lnTo>
                  <a:lnTo>
                    <a:pt x="306" y="7715"/>
                  </a:lnTo>
                  <a:lnTo>
                    <a:pt x="35" y="7769"/>
                  </a:lnTo>
                  <a:lnTo>
                    <a:pt x="0" y="7819"/>
                  </a:lnTo>
                  <a:lnTo>
                    <a:pt x="413" y="7900"/>
                  </a:lnTo>
                  <a:lnTo>
                    <a:pt x="855" y="8080"/>
                  </a:lnTo>
                  <a:lnTo>
                    <a:pt x="1297" y="8395"/>
                  </a:lnTo>
                  <a:lnTo>
                    <a:pt x="1674" y="8809"/>
                  </a:lnTo>
                  <a:lnTo>
                    <a:pt x="2045" y="9305"/>
                  </a:lnTo>
                  <a:lnTo>
                    <a:pt x="2422" y="9827"/>
                  </a:lnTo>
                  <a:lnTo>
                    <a:pt x="3035" y="10246"/>
                  </a:lnTo>
                  <a:lnTo>
                    <a:pt x="3683" y="10557"/>
                  </a:lnTo>
                  <a:lnTo>
                    <a:pt x="4403" y="10764"/>
                  </a:lnTo>
                  <a:lnTo>
                    <a:pt x="5222" y="10922"/>
                  </a:lnTo>
                  <a:lnTo>
                    <a:pt x="5905" y="11003"/>
                  </a:lnTo>
                  <a:lnTo>
                    <a:pt x="6618" y="11079"/>
                  </a:lnTo>
                  <a:lnTo>
                    <a:pt x="7167" y="11106"/>
                  </a:lnTo>
                  <a:lnTo>
                    <a:pt x="7815" y="11106"/>
                  </a:lnTo>
                  <a:lnTo>
                    <a:pt x="8186" y="11313"/>
                  </a:lnTo>
                  <a:lnTo>
                    <a:pt x="8599" y="11521"/>
                  </a:lnTo>
                  <a:lnTo>
                    <a:pt x="9041" y="11885"/>
                  </a:lnTo>
                  <a:lnTo>
                    <a:pt x="9453" y="12250"/>
                  </a:lnTo>
                  <a:lnTo>
                    <a:pt x="9895" y="12723"/>
                  </a:lnTo>
                  <a:lnTo>
                    <a:pt x="10273" y="13268"/>
                  </a:lnTo>
                  <a:lnTo>
                    <a:pt x="10644" y="13921"/>
                  </a:lnTo>
                  <a:lnTo>
                    <a:pt x="10921" y="14651"/>
                  </a:lnTo>
                  <a:lnTo>
                    <a:pt x="11192" y="15484"/>
                  </a:lnTo>
                  <a:lnTo>
                    <a:pt x="11327" y="16425"/>
                  </a:lnTo>
                  <a:lnTo>
                    <a:pt x="11428" y="17493"/>
                  </a:lnTo>
                  <a:lnTo>
                    <a:pt x="11428" y="18668"/>
                  </a:lnTo>
                  <a:lnTo>
                    <a:pt x="11257" y="19997"/>
                  </a:lnTo>
                  <a:lnTo>
                    <a:pt x="11021" y="21429"/>
                  </a:lnTo>
                  <a:lnTo>
                    <a:pt x="10980" y="21600"/>
                  </a:lnTo>
                  <a:lnTo>
                    <a:pt x="14156" y="20474"/>
                  </a:lnTo>
                  <a:lnTo>
                    <a:pt x="14021" y="19578"/>
                  </a:lnTo>
                  <a:lnTo>
                    <a:pt x="13921" y="18641"/>
                  </a:lnTo>
                  <a:lnTo>
                    <a:pt x="13820" y="17650"/>
                  </a:lnTo>
                  <a:lnTo>
                    <a:pt x="13820" y="16659"/>
                  </a:lnTo>
                  <a:lnTo>
                    <a:pt x="13921" y="15669"/>
                  </a:lnTo>
                  <a:lnTo>
                    <a:pt x="14092" y="14754"/>
                  </a:lnTo>
                  <a:lnTo>
                    <a:pt x="14469" y="13921"/>
                  </a:lnTo>
                  <a:lnTo>
                    <a:pt x="14946" y="13219"/>
                  </a:lnTo>
                  <a:lnTo>
                    <a:pt x="15353" y="13219"/>
                  </a:lnTo>
                  <a:lnTo>
                    <a:pt x="15901" y="13241"/>
                  </a:lnTo>
                  <a:lnTo>
                    <a:pt x="16549" y="13241"/>
                  </a:lnTo>
                  <a:lnTo>
                    <a:pt x="17298" y="13219"/>
                  </a:lnTo>
                  <a:lnTo>
                    <a:pt x="17981" y="13088"/>
                  </a:lnTo>
                  <a:lnTo>
                    <a:pt x="18665" y="12903"/>
                  </a:lnTo>
                  <a:lnTo>
                    <a:pt x="19278" y="12592"/>
                  </a:lnTo>
                  <a:lnTo>
                    <a:pt x="19720" y="12174"/>
                  </a:lnTo>
                  <a:lnTo>
                    <a:pt x="20162" y="11678"/>
                  </a:lnTo>
                  <a:lnTo>
                    <a:pt x="20675" y="11340"/>
                  </a:lnTo>
                  <a:lnTo>
                    <a:pt x="21152" y="11156"/>
                  </a:lnTo>
                  <a:lnTo>
                    <a:pt x="21600" y="11106"/>
                  </a:lnTo>
                  <a:lnTo>
                    <a:pt x="21565" y="11079"/>
                  </a:lnTo>
                  <a:lnTo>
                    <a:pt x="21323" y="10976"/>
                  </a:lnTo>
                  <a:lnTo>
                    <a:pt x="20952" y="10845"/>
                  </a:lnTo>
                  <a:lnTo>
                    <a:pt x="20575" y="10687"/>
                  </a:lnTo>
                  <a:lnTo>
                    <a:pt x="20026" y="10557"/>
                  </a:lnTo>
                  <a:lnTo>
                    <a:pt x="19413" y="10426"/>
                  </a:lnTo>
                  <a:lnTo>
                    <a:pt x="18836" y="10399"/>
                  </a:lnTo>
                  <a:lnTo>
                    <a:pt x="18188" y="10399"/>
                  </a:lnTo>
                  <a:lnTo>
                    <a:pt x="17539" y="10480"/>
                  </a:lnTo>
                  <a:lnTo>
                    <a:pt x="16891" y="10660"/>
                  </a:lnTo>
                  <a:lnTo>
                    <a:pt x="16308" y="10976"/>
                  </a:lnTo>
                  <a:lnTo>
                    <a:pt x="15765" y="11471"/>
                  </a:lnTo>
                  <a:lnTo>
                    <a:pt x="15253" y="12070"/>
                  </a:lnTo>
                  <a:lnTo>
                    <a:pt x="14840" y="12903"/>
                  </a:lnTo>
                  <a:lnTo>
                    <a:pt x="14298" y="13241"/>
                  </a:lnTo>
                  <a:lnTo>
                    <a:pt x="13820" y="13633"/>
                  </a:lnTo>
                  <a:lnTo>
                    <a:pt x="13408" y="13998"/>
                  </a:lnTo>
                  <a:lnTo>
                    <a:pt x="13101" y="14417"/>
                  </a:lnTo>
                  <a:lnTo>
                    <a:pt x="13101" y="13921"/>
                  </a:lnTo>
                  <a:lnTo>
                    <a:pt x="13001" y="13349"/>
                  </a:lnTo>
                  <a:lnTo>
                    <a:pt x="12931" y="12511"/>
                  </a:lnTo>
                  <a:lnTo>
                    <a:pt x="12724" y="11521"/>
                  </a:lnTo>
                  <a:lnTo>
                    <a:pt x="12524" y="10323"/>
                  </a:lnTo>
                  <a:lnTo>
                    <a:pt x="12217" y="8913"/>
                  </a:lnTo>
                  <a:lnTo>
                    <a:pt x="11805" y="7350"/>
                  </a:lnTo>
                  <a:lnTo>
                    <a:pt x="11976" y="6152"/>
                  </a:lnTo>
                  <a:lnTo>
                    <a:pt x="11905" y="5080"/>
                  </a:lnTo>
                  <a:lnTo>
                    <a:pt x="11769" y="4143"/>
                  </a:lnTo>
                  <a:lnTo>
                    <a:pt x="11428" y="3310"/>
                  </a:lnTo>
                  <a:lnTo>
                    <a:pt x="10921" y="2581"/>
                  </a:lnTo>
                  <a:lnTo>
                    <a:pt x="10373" y="1982"/>
                  </a:lnTo>
                  <a:lnTo>
                    <a:pt x="9724" y="1486"/>
                  </a:lnTo>
                  <a:lnTo>
                    <a:pt x="8976" y="1067"/>
                  </a:lnTo>
                  <a:lnTo>
                    <a:pt x="8186" y="752"/>
                  </a:lnTo>
                  <a:lnTo>
                    <a:pt x="7402" y="495"/>
                  </a:lnTo>
                  <a:lnTo>
                    <a:pt x="6618" y="311"/>
                  </a:lnTo>
                  <a:lnTo>
                    <a:pt x="5764" y="153"/>
                  </a:lnTo>
                  <a:lnTo>
                    <a:pt x="4945" y="77"/>
                  </a:lnTo>
                  <a:lnTo>
                    <a:pt x="4232" y="50"/>
                  </a:lnTo>
                  <a:lnTo>
                    <a:pt x="3513" y="0"/>
                  </a:lnTo>
                  <a:lnTo>
                    <a:pt x="2935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60959" tIns="60959" rIns="60959" bIns="60959" numCol="1" anchor="t">
              <a:noAutofit/>
            </a:bodyPr>
            <a:lstStyle/>
            <a:p>
              <a:pPr defTabSz="457189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</p:grpSp>
      <p:grpSp>
        <p:nvGrpSpPr>
          <p:cNvPr id="15750" name="Group 15750"/>
          <p:cNvGrpSpPr/>
          <p:nvPr/>
        </p:nvGrpSpPr>
        <p:grpSpPr>
          <a:xfrm>
            <a:off x="1204891" y="4646663"/>
            <a:ext cx="502215" cy="1061344"/>
            <a:chOff x="0" y="0"/>
            <a:chExt cx="1004426" cy="2122686"/>
          </a:xfrm>
        </p:grpSpPr>
        <p:sp>
          <p:nvSpPr>
            <p:cNvPr id="15748" name="Shape 15748"/>
            <p:cNvSpPr/>
            <p:nvPr/>
          </p:nvSpPr>
          <p:spPr>
            <a:xfrm>
              <a:off x="490693" y="1363361"/>
              <a:ext cx="513734" cy="7593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870" y="0"/>
                  </a:moveTo>
                  <a:lnTo>
                    <a:pt x="7008" y="2789"/>
                  </a:lnTo>
                  <a:lnTo>
                    <a:pt x="4184" y="5062"/>
                  </a:lnTo>
                  <a:lnTo>
                    <a:pt x="2164" y="7237"/>
                  </a:lnTo>
                  <a:lnTo>
                    <a:pt x="969" y="9413"/>
                  </a:lnTo>
                  <a:lnTo>
                    <a:pt x="247" y="11114"/>
                  </a:lnTo>
                  <a:lnTo>
                    <a:pt x="0" y="12397"/>
                  </a:lnTo>
                  <a:lnTo>
                    <a:pt x="0" y="13610"/>
                  </a:lnTo>
                  <a:lnTo>
                    <a:pt x="1072" y="11755"/>
                  </a:lnTo>
                  <a:lnTo>
                    <a:pt x="2267" y="10305"/>
                  </a:lnTo>
                  <a:lnTo>
                    <a:pt x="3834" y="9259"/>
                  </a:lnTo>
                  <a:lnTo>
                    <a:pt x="5256" y="8520"/>
                  </a:lnTo>
                  <a:lnTo>
                    <a:pt x="6698" y="8130"/>
                  </a:lnTo>
                  <a:lnTo>
                    <a:pt x="7873" y="7879"/>
                  </a:lnTo>
                  <a:lnTo>
                    <a:pt x="8595" y="7725"/>
                  </a:lnTo>
                  <a:lnTo>
                    <a:pt x="8966" y="7725"/>
                  </a:lnTo>
                  <a:lnTo>
                    <a:pt x="7647" y="10054"/>
                  </a:lnTo>
                  <a:lnTo>
                    <a:pt x="7173" y="12327"/>
                  </a:lnTo>
                  <a:lnTo>
                    <a:pt x="7296" y="14586"/>
                  </a:lnTo>
                  <a:lnTo>
                    <a:pt x="7873" y="16441"/>
                  </a:lnTo>
                  <a:lnTo>
                    <a:pt x="8595" y="18211"/>
                  </a:lnTo>
                  <a:lnTo>
                    <a:pt x="9440" y="19592"/>
                  </a:lnTo>
                  <a:lnTo>
                    <a:pt x="10264" y="20638"/>
                  </a:lnTo>
                  <a:lnTo>
                    <a:pt x="10862" y="21363"/>
                  </a:lnTo>
                  <a:lnTo>
                    <a:pt x="11233" y="21600"/>
                  </a:lnTo>
                  <a:lnTo>
                    <a:pt x="10511" y="18532"/>
                  </a:lnTo>
                  <a:lnTo>
                    <a:pt x="10264" y="15869"/>
                  </a:lnTo>
                  <a:lnTo>
                    <a:pt x="10635" y="13526"/>
                  </a:lnTo>
                  <a:lnTo>
                    <a:pt x="11336" y="11588"/>
                  </a:lnTo>
                  <a:lnTo>
                    <a:pt x="12057" y="10054"/>
                  </a:lnTo>
                  <a:lnTo>
                    <a:pt x="13129" y="8924"/>
                  </a:lnTo>
                  <a:lnTo>
                    <a:pt x="13727" y="8130"/>
                  </a:lnTo>
                  <a:lnTo>
                    <a:pt x="14675" y="7474"/>
                  </a:lnTo>
                  <a:lnTo>
                    <a:pt x="15273" y="7725"/>
                  </a:lnTo>
                  <a:lnTo>
                    <a:pt x="16241" y="8367"/>
                  </a:lnTo>
                  <a:lnTo>
                    <a:pt x="17313" y="9259"/>
                  </a:lnTo>
                  <a:lnTo>
                    <a:pt x="18261" y="10305"/>
                  </a:lnTo>
                  <a:lnTo>
                    <a:pt x="19333" y="11518"/>
                  </a:lnTo>
                  <a:lnTo>
                    <a:pt x="20178" y="12564"/>
                  </a:lnTo>
                  <a:lnTo>
                    <a:pt x="20879" y="13526"/>
                  </a:lnTo>
                  <a:lnTo>
                    <a:pt x="21373" y="14098"/>
                  </a:lnTo>
                  <a:lnTo>
                    <a:pt x="21600" y="14335"/>
                  </a:lnTo>
                  <a:lnTo>
                    <a:pt x="21600" y="12243"/>
                  </a:lnTo>
                  <a:lnTo>
                    <a:pt x="20879" y="10221"/>
                  </a:lnTo>
                  <a:lnTo>
                    <a:pt x="19807" y="8367"/>
                  </a:lnTo>
                  <a:lnTo>
                    <a:pt x="18508" y="6665"/>
                  </a:lnTo>
                  <a:lnTo>
                    <a:pt x="17313" y="5299"/>
                  </a:lnTo>
                  <a:lnTo>
                    <a:pt x="16344" y="4086"/>
                  </a:lnTo>
                  <a:lnTo>
                    <a:pt x="15870" y="3193"/>
                  </a:lnTo>
                  <a:lnTo>
                    <a:pt x="1587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60959" tIns="60959" rIns="60959" bIns="60959" numCol="1" anchor="t">
              <a:noAutofit/>
            </a:bodyPr>
            <a:lstStyle/>
            <a:p>
              <a:pPr defTabSz="457189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  <p:sp>
          <p:nvSpPr>
            <p:cNvPr id="15749" name="Shape 15749"/>
            <p:cNvSpPr/>
            <p:nvPr/>
          </p:nvSpPr>
          <p:spPr>
            <a:xfrm>
              <a:off x="0" y="0"/>
              <a:ext cx="868151" cy="1461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354" y="0"/>
                  </a:moveTo>
                  <a:lnTo>
                    <a:pt x="4940" y="43"/>
                  </a:lnTo>
                  <a:lnTo>
                    <a:pt x="3598" y="167"/>
                  </a:lnTo>
                  <a:lnTo>
                    <a:pt x="2464" y="290"/>
                  </a:lnTo>
                  <a:lnTo>
                    <a:pt x="1415" y="420"/>
                  </a:lnTo>
                  <a:lnTo>
                    <a:pt x="707" y="543"/>
                  </a:lnTo>
                  <a:lnTo>
                    <a:pt x="207" y="667"/>
                  </a:lnTo>
                  <a:lnTo>
                    <a:pt x="0" y="710"/>
                  </a:lnTo>
                  <a:lnTo>
                    <a:pt x="1061" y="920"/>
                  </a:lnTo>
                  <a:lnTo>
                    <a:pt x="1976" y="1340"/>
                  </a:lnTo>
                  <a:lnTo>
                    <a:pt x="2964" y="1884"/>
                  </a:lnTo>
                  <a:lnTo>
                    <a:pt x="3878" y="2681"/>
                  </a:lnTo>
                  <a:lnTo>
                    <a:pt x="4513" y="3732"/>
                  </a:lnTo>
                  <a:lnTo>
                    <a:pt x="5366" y="4572"/>
                  </a:lnTo>
                  <a:lnTo>
                    <a:pt x="6354" y="5326"/>
                  </a:lnTo>
                  <a:lnTo>
                    <a:pt x="7696" y="5913"/>
                  </a:lnTo>
                  <a:lnTo>
                    <a:pt x="9245" y="6420"/>
                  </a:lnTo>
                  <a:lnTo>
                    <a:pt x="10806" y="6797"/>
                  </a:lnTo>
                  <a:lnTo>
                    <a:pt x="12428" y="7086"/>
                  </a:lnTo>
                  <a:lnTo>
                    <a:pt x="13904" y="7253"/>
                  </a:lnTo>
                  <a:lnTo>
                    <a:pt x="15319" y="7384"/>
                  </a:lnTo>
                  <a:lnTo>
                    <a:pt x="16453" y="7463"/>
                  </a:lnTo>
                  <a:lnTo>
                    <a:pt x="17295" y="7507"/>
                  </a:lnTo>
                  <a:lnTo>
                    <a:pt x="17856" y="10441"/>
                  </a:lnTo>
                  <a:lnTo>
                    <a:pt x="18075" y="13173"/>
                  </a:lnTo>
                  <a:lnTo>
                    <a:pt x="18075" y="15687"/>
                  </a:lnTo>
                  <a:lnTo>
                    <a:pt x="17795" y="17868"/>
                  </a:lnTo>
                  <a:lnTo>
                    <a:pt x="17295" y="19839"/>
                  </a:lnTo>
                  <a:lnTo>
                    <a:pt x="16526" y="21477"/>
                  </a:lnTo>
                  <a:lnTo>
                    <a:pt x="16356" y="21600"/>
                  </a:lnTo>
                  <a:lnTo>
                    <a:pt x="21600" y="20151"/>
                  </a:lnTo>
                  <a:lnTo>
                    <a:pt x="21600" y="19042"/>
                  </a:lnTo>
                  <a:lnTo>
                    <a:pt x="21246" y="16484"/>
                  </a:lnTo>
                  <a:lnTo>
                    <a:pt x="20758" y="14093"/>
                  </a:lnTo>
                  <a:lnTo>
                    <a:pt x="20051" y="11956"/>
                  </a:lnTo>
                  <a:lnTo>
                    <a:pt x="19197" y="10065"/>
                  </a:lnTo>
                  <a:lnTo>
                    <a:pt x="18502" y="8427"/>
                  </a:lnTo>
                  <a:lnTo>
                    <a:pt x="17795" y="7130"/>
                  </a:lnTo>
                  <a:lnTo>
                    <a:pt x="17368" y="5492"/>
                  </a:lnTo>
                  <a:lnTo>
                    <a:pt x="16734" y="4065"/>
                  </a:lnTo>
                  <a:lnTo>
                    <a:pt x="15953" y="2978"/>
                  </a:lnTo>
                  <a:lnTo>
                    <a:pt x="14892" y="2014"/>
                  </a:lnTo>
                  <a:lnTo>
                    <a:pt x="13697" y="1340"/>
                  </a:lnTo>
                  <a:lnTo>
                    <a:pt x="12209" y="797"/>
                  </a:lnTo>
                  <a:lnTo>
                    <a:pt x="10806" y="377"/>
                  </a:lnTo>
                  <a:lnTo>
                    <a:pt x="9391" y="167"/>
                  </a:lnTo>
                  <a:lnTo>
                    <a:pt x="7830" y="43"/>
                  </a:lnTo>
                  <a:lnTo>
                    <a:pt x="6354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60959" tIns="60959" rIns="60959" bIns="60959" numCol="1" anchor="t">
              <a:noAutofit/>
            </a:bodyPr>
            <a:lstStyle/>
            <a:p>
              <a:pPr defTabSz="457189">
                <a:defRPr sz="1800">
                  <a:latin typeface="Calibri"/>
                  <a:ea typeface="Calibri"/>
                  <a:cs typeface="Calibri"/>
                  <a:sym typeface="Calibri"/>
                </a:defRPr>
              </a:pPr>
              <a:endParaRPr sz="2400"/>
            </a:p>
          </p:txBody>
        </p:sp>
      </p:grpSp>
      <p:grpSp>
        <p:nvGrpSpPr>
          <p:cNvPr id="15756" name="Group 15756"/>
          <p:cNvGrpSpPr/>
          <p:nvPr/>
        </p:nvGrpSpPr>
        <p:grpSpPr>
          <a:xfrm>
            <a:off x="8811610" y="4997025"/>
            <a:ext cx="2494973" cy="1287560"/>
            <a:chOff x="0" y="307917"/>
            <a:chExt cx="4989944" cy="2575118"/>
          </a:xfrm>
        </p:grpSpPr>
        <p:sp>
          <p:nvSpPr>
            <p:cNvPr id="15751" name="Shape 15751"/>
            <p:cNvSpPr/>
            <p:nvPr/>
          </p:nvSpPr>
          <p:spPr>
            <a:xfrm>
              <a:off x="2527307" y="307917"/>
              <a:ext cx="2462637" cy="1012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67733" tIns="67733" rIns="67733" bIns="67733" numCol="1" anchor="ctr">
              <a:spAutoFit/>
            </a:bodyPr>
            <a:lstStyle/>
            <a:p>
              <a:pPr algn="r" defTabSz="527037">
                <a:lnSpc>
                  <a:spcPts val="3500"/>
                </a:lnSpc>
                <a:spcBef>
                  <a:spcPts val="300"/>
                </a:spcBef>
                <a:defRPr sz="1800"/>
              </a:pPr>
              <a:r>
                <a:rPr lang="zh-CN" altLang="en-US" sz="2267" cap="all" spc="-135" baseline="13333" dirty="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点击添加标题</a:t>
              </a:r>
            </a:p>
          </p:txBody>
        </p:sp>
        <p:sp>
          <p:nvSpPr>
            <p:cNvPr id="15752" name="Shape 15752"/>
            <p:cNvSpPr/>
            <p:nvPr/>
          </p:nvSpPr>
          <p:spPr>
            <a:xfrm>
              <a:off x="0" y="1714194"/>
              <a:ext cx="4989943" cy="11688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algn="r">
                <a:lnSpc>
                  <a:spcPts val="4000"/>
                </a:lnSpc>
                <a:spcBef>
                  <a:spcPts val="600"/>
                </a:spcBef>
                <a:defRPr sz="3000" spc="0">
                  <a:solidFill>
                    <a:srgbClr val="FFFFFF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defRPr sz="1800" spc="0">
                  <a:solidFill>
                    <a:srgbClr val="000000"/>
                  </a:solidFill>
                </a:defRPr>
              </a:pPr>
              <a:r>
                <a:rPr sz="1467" dirty="0"/>
                <a:t>Lorem ipsum dolor sit </a:t>
              </a:r>
              <a:r>
                <a:rPr sz="1467" dirty="0" err="1"/>
                <a:t>amet</a:t>
              </a:r>
              <a:r>
                <a:rPr sz="1467" dirty="0"/>
                <a:t>, </a:t>
              </a:r>
              <a:r>
                <a:rPr sz="1467" dirty="0" err="1"/>
                <a:t>consectetuer</a:t>
              </a:r>
              <a:r>
                <a:rPr sz="1467" dirty="0"/>
                <a:t> </a:t>
              </a:r>
              <a:r>
                <a:rPr sz="1467" dirty="0" err="1"/>
                <a:t>adipiscing</a:t>
              </a:r>
              <a:r>
                <a:rPr sz="1467" dirty="0"/>
                <a:t> </a:t>
              </a:r>
              <a:r>
                <a:rPr sz="1467" dirty="0" err="1"/>
                <a:t>elit</a:t>
              </a:r>
              <a:endParaRPr sz="1467" dirty="0"/>
            </a:p>
          </p:txBody>
        </p:sp>
        <p:grpSp>
          <p:nvGrpSpPr>
            <p:cNvPr id="15755" name="Group 15755"/>
            <p:cNvGrpSpPr/>
            <p:nvPr/>
          </p:nvGrpSpPr>
          <p:grpSpPr>
            <a:xfrm>
              <a:off x="1179942" y="1571534"/>
              <a:ext cx="3810001" cy="63501"/>
              <a:chOff x="0" y="0"/>
              <a:chExt cx="3810000" cy="63500"/>
            </a:xfrm>
          </p:grpSpPr>
          <p:sp>
            <p:nvSpPr>
              <p:cNvPr id="15753" name="Shape 15753"/>
              <p:cNvSpPr/>
              <p:nvPr/>
            </p:nvSpPr>
            <p:spPr>
              <a:xfrm>
                <a:off x="0" y="0"/>
                <a:ext cx="3810000" cy="63501"/>
              </a:xfrm>
              <a:prstGeom prst="rect">
                <a:avLst/>
              </a:prstGeom>
              <a:solidFill>
                <a:srgbClr val="212935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 sz="4267"/>
              </a:p>
            </p:txBody>
          </p:sp>
          <p:sp>
            <p:nvSpPr>
              <p:cNvPr id="15754" name="Shape 15754"/>
              <p:cNvSpPr/>
              <p:nvPr/>
            </p:nvSpPr>
            <p:spPr>
              <a:xfrm>
                <a:off x="1270000" y="0"/>
                <a:ext cx="1270000" cy="63500"/>
              </a:xfrm>
              <a:prstGeom prst="rect">
                <a:avLst/>
              </a:pr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>
                  <a:defRPr sz="3200">
                    <a:solidFill>
                      <a:srgbClr val="FFFFFF"/>
                    </a:solidFill>
                  </a:defRPr>
                </a:pPr>
                <a:endParaRPr sz="4267"/>
              </a:p>
            </p:txBody>
          </p:sp>
        </p:grpSp>
      </p:grpSp>
      <p:sp>
        <p:nvSpPr>
          <p:cNvPr id="39" name="TextBox 76"/>
          <p:cNvSpPr txBox="1"/>
          <p:nvPr/>
        </p:nvSpPr>
        <p:spPr>
          <a:xfrm>
            <a:off x="3453574" y="223013"/>
            <a:ext cx="545122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accent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单击修改您的标题</a:t>
            </a:r>
            <a:endParaRPr lang="zh-CN" altLang="en-US" sz="2800" dirty="0">
              <a:solidFill>
                <a:schemeClr val="accent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962565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157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157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5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80" fill="hold"/>
                                        <p:tgtEl>
                                          <p:spTgt spid="15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" fill="hold"/>
                                        <p:tgtEl>
                                          <p:spTgt spid="15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8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00" fill="hold"/>
                                        <p:tgtEl>
                                          <p:spTgt spid="15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00" fill="hold"/>
                                        <p:tgtEl>
                                          <p:spTgt spid="15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8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5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80" fill="hold"/>
                                        <p:tgtEl>
                                          <p:spTgt spid="15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" fill="hold"/>
                                        <p:tgtEl>
                                          <p:spTgt spid="15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6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5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00" fill="hold"/>
                                        <p:tgtEl>
                                          <p:spTgt spid="15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00" fill="hold"/>
                                        <p:tgtEl>
                                          <p:spTgt spid="15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60"/>
                            </p:stCondLst>
                            <p:childTnLst>
                              <p:par>
                                <p:cTn id="3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5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80" fill="hold"/>
                                        <p:tgtEl>
                                          <p:spTgt spid="15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" fill="hold"/>
                                        <p:tgtEl>
                                          <p:spTgt spid="15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4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5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00" fill="hold"/>
                                        <p:tgtEl>
                                          <p:spTgt spid="15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00" fill="hold"/>
                                        <p:tgtEl>
                                          <p:spTgt spid="15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40"/>
                            </p:stCondLst>
                            <p:childTnLst>
                              <p:par>
                                <p:cTn id="4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15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80" fill="hold"/>
                                        <p:tgtEl>
                                          <p:spTgt spid="157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" fill="hold"/>
                                        <p:tgtEl>
                                          <p:spTgt spid="157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12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5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00" fill="hold"/>
                                        <p:tgtEl>
                                          <p:spTgt spid="157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00" fill="hold"/>
                                        <p:tgtEl>
                                          <p:spTgt spid="15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820"/>
                            </p:stCondLst>
                            <p:childTnLst>
                              <p:par>
                                <p:cTn id="5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15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80" fill="hold"/>
                                        <p:tgtEl>
                                          <p:spTgt spid="157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" fill="hold"/>
                                        <p:tgtEl>
                                          <p:spTgt spid="15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900"/>
                            </p:stCondLst>
                            <p:childTnLst>
                              <p:par>
                                <p:cTn id="5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15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00" fill="hold"/>
                                        <p:tgtEl>
                                          <p:spTgt spid="15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00" fill="hold"/>
                                        <p:tgtEl>
                                          <p:spTgt spid="15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22" grpId="0" animBg="1" advAuto="0"/>
      <p:bldP spid="15726" grpId="0" animBg="1" advAuto="0"/>
      <p:bldP spid="15729" grpId="0" advAuto="0"/>
      <p:bldP spid="15732" grpId="0" advAuto="0"/>
      <p:bldP spid="15735" grpId="0" advAuto="0"/>
      <p:bldP spid="15738" grpId="0" advAuto="0"/>
      <p:bldP spid="15741" grpId="0" animBg="1" advAuto="0"/>
      <p:bldP spid="15744" grpId="0" animBg="1" advAuto="0"/>
      <p:bldP spid="15747" grpId="0" animBg="1" advAuto="0"/>
      <p:bldP spid="15750" grpId="0" animBg="1" advAuto="0"/>
      <p:bldP spid="15756" grpId="0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59" name="Shape 15759"/>
          <p:cNvSpPr/>
          <p:nvPr/>
        </p:nvSpPr>
        <p:spPr>
          <a:xfrm>
            <a:off x="3025" y="3205993"/>
            <a:ext cx="12192000" cy="2895863"/>
          </a:xfrm>
          <a:prstGeom prst="rect">
            <a:avLst/>
          </a:prstGeom>
          <a:solidFill>
            <a:srgbClr val="222A35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4267"/>
          </a:p>
        </p:txBody>
      </p:sp>
      <p:grpSp>
        <p:nvGrpSpPr>
          <p:cNvPr id="15772" name="Group 15772"/>
          <p:cNvGrpSpPr/>
          <p:nvPr/>
        </p:nvGrpSpPr>
        <p:grpSpPr>
          <a:xfrm>
            <a:off x="1250407" y="1881070"/>
            <a:ext cx="1746251" cy="3998364"/>
            <a:chOff x="0" y="0"/>
            <a:chExt cx="3492500" cy="7996726"/>
          </a:xfrm>
        </p:grpSpPr>
        <p:grpSp>
          <p:nvGrpSpPr>
            <p:cNvPr id="15770" name="Group 15770"/>
            <p:cNvGrpSpPr/>
            <p:nvPr/>
          </p:nvGrpSpPr>
          <p:grpSpPr>
            <a:xfrm>
              <a:off x="1167971" y="0"/>
              <a:ext cx="1156558" cy="4370596"/>
              <a:chOff x="0" y="0"/>
              <a:chExt cx="1156557" cy="4370595"/>
            </a:xfrm>
          </p:grpSpPr>
          <p:grpSp>
            <p:nvGrpSpPr>
              <p:cNvPr id="15765" name="Group 15765"/>
              <p:cNvGrpSpPr/>
              <p:nvPr/>
            </p:nvGrpSpPr>
            <p:grpSpPr>
              <a:xfrm>
                <a:off x="2320" y="-1"/>
                <a:ext cx="1151918" cy="2646417"/>
                <a:chOff x="0" y="0"/>
                <a:chExt cx="1151916" cy="2646415"/>
              </a:xfrm>
            </p:grpSpPr>
            <p:sp>
              <p:nvSpPr>
                <p:cNvPr id="15760" name="Shape 15760"/>
                <p:cNvSpPr/>
                <p:nvPr/>
              </p:nvSpPr>
              <p:spPr>
                <a:xfrm rot="16200000">
                  <a:off x="36661" y="21255"/>
                  <a:ext cx="884076" cy="84156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076" h="20894" extrusionOk="0">
                      <a:moveTo>
                        <a:pt x="2592" y="0"/>
                      </a:moveTo>
                      <a:cubicBezTo>
                        <a:pt x="2434" y="1220"/>
                        <a:pt x="2395" y="3705"/>
                        <a:pt x="9896" y="5242"/>
                      </a:cubicBezTo>
                      <a:cubicBezTo>
                        <a:pt x="17397" y="6778"/>
                        <a:pt x="21521" y="12291"/>
                        <a:pt x="17515" y="18211"/>
                      </a:cubicBezTo>
                      <a:cubicBezTo>
                        <a:pt x="16062" y="20967"/>
                        <a:pt x="12557" y="21600"/>
                        <a:pt x="10814" y="20109"/>
                      </a:cubicBezTo>
                      <a:cubicBezTo>
                        <a:pt x="10171" y="19612"/>
                        <a:pt x="9032" y="19838"/>
                        <a:pt x="8522" y="20425"/>
                      </a:cubicBezTo>
                      <a:cubicBezTo>
                        <a:pt x="8011" y="21013"/>
                        <a:pt x="7658" y="20470"/>
                        <a:pt x="7658" y="19838"/>
                      </a:cubicBezTo>
                      <a:cubicBezTo>
                        <a:pt x="7618" y="19567"/>
                        <a:pt x="6362" y="20109"/>
                        <a:pt x="6597" y="19160"/>
                      </a:cubicBezTo>
                      <a:cubicBezTo>
                        <a:pt x="6048" y="19295"/>
                        <a:pt x="5616" y="19115"/>
                        <a:pt x="5930" y="18211"/>
                      </a:cubicBezTo>
                      <a:cubicBezTo>
                        <a:pt x="5066" y="18075"/>
                        <a:pt x="3613" y="17759"/>
                        <a:pt x="4987" y="16042"/>
                      </a:cubicBezTo>
                      <a:cubicBezTo>
                        <a:pt x="6362" y="14325"/>
                        <a:pt x="5105" y="14912"/>
                        <a:pt x="4320" y="14912"/>
                      </a:cubicBezTo>
                      <a:cubicBezTo>
                        <a:pt x="3534" y="14912"/>
                        <a:pt x="589" y="15590"/>
                        <a:pt x="0" y="16087"/>
                      </a:cubicBezTo>
                      <a:cubicBezTo>
                        <a:pt x="864" y="14551"/>
                        <a:pt x="5458" y="10710"/>
                        <a:pt x="471" y="7501"/>
                      </a:cubicBezTo>
                      <a:cubicBezTo>
                        <a:pt x="0" y="7049"/>
                        <a:pt x="-79" y="3660"/>
                        <a:pt x="2592" y="0"/>
                      </a:cubicBezTo>
                      <a:close/>
                    </a:path>
                  </a:pathLst>
                </a:custGeom>
                <a:solidFill>
                  <a:srgbClr val="2D384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228594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933"/>
                </a:p>
              </p:txBody>
            </p:sp>
            <p:sp>
              <p:nvSpPr>
                <p:cNvPr id="15761" name="Shape 15761"/>
                <p:cNvSpPr/>
                <p:nvPr/>
              </p:nvSpPr>
              <p:spPr>
                <a:xfrm rot="16200000">
                  <a:off x="668958" y="64992"/>
                  <a:ext cx="183220" cy="2138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2748" y="21600"/>
                      </a:moveTo>
                      <a:cubicBezTo>
                        <a:pt x="16222" y="19922"/>
                        <a:pt x="19311" y="17599"/>
                        <a:pt x="21600" y="14633"/>
                      </a:cubicBezTo>
                      <a:cubicBezTo>
                        <a:pt x="17416" y="11122"/>
                        <a:pt x="8481" y="4037"/>
                        <a:pt x="0" y="0"/>
                      </a:cubicBezTo>
                      <a:cubicBezTo>
                        <a:pt x="5570" y="7613"/>
                        <a:pt x="10069" y="14524"/>
                        <a:pt x="12748" y="2160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228594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933"/>
                </a:p>
              </p:txBody>
            </p:sp>
            <p:sp>
              <p:nvSpPr>
                <p:cNvPr id="15762" name="Shape 15762"/>
                <p:cNvSpPr/>
                <p:nvPr/>
              </p:nvSpPr>
              <p:spPr>
                <a:xfrm rot="16200000">
                  <a:off x="-341952" y="1152548"/>
                  <a:ext cx="1918559" cy="106917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75" h="21600" extrusionOk="0">
                      <a:moveTo>
                        <a:pt x="0" y="0"/>
                      </a:moveTo>
                      <a:cubicBezTo>
                        <a:pt x="3995" y="817"/>
                        <a:pt x="7379" y="2496"/>
                        <a:pt x="9425" y="4946"/>
                      </a:cubicBezTo>
                      <a:cubicBezTo>
                        <a:pt x="11471" y="7397"/>
                        <a:pt x="11673" y="8350"/>
                        <a:pt x="14502" y="7034"/>
                      </a:cubicBezTo>
                      <a:cubicBezTo>
                        <a:pt x="17306" y="5582"/>
                        <a:pt x="21600" y="4266"/>
                        <a:pt x="21575" y="8486"/>
                      </a:cubicBezTo>
                      <a:cubicBezTo>
                        <a:pt x="21549" y="11208"/>
                        <a:pt x="19478" y="13024"/>
                        <a:pt x="19226" y="13568"/>
                      </a:cubicBezTo>
                      <a:cubicBezTo>
                        <a:pt x="18771" y="14566"/>
                        <a:pt x="16750" y="19795"/>
                        <a:pt x="14831" y="16455"/>
                      </a:cubicBezTo>
                      <a:cubicBezTo>
                        <a:pt x="14629" y="16291"/>
                        <a:pt x="14048" y="16643"/>
                        <a:pt x="13340" y="17556"/>
                      </a:cubicBezTo>
                      <a:cubicBezTo>
                        <a:pt x="12709" y="18333"/>
                        <a:pt x="9551" y="19558"/>
                        <a:pt x="5081" y="19876"/>
                      </a:cubicBezTo>
                      <a:cubicBezTo>
                        <a:pt x="3287" y="20057"/>
                        <a:pt x="401" y="20602"/>
                        <a:pt x="0" y="21600"/>
                      </a:cubicBezTo>
                      <a:cubicBezTo>
                        <a:pt x="0" y="13523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228594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933"/>
                </a:p>
              </p:txBody>
            </p:sp>
            <p:sp>
              <p:nvSpPr>
                <p:cNvPr id="15763" name="Shape 15763"/>
                <p:cNvSpPr/>
                <p:nvPr/>
              </p:nvSpPr>
              <p:spPr>
                <a:xfrm rot="16200000">
                  <a:off x="562724" y="1152440"/>
                  <a:ext cx="153505" cy="5508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8319" h="21049" extrusionOk="0">
                      <a:moveTo>
                        <a:pt x="18260" y="20452"/>
                      </a:moveTo>
                      <a:cubicBezTo>
                        <a:pt x="18400" y="20220"/>
                        <a:pt x="18305" y="19965"/>
                        <a:pt x="17869" y="19710"/>
                      </a:cubicBezTo>
                      <a:cubicBezTo>
                        <a:pt x="10818" y="16729"/>
                        <a:pt x="6869" y="6765"/>
                        <a:pt x="6678" y="4747"/>
                      </a:cubicBezTo>
                      <a:cubicBezTo>
                        <a:pt x="6633" y="4263"/>
                        <a:pt x="6592" y="3835"/>
                        <a:pt x="6522" y="3447"/>
                      </a:cubicBezTo>
                      <a:cubicBezTo>
                        <a:pt x="6303" y="2222"/>
                        <a:pt x="5788" y="1409"/>
                        <a:pt x="3860" y="563"/>
                      </a:cubicBezTo>
                      <a:cubicBezTo>
                        <a:pt x="1321" y="-551"/>
                        <a:pt x="-89" y="141"/>
                        <a:pt x="5" y="1316"/>
                      </a:cubicBezTo>
                      <a:cubicBezTo>
                        <a:pt x="99" y="2490"/>
                        <a:pt x="4612" y="2670"/>
                        <a:pt x="3860" y="3212"/>
                      </a:cubicBezTo>
                      <a:cubicBezTo>
                        <a:pt x="3674" y="3341"/>
                        <a:pt x="3505" y="3475"/>
                        <a:pt x="3343" y="3610"/>
                      </a:cubicBezTo>
                      <a:cubicBezTo>
                        <a:pt x="-3200" y="9083"/>
                        <a:pt x="9810" y="19119"/>
                        <a:pt x="12963" y="21049"/>
                      </a:cubicBezTo>
                      <a:cubicBezTo>
                        <a:pt x="15039" y="20731"/>
                        <a:pt x="16835" y="20535"/>
                        <a:pt x="18260" y="20452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228594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933"/>
                </a:p>
              </p:txBody>
            </p:sp>
            <p:sp>
              <p:nvSpPr>
                <p:cNvPr id="15764" name="Shape 15764"/>
                <p:cNvSpPr/>
                <p:nvPr/>
              </p:nvSpPr>
              <p:spPr>
                <a:xfrm rot="16200000">
                  <a:off x="-441609" y="1247927"/>
                  <a:ext cx="1782180" cy="89896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600" h="20505" extrusionOk="0">
                      <a:moveTo>
                        <a:pt x="2507" y="12985"/>
                      </a:moveTo>
                      <a:cubicBezTo>
                        <a:pt x="8271" y="3205"/>
                        <a:pt x="9923" y="570"/>
                        <a:pt x="9923" y="570"/>
                      </a:cubicBezTo>
                      <a:cubicBezTo>
                        <a:pt x="10907" y="-1095"/>
                        <a:pt x="12981" y="1333"/>
                        <a:pt x="13684" y="2234"/>
                      </a:cubicBezTo>
                      <a:cubicBezTo>
                        <a:pt x="15301" y="3899"/>
                        <a:pt x="19378" y="8212"/>
                        <a:pt x="19378" y="8212"/>
                      </a:cubicBezTo>
                      <a:cubicBezTo>
                        <a:pt x="21592" y="10626"/>
                        <a:pt x="20362" y="13539"/>
                        <a:pt x="19097" y="12985"/>
                      </a:cubicBezTo>
                      <a:cubicBezTo>
                        <a:pt x="17866" y="12430"/>
                        <a:pt x="14563" y="7644"/>
                        <a:pt x="14563" y="7644"/>
                      </a:cubicBezTo>
                      <a:cubicBezTo>
                        <a:pt x="12383" y="5078"/>
                        <a:pt x="10661" y="3691"/>
                        <a:pt x="10661" y="3691"/>
                      </a:cubicBezTo>
                      <a:cubicBezTo>
                        <a:pt x="8798" y="6188"/>
                        <a:pt x="4159" y="13053"/>
                        <a:pt x="4159" y="13053"/>
                      </a:cubicBezTo>
                      <a:cubicBezTo>
                        <a:pt x="3632" y="13817"/>
                        <a:pt x="3598" y="14134"/>
                        <a:pt x="3566" y="14863"/>
                      </a:cubicBezTo>
                      <a:cubicBezTo>
                        <a:pt x="3534" y="15592"/>
                        <a:pt x="3180" y="19285"/>
                        <a:pt x="795" y="20505"/>
                      </a:cubicBezTo>
                      <a:cubicBezTo>
                        <a:pt x="699" y="20394"/>
                        <a:pt x="859" y="19998"/>
                        <a:pt x="1189" y="19728"/>
                      </a:cubicBezTo>
                      <a:cubicBezTo>
                        <a:pt x="1518" y="19459"/>
                        <a:pt x="2747" y="18096"/>
                        <a:pt x="2474" y="17383"/>
                      </a:cubicBezTo>
                      <a:cubicBezTo>
                        <a:pt x="2442" y="17335"/>
                        <a:pt x="707" y="19760"/>
                        <a:pt x="96" y="19586"/>
                      </a:cubicBezTo>
                      <a:cubicBezTo>
                        <a:pt x="-8" y="19427"/>
                        <a:pt x="313" y="18984"/>
                        <a:pt x="530" y="18793"/>
                      </a:cubicBezTo>
                      <a:cubicBezTo>
                        <a:pt x="747" y="18603"/>
                        <a:pt x="2177" y="17304"/>
                        <a:pt x="2225" y="16511"/>
                      </a:cubicBezTo>
                      <a:cubicBezTo>
                        <a:pt x="1928" y="16781"/>
                        <a:pt x="145" y="18698"/>
                        <a:pt x="0" y="18350"/>
                      </a:cubicBezTo>
                      <a:cubicBezTo>
                        <a:pt x="16" y="18080"/>
                        <a:pt x="1317" y="16701"/>
                        <a:pt x="1847" y="16289"/>
                      </a:cubicBezTo>
                      <a:cubicBezTo>
                        <a:pt x="2136" y="16004"/>
                        <a:pt x="2209" y="15766"/>
                        <a:pt x="1751" y="15988"/>
                      </a:cubicBezTo>
                      <a:cubicBezTo>
                        <a:pt x="1301" y="16226"/>
                        <a:pt x="177" y="16876"/>
                        <a:pt x="96" y="16543"/>
                      </a:cubicBezTo>
                      <a:cubicBezTo>
                        <a:pt x="137" y="16289"/>
                        <a:pt x="1566" y="15465"/>
                        <a:pt x="1847" y="15275"/>
                      </a:cubicBezTo>
                      <a:cubicBezTo>
                        <a:pt x="2128" y="15085"/>
                        <a:pt x="2380" y="13008"/>
                        <a:pt x="2507" y="12985"/>
                      </a:cubicBezTo>
                      <a:close/>
                    </a:path>
                  </a:pathLst>
                </a:custGeom>
                <a:solidFill>
                  <a:schemeClr val="accent4">
                    <a:lumMod val="40000"/>
                    <a:lumOff val="6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228594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933"/>
                </a:p>
              </p:txBody>
            </p:sp>
          </p:grpSp>
          <p:grpSp>
            <p:nvGrpSpPr>
              <p:cNvPr id="15769" name="Group 15769"/>
              <p:cNvGrpSpPr/>
              <p:nvPr/>
            </p:nvGrpSpPr>
            <p:grpSpPr>
              <a:xfrm>
                <a:off x="-1" y="3803501"/>
                <a:ext cx="1156559" cy="567095"/>
                <a:chOff x="0" y="0"/>
                <a:chExt cx="1156557" cy="567094"/>
              </a:xfrm>
            </p:grpSpPr>
            <p:sp>
              <p:nvSpPr>
                <p:cNvPr id="15766" name="Shape 15766"/>
                <p:cNvSpPr/>
                <p:nvPr/>
              </p:nvSpPr>
              <p:spPr>
                <a:xfrm rot="16200000">
                  <a:off x="415023" y="-415024"/>
                  <a:ext cx="326512" cy="115655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21600"/>
                      </a:moveTo>
                      <a:cubicBezTo>
                        <a:pt x="4835" y="21600"/>
                        <a:pt x="0" y="16765"/>
                        <a:pt x="0" y="10800"/>
                      </a:cubicBez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228594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933"/>
                </a:p>
              </p:txBody>
            </p:sp>
            <p:sp>
              <p:nvSpPr>
                <p:cNvPr id="15767" name="Shape 15767"/>
                <p:cNvSpPr/>
                <p:nvPr/>
              </p:nvSpPr>
              <p:spPr>
                <a:xfrm rot="16200000">
                  <a:off x="385550" y="-182896"/>
                  <a:ext cx="374063" cy="112591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87" h="21600" extrusionOk="0">
                      <a:moveTo>
                        <a:pt x="21187" y="3"/>
                      </a:moveTo>
                      <a:lnTo>
                        <a:pt x="21187" y="0"/>
                      </a:lnTo>
                      <a:cubicBezTo>
                        <a:pt x="3598" y="3816"/>
                        <a:pt x="-413" y="7136"/>
                        <a:pt x="33" y="10910"/>
                      </a:cubicBezTo>
                      <a:cubicBezTo>
                        <a:pt x="478" y="14683"/>
                        <a:pt x="5548" y="19310"/>
                        <a:pt x="20392" y="21600"/>
                      </a:cubicBezTo>
                      <a:cubicBezTo>
                        <a:pt x="20393" y="21599"/>
                        <a:pt x="20394" y="21599"/>
                        <a:pt x="20395" y="21598"/>
                      </a:cubicBezTo>
                      <a:cubicBezTo>
                        <a:pt x="16491" y="20299"/>
                        <a:pt x="13624" y="16007"/>
                        <a:pt x="13624" y="10910"/>
                      </a:cubicBezTo>
                      <a:cubicBezTo>
                        <a:pt x="13624" y="5473"/>
                        <a:pt x="16885" y="953"/>
                        <a:pt x="21187" y="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228594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933"/>
                </a:p>
              </p:txBody>
            </p:sp>
            <p:sp>
              <p:nvSpPr>
                <p:cNvPr id="15768" name="Shape 15768"/>
                <p:cNvSpPr/>
                <p:nvPr/>
              </p:nvSpPr>
              <p:spPr>
                <a:xfrm rot="16200000">
                  <a:off x="456745" y="-278659"/>
                  <a:ext cx="235035" cy="9753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591" h="21583" extrusionOk="0">
                      <a:moveTo>
                        <a:pt x="8390" y="21569"/>
                      </a:moveTo>
                      <a:lnTo>
                        <a:pt x="9002" y="21569"/>
                      </a:lnTo>
                      <a:lnTo>
                        <a:pt x="10592" y="21446"/>
                      </a:lnTo>
                      <a:lnTo>
                        <a:pt x="11203" y="20766"/>
                      </a:lnTo>
                      <a:lnTo>
                        <a:pt x="13267" y="20766"/>
                      </a:lnTo>
                      <a:lnTo>
                        <a:pt x="14303" y="19963"/>
                      </a:lnTo>
                      <a:lnTo>
                        <a:pt x="16340" y="19437"/>
                      </a:lnTo>
                      <a:lnTo>
                        <a:pt x="16218" y="19221"/>
                      </a:lnTo>
                      <a:lnTo>
                        <a:pt x="16340" y="18603"/>
                      </a:lnTo>
                      <a:lnTo>
                        <a:pt x="17931" y="18603"/>
                      </a:lnTo>
                      <a:cubicBezTo>
                        <a:pt x="17931" y="18603"/>
                        <a:pt x="16952" y="17892"/>
                        <a:pt x="17564" y="17892"/>
                      </a:cubicBezTo>
                      <a:cubicBezTo>
                        <a:pt x="18175" y="17892"/>
                        <a:pt x="17808" y="17522"/>
                        <a:pt x="17808" y="17522"/>
                      </a:cubicBezTo>
                      <a:cubicBezTo>
                        <a:pt x="17808" y="17522"/>
                        <a:pt x="17808" y="17522"/>
                        <a:pt x="17564" y="17429"/>
                      </a:cubicBezTo>
                      <a:cubicBezTo>
                        <a:pt x="17319" y="17336"/>
                        <a:pt x="18175" y="16873"/>
                        <a:pt x="19888" y="16966"/>
                      </a:cubicBezTo>
                      <a:cubicBezTo>
                        <a:pt x="21600" y="17058"/>
                        <a:pt x="19888" y="16966"/>
                        <a:pt x="17931" y="15328"/>
                      </a:cubicBezTo>
                      <a:cubicBezTo>
                        <a:pt x="15973" y="13691"/>
                        <a:pt x="17931" y="15328"/>
                        <a:pt x="18542" y="15452"/>
                      </a:cubicBezTo>
                      <a:cubicBezTo>
                        <a:pt x="19154" y="15575"/>
                        <a:pt x="18542" y="15205"/>
                        <a:pt x="18664" y="14803"/>
                      </a:cubicBezTo>
                      <a:cubicBezTo>
                        <a:pt x="18686" y="14733"/>
                        <a:pt x="18699" y="14685"/>
                        <a:pt x="18708" y="14651"/>
                      </a:cubicBezTo>
                      <a:cubicBezTo>
                        <a:pt x="18680" y="14668"/>
                        <a:pt x="18664" y="14679"/>
                        <a:pt x="18664" y="14679"/>
                      </a:cubicBezTo>
                      <a:cubicBezTo>
                        <a:pt x="18664" y="14679"/>
                        <a:pt x="18748" y="14490"/>
                        <a:pt x="18708" y="14651"/>
                      </a:cubicBezTo>
                      <a:cubicBezTo>
                        <a:pt x="18793" y="14601"/>
                        <a:pt x="19000" y="14502"/>
                        <a:pt x="19276" y="14525"/>
                      </a:cubicBezTo>
                      <a:cubicBezTo>
                        <a:pt x="19643" y="14556"/>
                        <a:pt x="19398" y="14216"/>
                        <a:pt x="19398" y="14216"/>
                      </a:cubicBezTo>
                      <a:cubicBezTo>
                        <a:pt x="19398" y="14216"/>
                        <a:pt x="19398" y="14216"/>
                        <a:pt x="18053" y="13567"/>
                      </a:cubicBezTo>
                      <a:cubicBezTo>
                        <a:pt x="16707" y="12918"/>
                        <a:pt x="18298" y="13392"/>
                        <a:pt x="18298" y="13392"/>
                      </a:cubicBezTo>
                      <a:cubicBezTo>
                        <a:pt x="18298" y="13392"/>
                        <a:pt x="18175" y="13289"/>
                        <a:pt x="19521" y="13382"/>
                      </a:cubicBezTo>
                      <a:cubicBezTo>
                        <a:pt x="20866" y="13474"/>
                        <a:pt x="18664" y="12918"/>
                        <a:pt x="18664" y="12918"/>
                      </a:cubicBezTo>
                      <a:lnTo>
                        <a:pt x="18909" y="12486"/>
                      </a:lnTo>
                      <a:lnTo>
                        <a:pt x="18909" y="12146"/>
                      </a:lnTo>
                      <a:lnTo>
                        <a:pt x="18298" y="11682"/>
                      </a:lnTo>
                      <a:lnTo>
                        <a:pt x="18053" y="11219"/>
                      </a:lnTo>
                      <a:cubicBezTo>
                        <a:pt x="18053" y="11219"/>
                        <a:pt x="18420" y="10632"/>
                        <a:pt x="19031" y="10908"/>
                      </a:cubicBezTo>
                      <a:cubicBezTo>
                        <a:pt x="19061" y="10922"/>
                        <a:pt x="19082" y="10931"/>
                        <a:pt x="19103" y="10941"/>
                      </a:cubicBezTo>
                      <a:cubicBezTo>
                        <a:pt x="18893" y="10846"/>
                        <a:pt x="18420" y="10632"/>
                        <a:pt x="18420" y="10632"/>
                      </a:cubicBezTo>
                      <a:cubicBezTo>
                        <a:pt x="18420" y="10632"/>
                        <a:pt x="17931" y="10323"/>
                        <a:pt x="19676" y="10416"/>
                      </a:cubicBezTo>
                      <a:cubicBezTo>
                        <a:pt x="21421" y="10508"/>
                        <a:pt x="18787" y="10230"/>
                        <a:pt x="18542" y="10138"/>
                      </a:cubicBezTo>
                      <a:cubicBezTo>
                        <a:pt x="18298" y="10045"/>
                        <a:pt x="17808" y="9242"/>
                        <a:pt x="18175" y="9242"/>
                      </a:cubicBezTo>
                      <a:cubicBezTo>
                        <a:pt x="18542" y="9242"/>
                        <a:pt x="18664" y="8933"/>
                        <a:pt x="18664" y="8933"/>
                      </a:cubicBezTo>
                      <a:cubicBezTo>
                        <a:pt x="18664" y="8933"/>
                        <a:pt x="17564" y="8438"/>
                        <a:pt x="17319" y="8284"/>
                      </a:cubicBezTo>
                      <a:cubicBezTo>
                        <a:pt x="17074" y="8129"/>
                        <a:pt x="17319" y="7789"/>
                        <a:pt x="18053" y="7851"/>
                      </a:cubicBezTo>
                      <a:cubicBezTo>
                        <a:pt x="18787" y="7913"/>
                        <a:pt x="18909" y="7851"/>
                        <a:pt x="19505" y="7573"/>
                      </a:cubicBezTo>
                      <a:cubicBezTo>
                        <a:pt x="20102" y="7295"/>
                        <a:pt x="18909" y="7048"/>
                        <a:pt x="19322" y="6955"/>
                      </a:cubicBezTo>
                      <a:cubicBezTo>
                        <a:pt x="19735" y="6863"/>
                        <a:pt x="19322" y="6646"/>
                        <a:pt x="19322" y="6646"/>
                      </a:cubicBezTo>
                      <a:cubicBezTo>
                        <a:pt x="19322" y="6646"/>
                        <a:pt x="17564" y="6276"/>
                        <a:pt x="17441" y="6183"/>
                      </a:cubicBezTo>
                      <a:cubicBezTo>
                        <a:pt x="17319" y="6090"/>
                        <a:pt x="18909" y="6059"/>
                        <a:pt x="19276" y="6059"/>
                      </a:cubicBezTo>
                      <a:cubicBezTo>
                        <a:pt x="19643" y="6059"/>
                        <a:pt x="17686" y="5781"/>
                        <a:pt x="17686" y="5781"/>
                      </a:cubicBezTo>
                      <a:lnTo>
                        <a:pt x="17074" y="5410"/>
                      </a:lnTo>
                      <a:lnTo>
                        <a:pt x="17686" y="5410"/>
                      </a:lnTo>
                      <a:lnTo>
                        <a:pt x="17686" y="5194"/>
                      </a:lnTo>
                      <a:lnTo>
                        <a:pt x="17686" y="4823"/>
                      </a:lnTo>
                      <a:lnTo>
                        <a:pt x="17686" y="4206"/>
                      </a:lnTo>
                      <a:lnTo>
                        <a:pt x="17686" y="4020"/>
                      </a:lnTo>
                      <a:cubicBezTo>
                        <a:pt x="17686" y="4020"/>
                        <a:pt x="17319" y="3866"/>
                        <a:pt x="16707" y="3619"/>
                      </a:cubicBezTo>
                      <a:lnTo>
                        <a:pt x="15973" y="3402"/>
                      </a:lnTo>
                      <a:cubicBezTo>
                        <a:pt x="15973" y="3402"/>
                        <a:pt x="14995" y="2661"/>
                        <a:pt x="14303" y="2475"/>
                      </a:cubicBezTo>
                      <a:lnTo>
                        <a:pt x="14303" y="2135"/>
                      </a:lnTo>
                      <a:lnTo>
                        <a:pt x="13283" y="1919"/>
                      </a:lnTo>
                      <a:lnTo>
                        <a:pt x="13283" y="1796"/>
                      </a:lnTo>
                      <a:lnTo>
                        <a:pt x="12008" y="1178"/>
                      </a:lnTo>
                      <a:lnTo>
                        <a:pt x="11448" y="1178"/>
                      </a:lnTo>
                      <a:lnTo>
                        <a:pt x="10528" y="961"/>
                      </a:lnTo>
                      <a:cubicBezTo>
                        <a:pt x="10528" y="961"/>
                        <a:pt x="10102" y="745"/>
                        <a:pt x="10469" y="529"/>
                      </a:cubicBezTo>
                      <a:cubicBezTo>
                        <a:pt x="10794" y="337"/>
                        <a:pt x="9767" y="26"/>
                        <a:pt x="7062" y="0"/>
                      </a:cubicBezTo>
                      <a:cubicBezTo>
                        <a:pt x="2837" y="2224"/>
                        <a:pt x="0" y="6332"/>
                        <a:pt x="0" y="11035"/>
                      </a:cubicBezTo>
                      <a:cubicBezTo>
                        <a:pt x="0" y="15231"/>
                        <a:pt x="2257" y="18955"/>
                        <a:pt x="5744" y="21289"/>
                      </a:cubicBezTo>
                      <a:lnTo>
                        <a:pt x="5750" y="21292"/>
                      </a:lnTo>
                      <a:cubicBezTo>
                        <a:pt x="5815" y="21336"/>
                        <a:pt x="5883" y="21377"/>
                        <a:pt x="5950" y="21420"/>
                      </a:cubicBezTo>
                      <a:cubicBezTo>
                        <a:pt x="5984" y="21424"/>
                        <a:pt x="6929" y="21539"/>
                        <a:pt x="7289" y="21569"/>
                      </a:cubicBezTo>
                      <a:cubicBezTo>
                        <a:pt x="7656" y="21600"/>
                        <a:pt x="8390" y="21569"/>
                        <a:pt x="8390" y="21569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228594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933"/>
                </a:p>
              </p:txBody>
            </p:sp>
          </p:grpSp>
        </p:grpSp>
        <p:sp>
          <p:nvSpPr>
            <p:cNvPr id="15771" name="Shape 15771"/>
            <p:cNvSpPr/>
            <p:nvPr/>
          </p:nvSpPr>
          <p:spPr>
            <a:xfrm>
              <a:off x="0" y="4895493"/>
              <a:ext cx="3492500" cy="31012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lvl="0">
                <a:lnSpc>
                  <a:spcPct val="120000"/>
                </a:lnSpc>
                <a:defRPr sz="1800"/>
              </a:pPr>
              <a:r>
                <a:rPr lang="zh-CN" altLang="en-US" sz="933" dirty="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点击添加标题</a:t>
              </a:r>
            </a:p>
            <a:p>
              <a:pPr lvl="0" algn="l">
                <a:lnSpc>
                  <a:spcPct val="120000"/>
                </a:lnSpc>
                <a:defRPr sz="1800"/>
              </a:pPr>
              <a:r>
                <a:rPr sz="933" dirty="0" smtClean="0">
                  <a:solidFill>
                    <a:srgbClr val="A6AAA9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If </a:t>
              </a:r>
              <a:r>
                <a:rPr sz="933" dirty="0">
                  <a:solidFill>
                    <a:srgbClr val="A6AAA9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you’rs planning to become pregnant, you need</a:t>
              </a:r>
              <a:r>
                <a:rPr sz="933" dirty="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 </a:t>
              </a:r>
              <a:r>
                <a:rPr sz="933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800 micrograms of folic acid a Day</a:t>
              </a:r>
            </a:p>
            <a:p>
              <a:pPr lvl="0" algn="l">
                <a:lnSpc>
                  <a:spcPct val="120000"/>
                </a:lnSpc>
                <a:defRPr sz="1800"/>
              </a:pPr>
              <a:r>
                <a:rPr sz="933" dirty="0">
                  <a:solidFill>
                    <a:srgbClr val="A6AAA9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You should continue to consume this amount of folic acid during your entire pregnancy.</a:t>
              </a:r>
            </a:p>
          </p:txBody>
        </p:sp>
      </p:grpSp>
      <p:grpSp>
        <p:nvGrpSpPr>
          <p:cNvPr id="15785" name="Group 15785"/>
          <p:cNvGrpSpPr/>
          <p:nvPr/>
        </p:nvGrpSpPr>
        <p:grpSpPr>
          <a:xfrm>
            <a:off x="3893269" y="1881070"/>
            <a:ext cx="1746251" cy="3826073"/>
            <a:chOff x="0" y="0"/>
            <a:chExt cx="3492500" cy="7652144"/>
          </a:xfrm>
        </p:grpSpPr>
        <p:grpSp>
          <p:nvGrpSpPr>
            <p:cNvPr id="15783" name="Group 15783"/>
            <p:cNvGrpSpPr/>
            <p:nvPr/>
          </p:nvGrpSpPr>
          <p:grpSpPr>
            <a:xfrm>
              <a:off x="1152579" y="0"/>
              <a:ext cx="1187342" cy="4370596"/>
              <a:chOff x="0" y="0"/>
              <a:chExt cx="1187341" cy="4370595"/>
            </a:xfrm>
          </p:grpSpPr>
          <p:grpSp>
            <p:nvGrpSpPr>
              <p:cNvPr id="15778" name="Group 15778"/>
              <p:cNvGrpSpPr/>
              <p:nvPr/>
            </p:nvGrpSpPr>
            <p:grpSpPr>
              <a:xfrm>
                <a:off x="0" y="-1"/>
                <a:ext cx="1187342" cy="2646417"/>
                <a:chOff x="0" y="0"/>
                <a:chExt cx="1187341" cy="2646415"/>
              </a:xfrm>
            </p:grpSpPr>
            <p:sp>
              <p:nvSpPr>
                <p:cNvPr id="15773" name="Shape 15773"/>
                <p:cNvSpPr/>
                <p:nvPr/>
              </p:nvSpPr>
              <p:spPr>
                <a:xfrm rot="16200000">
                  <a:off x="36661" y="21255"/>
                  <a:ext cx="884076" cy="84156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076" h="20894" extrusionOk="0">
                      <a:moveTo>
                        <a:pt x="2592" y="0"/>
                      </a:moveTo>
                      <a:cubicBezTo>
                        <a:pt x="2434" y="1220"/>
                        <a:pt x="2395" y="3705"/>
                        <a:pt x="9896" y="5242"/>
                      </a:cubicBezTo>
                      <a:cubicBezTo>
                        <a:pt x="17397" y="6778"/>
                        <a:pt x="21521" y="12291"/>
                        <a:pt x="17515" y="18211"/>
                      </a:cubicBezTo>
                      <a:cubicBezTo>
                        <a:pt x="16062" y="20967"/>
                        <a:pt x="12557" y="21600"/>
                        <a:pt x="10814" y="20109"/>
                      </a:cubicBezTo>
                      <a:cubicBezTo>
                        <a:pt x="10171" y="19612"/>
                        <a:pt x="9032" y="19838"/>
                        <a:pt x="8522" y="20425"/>
                      </a:cubicBezTo>
                      <a:cubicBezTo>
                        <a:pt x="8011" y="21013"/>
                        <a:pt x="7658" y="20470"/>
                        <a:pt x="7658" y="19838"/>
                      </a:cubicBezTo>
                      <a:cubicBezTo>
                        <a:pt x="7618" y="19567"/>
                        <a:pt x="6362" y="20109"/>
                        <a:pt x="6597" y="19160"/>
                      </a:cubicBezTo>
                      <a:cubicBezTo>
                        <a:pt x="6048" y="19295"/>
                        <a:pt x="5616" y="19115"/>
                        <a:pt x="5930" y="18211"/>
                      </a:cubicBezTo>
                      <a:cubicBezTo>
                        <a:pt x="5066" y="18075"/>
                        <a:pt x="3613" y="17759"/>
                        <a:pt x="4987" y="16042"/>
                      </a:cubicBezTo>
                      <a:cubicBezTo>
                        <a:pt x="6362" y="14325"/>
                        <a:pt x="5105" y="14912"/>
                        <a:pt x="4320" y="14912"/>
                      </a:cubicBezTo>
                      <a:cubicBezTo>
                        <a:pt x="3534" y="14912"/>
                        <a:pt x="589" y="15590"/>
                        <a:pt x="0" y="16087"/>
                      </a:cubicBezTo>
                      <a:cubicBezTo>
                        <a:pt x="864" y="14551"/>
                        <a:pt x="5458" y="10710"/>
                        <a:pt x="471" y="7501"/>
                      </a:cubicBezTo>
                      <a:cubicBezTo>
                        <a:pt x="0" y="7049"/>
                        <a:pt x="-79" y="3660"/>
                        <a:pt x="2592" y="0"/>
                      </a:cubicBezTo>
                      <a:close/>
                    </a:path>
                  </a:pathLst>
                </a:custGeom>
                <a:solidFill>
                  <a:srgbClr val="2D384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228594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933"/>
                </a:p>
              </p:txBody>
            </p:sp>
            <p:sp>
              <p:nvSpPr>
                <p:cNvPr id="15774" name="Shape 15774"/>
                <p:cNvSpPr/>
                <p:nvPr/>
              </p:nvSpPr>
              <p:spPr>
                <a:xfrm rot="16200000">
                  <a:off x="668958" y="64992"/>
                  <a:ext cx="183220" cy="2138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2748" y="21600"/>
                      </a:moveTo>
                      <a:cubicBezTo>
                        <a:pt x="16222" y="19922"/>
                        <a:pt x="19311" y="17599"/>
                        <a:pt x="21600" y="14633"/>
                      </a:cubicBezTo>
                      <a:cubicBezTo>
                        <a:pt x="17416" y="11122"/>
                        <a:pt x="8481" y="4037"/>
                        <a:pt x="0" y="0"/>
                      </a:cubicBezTo>
                      <a:cubicBezTo>
                        <a:pt x="5570" y="7613"/>
                        <a:pt x="10069" y="14524"/>
                        <a:pt x="12748" y="2160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228594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933"/>
                </a:p>
              </p:txBody>
            </p:sp>
            <p:sp>
              <p:nvSpPr>
                <p:cNvPr id="15775" name="Shape 15775"/>
                <p:cNvSpPr/>
                <p:nvPr/>
              </p:nvSpPr>
              <p:spPr>
                <a:xfrm rot="16200000">
                  <a:off x="-324239" y="1134835"/>
                  <a:ext cx="1918559" cy="110460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75" h="20592" extrusionOk="0">
                      <a:moveTo>
                        <a:pt x="0" y="0"/>
                      </a:moveTo>
                      <a:cubicBezTo>
                        <a:pt x="3995" y="754"/>
                        <a:pt x="7379" y="2303"/>
                        <a:pt x="9425" y="4564"/>
                      </a:cubicBezTo>
                      <a:cubicBezTo>
                        <a:pt x="11471" y="6825"/>
                        <a:pt x="11673" y="7705"/>
                        <a:pt x="14502" y="6490"/>
                      </a:cubicBezTo>
                      <a:cubicBezTo>
                        <a:pt x="17306" y="5150"/>
                        <a:pt x="21600" y="3936"/>
                        <a:pt x="21575" y="7830"/>
                      </a:cubicBezTo>
                      <a:cubicBezTo>
                        <a:pt x="21549" y="10343"/>
                        <a:pt x="19478" y="12017"/>
                        <a:pt x="19226" y="12520"/>
                      </a:cubicBezTo>
                      <a:cubicBezTo>
                        <a:pt x="18771" y="13441"/>
                        <a:pt x="16750" y="18266"/>
                        <a:pt x="14831" y="15183"/>
                      </a:cubicBezTo>
                      <a:cubicBezTo>
                        <a:pt x="14629" y="15032"/>
                        <a:pt x="14011" y="17151"/>
                        <a:pt x="13303" y="17994"/>
                      </a:cubicBezTo>
                      <a:cubicBezTo>
                        <a:pt x="12672" y="18710"/>
                        <a:pt x="11387" y="21600"/>
                        <a:pt x="5482" y="20226"/>
                      </a:cubicBezTo>
                      <a:cubicBezTo>
                        <a:pt x="3540" y="19926"/>
                        <a:pt x="1002" y="20398"/>
                        <a:pt x="0" y="20398"/>
                      </a:cubicBezTo>
                      <a:cubicBezTo>
                        <a:pt x="0" y="12944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228594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933"/>
                </a:p>
              </p:txBody>
            </p:sp>
            <p:sp>
              <p:nvSpPr>
                <p:cNvPr id="15776" name="Shape 15776"/>
                <p:cNvSpPr/>
                <p:nvPr/>
              </p:nvSpPr>
              <p:spPr>
                <a:xfrm rot="16200000">
                  <a:off x="576390" y="1132110"/>
                  <a:ext cx="160170" cy="58484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8398" h="21080" extrusionOk="0">
                      <a:moveTo>
                        <a:pt x="18385" y="19635"/>
                      </a:moveTo>
                      <a:cubicBezTo>
                        <a:pt x="18520" y="19416"/>
                        <a:pt x="17618" y="18832"/>
                        <a:pt x="17199" y="18591"/>
                      </a:cubicBezTo>
                      <a:cubicBezTo>
                        <a:pt x="10412" y="15780"/>
                        <a:pt x="6611" y="6381"/>
                        <a:pt x="6428" y="4478"/>
                      </a:cubicBezTo>
                      <a:cubicBezTo>
                        <a:pt x="6384" y="4021"/>
                        <a:pt x="6345" y="3617"/>
                        <a:pt x="6278" y="3251"/>
                      </a:cubicBezTo>
                      <a:cubicBezTo>
                        <a:pt x="6066" y="2095"/>
                        <a:pt x="5571" y="1329"/>
                        <a:pt x="3715" y="531"/>
                      </a:cubicBezTo>
                      <a:cubicBezTo>
                        <a:pt x="1272" y="-520"/>
                        <a:pt x="-86" y="133"/>
                        <a:pt x="5" y="1241"/>
                      </a:cubicBezTo>
                      <a:cubicBezTo>
                        <a:pt x="95" y="2348"/>
                        <a:pt x="4439" y="2519"/>
                        <a:pt x="3715" y="3030"/>
                      </a:cubicBezTo>
                      <a:cubicBezTo>
                        <a:pt x="3536" y="3152"/>
                        <a:pt x="3373" y="3277"/>
                        <a:pt x="3218" y="3405"/>
                      </a:cubicBezTo>
                      <a:cubicBezTo>
                        <a:pt x="-3080" y="8567"/>
                        <a:pt x="11807" y="19260"/>
                        <a:pt x="14841" y="21080"/>
                      </a:cubicBezTo>
                      <a:cubicBezTo>
                        <a:pt x="15416" y="20819"/>
                        <a:pt x="17638" y="19904"/>
                        <a:pt x="18385" y="1963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228594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933"/>
                </a:p>
              </p:txBody>
            </p:sp>
            <p:sp>
              <p:nvSpPr>
                <p:cNvPr id="15777" name="Shape 15777"/>
                <p:cNvSpPr/>
                <p:nvPr/>
              </p:nvSpPr>
              <p:spPr>
                <a:xfrm rot="16200000">
                  <a:off x="-441609" y="1247927"/>
                  <a:ext cx="1782180" cy="89896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600" h="20505" extrusionOk="0">
                      <a:moveTo>
                        <a:pt x="2507" y="12985"/>
                      </a:moveTo>
                      <a:cubicBezTo>
                        <a:pt x="8271" y="3205"/>
                        <a:pt x="9923" y="570"/>
                        <a:pt x="9923" y="570"/>
                      </a:cubicBezTo>
                      <a:cubicBezTo>
                        <a:pt x="10907" y="-1095"/>
                        <a:pt x="12981" y="1333"/>
                        <a:pt x="13684" y="2234"/>
                      </a:cubicBezTo>
                      <a:cubicBezTo>
                        <a:pt x="15301" y="3899"/>
                        <a:pt x="19378" y="8212"/>
                        <a:pt x="19378" y="8212"/>
                      </a:cubicBezTo>
                      <a:cubicBezTo>
                        <a:pt x="21592" y="10626"/>
                        <a:pt x="20362" y="13539"/>
                        <a:pt x="19097" y="12985"/>
                      </a:cubicBezTo>
                      <a:cubicBezTo>
                        <a:pt x="17866" y="12430"/>
                        <a:pt x="14563" y="7644"/>
                        <a:pt x="14563" y="7644"/>
                      </a:cubicBezTo>
                      <a:cubicBezTo>
                        <a:pt x="12383" y="5078"/>
                        <a:pt x="10661" y="3691"/>
                        <a:pt x="10661" y="3691"/>
                      </a:cubicBezTo>
                      <a:cubicBezTo>
                        <a:pt x="8798" y="6188"/>
                        <a:pt x="4159" y="13053"/>
                        <a:pt x="4159" y="13053"/>
                      </a:cubicBezTo>
                      <a:cubicBezTo>
                        <a:pt x="3632" y="13817"/>
                        <a:pt x="3598" y="14134"/>
                        <a:pt x="3566" y="14863"/>
                      </a:cubicBezTo>
                      <a:cubicBezTo>
                        <a:pt x="3534" y="15592"/>
                        <a:pt x="3180" y="19285"/>
                        <a:pt x="795" y="20505"/>
                      </a:cubicBezTo>
                      <a:cubicBezTo>
                        <a:pt x="699" y="20394"/>
                        <a:pt x="859" y="19998"/>
                        <a:pt x="1189" y="19728"/>
                      </a:cubicBezTo>
                      <a:cubicBezTo>
                        <a:pt x="1518" y="19459"/>
                        <a:pt x="2747" y="18096"/>
                        <a:pt x="2474" y="17383"/>
                      </a:cubicBezTo>
                      <a:cubicBezTo>
                        <a:pt x="2442" y="17335"/>
                        <a:pt x="707" y="19760"/>
                        <a:pt x="96" y="19586"/>
                      </a:cubicBezTo>
                      <a:cubicBezTo>
                        <a:pt x="-8" y="19427"/>
                        <a:pt x="313" y="18984"/>
                        <a:pt x="530" y="18793"/>
                      </a:cubicBezTo>
                      <a:cubicBezTo>
                        <a:pt x="747" y="18603"/>
                        <a:pt x="2177" y="17304"/>
                        <a:pt x="2225" y="16511"/>
                      </a:cubicBezTo>
                      <a:cubicBezTo>
                        <a:pt x="1928" y="16781"/>
                        <a:pt x="145" y="18698"/>
                        <a:pt x="0" y="18350"/>
                      </a:cubicBezTo>
                      <a:cubicBezTo>
                        <a:pt x="16" y="18080"/>
                        <a:pt x="1317" y="16701"/>
                        <a:pt x="1847" y="16289"/>
                      </a:cubicBezTo>
                      <a:cubicBezTo>
                        <a:pt x="2136" y="16004"/>
                        <a:pt x="2209" y="15766"/>
                        <a:pt x="1751" y="15988"/>
                      </a:cubicBezTo>
                      <a:cubicBezTo>
                        <a:pt x="1301" y="16226"/>
                        <a:pt x="177" y="16876"/>
                        <a:pt x="96" y="16543"/>
                      </a:cubicBezTo>
                      <a:cubicBezTo>
                        <a:pt x="137" y="16289"/>
                        <a:pt x="1566" y="15465"/>
                        <a:pt x="1847" y="15275"/>
                      </a:cubicBezTo>
                      <a:cubicBezTo>
                        <a:pt x="2128" y="15085"/>
                        <a:pt x="2380" y="13008"/>
                        <a:pt x="2507" y="12985"/>
                      </a:cubicBezTo>
                      <a:close/>
                    </a:path>
                  </a:pathLst>
                </a:custGeom>
                <a:solidFill>
                  <a:schemeClr val="accent4">
                    <a:lumMod val="40000"/>
                    <a:lumOff val="6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228594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933"/>
                </a:p>
              </p:txBody>
            </p:sp>
          </p:grpSp>
          <p:grpSp>
            <p:nvGrpSpPr>
              <p:cNvPr id="15782" name="Group 15782"/>
              <p:cNvGrpSpPr/>
              <p:nvPr/>
            </p:nvGrpSpPr>
            <p:grpSpPr>
              <a:xfrm>
                <a:off x="267110" y="3199974"/>
                <a:ext cx="653122" cy="1170622"/>
                <a:chOff x="0" y="0"/>
                <a:chExt cx="653120" cy="1170620"/>
              </a:xfrm>
            </p:grpSpPr>
            <p:sp>
              <p:nvSpPr>
                <p:cNvPr id="15779" name="Shape 15779"/>
                <p:cNvSpPr/>
                <p:nvPr/>
              </p:nvSpPr>
              <p:spPr>
                <a:xfrm rot="16200000">
                  <a:off x="-214676" y="302824"/>
                  <a:ext cx="1092096" cy="64349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70" h="21600" extrusionOk="0">
                      <a:moveTo>
                        <a:pt x="21156" y="21420"/>
                      </a:moveTo>
                      <a:cubicBezTo>
                        <a:pt x="20273" y="21221"/>
                        <a:pt x="19568" y="16459"/>
                        <a:pt x="19568" y="10610"/>
                      </a:cubicBezTo>
                      <a:cubicBezTo>
                        <a:pt x="19568" y="5362"/>
                        <a:pt x="20136" y="988"/>
                        <a:pt x="20890" y="0"/>
                      </a:cubicBezTo>
                      <a:lnTo>
                        <a:pt x="1061" y="2824"/>
                      </a:lnTo>
                      <a:cubicBezTo>
                        <a:pt x="-276" y="6372"/>
                        <a:pt x="-430" y="15010"/>
                        <a:pt x="1061" y="18483"/>
                      </a:cubicBezTo>
                      <a:cubicBezTo>
                        <a:pt x="21170" y="21600"/>
                        <a:pt x="21170" y="21600"/>
                        <a:pt x="21170" y="21600"/>
                      </a:cubicBezTo>
                      <a:cubicBezTo>
                        <a:pt x="21170" y="21600"/>
                        <a:pt x="21156" y="21420"/>
                        <a:pt x="21156" y="2142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228594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933"/>
                </a:p>
              </p:txBody>
            </p:sp>
            <p:sp>
              <p:nvSpPr>
                <p:cNvPr id="15780" name="Shape 15780"/>
                <p:cNvSpPr/>
                <p:nvPr/>
              </p:nvSpPr>
              <p:spPr>
                <a:xfrm rot="16200000">
                  <a:off x="-38740" y="531571"/>
                  <a:ext cx="716283" cy="50407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952" h="21600" extrusionOk="0">
                      <a:moveTo>
                        <a:pt x="20952" y="0"/>
                      </a:moveTo>
                      <a:lnTo>
                        <a:pt x="1706" y="2274"/>
                      </a:lnTo>
                      <a:cubicBezTo>
                        <a:pt x="-648" y="5489"/>
                        <a:pt x="-489" y="17294"/>
                        <a:pt x="1706" y="19326"/>
                      </a:cubicBezTo>
                      <a:cubicBezTo>
                        <a:pt x="20409" y="21600"/>
                        <a:pt x="20409" y="21600"/>
                        <a:pt x="20409" y="21600"/>
                      </a:cubicBezTo>
                      <a:cubicBezTo>
                        <a:pt x="20409" y="21600"/>
                        <a:pt x="20952" y="0"/>
                        <a:pt x="2095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228594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933"/>
                </a:p>
              </p:txBody>
            </p:sp>
            <p:sp>
              <p:nvSpPr>
                <p:cNvPr id="15781" name="Shape 15781"/>
                <p:cNvSpPr/>
                <p:nvPr/>
              </p:nvSpPr>
              <p:spPr>
                <a:xfrm rot="16200000">
                  <a:off x="237446" y="-237447"/>
                  <a:ext cx="169795" cy="64468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21600"/>
                      </a:moveTo>
                      <a:cubicBezTo>
                        <a:pt x="4835" y="21600"/>
                        <a:pt x="0" y="16765"/>
                        <a:pt x="0" y="10800"/>
                      </a:cubicBez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228594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933"/>
                </a:p>
              </p:txBody>
            </p:sp>
          </p:grpSp>
        </p:grpSp>
        <p:sp>
          <p:nvSpPr>
            <p:cNvPr id="15784" name="Shape 15784"/>
            <p:cNvSpPr/>
            <p:nvPr/>
          </p:nvSpPr>
          <p:spPr>
            <a:xfrm>
              <a:off x="0" y="4895493"/>
              <a:ext cx="3492500" cy="27566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lvl="0">
                <a:lnSpc>
                  <a:spcPct val="120000"/>
                </a:lnSpc>
                <a:defRPr sz="1800"/>
              </a:pPr>
              <a:r>
                <a:rPr lang="zh-CN" altLang="en-US" sz="933" dirty="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点击添加标题</a:t>
              </a:r>
            </a:p>
            <a:p>
              <a:pPr lvl="0" algn="l">
                <a:lnSpc>
                  <a:spcPct val="120000"/>
                </a:lnSpc>
                <a:defRPr sz="1800"/>
              </a:pPr>
              <a:r>
                <a:rPr sz="933" dirty="0" smtClean="0">
                  <a:solidFill>
                    <a:srgbClr val="A6AAA9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Your</a:t>
              </a:r>
              <a:r>
                <a:rPr sz="933" dirty="0" smtClean="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 </a:t>
              </a:r>
              <a:r>
                <a:rPr sz="933" dirty="0">
                  <a:solidFill>
                    <a:schemeClr val="accent5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1,000 Milligrams Of Calcium Each Day.</a:t>
              </a:r>
            </a:p>
            <a:p>
              <a:pPr lvl="0" algn="l">
                <a:lnSpc>
                  <a:spcPct val="120000"/>
                </a:lnSpc>
                <a:defRPr sz="1800"/>
              </a:pPr>
              <a:r>
                <a:rPr sz="933" dirty="0">
                  <a:solidFill>
                    <a:srgbClr val="A6AAA9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or a little more than three cups of milk. If your developing baby is lacking the calcium it needs, it may take it from your bones.</a:t>
              </a:r>
            </a:p>
          </p:txBody>
        </p:sp>
      </p:grpSp>
      <p:grpSp>
        <p:nvGrpSpPr>
          <p:cNvPr id="15799" name="Group 15799"/>
          <p:cNvGrpSpPr/>
          <p:nvPr/>
        </p:nvGrpSpPr>
        <p:grpSpPr>
          <a:xfrm>
            <a:off x="6536132" y="1881070"/>
            <a:ext cx="1746251" cy="3653783"/>
            <a:chOff x="0" y="0"/>
            <a:chExt cx="3492500" cy="7307564"/>
          </a:xfrm>
        </p:grpSpPr>
        <p:grpSp>
          <p:nvGrpSpPr>
            <p:cNvPr id="15797" name="Group 15797"/>
            <p:cNvGrpSpPr/>
            <p:nvPr/>
          </p:nvGrpSpPr>
          <p:grpSpPr>
            <a:xfrm>
              <a:off x="1096391" y="0"/>
              <a:ext cx="1299718" cy="4370596"/>
              <a:chOff x="0" y="0"/>
              <a:chExt cx="1299716" cy="4370595"/>
            </a:xfrm>
          </p:grpSpPr>
          <p:grpSp>
            <p:nvGrpSpPr>
              <p:cNvPr id="15791" name="Group 15791"/>
              <p:cNvGrpSpPr/>
              <p:nvPr/>
            </p:nvGrpSpPr>
            <p:grpSpPr>
              <a:xfrm>
                <a:off x="0" y="-1"/>
                <a:ext cx="1299717" cy="2646417"/>
                <a:chOff x="0" y="0"/>
                <a:chExt cx="1299716" cy="2646415"/>
              </a:xfrm>
            </p:grpSpPr>
            <p:sp>
              <p:nvSpPr>
                <p:cNvPr id="15786" name="Shape 15786"/>
                <p:cNvSpPr/>
                <p:nvPr/>
              </p:nvSpPr>
              <p:spPr>
                <a:xfrm rot="16200000">
                  <a:off x="28387" y="21255"/>
                  <a:ext cx="884076" cy="84156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076" h="20894" extrusionOk="0">
                      <a:moveTo>
                        <a:pt x="2592" y="0"/>
                      </a:moveTo>
                      <a:cubicBezTo>
                        <a:pt x="2434" y="1220"/>
                        <a:pt x="2395" y="3705"/>
                        <a:pt x="9896" y="5242"/>
                      </a:cubicBezTo>
                      <a:cubicBezTo>
                        <a:pt x="17397" y="6778"/>
                        <a:pt x="21521" y="12291"/>
                        <a:pt x="17515" y="18211"/>
                      </a:cubicBezTo>
                      <a:cubicBezTo>
                        <a:pt x="16062" y="20967"/>
                        <a:pt x="12557" y="21600"/>
                        <a:pt x="10814" y="20109"/>
                      </a:cubicBezTo>
                      <a:cubicBezTo>
                        <a:pt x="10171" y="19612"/>
                        <a:pt x="9032" y="19838"/>
                        <a:pt x="8522" y="20425"/>
                      </a:cubicBezTo>
                      <a:cubicBezTo>
                        <a:pt x="8011" y="21013"/>
                        <a:pt x="7658" y="20470"/>
                        <a:pt x="7658" y="19838"/>
                      </a:cubicBezTo>
                      <a:cubicBezTo>
                        <a:pt x="7618" y="19567"/>
                        <a:pt x="6362" y="20109"/>
                        <a:pt x="6597" y="19160"/>
                      </a:cubicBezTo>
                      <a:cubicBezTo>
                        <a:pt x="6048" y="19295"/>
                        <a:pt x="5616" y="19115"/>
                        <a:pt x="5930" y="18211"/>
                      </a:cubicBezTo>
                      <a:cubicBezTo>
                        <a:pt x="5066" y="18075"/>
                        <a:pt x="3613" y="17759"/>
                        <a:pt x="4987" y="16042"/>
                      </a:cubicBezTo>
                      <a:cubicBezTo>
                        <a:pt x="6362" y="14325"/>
                        <a:pt x="5105" y="14912"/>
                        <a:pt x="4320" y="14912"/>
                      </a:cubicBezTo>
                      <a:cubicBezTo>
                        <a:pt x="3534" y="14912"/>
                        <a:pt x="589" y="15590"/>
                        <a:pt x="0" y="16087"/>
                      </a:cubicBezTo>
                      <a:cubicBezTo>
                        <a:pt x="864" y="14551"/>
                        <a:pt x="5458" y="10710"/>
                        <a:pt x="471" y="7501"/>
                      </a:cubicBezTo>
                      <a:cubicBezTo>
                        <a:pt x="0" y="7049"/>
                        <a:pt x="-79" y="3660"/>
                        <a:pt x="2592" y="0"/>
                      </a:cubicBezTo>
                      <a:close/>
                    </a:path>
                  </a:pathLst>
                </a:custGeom>
                <a:solidFill>
                  <a:srgbClr val="2D384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228594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933"/>
                </a:p>
              </p:txBody>
            </p:sp>
            <p:sp>
              <p:nvSpPr>
                <p:cNvPr id="15787" name="Shape 15787"/>
                <p:cNvSpPr/>
                <p:nvPr/>
              </p:nvSpPr>
              <p:spPr>
                <a:xfrm rot="16200000">
                  <a:off x="660684" y="64992"/>
                  <a:ext cx="183220" cy="2138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2748" y="21600"/>
                      </a:moveTo>
                      <a:cubicBezTo>
                        <a:pt x="16222" y="19922"/>
                        <a:pt x="19311" y="17599"/>
                        <a:pt x="21600" y="14633"/>
                      </a:cubicBezTo>
                      <a:cubicBezTo>
                        <a:pt x="17416" y="11122"/>
                        <a:pt x="8481" y="4037"/>
                        <a:pt x="0" y="0"/>
                      </a:cubicBezTo>
                      <a:cubicBezTo>
                        <a:pt x="5570" y="7613"/>
                        <a:pt x="10069" y="14524"/>
                        <a:pt x="12748" y="2160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228594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933"/>
                </a:p>
              </p:txBody>
            </p:sp>
            <p:sp>
              <p:nvSpPr>
                <p:cNvPr id="15788" name="Shape 15788"/>
                <p:cNvSpPr/>
                <p:nvPr/>
              </p:nvSpPr>
              <p:spPr>
                <a:xfrm rot="16200000">
                  <a:off x="-268052" y="1078647"/>
                  <a:ext cx="1918560" cy="121697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75" h="20618" extrusionOk="0">
                      <a:moveTo>
                        <a:pt x="0" y="0"/>
                      </a:moveTo>
                      <a:cubicBezTo>
                        <a:pt x="3995" y="685"/>
                        <a:pt x="7379" y="2093"/>
                        <a:pt x="9425" y="4148"/>
                      </a:cubicBezTo>
                      <a:cubicBezTo>
                        <a:pt x="11471" y="6203"/>
                        <a:pt x="11673" y="7002"/>
                        <a:pt x="14502" y="5899"/>
                      </a:cubicBezTo>
                      <a:cubicBezTo>
                        <a:pt x="17306" y="4681"/>
                        <a:pt x="21600" y="3577"/>
                        <a:pt x="21575" y="7116"/>
                      </a:cubicBezTo>
                      <a:cubicBezTo>
                        <a:pt x="21549" y="9400"/>
                        <a:pt x="19478" y="10922"/>
                        <a:pt x="19226" y="11378"/>
                      </a:cubicBezTo>
                      <a:cubicBezTo>
                        <a:pt x="18771" y="12216"/>
                        <a:pt x="16750" y="16600"/>
                        <a:pt x="14831" y="13799"/>
                      </a:cubicBezTo>
                      <a:cubicBezTo>
                        <a:pt x="14629" y="13662"/>
                        <a:pt x="14202" y="16177"/>
                        <a:pt x="13494" y="17385"/>
                      </a:cubicBezTo>
                      <a:cubicBezTo>
                        <a:pt x="13008" y="18101"/>
                        <a:pt x="11814" y="21600"/>
                        <a:pt x="5909" y="20351"/>
                      </a:cubicBezTo>
                      <a:cubicBezTo>
                        <a:pt x="3966" y="20078"/>
                        <a:pt x="1002" y="18984"/>
                        <a:pt x="0" y="18984"/>
                      </a:cubicBezTo>
                      <a:cubicBezTo>
                        <a:pt x="0" y="1221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228594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933"/>
                </a:p>
              </p:txBody>
            </p:sp>
            <p:sp>
              <p:nvSpPr>
                <p:cNvPr id="15789" name="Shape 15789"/>
                <p:cNvSpPr/>
                <p:nvPr/>
              </p:nvSpPr>
              <p:spPr>
                <a:xfrm rot="16200000">
                  <a:off x="572111" y="1123757"/>
                  <a:ext cx="164528" cy="59719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8467" h="21091" extrusionOk="0">
                      <a:moveTo>
                        <a:pt x="18458" y="19389"/>
                      </a:moveTo>
                      <a:cubicBezTo>
                        <a:pt x="18590" y="19176"/>
                        <a:pt x="17215" y="18453"/>
                        <a:pt x="16806" y="18217"/>
                      </a:cubicBezTo>
                      <a:cubicBezTo>
                        <a:pt x="10174" y="15462"/>
                        <a:pt x="6460" y="6252"/>
                        <a:pt x="6281" y="4388"/>
                      </a:cubicBezTo>
                      <a:cubicBezTo>
                        <a:pt x="6238" y="3940"/>
                        <a:pt x="6199" y="3544"/>
                        <a:pt x="6134" y="3186"/>
                      </a:cubicBezTo>
                      <a:cubicBezTo>
                        <a:pt x="5927" y="2053"/>
                        <a:pt x="5444" y="1303"/>
                        <a:pt x="3630" y="520"/>
                      </a:cubicBezTo>
                      <a:cubicBezTo>
                        <a:pt x="1242" y="-509"/>
                        <a:pt x="-84" y="131"/>
                        <a:pt x="4" y="1216"/>
                      </a:cubicBezTo>
                      <a:cubicBezTo>
                        <a:pt x="93" y="2301"/>
                        <a:pt x="4337" y="2468"/>
                        <a:pt x="3630" y="2969"/>
                      </a:cubicBezTo>
                      <a:cubicBezTo>
                        <a:pt x="3455" y="3088"/>
                        <a:pt x="3296" y="3212"/>
                        <a:pt x="3144" y="3336"/>
                      </a:cubicBezTo>
                      <a:cubicBezTo>
                        <a:pt x="-3010" y="8395"/>
                        <a:pt x="12688" y="19308"/>
                        <a:pt x="15653" y="21091"/>
                      </a:cubicBezTo>
                      <a:cubicBezTo>
                        <a:pt x="16215" y="20835"/>
                        <a:pt x="17728" y="19654"/>
                        <a:pt x="18458" y="19389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228594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933"/>
                </a:p>
              </p:txBody>
            </p:sp>
            <p:sp>
              <p:nvSpPr>
                <p:cNvPr id="15790" name="Shape 15790"/>
                <p:cNvSpPr/>
                <p:nvPr/>
              </p:nvSpPr>
              <p:spPr>
                <a:xfrm rot="16200000">
                  <a:off x="-441609" y="1247927"/>
                  <a:ext cx="1782180" cy="89896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600" h="20505" extrusionOk="0">
                      <a:moveTo>
                        <a:pt x="2507" y="12985"/>
                      </a:moveTo>
                      <a:cubicBezTo>
                        <a:pt x="8271" y="3205"/>
                        <a:pt x="9923" y="570"/>
                        <a:pt x="9923" y="570"/>
                      </a:cubicBezTo>
                      <a:cubicBezTo>
                        <a:pt x="10907" y="-1095"/>
                        <a:pt x="12981" y="1333"/>
                        <a:pt x="13684" y="2234"/>
                      </a:cubicBezTo>
                      <a:cubicBezTo>
                        <a:pt x="15301" y="3899"/>
                        <a:pt x="19378" y="8212"/>
                        <a:pt x="19378" y="8212"/>
                      </a:cubicBezTo>
                      <a:cubicBezTo>
                        <a:pt x="21592" y="10626"/>
                        <a:pt x="20362" y="13539"/>
                        <a:pt x="19097" y="12985"/>
                      </a:cubicBezTo>
                      <a:cubicBezTo>
                        <a:pt x="17866" y="12430"/>
                        <a:pt x="14563" y="7644"/>
                        <a:pt x="14563" y="7644"/>
                      </a:cubicBezTo>
                      <a:cubicBezTo>
                        <a:pt x="12383" y="5078"/>
                        <a:pt x="10661" y="3691"/>
                        <a:pt x="10661" y="3691"/>
                      </a:cubicBezTo>
                      <a:cubicBezTo>
                        <a:pt x="8798" y="6188"/>
                        <a:pt x="4159" y="13053"/>
                        <a:pt x="4159" y="13053"/>
                      </a:cubicBezTo>
                      <a:cubicBezTo>
                        <a:pt x="3632" y="13817"/>
                        <a:pt x="3598" y="14134"/>
                        <a:pt x="3566" y="14863"/>
                      </a:cubicBezTo>
                      <a:cubicBezTo>
                        <a:pt x="3534" y="15592"/>
                        <a:pt x="3180" y="19285"/>
                        <a:pt x="795" y="20505"/>
                      </a:cubicBezTo>
                      <a:cubicBezTo>
                        <a:pt x="699" y="20394"/>
                        <a:pt x="859" y="19998"/>
                        <a:pt x="1189" y="19728"/>
                      </a:cubicBezTo>
                      <a:cubicBezTo>
                        <a:pt x="1518" y="19459"/>
                        <a:pt x="2747" y="18096"/>
                        <a:pt x="2474" y="17383"/>
                      </a:cubicBezTo>
                      <a:cubicBezTo>
                        <a:pt x="2442" y="17335"/>
                        <a:pt x="707" y="19760"/>
                        <a:pt x="96" y="19586"/>
                      </a:cubicBezTo>
                      <a:cubicBezTo>
                        <a:pt x="-8" y="19427"/>
                        <a:pt x="313" y="18984"/>
                        <a:pt x="530" y="18793"/>
                      </a:cubicBezTo>
                      <a:cubicBezTo>
                        <a:pt x="747" y="18603"/>
                        <a:pt x="2177" y="17304"/>
                        <a:pt x="2225" y="16511"/>
                      </a:cubicBezTo>
                      <a:cubicBezTo>
                        <a:pt x="1928" y="16781"/>
                        <a:pt x="145" y="18698"/>
                        <a:pt x="0" y="18350"/>
                      </a:cubicBezTo>
                      <a:cubicBezTo>
                        <a:pt x="16" y="18080"/>
                        <a:pt x="1317" y="16701"/>
                        <a:pt x="1847" y="16289"/>
                      </a:cubicBezTo>
                      <a:cubicBezTo>
                        <a:pt x="2136" y="16004"/>
                        <a:pt x="2209" y="15766"/>
                        <a:pt x="1751" y="15988"/>
                      </a:cubicBezTo>
                      <a:cubicBezTo>
                        <a:pt x="1301" y="16226"/>
                        <a:pt x="177" y="16876"/>
                        <a:pt x="96" y="16543"/>
                      </a:cubicBezTo>
                      <a:cubicBezTo>
                        <a:pt x="137" y="16289"/>
                        <a:pt x="1566" y="15465"/>
                        <a:pt x="1847" y="15275"/>
                      </a:cubicBezTo>
                      <a:cubicBezTo>
                        <a:pt x="2128" y="15085"/>
                        <a:pt x="2380" y="13008"/>
                        <a:pt x="2507" y="12985"/>
                      </a:cubicBezTo>
                      <a:close/>
                    </a:path>
                  </a:pathLst>
                </a:custGeom>
                <a:solidFill>
                  <a:schemeClr val="accent4">
                    <a:lumMod val="40000"/>
                    <a:lumOff val="6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228594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933"/>
                </a:p>
              </p:txBody>
            </p:sp>
          </p:grpSp>
          <p:grpSp>
            <p:nvGrpSpPr>
              <p:cNvPr id="15796" name="Group 15796"/>
              <p:cNvGrpSpPr/>
              <p:nvPr/>
            </p:nvGrpSpPr>
            <p:grpSpPr>
              <a:xfrm>
                <a:off x="72624" y="3302643"/>
                <a:ext cx="1154469" cy="1067953"/>
                <a:chOff x="0" y="0"/>
                <a:chExt cx="1154467" cy="1067951"/>
              </a:xfrm>
            </p:grpSpPr>
            <p:sp>
              <p:nvSpPr>
                <p:cNvPr id="15792" name="Shape 15792"/>
                <p:cNvSpPr/>
                <p:nvPr/>
              </p:nvSpPr>
              <p:spPr>
                <a:xfrm rot="16200000">
                  <a:off x="43258" y="-43258"/>
                  <a:ext cx="1067952" cy="115446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99" h="21600" extrusionOk="0">
                      <a:moveTo>
                        <a:pt x="21299" y="0"/>
                      </a:moveTo>
                      <a:lnTo>
                        <a:pt x="21299" y="21600"/>
                      </a:lnTo>
                      <a:lnTo>
                        <a:pt x="3126" y="19324"/>
                      </a:lnTo>
                      <a:cubicBezTo>
                        <a:pt x="623" y="19035"/>
                        <a:pt x="161" y="16326"/>
                        <a:pt x="161" y="15387"/>
                      </a:cubicBezTo>
                      <a:cubicBezTo>
                        <a:pt x="7" y="10186"/>
                        <a:pt x="7" y="9753"/>
                        <a:pt x="7" y="9753"/>
                      </a:cubicBezTo>
                      <a:cubicBezTo>
                        <a:pt x="7" y="9753"/>
                        <a:pt x="-301" y="7730"/>
                        <a:pt x="3126" y="7188"/>
                      </a:cubicBezTo>
                      <a:cubicBezTo>
                        <a:pt x="6860" y="6285"/>
                        <a:pt x="17641" y="3576"/>
                        <a:pt x="17641" y="3576"/>
                      </a:cubicBezTo>
                      <a:cubicBezTo>
                        <a:pt x="17641" y="3576"/>
                        <a:pt x="21299" y="0"/>
                        <a:pt x="21299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228594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933"/>
                </a:p>
              </p:txBody>
            </p:sp>
            <p:sp>
              <p:nvSpPr>
                <p:cNvPr id="15793" name="Shape 15793"/>
                <p:cNvSpPr/>
                <p:nvPr/>
              </p:nvSpPr>
              <p:spPr>
                <a:xfrm rot="16200000">
                  <a:off x="385997" y="114697"/>
                  <a:ext cx="105338" cy="22294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320" h="18076" extrusionOk="0">
                      <a:moveTo>
                        <a:pt x="2444" y="4067"/>
                      </a:moveTo>
                      <a:cubicBezTo>
                        <a:pt x="-908" y="10172"/>
                        <a:pt x="-1280" y="12989"/>
                        <a:pt x="4307" y="16276"/>
                      </a:cubicBezTo>
                      <a:cubicBezTo>
                        <a:pt x="9893" y="19563"/>
                        <a:pt x="12435" y="17998"/>
                        <a:pt x="13957" y="14398"/>
                      </a:cubicBezTo>
                      <a:cubicBezTo>
                        <a:pt x="15478" y="10798"/>
                        <a:pt x="15478" y="3911"/>
                        <a:pt x="20320" y="4067"/>
                      </a:cubicBezTo>
                      <a:cubicBezTo>
                        <a:pt x="19575" y="-629"/>
                        <a:pt x="5796" y="-2037"/>
                        <a:pt x="2444" y="406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228594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933"/>
                </a:p>
              </p:txBody>
            </p:sp>
            <p:sp>
              <p:nvSpPr>
                <p:cNvPr id="15794" name="Shape 15794"/>
                <p:cNvSpPr/>
                <p:nvPr/>
              </p:nvSpPr>
              <p:spPr>
                <a:xfrm rot="16200000">
                  <a:off x="722815" y="105073"/>
                  <a:ext cx="105337" cy="22294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320" h="18075" extrusionOk="0">
                      <a:moveTo>
                        <a:pt x="2444" y="4067"/>
                      </a:moveTo>
                      <a:cubicBezTo>
                        <a:pt x="-908" y="10172"/>
                        <a:pt x="-1280" y="12989"/>
                        <a:pt x="4306" y="16276"/>
                      </a:cubicBezTo>
                      <a:cubicBezTo>
                        <a:pt x="9893" y="19563"/>
                        <a:pt x="12435" y="17998"/>
                        <a:pt x="13957" y="14398"/>
                      </a:cubicBezTo>
                      <a:cubicBezTo>
                        <a:pt x="15479" y="10798"/>
                        <a:pt x="15479" y="3911"/>
                        <a:pt x="20320" y="4067"/>
                      </a:cubicBezTo>
                      <a:cubicBezTo>
                        <a:pt x="19575" y="-628"/>
                        <a:pt x="5796" y="-2037"/>
                        <a:pt x="2444" y="406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228594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933"/>
                </a:p>
              </p:txBody>
            </p:sp>
            <p:sp>
              <p:nvSpPr>
                <p:cNvPr id="15795" name="Shape 15795"/>
                <p:cNvSpPr/>
                <p:nvPr/>
              </p:nvSpPr>
              <p:spPr>
                <a:xfrm rot="16200000">
                  <a:off x="260699" y="229208"/>
                  <a:ext cx="818628" cy="78187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69" h="21600" extrusionOk="0">
                      <a:moveTo>
                        <a:pt x="19010" y="20320"/>
                      </a:moveTo>
                      <a:cubicBezTo>
                        <a:pt x="20039" y="21067"/>
                        <a:pt x="21557" y="20800"/>
                        <a:pt x="20284" y="18613"/>
                      </a:cubicBezTo>
                      <a:cubicBezTo>
                        <a:pt x="19010" y="16693"/>
                        <a:pt x="17443" y="15680"/>
                        <a:pt x="17541" y="13760"/>
                      </a:cubicBezTo>
                      <a:cubicBezTo>
                        <a:pt x="17550" y="13579"/>
                        <a:pt x="17557" y="13349"/>
                        <a:pt x="17561" y="13080"/>
                      </a:cubicBezTo>
                      <a:lnTo>
                        <a:pt x="16697" y="13080"/>
                      </a:lnTo>
                      <a:lnTo>
                        <a:pt x="16697" y="15210"/>
                      </a:lnTo>
                      <a:lnTo>
                        <a:pt x="16071" y="15210"/>
                      </a:lnTo>
                      <a:lnTo>
                        <a:pt x="16071" y="13080"/>
                      </a:lnTo>
                      <a:lnTo>
                        <a:pt x="15132" y="13080"/>
                      </a:lnTo>
                      <a:lnTo>
                        <a:pt x="15132" y="15210"/>
                      </a:lnTo>
                      <a:lnTo>
                        <a:pt x="14506" y="15210"/>
                      </a:lnTo>
                      <a:lnTo>
                        <a:pt x="14506" y="13080"/>
                      </a:lnTo>
                      <a:lnTo>
                        <a:pt x="893" y="13080"/>
                      </a:lnTo>
                      <a:lnTo>
                        <a:pt x="893" y="12314"/>
                      </a:lnTo>
                      <a:lnTo>
                        <a:pt x="14506" y="12314"/>
                      </a:lnTo>
                      <a:lnTo>
                        <a:pt x="14506" y="10184"/>
                      </a:lnTo>
                      <a:lnTo>
                        <a:pt x="15132" y="10184"/>
                      </a:lnTo>
                      <a:lnTo>
                        <a:pt x="15132" y="12314"/>
                      </a:lnTo>
                      <a:lnTo>
                        <a:pt x="16071" y="12314"/>
                      </a:lnTo>
                      <a:lnTo>
                        <a:pt x="16071" y="10184"/>
                      </a:lnTo>
                      <a:lnTo>
                        <a:pt x="16697" y="10184"/>
                      </a:lnTo>
                      <a:lnTo>
                        <a:pt x="16697" y="12314"/>
                      </a:lnTo>
                      <a:lnTo>
                        <a:pt x="17568" y="12314"/>
                      </a:lnTo>
                      <a:cubicBezTo>
                        <a:pt x="17576" y="9458"/>
                        <a:pt x="17443" y="4373"/>
                        <a:pt x="17443" y="4373"/>
                      </a:cubicBezTo>
                      <a:lnTo>
                        <a:pt x="19010" y="0"/>
                      </a:lnTo>
                      <a:cubicBezTo>
                        <a:pt x="6912" y="3467"/>
                        <a:pt x="6" y="4533"/>
                        <a:pt x="6" y="6560"/>
                      </a:cubicBezTo>
                      <a:cubicBezTo>
                        <a:pt x="-43" y="14080"/>
                        <a:pt x="202" y="16320"/>
                        <a:pt x="692" y="17653"/>
                      </a:cubicBezTo>
                      <a:cubicBezTo>
                        <a:pt x="1181" y="18987"/>
                        <a:pt x="2945" y="19627"/>
                        <a:pt x="5590" y="19787"/>
                      </a:cubicBezTo>
                      <a:cubicBezTo>
                        <a:pt x="8235" y="19947"/>
                        <a:pt x="18079" y="21600"/>
                        <a:pt x="18079" y="21600"/>
                      </a:cubicBezTo>
                      <a:cubicBezTo>
                        <a:pt x="18520" y="21600"/>
                        <a:pt x="17981" y="19573"/>
                        <a:pt x="19010" y="2032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228594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933"/>
                </a:p>
              </p:txBody>
            </p:sp>
          </p:grpSp>
        </p:grpSp>
        <p:sp>
          <p:nvSpPr>
            <p:cNvPr id="15798" name="Shape 15798"/>
            <p:cNvSpPr/>
            <p:nvPr/>
          </p:nvSpPr>
          <p:spPr>
            <a:xfrm>
              <a:off x="0" y="4895493"/>
              <a:ext cx="3492500" cy="24120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lvl="0">
                <a:lnSpc>
                  <a:spcPct val="120000"/>
                </a:lnSpc>
                <a:defRPr sz="1800"/>
              </a:pPr>
              <a:r>
                <a:rPr lang="zh-CN" altLang="en-US" sz="933" dirty="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点击添加标题</a:t>
              </a:r>
            </a:p>
            <a:p>
              <a:pPr lvl="0" algn="l">
                <a:lnSpc>
                  <a:spcPct val="120000"/>
                </a:lnSpc>
                <a:defRPr sz="1800"/>
              </a:pPr>
              <a:r>
                <a:rPr sz="933" dirty="0" smtClean="0">
                  <a:solidFill>
                    <a:srgbClr val="A6AAA9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In </a:t>
              </a:r>
              <a:r>
                <a:rPr sz="933" dirty="0">
                  <a:solidFill>
                    <a:srgbClr val="A6AAA9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yours second trimester. your blood volume increases by 50 percent,so you need</a:t>
              </a:r>
              <a:r>
                <a:rPr sz="933" dirty="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 </a:t>
              </a:r>
              <a:r>
                <a:rPr sz="933" dirty="0">
                  <a:solidFill>
                    <a:schemeClr val="accent2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27 MILLIGRAMS OF IRON DAILY </a:t>
              </a:r>
            </a:p>
            <a:p>
              <a:pPr lvl="0" algn="l">
                <a:lnSpc>
                  <a:spcPct val="120000"/>
                </a:lnSpc>
                <a:defRPr sz="1800"/>
              </a:pPr>
              <a:r>
                <a:rPr sz="933" dirty="0">
                  <a:solidFill>
                    <a:srgbClr val="A6AAA9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equivalent to almost seven cups of kideny beans.</a:t>
              </a:r>
            </a:p>
          </p:txBody>
        </p:sp>
      </p:grpSp>
      <p:grpSp>
        <p:nvGrpSpPr>
          <p:cNvPr id="15811" name="Group 15811"/>
          <p:cNvGrpSpPr/>
          <p:nvPr/>
        </p:nvGrpSpPr>
        <p:grpSpPr>
          <a:xfrm>
            <a:off x="9178993" y="1881070"/>
            <a:ext cx="1746251" cy="3653783"/>
            <a:chOff x="0" y="0"/>
            <a:chExt cx="3492500" cy="7307563"/>
          </a:xfrm>
        </p:grpSpPr>
        <p:grpSp>
          <p:nvGrpSpPr>
            <p:cNvPr id="15809" name="Group 15809"/>
            <p:cNvGrpSpPr/>
            <p:nvPr/>
          </p:nvGrpSpPr>
          <p:grpSpPr>
            <a:xfrm>
              <a:off x="1017914" y="0"/>
              <a:ext cx="1456672" cy="4370596"/>
              <a:chOff x="0" y="0"/>
              <a:chExt cx="1456671" cy="4370595"/>
            </a:xfrm>
          </p:grpSpPr>
          <p:grpSp>
            <p:nvGrpSpPr>
              <p:cNvPr id="15805" name="Group 15805"/>
              <p:cNvGrpSpPr/>
              <p:nvPr/>
            </p:nvGrpSpPr>
            <p:grpSpPr>
              <a:xfrm>
                <a:off x="-1" y="-1"/>
                <a:ext cx="1456673" cy="2646417"/>
                <a:chOff x="0" y="0"/>
                <a:chExt cx="1456671" cy="2646415"/>
              </a:xfrm>
            </p:grpSpPr>
            <p:sp>
              <p:nvSpPr>
                <p:cNvPr id="15800" name="Shape 15800"/>
                <p:cNvSpPr/>
                <p:nvPr/>
              </p:nvSpPr>
              <p:spPr>
                <a:xfrm rot="16200000">
                  <a:off x="36661" y="21255"/>
                  <a:ext cx="884076" cy="84156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076" h="20894" extrusionOk="0">
                      <a:moveTo>
                        <a:pt x="2592" y="0"/>
                      </a:moveTo>
                      <a:cubicBezTo>
                        <a:pt x="2434" y="1220"/>
                        <a:pt x="2395" y="3705"/>
                        <a:pt x="9896" y="5242"/>
                      </a:cubicBezTo>
                      <a:cubicBezTo>
                        <a:pt x="17397" y="6778"/>
                        <a:pt x="21521" y="12291"/>
                        <a:pt x="17515" y="18211"/>
                      </a:cubicBezTo>
                      <a:cubicBezTo>
                        <a:pt x="16062" y="20967"/>
                        <a:pt x="12557" y="21600"/>
                        <a:pt x="10814" y="20109"/>
                      </a:cubicBezTo>
                      <a:cubicBezTo>
                        <a:pt x="10171" y="19612"/>
                        <a:pt x="9032" y="19838"/>
                        <a:pt x="8522" y="20425"/>
                      </a:cubicBezTo>
                      <a:cubicBezTo>
                        <a:pt x="8011" y="21013"/>
                        <a:pt x="7658" y="20470"/>
                        <a:pt x="7658" y="19838"/>
                      </a:cubicBezTo>
                      <a:cubicBezTo>
                        <a:pt x="7618" y="19567"/>
                        <a:pt x="6362" y="20109"/>
                        <a:pt x="6597" y="19160"/>
                      </a:cubicBezTo>
                      <a:cubicBezTo>
                        <a:pt x="6048" y="19295"/>
                        <a:pt x="5616" y="19115"/>
                        <a:pt x="5930" y="18211"/>
                      </a:cubicBezTo>
                      <a:cubicBezTo>
                        <a:pt x="5066" y="18075"/>
                        <a:pt x="3613" y="17759"/>
                        <a:pt x="4987" y="16042"/>
                      </a:cubicBezTo>
                      <a:cubicBezTo>
                        <a:pt x="6362" y="14325"/>
                        <a:pt x="5105" y="14912"/>
                        <a:pt x="4320" y="14912"/>
                      </a:cubicBezTo>
                      <a:cubicBezTo>
                        <a:pt x="3534" y="14912"/>
                        <a:pt x="589" y="15590"/>
                        <a:pt x="0" y="16087"/>
                      </a:cubicBezTo>
                      <a:cubicBezTo>
                        <a:pt x="864" y="14551"/>
                        <a:pt x="5458" y="10710"/>
                        <a:pt x="471" y="7501"/>
                      </a:cubicBezTo>
                      <a:cubicBezTo>
                        <a:pt x="0" y="7049"/>
                        <a:pt x="-79" y="3660"/>
                        <a:pt x="2592" y="0"/>
                      </a:cubicBezTo>
                      <a:close/>
                    </a:path>
                  </a:pathLst>
                </a:custGeom>
                <a:solidFill>
                  <a:srgbClr val="2D384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228594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933"/>
                </a:p>
              </p:txBody>
            </p:sp>
            <p:sp>
              <p:nvSpPr>
                <p:cNvPr id="15801" name="Shape 15801"/>
                <p:cNvSpPr/>
                <p:nvPr/>
              </p:nvSpPr>
              <p:spPr>
                <a:xfrm rot="16200000">
                  <a:off x="668958" y="64992"/>
                  <a:ext cx="183220" cy="2138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2748" y="21600"/>
                      </a:moveTo>
                      <a:cubicBezTo>
                        <a:pt x="16222" y="19922"/>
                        <a:pt x="19311" y="17599"/>
                        <a:pt x="21600" y="14633"/>
                      </a:cubicBezTo>
                      <a:cubicBezTo>
                        <a:pt x="17416" y="11122"/>
                        <a:pt x="8481" y="4037"/>
                        <a:pt x="0" y="0"/>
                      </a:cubicBezTo>
                      <a:cubicBezTo>
                        <a:pt x="5570" y="7613"/>
                        <a:pt x="10069" y="14524"/>
                        <a:pt x="12748" y="2160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228594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933"/>
                </a:p>
              </p:txBody>
            </p:sp>
            <p:sp>
              <p:nvSpPr>
                <p:cNvPr id="15802" name="Shape 15802"/>
                <p:cNvSpPr/>
                <p:nvPr/>
              </p:nvSpPr>
              <p:spPr>
                <a:xfrm rot="16200000">
                  <a:off x="-189574" y="1000170"/>
                  <a:ext cx="1918559" cy="137393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75" h="20727" extrusionOk="0">
                      <a:moveTo>
                        <a:pt x="0" y="0"/>
                      </a:moveTo>
                      <a:cubicBezTo>
                        <a:pt x="3995" y="610"/>
                        <a:pt x="7379" y="1864"/>
                        <a:pt x="9425" y="3694"/>
                      </a:cubicBezTo>
                      <a:cubicBezTo>
                        <a:pt x="11471" y="5523"/>
                        <a:pt x="11673" y="6235"/>
                        <a:pt x="14502" y="5252"/>
                      </a:cubicBezTo>
                      <a:cubicBezTo>
                        <a:pt x="17306" y="4168"/>
                        <a:pt x="21600" y="3185"/>
                        <a:pt x="21575" y="6337"/>
                      </a:cubicBezTo>
                      <a:cubicBezTo>
                        <a:pt x="21549" y="8370"/>
                        <a:pt x="19478" y="9725"/>
                        <a:pt x="19226" y="10132"/>
                      </a:cubicBezTo>
                      <a:cubicBezTo>
                        <a:pt x="18771" y="10877"/>
                        <a:pt x="16750" y="14782"/>
                        <a:pt x="14831" y="12287"/>
                      </a:cubicBezTo>
                      <a:cubicBezTo>
                        <a:pt x="14629" y="12165"/>
                        <a:pt x="14151" y="14118"/>
                        <a:pt x="13667" y="15693"/>
                      </a:cubicBezTo>
                      <a:cubicBezTo>
                        <a:pt x="13237" y="16679"/>
                        <a:pt x="11851" y="21600"/>
                        <a:pt x="6112" y="20592"/>
                      </a:cubicBezTo>
                      <a:cubicBezTo>
                        <a:pt x="4170" y="20349"/>
                        <a:pt x="1002" y="18884"/>
                        <a:pt x="0" y="18884"/>
                      </a:cubicBezTo>
                      <a:cubicBezTo>
                        <a:pt x="0" y="12853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228594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933"/>
                </a:p>
              </p:txBody>
            </p:sp>
            <p:sp>
              <p:nvSpPr>
                <p:cNvPr id="15803" name="Shape 15803"/>
                <p:cNvSpPr/>
                <p:nvPr/>
              </p:nvSpPr>
              <p:spPr>
                <a:xfrm rot="16200000">
                  <a:off x="579939" y="1125295"/>
                  <a:ext cx="163435" cy="59521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8444" h="21089" extrusionOk="0">
                      <a:moveTo>
                        <a:pt x="18433" y="19289"/>
                      </a:moveTo>
                      <a:cubicBezTo>
                        <a:pt x="18574" y="19114"/>
                        <a:pt x="17309" y="18512"/>
                        <a:pt x="16898" y="18275"/>
                      </a:cubicBezTo>
                      <a:cubicBezTo>
                        <a:pt x="10229" y="15512"/>
                        <a:pt x="6495" y="6272"/>
                        <a:pt x="6315" y="4402"/>
                      </a:cubicBezTo>
                      <a:cubicBezTo>
                        <a:pt x="6272" y="3952"/>
                        <a:pt x="6233" y="3555"/>
                        <a:pt x="6168" y="3196"/>
                      </a:cubicBezTo>
                      <a:cubicBezTo>
                        <a:pt x="5960" y="2060"/>
                        <a:pt x="5473" y="1306"/>
                        <a:pt x="3650" y="522"/>
                      </a:cubicBezTo>
                      <a:cubicBezTo>
                        <a:pt x="1249" y="-511"/>
                        <a:pt x="-84" y="131"/>
                        <a:pt x="5" y="1220"/>
                      </a:cubicBezTo>
                      <a:cubicBezTo>
                        <a:pt x="93" y="2308"/>
                        <a:pt x="4361" y="2476"/>
                        <a:pt x="3650" y="2978"/>
                      </a:cubicBezTo>
                      <a:cubicBezTo>
                        <a:pt x="3474" y="3098"/>
                        <a:pt x="3314" y="3222"/>
                        <a:pt x="3161" y="3347"/>
                      </a:cubicBezTo>
                      <a:cubicBezTo>
                        <a:pt x="-3026" y="8422"/>
                        <a:pt x="12594" y="19300"/>
                        <a:pt x="15575" y="21089"/>
                      </a:cubicBezTo>
                      <a:cubicBezTo>
                        <a:pt x="16041" y="20748"/>
                        <a:pt x="17700" y="19554"/>
                        <a:pt x="18433" y="19289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228594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933"/>
                </a:p>
              </p:txBody>
            </p:sp>
            <p:sp>
              <p:nvSpPr>
                <p:cNvPr id="15804" name="Shape 15804"/>
                <p:cNvSpPr/>
                <p:nvPr/>
              </p:nvSpPr>
              <p:spPr>
                <a:xfrm rot="16200000">
                  <a:off x="-441609" y="1247927"/>
                  <a:ext cx="1782180" cy="89896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600" h="20505" extrusionOk="0">
                      <a:moveTo>
                        <a:pt x="2507" y="12985"/>
                      </a:moveTo>
                      <a:cubicBezTo>
                        <a:pt x="8271" y="3205"/>
                        <a:pt x="9923" y="570"/>
                        <a:pt x="9923" y="570"/>
                      </a:cubicBezTo>
                      <a:cubicBezTo>
                        <a:pt x="10907" y="-1095"/>
                        <a:pt x="12981" y="1333"/>
                        <a:pt x="13684" y="2234"/>
                      </a:cubicBezTo>
                      <a:cubicBezTo>
                        <a:pt x="15301" y="3899"/>
                        <a:pt x="19378" y="8212"/>
                        <a:pt x="19378" y="8212"/>
                      </a:cubicBezTo>
                      <a:cubicBezTo>
                        <a:pt x="21592" y="10626"/>
                        <a:pt x="20362" y="13539"/>
                        <a:pt x="19097" y="12985"/>
                      </a:cubicBezTo>
                      <a:cubicBezTo>
                        <a:pt x="17866" y="12430"/>
                        <a:pt x="14563" y="7644"/>
                        <a:pt x="14563" y="7644"/>
                      </a:cubicBezTo>
                      <a:cubicBezTo>
                        <a:pt x="12383" y="5078"/>
                        <a:pt x="10661" y="3691"/>
                        <a:pt x="10661" y="3691"/>
                      </a:cubicBezTo>
                      <a:cubicBezTo>
                        <a:pt x="8798" y="6188"/>
                        <a:pt x="4159" y="13053"/>
                        <a:pt x="4159" y="13053"/>
                      </a:cubicBezTo>
                      <a:cubicBezTo>
                        <a:pt x="3632" y="13817"/>
                        <a:pt x="3598" y="14134"/>
                        <a:pt x="3566" y="14863"/>
                      </a:cubicBezTo>
                      <a:cubicBezTo>
                        <a:pt x="3534" y="15592"/>
                        <a:pt x="3180" y="19285"/>
                        <a:pt x="795" y="20505"/>
                      </a:cubicBezTo>
                      <a:cubicBezTo>
                        <a:pt x="699" y="20394"/>
                        <a:pt x="859" y="19998"/>
                        <a:pt x="1189" y="19728"/>
                      </a:cubicBezTo>
                      <a:cubicBezTo>
                        <a:pt x="1518" y="19459"/>
                        <a:pt x="2747" y="18096"/>
                        <a:pt x="2474" y="17383"/>
                      </a:cubicBezTo>
                      <a:cubicBezTo>
                        <a:pt x="2442" y="17335"/>
                        <a:pt x="707" y="19760"/>
                        <a:pt x="96" y="19586"/>
                      </a:cubicBezTo>
                      <a:cubicBezTo>
                        <a:pt x="-8" y="19427"/>
                        <a:pt x="313" y="18984"/>
                        <a:pt x="530" y="18793"/>
                      </a:cubicBezTo>
                      <a:cubicBezTo>
                        <a:pt x="747" y="18603"/>
                        <a:pt x="2177" y="17304"/>
                        <a:pt x="2225" y="16511"/>
                      </a:cubicBezTo>
                      <a:cubicBezTo>
                        <a:pt x="1928" y="16781"/>
                        <a:pt x="145" y="18698"/>
                        <a:pt x="0" y="18350"/>
                      </a:cubicBezTo>
                      <a:cubicBezTo>
                        <a:pt x="16" y="18080"/>
                        <a:pt x="1317" y="16701"/>
                        <a:pt x="1847" y="16289"/>
                      </a:cubicBezTo>
                      <a:cubicBezTo>
                        <a:pt x="2136" y="16004"/>
                        <a:pt x="2209" y="15766"/>
                        <a:pt x="1751" y="15988"/>
                      </a:cubicBezTo>
                      <a:cubicBezTo>
                        <a:pt x="1301" y="16226"/>
                        <a:pt x="177" y="16876"/>
                        <a:pt x="96" y="16543"/>
                      </a:cubicBezTo>
                      <a:cubicBezTo>
                        <a:pt x="137" y="16289"/>
                        <a:pt x="1566" y="15465"/>
                        <a:pt x="1847" y="15275"/>
                      </a:cubicBezTo>
                      <a:cubicBezTo>
                        <a:pt x="2128" y="15085"/>
                        <a:pt x="2380" y="13008"/>
                        <a:pt x="2507" y="12985"/>
                      </a:cubicBezTo>
                      <a:close/>
                    </a:path>
                  </a:pathLst>
                </a:custGeom>
                <a:solidFill>
                  <a:schemeClr val="accent4">
                    <a:lumMod val="40000"/>
                    <a:lumOff val="6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228594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933"/>
                </a:p>
              </p:txBody>
            </p:sp>
          </p:grpSp>
          <p:grpSp>
            <p:nvGrpSpPr>
              <p:cNvPr id="15808" name="Group 15808"/>
              <p:cNvGrpSpPr/>
              <p:nvPr/>
            </p:nvGrpSpPr>
            <p:grpSpPr>
              <a:xfrm>
                <a:off x="288979" y="3255919"/>
                <a:ext cx="878713" cy="1114677"/>
                <a:chOff x="0" y="0"/>
                <a:chExt cx="878712" cy="1114675"/>
              </a:xfrm>
            </p:grpSpPr>
            <p:sp>
              <p:nvSpPr>
                <p:cNvPr id="15806" name="Shape 15806"/>
                <p:cNvSpPr/>
                <p:nvPr/>
              </p:nvSpPr>
              <p:spPr>
                <a:xfrm rot="16200000">
                  <a:off x="-117982" y="117981"/>
                  <a:ext cx="1114677" cy="87871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8506" h="18796" extrusionOk="0">
                      <a:moveTo>
                        <a:pt x="2077" y="15509"/>
                      </a:moveTo>
                      <a:cubicBezTo>
                        <a:pt x="-1327" y="10796"/>
                        <a:pt x="-373" y="3664"/>
                        <a:pt x="3667" y="959"/>
                      </a:cubicBezTo>
                      <a:cubicBezTo>
                        <a:pt x="7707" y="-1746"/>
                        <a:pt x="13052" y="1738"/>
                        <a:pt x="15851" y="5591"/>
                      </a:cubicBezTo>
                      <a:cubicBezTo>
                        <a:pt x="18651" y="9443"/>
                        <a:pt x="20273" y="16329"/>
                        <a:pt x="15310" y="18092"/>
                      </a:cubicBezTo>
                      <a:cubicBezTo>
                        <a:pt x="10348" y="19854"/>
                        <a:pt x="4654" y="18051"/>
                        <a:pt x="2077" y="1550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228594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933"/>
                </a:p>
              </p:txBody>
            </p:sp>
            <p:sp>
              <p:nvSpPr>
                <p:cNvPr id="15807" name="Shape 15807"/>
                <p:cNvSpPr/>
                <p:nvPr/>
              </p:nvSpPr>
              <p:spPr>
                <a:xfrm rot="16200000">
                  <a:off x="107857" y="334078"/>
                  <a:ext cx="634247" cy="59975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0" y="21600"/>
                      </a:moveTo>
                      <a:cubicBezTo>
                        <a:pt x="4835" y="21600"/>
                        <a:pt x="0" y="16765"/>
                        <a:pt x="0" y="10800"/>
                      </a:cubicBez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defTabSz="228594">
                    <a:defRPr sz="3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933"/>
                </a:p>
              </p:txBody>
            </p:sp>
          </p:grpSp>
        </p:grpSp>
        <p:sp>
          <p:nvSpPr>
            <p:cNvPr id="15810" name="Shape 15810"/>
            <p:cNvSpPr/>
            <p:nvPr/>
          </p:nvSpPr>
          <p:spPr>
            <a:xfrm>
              <a:off x="0" y="4895492"/>
              <a:ext cx="3492500" cy="24120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lvl="0">
                <a:lnSpc>
                  <a:spcPct val="120000"/>
                </a:lnSpc>
                <a:defRPr sz="1800"/>
              </a:pPr>
              <a:r>
                <a:rPr lang="zh-CN" altLang="en-US" sz="933" dirty="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点击添加标题</a:t>
              </a:r>
            </a:p>
            <a:p>
              <a:pPr lvl="0" algn="l">
                <a:lnSpc>
                  <a:spcPct val="120000"/>
                </a:lnSpc>
                <a:defRPr sz="1800"/>
              </a:pPr>
              <a:r>
                <a:rPr sz="933" dirty="0" smtClean="0">
                  <a:solidFill>
                    <a:srgbClr val="A6AAA9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You </a:t>
              </a:r>
              <a:r>
                <a:rPr sz="933" dirty="0">
                  <a:solidFill>
                    <a:srgbClr val="A6AAA9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need</a:t>
              </a:r>
              <a:r>
                <a:rPr sz="933" dirty="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 </a:t>
              </a:r>
              <a:r>
                <a:rPr sz="933" dirty="0">
                  <a:solidFill>
                    <a:schemeClr val="accent1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600 IU OF VITAMIN D EVERY DAY</a:t>
              </a:r>
            </a:p>
            <a:p>
              <a:pPr lvl="0" algn="l">
                <a:lnSpc>
                  <a:spcPct val="120000"/>
                </a:lnSpc>
                <a:defRPr sz="1800"/>
              </a:pPr>
              <a:r>
                <a:rPr sz="933" dirty="0">
                  <a:solidFill>
                    <a:srgbClr val="A6AAA9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the same amount you’ll find in 13 hard boiled eggs. vitamin D is important during your entire pregnancy.</a:t>
              </a:r>
            </a:p>
          </p:txBody>
        </p:sp>
      </p:grpSp>
      <p:sp>
        <p:nvSpPr>
          <p:cNvPr id="55" name="TextBox 76"/>
          <p:cNvSpPr txBox="1"/>
          <p:nvPr/>
        </p:nvSpPr>
        <p:spPr>
          <a:xfrm>
            <a:off x="3453574" y="223013"/>
            <a:ext cx="545122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accent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单击修改您的标题</a:t>
            </a:r>
            <a:endParaRPr lang="zh-CN" altLang="en-US" sz="2800" dirty="0">
              <a:solidFill>
                <a:schemeClr val="accent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46800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15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15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5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15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00" fill="hold"/>
                                        <p:tgtEl>
                                          <p:spTgt spid="15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00" fill="hold"/>
                                        <p:tgtEl>
                                          <p:spTgt spid="157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00" fill="hold"/>
                                        <p:tgtEl>
                                          <p:spTgt spid="157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1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5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00" fill="hold"/>
                                        <p:tgtEl>
                                          <p:spTgt spid="15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00" fill="hold"/>
                                        <p:tgtEl>
                                          <p:spTgt spid="15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5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00" fill="hold"/>
                                        <p:tgtEl>
                                          <p:spTgt spid="158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00" fill="hold"/>
                                        <p:tgtEl>
                                          <p:spTgt spid="158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59" grpId="0" animBg="1" advAuto="0"/>
      <p:bldP spid="15772" grpId="0" animBg="1" advAuto="0"/>
      <p:bldP spid="15785" grpId="0" animBg="1" advAuto="0"/>
      <p:bldP spid="15799" grpId="0" animBg="1" advAuto="0"/>
      <p:bldP spid="15811" grpId="0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17" name="Shape 15917"/>
          <p:cNvSpPr/>
          <p:nvPr/>
        </p:nvSpPr>
        <p:spPr>
          <a:xfrm rot="16225644">
            <a:off x="3738789" y="4886052"/>
            <a:ext cx="793751" cy="26073"/>
          </a:xfrm>
          <a:prstGeom prst="rect">
            <a:avLst/>
          </a:prstGeom>
          <a:solidFill>
            <a:srgbClr val="A6AAA9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4267"/>
          </a:p>
        </p:txBody>
      </p:sp>
      <p:sp>
        <p:nvSpPr>
          <p:cNvPr id="15918" name="Shape 15918"/>
          <p:cNvSpPr/>
          <p:nvPr/>
        </p:nvSpPr>
        <p:spPr>
          <a:xfrm>
            <a:off x="3152433" y="3132471"/>
            <a:ext cx="2161575" cy="0"/>
          </a:xfrm>
          <a:prstGeom prst="line">
            <a:avLst/>
          </a:prstGeom>
          <a:ln w="12700" cmpd="sng">
            <a:solidFill>
              <a:srgbClr val="53585F"/>
            </a:solidFill>
            <a:prstDash val="sysDot"/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4267"/>
          </a:p>
        </p:txBody>
      </p:sp>
      <p:sp>
        <p:nvSpPr>
          <p:cNvPr id="15919" name="Shape 15919"/>
          <p:cNvSpPr/>
          <p:nvPr/>
        </p:nvSpPr>
        <p:spPr>
          <a:xfrm>
            <a:off x="7080104" y="3133052"/>
            <a:ext cx="2163624" cy="0"/>
          </a:xfrm>
          <a:prstGeom prst="line">
            <a:avLst/>
          </a:prstGeom>
          <a:ln w="12700" cmpd="sng">
            <a:solidFill>
              <a:srgbClr val="53585F"/>
            </a:solidFill>
            <a:prstDash val="sysDot"/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4267"/>
          </a:p>
        </p:txBody>
      </p:sp>
      <p:sp>
        <p:nvSpPr>
          <p:cNvPr id="15920" name="Shape 15920"/>
          <p:cNvSpPr/>
          <p:nvPr/>
        </p:nvSpPr>
        <p:spPr>
          <a:xfrm flipV="1">
            <a:off x="11016177" y="3132704"/>
            <a:ext cx="2312031" cy="0"/>
          </a:xfrm>
          <a:prstGeom prst="line">
            <a:avLst/>
          </a:prstGeom>
          <a:ln w="12700" cmpd="sng">
            <a:solidFill>
              <a:srgbClr val="53585F"/>
            </a:solidFill>
            <a:prstDash val="sysDot"/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4267"/>
          </a:p>
        </p:txBody>
      </p:sp>
      <p:sp>
        <p:nvSpPr>
          <p:cNvPr id="15921" name="Shape 15921"/>
          <p:cNvSpPr/>
          <p:nvPr/>
        </p:nvSpPr>
        <p:spPr>
          <a:xfrm rot="16225644">
            <a:off x="7613762" y="4886052"/>
            <a:ext cx="793751" cy="26073"/>
          </a:xfrm>
          <a:prstGeom prst="rect">
            <a:avLst/>
          </a:prstGeom>
          <a:solidFill>
            <a:srgbClr val="A6AAA9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4267"/>
          </a:p>
        </p:txBody>
      </p:sp>
      <p:grpSp>
        <p:nvGrpSpPr>
          <p:cNvPr id="15935" name="Group 15935"/>
          <p:cNvGrpSpPr/>
          <p:nvPr/>
        </p:nvGrpSpPr>
        <p:grpSpPr>
          <a:xfrm>
            <a:off x="5343653" y="1508000"/>
            <a:ext cx="1736452" cy="4151277"/>
            <a:chOff x="0" y="109288"/>
            <a:chExt cx="3472901" cy="8302552"/>
          </a:xfrm>
        </p:grpSpPr>
        <p:sp>
          <p:nvSpPr>
            <p:cNvPr id="15928" name="Shape 15928"/>
            <p:cNvSpPr/>
            <p:nvPr/>
          </p:nvSpPr>
          <p:spPr>
            <a:xfrm>
              <a:off x="930439" y="109288"/>
              <a:ext cx="1559700" cy="6603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>
                <a:lnSpc>
                  <a:spcPts val="4000"/>
                </a:lnSpc>
                <a:spcBef>
                  <a:spcPts val="600"/>
                </a:spcBef>
                <a:defRPr sz="3000" spc="0">
                  <a:solidFill>
                    <a:srgbClr val="53585F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00000"/>
                </a:lnSpc>
                <a:defRPr sz="1800" spc="0">
                  <a:solidFill>
                    <a:srgbClr val="000000"/>
                  </a:solidFill>
                </a:defRPr>
              </a:pPr>
              <a:r>
                <a:rPr sz="1467" dirty="0">
                  <a:solidFill>
                    <a:schemeClr val="bg1">
                      <a:lumMod val="50000"/>
                    </a:schemeClr>
                  </a:solidFill>
                </a:rPr>
                <a:t>25 Year</a:t>
              </a:r>
            </a:p>
          </p:txBody>
        </p:sp>
        <p:grpSp>
          <p:nvGrpSpPr>
            <p:cNvPr id="15933" name="Group 15933"/>
            <p:cNvGrpSpPr/>
            <p:nvPr/>
          </p:nvGrpSpPr>
          <p:grpSpPr>
            <a:xfrm>
              <a:off x="0" y="5204961"/>
              <a:ext cx="3472901" cy="3206879"/>
              <a:chOff x="0" y="-31793"/>
              <a:chExt cx="3472900" cy="3206877"/>
            </a:xfrm>
          </p:grpSpPr>
          <p:grpSp>
            <p:nvGrpSpPr>
              <p:cNvPr id="15931" name="Group 15931"/>
              <p:cNvGrpSpPr/>
              <p:nvPr/>
            </p:nvGrpSpPr>
            <p:grpSpPr>
              <a:xfrm>
                <a:off x="0" y="1300163"/>
                <a:ext cx="3472900" cy="1874921"/>
                <a:chOff x="0" y="0"/>
                <a:chExt cx="3472899" cy="1874920"/>
              </a:xfrm>
            </p:grpSpPr>
            <p:sp>
              <p:nvSpPr>
                <p:cNvPr id="15929" name="Shape 15929"/>
                <p:cNvSpPr/>
                <p:nvPr/>
              </p:nvSpPr>
              <p:spPr>
                <a:xfrm>
                  <a:off x="0" y="0"/>
                  <a:ext cx="3413615" cy="107198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wrap="square" lIns="67733" tIns="67733" rIns="67733" bIns="67733" numCol="1" anchor="ctr">
                  <a:noAutofit/>
                </a:bodyPr>
                <a:lstStyle>
                  <a:lvl1pPr algn="l">
                    <a:lnSpc>
                      <a:spcPts val="3200"/>
                    </a:lnSpc>
                    <a:spcBef>
                      <a:spcPts val="600"/>
                    </a:spcBef>
                    <a:defRPr sz="3000" cap="all" spc="0">
                      <a:solidFill>
                        <a:srgbClr val="A6AAA9"/>
                      </a:solidFill>
                      <a:latin typeface="Roboto Bold"/>
                      <a:ea typeface="Roboto Bold"/>
                      <a:cs typeface="Roboto Bold"/>
                      <a:sym typeface="Roboto Bold"/>
                    </a:defRPr>
                  </a:lvl1pPr>
                </a:lstStyle>
                <a:p>
                  <a:pPr lvl="0">
                    <a:lnSpc>
                      <a:spcPct val="100000"/>
                    </a:lnSpc>
                    <a:defRPr sz="1800" cap="none" spc="0">
                      <a:solidFill>
                        <a:srgbClr val="000000"/>
                      </a:solidFill>
                    </a:defRPr>
                  </a:pPr>
                  <a:r>
                    <a:rPr lang="zh-CN" altLang="en-US" sz="1467" dirty="0">
                      <a:solidFill>
                        <a:schemeClr val="accent5"/>
                      </a:solidFill>
                    </a:rPr>
                    <a:t>点击添加标题</a:t>
                  </a:r>
                </a:p>
              </p:txBody>
            </p:sp>
            <p:sp>
              <p:nvSpPr>
                <p:cNvPr id="15930" name="Shape 15930"/>
                <p:cNvSpPr/>
                <p:nvPr/>
              </p:nvSpPr>
              <p:spPr>
                <a:xfrm>
                  <a:off x="0" y="1063228"/>
                  <a:ext cx="3472899" cy="81169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wrap="square" lIns="67733" tIns="67733" rIns="67733" bIns="67733" numCol="1" anchor="ctr">
                  <a:noAutofit/>
                </a:bodyPr>
                <a:lstStyle>
                  <a:lvl1pPr algn="l">
                    <a:lnSpc>
                      <a:spcPct val="130000"/>
                    </a:lnSpc>
                    <a:spcBef>
                      <a:spcPts val="600"/>
                    </a:spcBef>
                    <a:defRPr sz="1800" spc="0">
                      <a:solidFill>
                        <a:srgbClr val="A6AAA9"/>
                      </a:solidFill>
                      <a:latin typeface="Roboto Regular"/>
                      <a:ea typeface="Roboto Regular"/>
                      <a:cs typeface="Roboto Regular"/>
                      <a:sym typeface="Roboto Regular"/>
                    </a:defRPr>
                  </a:lvl1pPr>
                </a:lstStyle>
                <a:p>
                  <a:pPr lvl="0">
                    <a:defRPr spc="0">
                      <a:solidFill>
                        <a:srgbClr val="000000"/>
                      </a:solidFill>
                    </a:defRPr>
                  </a:pPr>
                  <a:r>
                    <a:rPr sz="933" dirty="0">
                      <a:solidFill>
                        <a:schemeClr val="bg1">
                          <a:lumMod val="50000"/>
                        </a:schemeClr>
                      </a:solidFill>
                    </a:rPr>
                    <a:t>Lorem ipsum dolor sit amet, consectetuer adipiscing.</a:t>
                  </a:r>
                </a:p>
              </p:txBody>
            </p:sp>
          </p:grpSp>
          <p:sp>
            <p:nvSpPr>
              <p:cNvPr id="15932" name="Shape 15932"/>
              <p:cNvSpPr/>
              <p:nvPr/>
            </p:nvSpPr>
            <p:spPr>
              <a:xfrm>
                <a:off x="0" y="-31793"/>
                <a:ext cx="2662051" cy="142248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67733" tIns="67733" rIns="67733" bIns="67733" numCol="1" anchor="ctr">
                <a:spAutoFit/>
              </a:bodyPr>
              <a:lstStyle>
                <a:lvl1pPr algn="l">
                  <a:lnSpc>
                    <a:spcPct val="30000"/>
                  </a:lnSpc>
                  <a:spcBef>
                    <a:spcPts val="600"/>
                  </a:spcBef>
                  <a:defRPr sz="7500" cap="all" spc="0">
                    <a:solidFill>
                      <a:srgbClr val="E32125"/>
                    </a:solidFill>
                    <a:latin typeface="Roboto Bold"/>
                    <a:ea typeface="Roboto Bold"/>
                    <a:cs typeface="Roboto Bold"/>
                    <a:sym typeface="Roboto Bold"/>
                  </a:defRPr>
                </a:lvl1pPr>
              </a:lstStyle>
              <a:p>
                <a:pPr lvl="0">
                  <a:lnSpc>
                    <a:spcPct val="100000"/>
                  </a:lnSpc>
                  <a:defRPr sz="1800" cap="none" spc="0">
                    <a:solidFill>
                      <a:srgbClr val="000000"/>
                    </a:solidFill>
                  </a:defRPr>
                </a:pPr>
                <a:r>
                  <a:rPr sz="3733" dirty="0">
                    <a:solidFill>
                      <a:schemeClr val="accent5"/>
                    </a:solidFill>
                  </a:rPr>
                  <a:t>55.5%</a:t>
                </a:r>
              </a:p>
            </p:txBody>
          </p:sp>
        </p:grpSp>
        <p:sp>
          <p:nvSpPr>
            <p:cNvPr id="15934" name="Shape 15934"/>
            <p:cNvSpPr/>
            <p:nvPr/>
          </p:nvSpPr>
          <p:spPr>
            <a:xfrm>
              <a:off x="1081520" y="898995"/>
              <a:ext cx="1250574" cy="34218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5" h="21314" extrusionOk="0">
                  <a:moveTo>
                    <a:pt x="11178" y="9419"/>
                  </a:moveTo>
                  <a:cubicBezTo>
                    <a:pt x="11936" y="9022"/>
                    <a:pt x="11665" y="8244"/>
                    <a:pt x="12276" y="7793"/>
                  </a:cubicBezTo>
                  <a:cubicBezTo>
                    <a:pt x="12658" y="7991"/>
                    <a:pt x="12791" y="8281"/>
                    <a:pt x="13013" y="8537"/>
                  </a:cubicBezTo>
                  <a:cubicBezTo>
                    <a:pt x="13375" y="8651"/>
                    <a:pt x="13247" y="8532"/>
                    <a:pt x="13748" y="8537"/>
                  </a:cubicBezTo>
                  <a:cubicBezTo>
                    <a:pt x="14889" y="9364"/>
                    <a:pt x="18204" y="9730"/>
                    <a:pt x="18522" y="10637"/>
                  </a:cubicBezTo>
                  <a:cubicBezTo>
                    <a:pt x="18876" y="10664"/>
                    <a:pt x="19312" y="10661"/>
                    <a:pt x="19258" y="10841"/>
                  </a:cubicBezTo>
                  <a:cubicBezTo>
                    <a:pt x="16709" y="10312"/>
                    <a:pt x="13974" y="9853"/>
                    <a:pt x="11178" y="9419"/>
                  </a:cubicBezTo>
                  <a:close/>
                  <a:moveTo>
                    <a:pt x="12461" y="13819"/>
                  </a:moveTo>
                  <a:cubicBezTo>
                    <a:pt x="11909" y="13410"/>
                    <a:pt x="12709" y="12919"/>
                    <a:pt x="12461" y="12397"/>
                  </a:cubicBezTo>
                  <a:cubicBezTo>
                    <a:pt x="13054" y="12381"/>
                    <a:pt x="13238" y="12517"/>
                    <a:pt x="13933" y="12464"/>
                  </a:cubicBezTo>
                  <a:cubicBezTo>
                    <a:pt x="13375" y="12891"/>
                    <a:pt x="12760" y="13297"/>
                    <a:pt x="12461" y="13819"/>
                  </a:cubicBezTo>
                  <a:close/>
                  <a:moveTo>
                    <a:pt x="21097" y="9959"/>
                  </a:moveTo>
                  <a:cubicBezTo>
                    <a:pt x="18495" y="9634"/>
                    <a:pt x="16047" y="8285"/>
                    <a:pt x="15031" y="7386"/>
                  </a:cubicBezTo>
                  <a:cubicBezTo>
                    <a:pt x="14603" y="7008"/>
                    <a:pt x="14438" y="6675"/>
                    <a:pt x="15215" y="6642"/>
                  </a:cubicBezTo>
                  <a:cubicBezTo>
                    <a:pt x="13798" y="6354"/>
                    <a:pt x="15206" y="5519"/>
                    <a:pt x="14663" y="4612"/>
                  </a:cubicBezTo>
                  <a:cubicBezTo>
                    <a:pt x="14195" y="3822"/>
                    <a:pt x="12189" y="3766"/>
                    <a:pt x="12276" y="3258"/>
                  </a:cubicBezTo>
                  <a:cubicBezTo>
                    <a:pt x="12350" y="2830"/>
                    <a:pt x="13587" y="2764"/>
                    <a:pt x="14663" y="2647"/>
                  </a:cubicBezTo>
                  <a:cubicBezTo>
                    <a:pt x="14723" y="2195"/>
                    <a:pt x="14948" y="1805"/>
                    <a:pt x="15399" y="1497"/>
                  </a:cubicBezTo>
                  <a:cubicBezTo>
                    <a:pt x="14300" y="1247"/>
                    <a:pt x="14806" y="407"/>
                    <a:pt x="13748" y="142"/>
                  </a:cubicBezTo>
                  <a:cubicBezTo>
                    <a:pt x="11274" y="-95"/>
                    <a:pt x="9646" y="-81"/>
                    <a:pt x="7866" y="549"/>
                  </a:cubicBezTo>
                  <a:cubicBezTo>
                    <a:pt x="7255" y="1054"/>
                    <a:pt x="6818" y="1878"/>
                    <a:pt x="7319" y="2580"/>
                  </a:cubicBezTo>
                  <a:cubicBezTo>
                    <a:pt x="2219" y="2778"/>
                    <a:pt x="1147" y="4819"/>
                    <a:pt x="154" y="6303"/>
                  </a:cubicBezTo>
                  <a:cubicBezTo>
                    <a:pt x="384" y="6569"/>
                    <a:pt x="-287" y="7446"/>
                    <a:pt x="154" y="7929"/>
                  </a:cubicBezTo>
                  <a:cubicBezTo>
                    <a:pt x="614" y="8432"/>
                    <a:pt x="2044" y="8646"/>
                    <a:pt x="2173" y="9215"/>
                  </a:cubicBezTo>
                  <a:cubicBezTo>
                    <a:pt x="2210" y="9500"/>
                    <a:pt x="1474" y="9500"/>
                    <a:pt x="1437" y="9756"/>
                  </a:cubicBezTo>
                  <a:cubicBezTo>
                    <a:pt x="2881" y="10285"/>
                    <a:pt x="2900" y="11341"/>
                    <a:pt x="5112" y="11585"/>
                  </a:cubicBezTo>
                  <a:cubicBezTo>
                    <a:pt x="6174" y="12902"/>
                    <a:pt x="7641" y="14159"/>
                    <a:pt x="7135" y="15714"/>
                  </a:cubicBezTo>
                  <a:cubicBezTo>
                    <a:pt x="6924" y="16358"/>
                    <a:pt x="6441" y="16954"/>
                    <a:pt x="6583" y="17610"/>
                  </a:cubicBezTo>
                  <a:cubicBezTo>
                    <a:pt x="6900" y="19093"/>
                    <a:pt x="4781" y="20178"/>
                    <a:pt x="5479" y="20927"/>
                  </a:cubicBezTo>
                  <a:cubicBezTo>
                    <a:pt x="7954" y="21127"/>
                    <a:pt x="11436" y="21505"/>
                    <a:pt x="14116" y="21198"/>
                  </a:cubicBezTo>
                  <a:cubicBezTo>
                    <a:pt x="14268" y="21029"/>
                    <a:pt x="14356" y="20836"/>
                    <a:pt x="14300" y="20588"/>
                  </a:cubicBezTo>
                  <a:cubicBezTo>
                    <a:pt x="12820" y="20525"/>
                    <a:pt x="11394" y="20441"/>
                    <a:pt x="10809" y="20048"/>
                  </a:cubicBezTo>
                  <a:cubicBezTo>
                    <a:pt x="10809" y="19858"/>
                    <a:pt x="11311" y="20209"/>
                    <a:pt x="11178" y="19912"/>
                  </a:cubicBezTo>
                  <a:cubicBezTo>
                    <a:pt x="10469" y="19788"/>
                    <a:pt x="9568" y="19737"/>
                    <a:pt x="8970" y="19573"/>
                  </a:cubicBezTo>
                  <a:cubicBezTo>
                    <a:pt x="8698" y="18936"/>
                    <a:pt x="9168" y="18097"/>
                    <a:pt x="9890" y="17610"/>
                  </a:cubicBezTo>
                  <a:cubicBezTo>
                    <a:pt x="11389" y="17892"/>
                    <a:pt x="15514" y="19366"/>
                    <a:pt x="17239" y="18085"/>
                  </a:cubicBezTo>
                  <a:cubicBezTo>
                    <a:pt x="15799" y="17734"/>
                    <a:pt x="14410" y="17366"/>
                    <a:pt x="13748" y="16730"/>
                  </a:cubicBezTo>
                  <a:cubicBezTo>
                    <a:pt x="14089" y="16664"/>
                    <a:pt x="14360" y="16932"/>
                    <a:pt x="14484" y="16730"/>
                  </a:cubicBezTo>
                  <a:cubicBezTo>
                    <a:pt x="10428" y="15685"/>
                    <a:pt x="17382" y="13986"/>
                    <a:pt x="18338" y="12871"/>
                  </a:cubicBezTo>
                  <a:cubicBezTo>
                    <a:pt x="18714" y="12717"/>
                    <a:pt x="19985" y="12890"/>
                    <a:pt x="20361" y="12735"/>
                  </a:cubicBezTo>
                  <a:cubicBezTo>
                    <a:pt x="20265" y="12166"/>
                    <a:pt x="20642" y="11303"/>
                    <a:pt x="19625" y="10907"/>
                  </a:cubicBezTo>
                  <a:cubicBezTo>
                    <a:pt x="20560" y="10754"/>
                    <a:pt x="21313" y="10536"/>
                    <a:pt x="21097" y="9959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5943" name="Group 15943"/>
          <p:cNvGrpSpPr/>
          <p:nvPr/>
        </p:nvGrpSpPr>
        <p:grpSpPr>
          <a:xfrm>
            <a:off x="9273064" y="1344245"/>
            <a:ext cx="1706809" cy="4315033"/>
            <a:chOff x="0" y="-46564"/>
            <a:chExt cx="3413617" cy="8630065"/>
          </a:xfrm>
        </p:grpSpPr>
        <p:sp>
          <p:nvSpPr>
            <p:cNvPr id="15936" name="Shape 15936"/>
            <p:cNvSpPr/>
            <p:nvPr/>
          </p:nvSpPr>
          <p:spPr>
            <a:xfrm>
              <a:off x="863610" y="-46564"/>
              <a:ext cx="1700329" cy="6026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>
                <a:lnSpc>
                  <a:spcPts val="4000"/>
                </a:lnSpc>
                <a:spcBef>
                  <a:spcPts val="600"/>
                </a:spcBef>
                <a:defRPr sz="3000" spc="0">
                  <a:solidFill>
                    <a:srgbClr val="53585F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00000"/>
                </a:lnSpc>
                <a:defRPr sz="1800" spc="0">
                  <a:solidFill>
                    <a:srgbClr val="000000"/>
                  </a:solidFill>
                </a:defRPr>
              </a:pPr>
              <a:r>
                <a:rPr sz="1467" dirty="0">
                  <a:solidFill>
                    <a:schemeClr val="bg1">
                      <a:lumMod val="50000"/>
                    </a:schemeClr>
                  </a:solidFill>
                </a:rPr>
                <a:t>35 Year</a:t>
              </a:r>
            </a:p>
          </p:txBody>
        </p:sp>
        <p:grpSp>
          <p:nvGrpSpPr>
            <p:cNvPr id="15941" name="Group 15941"/>
            <p:cNvGrpSpPr/>
            <p:nvPr/>
          </p:nvGrpSpPr>
          <p:grpSpPr>
            <a:xfrm>
              <a:off x="0" y="5376627"/>
              <a:ext cx="3413617" cy="3206874"/>
              <a:chOff x="0" y="-31789"/>
              <a:chExt cx="3413616" cy="3206872"/>
            </a:xfrm>
          </p:grpSpPr>
          <p:grpSp>
            <p:nvGrpSpPr>
              <p:cNvPr id="15939" name="Group 15939"/>
              <p:cNvGrpSpPr/>
              <p:nvPr/>
            </p:nvGrpSpPr>
            <p:grpSpPr>
              <a:xfrm>
                <a:off x="0" y="1300163"/>
                <a:ext cx="3413616" cy="1874920"/>
                <a:chOff x="0" y="0"/>
                <a:chExt cx="3413615" cy="1874919"/>
              </a:xfrm>
            </p:grpSpPr>
            <p:sp>
              <p:nvSpPr>
                <p:cNvPr id="15937" name="Shape 15937"/>
                <p:cNvSpPr/>
                <p:nvPr/>
              </p:nvSpPr>
              <p:spPr>
                <a:xfrm>
                  <a:off x="0" y="0"/>
                  <a:ext cx="3413615" cy="107198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wrap="square" lIns="67733" tIns="67733" rIns="67733" bIns="67733" numCol="1" anchor="ctr">
                  <a:noAutofit/>
                </a:bodyPr>
                <a:lstStyle>
                  <a:lvl1pPr algn="l">
                    <a:lnSpc>
                      <a:spcPts val="3200"/>
                    </a:lnSpc>
                    <a:spcBef>
                      <a:spcPts val="600"/>
                    </a:spcBef>
                    <a:defRPr sz="3000" cap="all" spc="0">
                      <a:solidFill>
                        <a:srgbClr val="A6AAA9"/>
                      </a:solidFill>
                      <a:latin typeface="Roboto Bold"/>
                      <a:ea typeface="Roboto Bold"/>
                      <a:cs typeface="Roboto Bold"/>
                      <a:sym typeface="Roboto Bold"/>
                    </a:defRPr>
                  </a:lvl1pPr>
                </a:lstStyle>
                <a:p>
                  <a:pPr lvl="0">
                    <a:lnSpc>
                      <a:spcPct val="110000"/>
                    </a:lnSpc>
                    <a:defRPr sz="1800" cap="none" spc="0">
                      <a:solidFill>
                        <a:srgbClr val="000000"/>
                      </a:solidFill>
                    </a:defRPr>
                  </a:pPr>
                  <a:r>
                    <a:rPr lang="zh-CN" altLang="en-US" sz="1467" dirty="0">
                      <a:solidFill>
                        <a:schemeClr val="accent6"/>
                      </a:solidFill>
                    </a:rPr>
                    <a:t>点击添加标题</a:t>
                  </a:r>
                </a:p>
              </p:txBody>
            </p:sp>
            <p:sp>
              <p:nvSpPr>
                <p:cNvPr id="15938" name="Shape 15938"/>
                <p:cNvSpPr/>
                <p:nvPr/>
              </p:nvSpPr>
              <p:spPr>
                <a:xfrm>
                  <a:off x="0" y="1063227"/>
                  <a:ext cx="3413615" cy="81169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wrap="square" lIns="67733" tIns="67733" rIns="67733" bIns="67733" numCol="1" anchor="ctr">
                  <a:noAutofit/>
                </a:bodyPr>
                <a:lstStyle>
                  <a:lvl1pPr algn="l">
                    <a:lnSpc>
                      <a:spcPct val="130000"/>
                    </a:lnSpc>
                    <a:spcBef>
                      <a:spcPts val="600"/>
                    </a:spcBef>
                    <a:defRPr sz="1800" spc="0">
                      <a:solidFill>
                        <a:srgbClr val="A6AAA9"/>
                      </a:solidFill>
                      <a:latin typeface="Roboto Regular"/>
                      <a:ea typeface="Roboto Regular"/>
                      <a:cs typeface="Roboto Regular"/>
                      <a:sym typeface="Roboto Regular"/>
                    </a:defRPr>
                  </a:lvl1pPr>
                </a:lstStyle>
                <a:p>
                  <a:pPr lvl="0">
                    <a:defRPr spc="0">
                      <a:solidFill>
                        <a:srgbClr val="000000"/>
                      </a:solidFill>
                    </a:defRPr>
                  </a:pPr>
                  <a:r>
                    <a:rPr sz="933" dirty="0">
                      <a:solidFill>
                        <a:schemeClr val="bg1">
                          <a:lumMod val="50000"/>
                        </a:schemeClr>
                      </a:solidFill>
                    </a:rPr>
                    <a:t>Lorem ipsum dolor sit amet, consectetuer adipiscing.</a:t>
                  </a:r>
                </a:p>
              </p:txBody>
            </p:sp>
          </p:grpSp>
          <p:sp>
            <p:nvSpPr>
              <p:cNvPr id="15940" name="Shape 15940"/>
              <p:cNvSpPr/>
              <p:nvPr/>
            </p:nvSpPr>
            <p:spPr>
              <a:xfrm>
                <a:off x="0" y="-31789"/>
                <a:ext cx="2662052" cy="142248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67733" tIns="67733" rIns="67733" bIns="67733" numCol="1" anchor="ctr">
                <a:spAutoFit/>
              </a:bodyPr>
              <a:lstStyle>
                <a:lvl1pPr algn="l">
                  <a:lnSpc>
                    <a:spcPct val="30000"/>
                  </a:lnSpc>
                  <a:spcBef>
                    <a:spcPts val="600"/>
                  </a:spcBef>
                  <a:defRPr sz="7500" cap="all" spc="0">
                    <a:solidFill>
                      <a:srgbClr val="642A7C"/>
                    </a:solidFill>
                    <a:latin typeface="Roboto Bold"/>
                    <a:ea typeface="Roboto Bold"/>
                    <a:cs typeface="Roboto Bold"/>
                    <a:sym typeface="Roboto Bold"/>
                  </a:defRPr>
                </a:lvl1pPr>
              </a:lstStyle>
              <a:p>
                <a:pPr lvl="0">
                  <a:lnSpc>
                    <a:spcPct val="100000"/>
                  </a:lnSpc>
                  <a:defRPr sz="1800" cap="none" spc="0">
                    <a:solidFill>
                      <a:srgbClr val="000000"/>
                    </a:solidFill>
                  </a:defRPr>
                </a:pPr>
                <a:r>
                  <a:rPr sz="3733" dirty="0">
                    <a:solidFill>
                      <a:schemeClr val="accent6"/>
                    </a:solidFill>
                  </a:rPr>
                  <a:t>66.6%</a:t>
                </a:r>
              </a:p>
            </p:txBody>
          </p:sp>
        </p:grpSp>
        <p:sp>
          <p:nvSpPr>
            <p:cNvPr id="15942" name="Shape 15942"/>
            <p:cNvSpPr/>
            <p:nvPr/>
          </p:nvSpPr>
          <p:spPr>
            <a:xfrm>
              <a:off x="1222286" y="722373"/>
              <a:ext cx="1098842" cy="3941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3" h="20950" extrusionOk="0">
                  <a:moveTo>
                    <a:pt x="5819" y="18061"/>
                  </a:moveTo>
                  <a:cubicBezTo>
                    <a:pt x="5872" y="17883"/>
                    <a:pt x="6267" y="17801"/>
                    <a:pt x="6439" y="17656"/>
                  </a:cubicBezTo>
                  <a:cubicBezTo>
                    <a:pt x="7250" y="17931"/>
                    <a:pt x="7292" y="18421"/>
                    <a:pt x="7687" y="18811"/>
                  </a:cubicBezTo>
                  <a:cubicBezTo>
                    <a:pt x="6745" y="18649"/>
                    <a:pt x="6750" y="18226"/>
                    <a:pt x="5819" y="18061"/>
                  </a:cubicBezTo>
                  <a:close/>
                  <a:moveTo>
                    <a:pt x="17246" y="19851"/>
                  </a:moveTo>
                  <a:cubicBezTo>
                    <a:pt x="16248" y="19455"/>
                    <a:pt x="15005" y="19125"/>
                    <a:pt x="14126" y="18696"/>
                  </a:cubicBezTo>
                  <a:cubicBezTo>
                    <a:pt x="13684" y="17561"/>
                    <a:pt x="11889" y="16657"/>
                    <a:pt x="13298" y="15403"/>
                  </a:cubicBezTo>
                  <a:cubicBezTo>
                    <a:pt x="15322" y="15446"/>
                    <a:pt x="16800" y="15338"/>
                    <a:pt x="18073" y="15171"/>
                  </a:cubicBezTo>
                  <a:cubicBezTo>
                    <a:pt x="18073" y="13997"/>
                    <a:pt x="18073" y="12822"/>
                    <a:pt x="18073" y="11648"/>
                  </a:cubicBezTo>
                  <a:cubicBezTo>
                    <a:pt x="16956" y="11498"/>
                    <a:pt x="14932" y="11598"/>
                    <a:pt x="13710" y="11475"/>
                  </a:cubicBezTo>
                  <a:cubicBezTo>
                    <a:pt x="13777" y="11184"/>
                    <a:pt x="14813" y="11164"/>
                    <a:pt x="15166" y="10954"/>
                  </a:cubicBezTo>
                  <a:cubicBezTo>
                    <a:pt x="14865" y="9537"/>
                    <a:pt x="13227" y="7982"/>
                    <a:pt x="12883" y="6449"/>
                  </a:cubicBezTo>
                  <a:cubicBezTo>
                    <a:pt x="12769" y="5943"/>
                    <a:pt x="13086" y="5369"/>
                    <a:pt x="12675" y="4888"/>
                  </a:cubicBezTo>
                  <a:cubicBezTo>
                    <a:pt x="12124" y="4251"/>
                    <a:pt x="9669" y="3760"/>
                    <a:pt x="9351" y="3156"/>
                  </a:cubicBezTo>
                  <a:cubicBezTo>
                    <a:pt x="9970" y="2787"/>
                    <a:pt x="10886" y="2771"/>
                    <a:pt x="12259" y="2693"/>
                  </a:cubicBezTo>
                  <a:cubicBezTo>
                    <a:pt x="13538" y="1934"/>
                    <a:pt x="14245" y="1066"/>
                    <a:pt x="12467" y="268"/>
                  </a:cubicBezTo>
                  <a:cubicBezTo>
                    <a:pt x="8337" y="-525"/>
                    <a:pt x="4155" y="566"/>
                    <a:pt x="6028" y="1942"/>
                  </a:cubicBezTo>
                  <a:cubicBezTo>
                    <a:pt x="3230" y="2582"/>
                    <a:pt x="598" y="2636"/>
                    <a:pt x="207" y="3964"/>
                  </a:cubicBezTo>
                  <a:cubicBezTo>
                    <a:pt x="-375" y="5931"/>
                    <a:pt x="562" y="9130"/>
                    <a:pt x="0" y="11185"/>
                  </a:cubicBezTo>
                  <a:cubicBezTo>
                    <a:pt x="848" y="11278"/>
                    <a:pt x="2382" y="11178"/>
                    <a:pt x="2699" y="11417"/>
                  </a:cubicBezTo>
                  <a:cubicBezTo>
                    <a:pt x="2689" y="11663"/>
                    <a:pt x="1389" y="11551"/>
                    <a:pt x="832" y="11648"/>
                  </a:cubicBezTo>
                  <a:cubicBezTo>
                    <a:pt x="832" y="12784"/>
                    <a:pt x="832" y="13920"/>
                    <a:pt x="832" y="15056"/>
                  </a:cubicBezTo>
                  <a:cubicBezTo>
                    <a:pt x="869" y="15219"/>
                    <a:pt x="1508" y="15215"/>
                    <a:pt x="1664" y="15345"/>
                  </a:cubicBezTo>
                  <a:cubicBezTo>
                    <a:pt x="374" y="16787"/>
                    <a:pt x="1493" y="18388"/>
                    <a:pt x="0" y="19736"/>
                  </a:cubicBezTo>
                  <a:cubicBezTo>
                    <a:pt x="2689" y="20193"/>
                    <a:pt x="5440" y="19438"/>
                    <a:pt x="8520" y="19851"/>
                  </a:cubicBezTo>
                  <a:cubicBezTo>
                    <a:pt x="8883" y="20045"/>
                    <a:pt x="8379" y="20148"/>
                    <a:pt x="8520" y="20429"/>
                  </a:cubicBezTo>
                  <a:cubicBezTo>
                    <a:pt x="9606" y="20573"/>
                    <a:pt x="11239" y="20770"/>
                    <a:pt x="12467" y="20544"/>
                  </a:cubicBezTo>
                  <a:cubicBezTo>
                    <a:pt x="14984" y="21023"/>
                    <a:pt x="18130" y="21075"/>
                    <a:pt x="20986" y="20718"/>
                  </a:cubicBezTo>
                  <a:cubicBezTo>
                    <a:pt x="21225" y="20015"/>
                    <a:pt x="18797" y="20055"/>
                    <a:pt x="17246" y="19851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5951" name="Group 15951"/>
          <p:cNvGrpSpPr/>
          <p:nvPr/>
        </p:nvGrpSpPr>
        <p:grpSpPr>
          <a:xfrm>
            <a:off x="1414239" y="1840477"/>
            <a:ext cx="1706809" cy="3818801"/>
            <a:chOff x="0" y="109288"/>
            <a:chExt cx="3413617" cy="7637601"/>
          </a:xfrm>
        </p:grpSpPr>
        <p:sp>
          <p:nvSpPr>
            <p:cNvPr id="15944" name="Shape 15944"/>
            <p:cNvSpPr/>
            <p:nvPr/>
          </p:nvSpPr>
          <p:spPr>
            <a:xfrm>
              <a:off x="829122" y="109288"/>
              <a:ext cx="1755369" cy="6603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>
                <a:lnSpc>
                  <a:spcPts val="4000"/>
                </a:lnSpc>
                <a:spcBef>
                  <a:spcPts val="600"/>
                </a:spcBef>
                <a:defRPr sz="3000" spc="0">
                  <a:solidFill>
                    <a:srgbClr val="53585F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00000"/>
                </a:lnSpc>
                <a:defRPr sz="1800" spc="0">
                  <a:solidFill>
                    <a:srgbClr val="000000"/>
                  </a:solidFill>
                </a:defRPr>
              </a:pPr>
              <a:r>
                <a:rPr sz="1467" dirty="0">
                  <a:solidFill>
                    <a:schemeClr val="bg1">
                      <a:lumMod val="50000"/>
                    </a:schemeClr>
                  </a:solidFill>
                </a:rPr>
                <a:t>10 Year</a:t>
              </a:r>
            </a:p>
          </p:txBody>
        </p:sp>
        <p:grpSp>
          <p:nvGrpSpPr>
            <p:cNvPr id="15949" name="Group 15949"/>
            <p:cNvGrpSpPr/>
            <p:nvPr/>
          </p:nvGrpSpPr>
          <p:grpSpPr>
            <a:xfrm>
              <a:off x="0" y="4540013"/>
              <a:ext cx="3413617" cy="3206876"/>
              <a:chOff x="0" y="-31790"/>
              <a:chExt cx="3413616" cy="3206874"/>
            </a:xfrm>
          </p:grpSpPr>
          <p:grpSp>
            <p:nvGrpSpPr>
              <p:cNvPr id="15947" name="Group 15947"/>
              <p:cNvGrpSpPr/>
              <p:nvPr/>
            </p:nvGrpSpPr>
            <p:grpSpPr>
              <a:xfrm>
                <a:off x="0" y="1300163"/>
                <a:ext cx="3413616" cy="1874921"/>
                <a:chOff x="0" y="0"/>
                <a:chExt cx="3413615" cy="1874920"/>
              </a:xfrm>
            </p:grpSpPr>
            <p:sp>
              <p:nvSpPr>
                <p:cNvPr id="15945" name="Shape 15945"/>
                <p:cNvSpPr/>
                <p:nvPr/>
              </p:nvSpPr>
              <p:spPr>
                <a:xfrm>
                  <a:off x="0" y="0"/>
                  <a:ext cx="3413615" cy="107198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wrap="square" lIns="67733" tIns="67733" rIns="67733" bIns="67733" numCol="1" anchor="ctr">
                  <a:noAutofit/>
                </a:bodyPr>
                <a:lstStyle>
                  <a:lvl1pPr algn="l">
                    <a:lnSpc>
                      <a:spcPts val="3200"/>
                    </a:lnSpc>
                    <a:spcBef>
                      <a:spcPts val="600"/>
                    </a:spcBef>
                    <a:defRPr sz="3000" cap="all" spc="0">
                      <a:solidFill>
                        <a:srgbClr val="A6AAA9"/>
                      </a:solidFill>
                      <a:latin typeface="Roboto Bold"/>
                      <a:ea typeface="Roboto Bold"/>
                      <a:cs typeface="Roboto Bold"/>
                      <a:sym typeface="Roboto Bold"/>
                    </a:defRPr>
                  </a:lvl1pPr>
                </a:lstStyle>
                <a:p>
                  <a:pPr lvl="0">
                    <a:lnSpc>
                      <a:spcPct val="120000"/>
                    </a:lnSpc>
                    <a:defRPr sz="1800" cap="none" spc="0">
                      <a:solidFill>
                        <a:srgbClr val="000000"/>
                      </a:solidFill>
                    </a:defRPr>
                  </a:pPr>
                  <a:r>
                    <a:rPr lang="zh-CN" altLang="en-US" sz="1467" dirty="0">
                      <a:solidFill>
                        <a:schemeClr val="accent4"/>
                      </a:solidFill>
                    </a:rPr>
                    <a:t>点击添加标题</a:t>
                  </a:r>
                </a:p>
              </p:txBody>
            </p:sp>
            <p:sp>
              <p:nvSpPr>
                <p:cNvPr id="15946" name="Shape 15946"/>
                <p:cNvSpPr/>
                <p:nvPr/>
              </p:nvSpPr>
              <p:spPr>
                <a:xfrm>
                  <a:off x="0" y="1063228"/>
                  <a:ext cx="3413615" cy="81169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wrap="square" lIns="67733" tIns="67733" rIns="67733" bIns="67733" numCol="1" anchor="ctr">
                  <a:noAutofit/>
                </a:bodyPr>
                <a:lstStyle>
                  <a:lvl1pPr algn="l">
                    <a:lnSpc>
                      <a:spcPct val="130000"/>
                    </a:lnSpc>
                    <a:spcBef>
                      <a:spcPts val="600"/>
                    </a:spcBef>
                    <a:defRPr sz="1800" spc="0">
                      <a:solidFill>
                        <a:srgbClr val="A6AAA9"/>
                      </a:solidFill>
                      <a:latin typeface="Roboto Regular"/>
                      <a:ea typeface="Roboto Regular"/>
                      <a:cs typeface="Roboto Regular"/>
                      <a:sym typeface="Roboto Regular"/>
                    </a:defRPr>
                  </a:lvl1pPr>
                </a:lstStyle>
                <a:p>
                  <a:pPr lvl="0">
                    <a:defRPr spc="0">
                      <a:solidFill>
                        <a:srgbClr val="000000"/>
                      </a:solidFill>
                    </a:defRPr>
                  </a:pPr>
                  <a:r>
                    <a:rPr sz="933" dirty="0">
                      <a:solidFill>
                        <a:schemeClr val="bg1">
                          <a:lumMod val="50000"/>
                        </a:schemeClr>
                      </a:solidFill>
                    </a:rPr>
                    <a:t>Lorem ipsum dolor sit amet, consectetuer adipiscing.</a:t>
                  </a:r>
                </a:p>
              </p:txBody>
            </p:sp>
          </p:grpSp>
          <p:sp>
            <p:nvSpPr>
              <p:cNvPr id="15948" name="Shape 15948"/>
              <p:cNvSpPr/>
              <p:nvPr/>
            </p:nvSpPr>
            <p:spPr>
              <a:xfrm>
                <a:off x="0" y="-31790"/>
                <a:ext cx="2662052" cy="142248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67733" tIns="67733" rIns="67733" bIns="67733" numCol="1" anchor="ctr">
                <a:spAutoFit/>
              </a:bodyPr>
              <a:lstStyle>
                <a:lvl1pPr algn="l">
                  <a:lnSpc>
                    <a:spcPct val="30000"/>
                  </a:lnSpc>
                  <a:spcBef>
                    <a:spcPts val="600"/>
                  </a:spcBef>
                  <a:defRPr sz="7500" cap="all" spc="0">
                    <a:solidFill>
                      <a:srgbClr val="FBAE17"/>
                    </a:solidFill>
                    <a:latin typeface="Roboto Bold"/>
                    <a:ea typeface="Roboto Bold"/>
                    <a:cs typeface="Roboto Bold"/>
                    <a:sym typeface="Roboto Bold"/>
                  </a:defRPr>
                </a:lvl1pPr>
              </a:lstStyle>
              <a:p>
                <a:pPr lvl="0">
                  <a:lnSpc>
                    <a:spcPct val="100000"/>
                  </a:lnSpc>
                  <a:defRPr sz="1800" cap="none" spc="0">
                    <a:solidFill>
                      <a:srgbClr val="000000"/>
                    </a:solidFill>
                  </a:defRPr>
                </a:pPr>
                <a:r>
                  <a:rPr sz="3733" dirty="0">
                    <a:solidFill>
                      <a:schemeClr val="accent4"/>
                    </a:solidFill>
                  </a:rPr>
                  <a:t>44.4%</a:t>
                </a:r>
              </a:p>
            </p:txBody>
          </p:sp>
        </p:grpSp>
        <p:sp>
          <p:nvSpPr>
            <p:cNvPr id="15950" name="Shape 15950"/>
            <p:cNvSpPr/>
            <p:nvPr/>
          </p:nvSpPr>
          <p:spPr>
            <a:xfrm>
              <a:off x="409173" y="1181480"/>
              <a:ext cx="2317405" cy="27281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6" y="19320"/>
                  </a:moveTo>
                  <a:lnTo>
                    <a:pt x="18878" y="18920"/>
                  </a:lnTo>
                  <a:cubicBezTo>
                    <a:pt x="18879" y="18895"/>
                    <a:pt x="18878" y="18869"/>
                    <a:pt x="18876" y="18842"/>
                  </a:cubicBezTo>
                  <a:lnTo>
                    <a:pt x="20452" y="18672"/>
                  </a:lnTo>
                  <a:cubicBezTo>
                    <a:pt x="20463" y="18745"/>
                    <a:pt x="20470" y="18820"/>
                    <a:pt x="20470" y="18895"/>
                  </a:cubicBezTo>
                  <a:cubicBezTo>
                    <a:pt x="20470" y="19042"/>
                    <a:pt x="20446" y="19184"/>
                    <a:pt x="20406" y="19320"/>
                  </a:cubicBezTo>
                  <a:close/>
                  <a:moveTo>
                    <a:pt x="19974" y="20030"/>
                  </a:moveTo>
                  <a:lnTo>
                    <a:pt x="18827" y="19129"/>
                  </a:lnTo>
                  <a:cubicBezTo>
                    <a:pt x="18844" y="19098"/>
                    <a:pt x="18855" y="19063"/>
                    <a:pt x="18863" y="19027"/>
                  </a:cubicBezTo>
                  <a:lnTo>
                    <a:pt x="20374" y="19422"/>
                  </a:lnTo>
                  <a:cubicBezTo>
                    <a:pt x="20290" y="19649"/>
                    <a:pt x="20152" y="19854"/>
                    <a:pt x="19974" y="20030"/>
                  </a:cubicBezTo>
                  <a:close/>
                  <a:moveTo>
                    <a:pt x="19036" y="20559"/>
                  </a:moveTo>
                  <a:lnTo>
                    <a:pt x="18599" y="19308"/>
                  </a:lnTo>
                  <a:cubicBezTo>
                    <a:pt x="18664" y="19289"/>
                    <a:pt x="18717" y="19258"/>
                    <a:pt x="18758" y="19219"/>
                  </a:cubicBezTo>
                  <a:lnTo>
                    <a:pt x="19890" y="20109"/>
                  </a:lnTo>
                  <a:cubicBezTo>
                    <a:pt x="19656" y="20314"/>
                    <a:pt x="19364" y="20471"/>
                    <a:pt x="19036" y="20559"/>
                  </a:cubicBezTo>
                  <a:close/>
                  <a:moveTo>
                    <a:pt x="18415" y="20640"/>
                  </a:moveTo>
                  <a:cubicBezTo>
                    <a:pt x="18315" y="20640"/>
                    <a:pt x="18217" y="20632"/>
                    <a:pt x="18120" y="20620"/>
                  </a:cubicBezTo>
                  <a:lnTo>
                    <a:pt x="18345" y="19348"/>
                  </a:lnTo>
                  <a:cubicBezTo>
                    <a:pt x="18388" y="19345"/>
                    <a:pt x="18433" y="19340"/>
                    <a:pt x="18478" y="19333"/>
                  </a:cubicBezTo>
                  <a:lnTo>
                    <a:pt x="18916" y="20586"/>
                  </a:lnTo>
                  <a:cubicBezTo>
                    <a:pt x="18755" y="20620"/>
                    <a:pt x="18588" y="20640"/>
                    <a:pt x="18415" y="20640"/>
                  </a:cubicBezTo>
                  <a:close/>
                  <a:moveTo>
                    <a:pt x="17294" y="20356"/>
                  </a:moveTo>
                  <a:lnTo>
                    <a:pt x="18082" y="19320"/>
                  </a:lnTo>
                  <a:cubicBezTo>
                    <a:pt x="18125" y="19333"/>
                    <a:pt x="18170" y="19343"/>
                    <a:pt x="18219" y="19348"/>
                  </a:cubicBezTo>
                  <a:lnTo>
                    <a:pt x="17997" y="20604"/>
                  </a:lnTo>
                  <a:cubicBezTo>
                    <a:pt x="17742" y="20559"/>
                    <a:pt x="17505" y="20473"/>
                    <a:pt x="17294" y="20356"/>
                  </a:cubicBezTo>
                  <a:close/>
                  <a:moveTo>
                    <a:pt x="16659" y="19797"/>
                  </a:moveTo>
                  <a:lnTo>
                    <a:pt x="17860" y="19172"/>
                  </a:lnTo>
                  <a:cubicBezTo>
                    <a:pt x="17892" y="19211"/>
                    <a:pt x="17930" y="19243"/>
                    <a:pt x="17973" y="19269"/>
                  </a:cubicBezTo>
                  <a:lnTo>
                    <a:pt x="17192" y="20295"/>
                  </a:lnTo>
                  <a:cubicBezTo>
                    <a:pt x="16979" y="20160"/>
                    <a:pt x="16797" y="19991"/>
                    <a:pt x="16659" y="19797"/>
                  </a:cubicBezTo>
                  <a:close/>
                  <a:moveTo>
                    <a:pt x="16378" y="19111"/>
                  </a:moveTo>
                  <a:lnTo>
                    <a:pt x="17758" y="18963"/>
                  </a:lnTo>
                  <a:cubicBezTo>
                    <a:pt x="17769" y="19005"/>
                    <a:pt x="17784" y="19043"/>
                    <a:pt x="17802" y="19077"/>
                  </a:cubicBezTo>
                  <a:lnTo>
                    <a:pt x="16596" y="19705"/>
                  </a:lnTo>
                  <a:cubicBezTo>
                    <a:pt x="16484" y="19524"/>
                    <a:pt x="16409" y="19324"/>
                    <a:pt x="16378" y="19111"/>
                  </a:cubicBezTo>
                  <a:close/>
                  <a:moveTo>
                    <a:pt x="16361" y="18895"/>
                  </a:moveTo>
                  <a:cubicBezTo>
                    <a:pt x="16361" y="18721"/>
                    <a:pt x="16392" y="18554"/>
                    <a:pt x="16447" y="18395"/>
                  </a:cubicBezTo>
                  <a:lnTo>
                    <a:pt x="17729" y="18731"/>
                  </a:lnTo>
                  <a:cubicBezTo>
                    <a:pt x="17730" y="18775"/>
                    <a:pt x="17730" y="18820"/>
                    <a:pt x="17735" y="18858"/>
                  </a:cubicBezTo>
                  <a:lnTo>
                    <a:pt x="16367" y="19006"/>
                  </a:lnTo>
                  <a:cubicBezTo>
                    <a:pt x="16364" y="18969"/>
                    <a:pt x="16361" y="18932"/>
                    <a:pt x="16361" y="18895"/>
                  </a:cubicBezTo>
                  <a:close/>
                  <a:moveTo>
                    <a:pt x="16877" y="17741"/>
                  </a:moveTo>
                  <a:lnTo>
                    <a:pt x="17483" y="18217"/>
                  </a:lnTo>
                  <a:cubicBezTo>
                    <a:pt x="17574" y="18395"/>
                    <a:pt x="17657" y="18534"/>
                    <a:pt x="17728" y="18617"/>
                  </a:cubicBezTo>
                  <a:cubicBezTo>
                    <a:pt x="17728" y="18618"/>
                    <a:pt x="17728" y="18618"/>
                    <a:pt x="17728" y="18620"/>
                  </a:cubicBezTo>
                  <a:lnTo>
                    <a:pt x="16488" y="18295"/>
                  </a:lnTo>
                  <a:cubicBezTo>
                    <a:pt x="16577" y="18089"/>
                    <a:pt x="16709" y="17902"/>
                    <a:pt x="16877" y="17741"/>
                  </a:cubicBezTo>
                  <a:close/>
                  <a:moveTo>
                    <a:pt x="17173" y="17508"/>
                  </a:moveTo>
                  <a:cubicBezTo>
                    <a:pt x="17240" y="17680"/>
                    <a:pt x="17307" y="17841"/>
                    <a:pt x="17372" y="17985"/>
                  </a:cubicBezTo>
                  <a:lnTo>
                    <a:pt x="16961" y="17662"/>
                  </a:lnTo>
                  <a:cubicBezTo>
                    <a:pt x="17027" y="17606"/>
                    <a:pt x="17099" y="17556"/>
                    <a:pt x="17173" y="17508"/>
                  </a:cubicBezTo>
                  <a:close/>
                  <a:moveTo>
                    <a:pt x="17749" y="17246"/>
                  </a:moveTo>
                  <a:lnTo>
                    <a:pt x="17846" y="17523"/>
                  </a:lnTo>
                  <a:cubicBezTo>
                    <a:pt x="17795" y="17439"/>
                    <a:pt x="17746" y="17352"/>
                    <a:pt x="17701" y="17262"/>
                  </a:cubicBezTo>
                  <a:cubicBezTo>
                    <a:pt x="17717" y="17257"/>
                    <a:pt x="17732" y="17250"/>
                    <a:pt x="17749" y="17246"/>
                  </a:cubicBezTo>
                  <a:close/>
                  <a:moveTo>
                    <a:pt x="18415" y="17150"/>
                  </a:moveTo>
                  <a:cubicBezTo>
                    <a:pt x="18480" y="17150"/>
                    <a:pt x="18543" y="17153"/>
                    <a:pt x="18605" y="17158"/>
                  </a:cubicBezTo>
                  <a:lnTo>
                    <a:pt x="18417" y="18227"/>
                  </a:lnTo>
                  <a:cubicBezTo>
                    <a:pt x="18323" y="18155"/>
                    <a:pt x="18218" y="18045"/>
                    <a:pt x="18111" y="17909"/>
                  </a:cubicBezTo>
                  <a:lnTo>
                    <a:pt x="17868" y="17214"/>
                  </a:lnTo>
                  <a:cubicBezTo>
                    <a:pt x="18043" y="17173"/>
                    <a:pt x="18225" y="17150"/>
                    <a:pt x="18415" y="17150"/>
                  </a:cubicBezTo>
                  <a:close/>
                  <a:moveTo>
                    <a:pt x="19416" y="17372"/>
                  </a:moveTo>
                  <a:lnTo>
                    <a:pt x="18651" y="18377"/>
                  </a:lnTo>
                  <a:cubicBezTo>
                    <a:pt x="18617" y="18347"/>
                    <a:pt x="18579" y="18321"/>
                    <a:pt x="18539" y="18304"/>
                  </a:cubicBezTo>
                  <a:cubicBezTo>
                    <a:pt x="18536" y="18303"/>
                    <a:pt x="18533" y="18300"/>
                    <a:pt x="18530" y="18299"/>
                  </a:cubicBezTo>
                  <a:lnTo>
                    <a:pt x="18729" y="17172"/>
                  </a:lnTo>
                  <a:cubicBezTo>
                    <a:pt x="18975" y="17205"/>
                    <a:pt x="19207" y="17272"/>
                    <a:pt x="19416" y="17372"/>
                  </a:cubicBezTo>
                  <a:close/>
                  <a:moveTo>
                    <a:pt x="20090" y="17886"/>
                  </a:moveTo>
                  <a:lnTo>
                    <a:pt x="18792" y="18562"/>
                  </a:lnTo>
                  <a:cubicBezTo>
                    <a:pt x="18774" y="18528"/>
                    <a:pt x="18754" y="18496"/>
                    <a:pt x="18732" y="18466"/>
                  </a:cubicBezTo>
                  <a:lnTo>
                    <a:pt x="19523" y="17427"/>
                  </a:lnTo>
                  <a:cubicBezTo>
                    <a:pt x="19745" y="17548"/>
                    <a:pt x="19937" y="17704"/>
                    <a:pt x="20090" y="17886"/>
                  </a:cubicBezTo>
                  <a:close/>
                  <a:moveTo>
                    <a:pt x="20433" y="18568"/>
                  </a:moveTo>
                  <a:lnTo>
                    <a:pt x="18859" y="18737"/>
                  </a:lnTo>
                  <a:cubicBezTo>
                    <a:pt x="18852" y="18712"/>
                    <a:pt x="18845" y="18687"/>
                    <a:pt x="18837" y="18663"/>
                  </a:cubicBezTo>
                  <a:lnTo>
                    <a:pt x="20159" y="17975"/>
                  </a:lnTo>
                  <a:cubicBezTo>
                    <a:pt x="20290" y="18154"/>
                    <a:pt x="20385" y="18353"/>
                    <a:pt x="20433" y="18568"/>
                  </a:cubicBezTo>
                  <a:close/>
                  <a:moveTo>
                    <a:pt x="15292" y="14032"/>
                  </a:moveTo>
                  <a:cubicBezTo>
                    <a:pt x="15206" y="13549"/>
                    <a:pt x="15273" y="12805"/>
                    <a:pt x="15398" y="12039"/>
                  </a:cubicBezTo>
                  <a:cubicBezTo>
                    <a:pt x="15483" y="12318"/>
                    <a:pt x="15562" y="12580"/>
                    <a:pt x="15620" y="12780"/>
                  </a:cubicBezTo>
                  <a:cubicBezTo>
                    <a:pt x="15693" y="12972"/>
                    <a:pt x="15757" y="13243"/>
                    <a:pt x="15809" y="13525"/>
                  </a:cubicBezTo>
                  <a:cubicBezTo>
                    <a:pt x="15687" y="13731"/>
                    <a:pt x="15499" y="13876"/>
                    <a:pt x="15292" y="14032"/>
                  </a:cubicBezTo>
                  <a:close/>
                  <a:moveTo>
                    <a:pt x="15074" y="14202"/>
                  </a:moveTo>
                  <a:cubicBezTo>
                    <a:pt x="14749" y="14464"/>
                    <a:pt x="14416" y="14812"/>
                    <a:pt x="14234" y="15500"/>
                  </a:cubicBezTo>
                  <a:cubicBezTo>
                    <a:pt x="13817" y="17035"/>
                    <a:pt x="13923" y="19209"/>
                    <a:pt x="12411" y="19144"/>
                  </a:cubicBezTo>
                  <a:cubicBezTo>
                    <a:pt x="12515" y="19110"/>
                    <a:pt x="12582" y="19077"/>
                    <a:pt x="12598" y="19045"/>
                  </a:cubicBezTo>
                  <a:cubicBezTo>
                    <a:pt x="12727" y="18789"/>
                    <a:pt x="12469" y="18588"/>
                    <a:pt x="12232" y="18405"/>
                  </a:cubicBezTo>
                  <a:cubicBezTo>
                    <a:pt x="11995" y="18222"/>
                    <a:pt x="11759" y="18332"/>
                    <a:pt x="11458" y="18241"/>
                  </a:cubicBezTo>
                  <a:cubicBezTo>
                    <a:pt x="11522" y="18040"/>
                    <a:pt x="11113" y="17985"/>
                    <a:pt x="10919" y="17747"/>
                  </a:cubicBezTo>
                  <a:cubicBezTo>
                    <a:pt x="11221" y="17290"/>
                    <a:pt x="11199" y="15937"/>
                    <a:pt x="11027" y="15462"/>
                  </a:cubicBezTo>
                  <a:cubicBezTo>
                    <a:pt x="11199" y="15334"/>
                    <a:pt x="11414" y="15096"/>
                    <a:pt x="11371" y="14255"/>
                  </a:cubicBezTo>
                  <a:cubicBezTo>
                    <a:pt x="11371" y="14255"/>
                    <a:pt x="11328" y="11711"/>
                    <a:pt x="11401" y="10890"/>
                  </a:cubicBezTo>
                  <a:cubicBezTo>
                    <a:pt x="11401" y="10890"/>
                    <a:pt x="12465" y="9229"/>
                    <a:pt x="12575" y="8730"/>
                  </a:cubicBezTo>
                  <a:cubicBezTo>
                    <a:pt x="12685" y="8231"/>
                    <a:pt x="12844" y="8408"/>
                    <a:pt x="13137" y="8886"/>
                  </a:cubicBezTo>
                  <a:cubicBezTo>
                    <a:pt x="13651" y="9447"/>
                    <a:pt x="14160" y="9335"/>
                    <a:pt x="14705" y="9335"/>
                  </a:cubicBezTo>
                  <a:cubicBezTo>
                    <a:pt x="14646" y="9473"/>
                    <a:pt x="14720" y="9749"/>
                    <a:pt x="14808" y="10150"/>
                  </a:cubicBezTo>
                  <a:cubicBezTo>
                    <a:pt x="14808" y="10150"/>
                    <a:pt x="15018" y="10811"/>
                    <a:pt x="15236" y="11515"/>
                  </a:cubicBezTo>
                  <a:cubicBezTo>
                    <a:pt x="15045" y="12526"/>
                    <a:pt x="14918" y="13599"/>
                    <a:pt x="15074" y="14202"/>
                  </a:cubicBezTo>
                  <a:close/>
                  <a:moveTo>
                    <a:pt x="13006" y="6834"/>
                  </a:moveTo>
                  <a:cubicBezTo>
                    <a:pt x="13006" y="6834"/>
                    <a:pt x="13556" y="7619"/>
                    <a:pt x="14006" y="8097"/>
                  </a:cubicBezTo>
                  <a:cubicBezTo>
                    <a:pt x="14231" y="8395"/>
                    <a:pt x="14506" y="8469"/>
                    <a:pt x="14544" y="8745"/>
                  </a:cubicBezTo>
                  <a:cubicBezTo>
                    <a:pt x="14544" y="8745"/>
                    <a:pt x="14419" y="8766"/>
                    <a:pt x="14119" y="8702"/>
                  </a:cubicBezTo>
                  <a:cubicBezTo>
                    <a:pt x="14119" y="8702"/>
                    <a:pt x="13594" y="8214"/>
                    <a:pt x="12794" y="7683"/>
                  </a:cubicBezTo>
                  <a:cubicBezTo>
                    <a:pt x="12794" y="7683"/>
                    <a:pt x="12794" y="7290"/>
                    <a:pt x="13006" y="6834"/>
                  </a:cubicBezTo>
                  <a:close/>
                  <a:moveTo>
                    <a:pt x="15354" y="9549"/>
                  </a:moveTo>
                  <a:cubicBezTo>
                    <a:pt x="15361" y="9430"/>
                    <a:pt x="15536" y="9364"/>
                    <a:pt x="15740" y="9345"/>
                  </a:cubicBezTo>
                  <a:cubicBezTo>
                    <a:pt x="15661" y="9639"/>
                    <a:pt x="15531" y="10134"/>
                    <a:pt x="15403" y="10708"/>
                  </a:cubicBezTo>
                  <a:cubicBezTo>
                    <a:pt x="15296" y="10436"/>
                    <a:pt x="15213" y="10219"/>
                    <a:pt x="15177" y="10137"/>
                  </a:cubicBezTo>
                  <a:cubicBezTo>
                    <a:pt x="15280" y="10087"/>
                    <a:pt x="15339" y="9786"/>
                    <a:pt x="15354" y="9549"/>
                  </a:cubicBezTo>
                  <a:close/>
                  <a:moveTo>
                    <a:pt x="9262" y="16778"/>
                  </a:moveTo>
                  <a:cubicBezTo>
                    <a:pt x="9155" y="17144"/>
                    <a:pt x="9069" y="17381"/>
                    <a:pt x="9047" y="17710"/>
                  </a:cubicBezTo>
                  <a:cubicBezTo>
                    <a:pt x="9025" y="18040"/>
                    <a:pt x="8982" y="18094"/>
                    <a:pt x="8961" y="18716"/>
                  </a:cubicBezTo>
                  <a:cubicBezTo>
                    <a:pt x="8968" y="18771"/>
                    <a:pt x="8987" y="18822"/>
                    <a:pt x="9015" y="18868"/>
                  </a:cubicBezTo>
                  <a:cubicBezTo>
                    <a:pt x="7897" y="18766"/>
                    <a:pt x="7405" y="18698"/>
                    <a:pt x="7405" y="18698"/>
                  </a:cubicBezTo>
                  <a:cubicBezTo>
                    <a:pt x="6685" y="18604"/>
                    <a:pt x="6261" y="18635"/>
                    <a:pt x="6261" y="18635"/>
                  </a:cubicBezTo>
                  <a:cubicBezTo>
                    <a:pt x="6353" y="18149"/>
                    <a:pt x="6194" y="18151"/>
                    <a:pt x="5965" y="18133"/>
                  </a:cubicBezTo>
                  <a:cubicBezTo>
                    <a:pt x="5798" y="18120"/>
                    <a:pt x="5578" y="18089"/>
                    <a:pt x="5470" y="18073"/>
                  </a:cubicBezTo>
                  <a:cubicBezTo>
                    <a:pt x="5493" y="17951"/>
                    <a:pt x="5508" y="17828"/>
                    <a:pt x="5508" y="17701"/>
                  </a:cubicBezTo>
                  <a:cubicBezTo>
                    <a:pt x="5508" y="17140"/>
                    <a:pt x="5276" y="16626"/>
                    <a:pt x="4889" y="16223"/>
                  </a:cubicBezTo>
                  <a:cubicBezTo>
                    <a:pt x="4998" y="15965"/>
                    <a:pt x="5116" y="15592"/>
                    <a:pt x="5302" y="15407"/>
                  </a:cubicBezTo>
                  <a:cubicBezTo>
                    <a:pt x="5582" y="15133"/>
                    <a:pt x="5840" y="15443"/>
                    <a:pt x="6142" y="15370"/>
                  </a:cubicBezTo>
                  <a:cubicBezTo>
                    <a:pt x="6142" y="15370"/>
                    <a:pt x="8595" y="14712"/>
                    <a:pt x="9305" y="14420"/>
                  </a:cubicBezTo>
                  <a:cubicBezTo>
                    <a:pt x="9735" y="14603"/>
                    <a:pt x="9370" y="16412"/>
                    <a:pt x="9262" y="16778"/>
                  </a:cubicBezTo>
                  <a:close/>
                  <a:moveTo>
                    <a:pt x="5351" y="18822"/>
                  </a:moveTo>
                  <a:lnTo>
                    <a:pt x="5204" y="18765"/>
                  </a:lnTo>
                  <a:cubicBezTo>
                    <a:pt x="5246" y="18695"/>
                    <a:pt x="5284" y="18623"/>
                    <a:pt x="5318" y="18550"/>
                  </a:cubicBezTo>
                  <a:lnTo>
                    <a:pt x="5341" y="18557"/>
                  </a:lnTo>
                  <a:cubicBezTo>
                    <a:pt x="5341" y="18557"/>
                    <a:pt x="5778" y="18575"/>
                    <a:pt x="5778" y="18822"/>
                  </a:cubicBezTo>
                  <a:cubicBezTo>
                    <a:pt x="5548" y="18822"/>
                    <a:pt x="5423" y="18822"/>
                    <a:pt x="5351" y="18822"/>
                  </a:cubicBezTo>
                  <a:close/>
                  <a:moveTo>
                    <a:pt x="3694" y="19031"/>
                  </a:moveTo>
                  <a:lnTo>
                    <a:pt x="3326" y="18549"/>
                  </a:lnTo>
                  <a:cubicBezTo>
                    <a:pt x="3523" y="18620"/>
                    <a:pt x="3748" y="18700"/>
                    <a:pt x="3990" y="18781"/>
                  </a:cubicBezTo>
                  <a:cubicBezTo>
                    <a:pt x="3904" y="18876"/>
                    <a:pt x="3808" y="18962"/>
                    <a:pt x="3694" y="19031"/>
                  </a:cubicBezTo>
                  <a:close/>
                  <a:moveTo>
                    <a:pt x="3355" y="19181"/>
                  </a:moveTo>
                  <a:cubicBezTo>
                    <a:pt x="3215" y="19222"/>
                    <a:pt x="3071" y="19241"/>
                    <a:pt x="2928" y="19242"/>
                  </a:cubicBezTo>
                  <a:lnTo>
                    <a:pt x="2745" y="18343"/>
                  </a:lnTo>
                  <a:cubicBezTo>
                    <a:pt x="2846" y="18378"/>
                    <a:pt x="2973" y="18423"/>
                    <a:pt x="3121" y="18476"/>
                  </a:cubicBezTo>
                  <a:lnTo>
                    <a:pt x="3589" y="19088"/>
                  </a:lnTo>
                  <a:cubicBezTo>
                    <a:pt x="3516" y="19124"/>
                    <a:pt x="3438" y="19156"/>
                    <a:pt x="3355" y="19181"/>
                  </a:cubicBezTo>
                  <a:close/>
                  <a:moveTo>
                    <a:pt x="2352" y="19144"/>
                  </a:moveTo>
                  <a:lnTo>
                    <a:pt x="2640" y="18449"/>
                  </a:lnTo>
                  <a:lnTo>
                    <a:pt x="2801" y="19237"/>
                  </a:lnTo>
                  <a:cubicBezTo>
                    <a:pt x="2648" y="19227"/>
                    <a:pt x="2497" y="19195"/>
                    <a:pt x="2352" y="19144"/>
                  </a:cubicBezTo>
                  <a:close/>
                  <a:moveTo>
                    <a:pt x="1672" y="18720"/>
                  </a:moveTo>
                  <a:lnTo>
                    <a:pt x="2283" y="18178"/>
                  </a:lnTo>
                  <a:cubicBezTo>
                    <a:pt x="2361" y="18214"/>
                    <a:pt x="2448" y="18250"/>
                    <a:pt x="2557" y="18285"/>
                  </a:cubicBezTo>
                  <a:cubicBezTo>
                    <a:pt x="2562" y="18287"/>
                    <a:pt x="2569" y="18289"/>
                    <a:pt x="2574" y="18290"/>
                  </a:cubicBezTo>
                  <a:lnTo>
                    <a:pt x="2238" y="19100"/>
                  </a:lnTo>
                  <a:cubicBezTo>
                    <a:pt x="2029" y="19011"/>
                    <a:pt x="1836" y="18882"/>
                    <a:pt x="1672" y="18720"/>
                  </a:cubicBezTo>
                  <a:close/>
                  <a:moveTo>
                    <a:pt x="1391" y="18361"/>
                  </a:moveTo>
                  <a:lnTo>
                    <a:pt x="2087" y="18066"/>
                  </a:lnTo>
                  <a:cubicBezTo>
                    <a:pt x="2111" y="18084"/>
                    <a:pt x="2141" y="18103"/>
                    <a:pt x="2174" y="18122"/>
                  </a:cubicBezTo>
                  <a:lnTo>
                    <a:pt x="1593" y="18637"/>
                  </a:lnTo>
                  <a:cubicBezTo>
                    <a:pt x="1517" y="18553"/>
                    <a:pt x="1450" y="18460"/>
                    <a:pt x="1391" y="18361"/>
                  </a:cubicBezTo>
                  <a:close/>
                  <a:moveTo>
                    <a:pt x="1276" y="18134"/>
                  </a:moveTo>
                  <a:cubicBezTo>
                    <a:pt x="1250" y="18069"/>
                    <a:pt x="1230" y="18004"/>
                    <a:pt x="1212" y="17939"/>
                  </a:cubicBezTo>
                  <a:lnTo>
                    <a:pt x="1981" y="17939"/>
                  </a:lnTo>
                  <a:cubicBezTo>
                    <a:pt x="1986" y="17953"/>
                    <a:pt x="1997" y="17967"/>
                    <a:pt x="2006" y="17981"/>
                  </a:cubicBezTo>
                  <a:lnTo>
                    <a:pt x="1337" y="18265"/>
                  </a:lnTo>
                  <a:cubicBezTo>
                    <a:pt x="1316" y="18222"/>
                    <a:pt x="1295" y="18179"/>
                    <a:pt x="1276" y="18134"/>
                  </a:cubicBezTo>
                  <a:close/>
                  <a:moveTo>
                    <a:pt x="1178" y="17314"/>
                  </a:moveTo>
                  <a:lnTo>
                    <a:pt x="2212" y="17617"/>
                  </a:lnTo>
                  <a:cubicBezTo>
                    <a:pt x="2164" y="17656"/>
                    <a:pt x="2116" y="17702"/>
                    <a:pt x="2058" y="17748"/>
                  </a:cubicBezTo>
                  <a:cubicBezTo>
                    <a:pt x="2024" y="17775"/>
                    <a:pt x="2004" y="17804"/>
                    <a:pt x="1990" y="17833"/>
                  </a:cubicBezTo>
                  <a:lnTo>
                    <a:pt x="1187" y="17833"/>
                  </a:lnTo>
                  <a:cubicBezTo>
                    <a:pt x="1152" y="17656"/>
                    <a:pt x="1151" y="17481"/>
                    <a:pt x="1178" y="17314"/>
                  </a:cubicBezTo>
                  <a:close/>
                  <a:moveTo>
                    <a:pt x="2153" y="16221"/>
                  </a:moveTo>
                  <a:cubicBezTo>
                    <a:pt x="2226" y="16199"/>
                    <a:pt x="2300" y="16185"/>
                    <a:pt x="2375" y="16175"/>
                  </a:cubicBezTo>
                  <a:cubicBezTo>
                    <a:pt x="2386" y="16691"/>
                    <a:pt x="2395" y="17342"/>
                    <a:pt x="2380" y="17522"/>
                  </a:cubicBezTo>
                  <a:cubicBezTo>
                    <a:pt x="2363" y="17526"/>
                    <a:pt x="2347" y="17533"/>
                    <a:pt x="2331" y="17540"/>
                  </a:cubicBezTo>
                  <a:lnTo>
                    <a:pt x="1199" y="17208"/>
                  </a:lnTo>
                  <a:cubicBezTo>
                    <a:pt x="1311" y="16748"/>
                    <a:pt x="1651" y="16367"/>
                    <a:pt x="2153" y="16221"/>
                  </a:cubicBezTo>
                  <a:close/>
                  <a:moveTo>
                    <a:pt x="3068" y="16228"/>
                  </a:moveTo>
                  <a:lnTo>
                    <a:pt x="2979" y="17270"/>
                  </a:lnTo>
                  <a:cubicBezTo>
                    <a:pt x="2830" y="17291"/>
                    <a:pt x="2715" y="17378"/>
                    <a:pt x="2679" y="17562"/>
                  </a:cubicBezTo>
                  <a:cubicBezTo>
                    <a:pt x="2610" y="17534"/>
                    <a:pt x="2554" y="17522"/>
                    <a:pt x="2502" y="17517"/>
                  </a:cubicBezTo>
                  <a:cubicBezTo>
                    <a:pt x="2521" y="17280"/>
                    <a:pt x="2511" y="16653"/>
                    <a:pt x="2500" y="16162"/>
                  </a:cubicBezTo>
                  <a:cubicBezTo>
                    <a:pt x="2691" y="16151"/>
                    <a:pt x="2883" y="16174"/>
                    <a:pt x="3068" y="16228"/>
                  </a:cubicBezTo>
                  <a:close/>
                  <a:moveTo>
                    <a:pt x="3670" y="16535"/>
                  </a:moveTo>
                  <a:lnTo>
                    <a:pt x="3159" y="17273"/>
                  </a:lnTo>
                  <a:cubicBezTo>
                    <a:pt x="3140" y="17270"/>
                    <a:pt x="3122" y="17268"/>
                    <a:pt x="3104" y="17267"/>
                  </a:cubicBezTo>
                  <a:lnTo>
                    <a:pt x="3189" y="16269"/>
                  </a:lnTo>
                  <a:cubicBezTo>
                    <a:pt x="3361" y="16332"/>
                    <a:pt x="3523" y="16422"/>
                    <a:pt x="3670" y="16535"/>
                  </a:cubicBezTo>
                  <a:close/>
                  <a:moveTo>
                    <a:pt x="4109" y="17026"/>
                  </a:moveTo>
                  <a:cubicBezTo>
                    <a:pt x="3920" y="17113"/>
                    <a:pt x="3651" y="17233"/>
                    <a:pt x="3402" y="17341"/>
                  </a:cubicBezTo>
                  <a:cubicBezTo>
                    <a:pt x="3363" y="17326"/>
                    <a:pt x="3324" y="17311"/>
                    <a:pt x="3285" y="17300"/>
                  </a:cubicBezTo>
                  <a:lnTo>
                    <a:pt x="3763" y="16611"/>
                  </a:lnTo>
                  <a:cubicBezTo>
                    <a:pt x="3897" y="16729"/>
                    <a:pt x="4014" y="16870"/>
                    <a:pt x="4109" y="17026"/>
                  </a:cubicBezTo>
                  <a:close/>
                  <a:moveTo>
                    <a:pt x="3665" y="17479"/>
                  </a:moveTo>
                  <a:cubicBezTo>
                    <a:pt x="3623" y="17451"/>
                    <a:pt x="3579" y="17426"/>
                    <a:pt x="3535" y="17403"/>
                  </a:cubicBezTo>
                  <a:cubicBezTo>
                    <a:pt x="3733" y="17316"/>
                    <a:pt x="3979" y="17207"/>
                    <a:pt x="4164" y="17121"/>
                  </a:cubicBezTo>
                  <a:cubicBezTo>
                    <a:pt x="4189" y="17169"/>
                    <a:pt x="4211" y="17217"/>
                    <a:pt x="4232" y="17267"/>
                  </a:cubicBezTo>
                  <a:cubicBezTo>
                    <a:pt x="4299" y="17434"/>
                    <a:pt x="4335" y="17601"/>
                    <a:pt x="4345" y="17765"/>
                  </a:cubicBezTo>
                  <a:cubicBezTo>
                    <a:pt x="4061" y="17669"/>
                    <a:pt x="3798" y="17566"/>
                    <a:pt x="3665" y="17479"/>
                  </a:cubicBezTo>
                  <a:close/>
                  <a:moveTo>
                    <a:pt x="4235" y="18400"/>
                  </a:moveTo>
                  <a:cubicBezTo>
                    <a:pt x="3988" y="18320"/>
                    <a:pt x="3441" y="18148"/>
                    <a:pt x="3263" y="18141"/>
                  </a:cubicBezTo>
                  <a:cubicBezTo>
                    <a:pt x="3032" y="18130"/>
                    <a:pt x="3227" y="17841"/>
                    <a:pt x="3227" y="17841"/>
                  </a:cubicBezTo>
                  <a:lnTo>
                    <a:pt x="3933" y="18120"/>
                  </a:lnTo>
                  <a:lnTo>
                    <a:pt x="4295" y="18232"/>
                  </a:lnTo>
                  <a:cubicBezTo>
                    <a:pt x="4280" y="18290"/>
                    <a:pt x="4258" y="18345"/>
                    <a:pt x="4235" y="18400"/>
                  </a:cubicBezTo>
                  <a:close/>
                  <a:moveTo>
                    <a:pt x="18415" y="16190"/>
                  </a:moveTo>
                  <a:cubicBezTo>
                    <a:pt x="18053" y="16190"/>
                    <a:pt x="17707" y="16244"/>
                    <a:pt x="17382" y="16339"/>
                  </a:cubicBezTo>
                  <a:cubicBezTo>
                    <a:pt x="17292" y="16021"/>
                    <a:pt x="16212" y="12232"/>
                    <a:pt x="15944" y="12004"/>
                  </a:cubicBezTo>
                  <a:cubicBezTo>
                    <a:pt x="15821" y="11740"/>
                    <a:pt x="15689" y="11424"/>
                    <a:pt x="15568" y="11125"/>
                  </a:cubicBezTo>
                  <a:cubicBezTo>
                    <a:pt x="15727" y="10364"/>
                    <a:pt x="15905" y="9685"/>
                    <a:pt x="15997" y="9345"/>
                  </a:cubicBezTo>
                  <a:cubicBezTo>
                    <a:pt x="16120" y="9355"/>
                    <a:pt x="16234" y="9381"/>
                    <a:pt x="16309" y="9422"/>
                  </a:cubicBezTo>
                  <a:cubicBezTo>
                    <a:pt x="16665" y="9597"/>
                    <a:pt x="16550" y="9334"/>
                    <a:pt x="16550" y="9275"/>
                  </a:cubicBezTo>
                  <a:cubicBezTo>
                    <a:pt x="16550" y="9217"/>
                    <a:pt x="16458" y="9207"/>
                    <a:pt x="16516" y="9129"/>
                  </a:cubicBezTo>
                  <a:cubicBezTo>
                    <a:pt x="16757" y="8409"/>
                    <a:pt x="16129" y="8335"/>
                    <a:pt x="15443" y="8317"/>
                  </a:cubicBezTo>
                  <a:cubicBezTo>
                    <a:pt x="15319" y="8317"/>
                    <a:pt x="14716" y="7487"/>
                    <a:pt x="13739" y="6146"/>
                  </a:cubicBezTo>
                  <a:cubicBezTo>
                    <a:pt x="13843" y="5863"/>
                    <a:pt x="13347" y="5167"/>
                    <a:pt x="13211" y="4968"/>
                  </a:cubicBezTo>
                  <a:cubicBezTo>
                    <a:pt x="13076" y="4769"/>
                    <a:pt x="12804" y="4224"/>
                    <a:pt x="12730" y="4193"/>
                  </a:cubicBezTo>
                  <a:cubicBezTo>
                    <a:pt x="12681" y="4161"/>
                    <a:pt x="12681" y="3973"/>
                    <a:pt x="12718" y="3899"/>
                  </a:cubicBezTo>
                  <a:cubicBezTo>
                    <a:pt x="12903" y="3931"/>
                    <a:pt x="13039" y="3931"/>
                    <a:pt x="13026" y="3763"/>
                  </a:cubicBezTo>
                  <a:cubicBezTo>
                    <a:pt x="13581" y="3837"/>
                    <a:pt x="13927" y="3271"/>
                    <a:pt x="13804" y="3177"/>
                  </a:cubicBezTo>
                  <a:cubicBezTo>
                    <a:pt x="13520" y="3177"/>
                    <a:pt x="13841" y="2747"/>
                    <a:pt x="13914" y="2705"/>
                  </a:cubicBezTo>
                  <a:cubicBezTo>
                    <a:pt x="14124" y="2663"/>
                    <a:pt x="14087" y="2527"/>
                    <a:pt x="14087" y="2527"/>
                  </a:cubicBezTo>
                  <a:lnTo>
                    <a:pt x="13988" y="2527"/>
                  </a:lnTo>
                  <a:lnTo>
                    <a:pt x="13988" y="2338"/>
                  </a:lnTo>
                  <a:lnTo>
                    <a:pt x="13890" y="2338"/>
                  </a:lnTo>
                  <a:lnTo>
                    <a:pt x="13890" y="2066"/>
                  </a:lnTo>
                  <a:cubicBezTo>
                    <a:pt x="13890" y="2066"/>
                    <a:pt x="13890" y="2066"/>
                    <a:pt x="13976" y="2066"/>
                  </a:cubicBezTo>
                  <a:cubicBezTo>
                    <a:pt x="13976" y="2035"/>
                    <a:pt x="13903" y="1774"/>
                    <a:pt x="14439" y="1535"/>
                  </a:cubicBezTo>
                  <a:cubicBezTo>
                    <a:pt x="14985" y="1295"/>
                    <a:pt x="14900" y="1023"/>
                    <a:pt x="14627" y="1007"/>
                  </a:cubicBezTo>
                  <a:cubicBezTo>
                    <a:pt x="14354" y="991"/>
                    <a:pt x="14261" y="999"/>
                    <a:pt x="13828" y="536"/>
                  </a:cubicBezTo>
                  <a:cubicBezTo>
                    <a:pt x="13216" y="64"/>
                    <a:pt x="12520" y="0"/>
                    <a:pt x="12379" y="0"/>
                  </a:cubicBezTo>
                  <a:cubicBezTo>
                    <a:pt x="12238" y="0"/>
                    <a:pt x="10883" y="40"/>
                    <a:pt x="10431" y="1151"/>
                  </a:cubicBezTo>
                  <a:cubicBezTo>
                    <a:pt x="9942" y="2342"/>
                    <a:pt x="10807" y="2646"/>
                    <a:pt x="11391" y="3205"/>
                  </a:cubicBezTo>
                  <a:cubicBezTo>
                    <a:pt x="11391" y="3293"/>
                    <a:pt x="11391" y="3501"/>
                    <a:pt x="11391" y="3501"/>
                  </a:cubicBezTo>
                  <a:cubicBezTo>
                    <a:pt x="10851" y="3734"/>
                    <a:pt x="10511" y="4438"/>
                    <a:pt x="10467" y="4639"/>
                  </a:cubicBezTo>
                  <a:cubicBezTo>
                    <a:pt x="10467" y="4639"/>
                    <a:pt x="9520" y="6120"/>
                    <a:pt x="9520" y="6412"/>
                  </a:cubicBezTo>
                  <a:cubicBezTo>
                    <a:pt x="9585" y="7290"/>
                    <a:pt x="9069" y="7326"/>
                    <a:pt x="8982" y="7765"/>
                  </a:cubicBezTo>
                  <a:cubicBezTo>
                    <a:pt x="8896" y="8204"/>
                    <a:pt x="8574" y="8442"/>
                    <a:pt x="8100" y="9008"/>
                  </a:cubicBezTo>
                  <a:cubicBezTo>
                    <a:pt x="7562" y="9831"/>
                    <a:pt x="8315" y="12171"/>
                    <a:pt x="8595" y="12793"/>
                  </a:cubicBezTo>
                  <a:cubicBezTo>
                    <a:pt x="8875" y="13414"/>
                    <a:pt x="7433" y="13506"/>
                    <a:pt x="6959" y="13597"/>
                  </a:cubicBezTo>
                  <a:cubicBezTo>
                    <a:pt x="6486" y="13688"/>
                    <a:pt x="5991" y="13707"/>
                    <a:pt x="5324" y="13871"/>
                  </a:cubicBezTo>
                  <a:cubicBezTo>
                    <a:pt x="4657" y="14145"/>
                    <a:pt x="4527" y="14145"/>
                    <a:pt x="4226" y="13981"/>
                  </a:cubicBezTo>
                  <a:cubicBezTo>
                    <a:pt x="3925" y="13816"/>
                    <a:pt x="2612" y="14036"/>
                    <a:pt x="3172" y="14749"/>
                  </a:cubicBezTo>
                  <a:cubicBezTo>
                    <a:pt x="3411" y="15063"/>
                    <a:pt x="3664" y="15328"/>
                    <a:pt x="3895" y="15573"/>
                  </a:cubicBezTo>
                  <a:cubicBezTo>
                    <a:pt x="3547" y="15438"/>
                    <a:pt x="3162" y="15361"/>
                    <a:pt x="2754" y="15361"/>
                  </a:cubicBezTo>
                  <a:cubicBezTo>
                    <a:pt x="1233" y="15361"/>
                    <a:pt x="0" y="16409"/>
                    <a:pt x="0" y="17701"/>
                  </a:cubicBezTo>
                  <a:cubicBezTo>
                    <a:pt x="0" y="18993"/>
                    <a:pt x="1233" y="20040"/>
                    <a:pt x="2754" y="20040"/>
                  </a:cubicBezTo>
                  <a:cubicBezTo>
                    <a:pt x="3661" y="20040"/>
                    <a:pt x="4463" y="19666"/>
                    <a:pt x="4964" y="19092"/>
                  </a:cubicBezTo>
                  <a:cubicBezTo>
                    <a:pt x="4991" y="19099"/>
                    <a:pt x="5051" y="19116"/>
                    <a:pt x="5133" y="19137"/>
                  </a:cubicBezTo>
                  <a:cubicBezTo>
                    <a:pt x="5135" y="19138"/>
                    <a:pt x="5138" y="19139"/>
                    <a:pt x="5141" y="19139"/>
                  </a:cubicBezTo>
                  <a:lnTo>
                    <a:pt x="5141" y="19139"/>
                  </a:lnTo>
                  <a:cubicBezTo>
                    <a:pt x="5332" y="19188"/>
                    <a:pt x="5611" y="19250"/>
                    <a:pt x="5716" y="19228"/>
                  </a:cubicBezTo>
                  <a:cubicBezTo>
                    <a:pt x="5882" y="19210"/>
                    <a:pt x="5778" y="19457"/>
                    <a:pt x="5778" y="19457"/>
                  </a:cubicBezTo>
                  <a:lnTo>
                    <a:pt x="6111" y="19316"/>
                  </a:lnTo>
                  <a:cubicBezTo>
                    <a:pt x="6111" y="19316"/>
                    <a:pt x="6817" y="19334"/>
                    <a:pt x="7087" y="19457"/>
                  </a:cubicBezTo>
                  <a:cubicBezTo>
                    <a:pt x="7358" y="19581"/>
                    <a:pt x="7732" y="19705"/>
                    <a:pt x="7732" y="19705"/>
                  </a:cubicBezTo>
                  <a:lnTo>
                    <a:pt x="6214" y="19705"/>
                  </a:lnTo>
                  <a:cubicBezTo>
                    <a:pt x="6214" y="19705"/>
                    <a:pt x="6027" y="19916"/>
                    <a:pt x="6339" y="19969"/>
                  </a:cubicBezTo>
                  <a:cubicBezTo>
                    <a:pt x="6651" y="20022"/>
                    <a:pt x="8355" y="19969"/>
                    <a:pt x="8355" y="19969"/>
                  </a:cubicBezTo>
                  <a:cubicBezTo>
                    <a:pt x="8355" y="19969"/>
                    <a:pt x="9478" y="20305"/>
                    <a:pt x="9727" y="19828"/>
                  </a:cubicBezTo>
                  <a:cubicBezTo>
                    <a:pt x="10953" y="19828"/>
                    <a:pt x="13115" y="20428"/>
                    <a:pt x="13946" y="19034"/>
                  </a:cubicBezTo>
                  <a:cubicBezTo>
                    <a:pt x="14611" y="17798"/>
                    <a:pt x="14986" y="15891"/>
                    <a:pt x="14986" y="15891"/>
                  </a:cubicBezTo>
                  <a:cubicBezTo>
                    <a:pt x="14986" y="15891"/>
                    <a:pt x="14989" y="14584"/>
                    <a:pt x="15936" y="14520"/>
                  </a:cubicBezTo>
                  <a:cubicBezTo>
                    <a:pt x="15944" y="14632"/>
                    <a:pt x="15947" y="14724"/>
                    <a:pt x="15944" y="14784"/>
                  </a:cubicBezTo>
                  <a:cubicBezTo>
                    <a:pt x="15870" y="15148"/>
                    <a:pt x="16224" y="15573"/>
                    <a:pt x="16607" y="15611"/>
                  </a:cubicBezTo>
                  <a:cubicBezTo>
                    <a:pt x="16670" y="15917"/>
                    <a:pt x="16752" y="16234"/>
                    <a:pt x="16844" y="16545"/>
                  </a:cubicBezTo>
                  <a:cubicBezTo>
                    <a:pt x="15881" y="17010"/>
                    <a:pt x="15231" y="17887"/>
                    <a:pt x="15231" y="18895"/>
                  </a:cubicBezTo>
                  <a:cubicBezTo>
                    <a:pt x="15231" y="20389"/>
                    <a:pt x="16657" y="21600"/>
                    <a:pt x="18415" y="21600"/>
                  </a:cubicBezTo>
                  <a:cubicBezTo>
                    <a:pt x="20174" y="21600"/>
                    <a:pt x="21600" y="20389"/>
                    <a:pt x="21600" y="18895"/>
                  </a:cubicBezTo>
                  <a:cubicBezTo>
                    <a:pt x="21600" y="17401"/>
                    <a:pt x="20174" y="16190"/>
                    <a:pt x="18415" y="1619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sp>
        <p:nvSpPr>
          <p:cNvPr id="15952" name="Shape 15952"/>
          <p:cNvSpPr/>
          <p:nvPr/>
        </p:nvSpPr>
        <p:spPr>
          <a:xfrm>
            <a:off x="-52059" y="3132471"/>
            <a:ext cx="1434913" cy="0"/>
          </a:xfrm>
          <a:prstGeom prst="line">
            <a:avLst/>
          </a:prstGeom>
          <a:ln w="12700" cmpd="sng">
            <a:solidFill>
              <a:srgbClr val="53585F"/>
            </a:solidFill>
            <a:prstDash val="sysDot"/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4267"/>
          </a:p>
        </p:txBody>
      </p:sp>
      <p:sp>
        <p:nvSpPr>
          <p:cNvPr id="32" name="TextBox 76"/>
          <p:cNvSpPr txBox="1"/>
          <p:nvPr/>
        </p:nvSpPr>
        <p:spPr>
          <a:xfrm>
            <a:off x="3453574" y="223013"/>
            <a:ext cx="545122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accent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单击修改您的标题</a:t>
            </a:r>
            <a:endParaRPr lang="zh-CN" altLang="en-US" sz="2800" dirty="0">
              <a:solidFill>
                <a:schemeClr val="accent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96909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00"/>
                                        <p:tgtEl>
                                          <p:spTgt spid="15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5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80" fill="hold"/>
                                        <p:tgtEl>
                                          <p:spTgt spid="15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" fill="hold"/>
                                        <p:tgtEl>
                                          <p:spTgt spid="15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5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00"/>
                                        <p:tgtEl>
                                          <p:spTgt spid="15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80" fill="hold"/>
                                        <p:tgtEl>
                                          <p:spTgt spid="159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" fill="hold"/>
                                        <p:tgtEl>
                                          <p:spTgt spid="15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00"/>
                                        <p:tgtEl>
                                          <p:spTgt spid="15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5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4" dur="700"/>
                                        <p:tgtEl>
                                          <p:spTgt spid="15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5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700"/>
                                        <p:tgtEl>
                                          <p:spTgt spid="15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15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80" fill="hold"/>
                                        <p:tgtEl>
                                          <p:spTgt spid="159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" fill="hold"/>
                                        <p:tgtEl>
                                          <p:spTgt spid="159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15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00"/>
                                        <p:tgtEl>
                                          <p:spTgt spid="15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17" grpId="0" animBg="1" advAuto="0"/>
      <p:bldP spid="15918" grpId="0" animBg="1" advAuto="0"/>
      <p:bldP spid="15919" grpId="0" animBg="1" advAuto="0"/>
      <p:bldP spid="15920" grpId="0" animBg="1" advAuto="0"/>
      <p:bldP spid="15921" grpId="0" animBg="1" advAuto="0"/>
      <p:bldP spid="15935" grpId="0" animBg="1" advAuto="0"/>
      <p:bldP spid="15943" grpId="0" animBg="1" advAuto="0"/>
      <p:bldP spid="15951" grpId="0" animBg="1" advAuto="0"/>
      <p:bldP spid="15952" grpId="0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5" name="Shape 15955"/>
          <p:cNvSpPr/>
          <p:nvPr/>
        </p:nvSpPr>
        <p:spPr>
          <a:xfrm rot="16225644">
            <a:off x="3738789" y="4886052"/>
            <a:ext cx="793751" cy="26073"/>
          </a:xfrm>
          <a:prstGeom prst="rect">
            <a:avLst/>
          </a:prstGeom>
          <a:solidFill>
            <a:srgbClr val="A6AAA9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4267"/>
          </a:p>
        </p:txBody>
      </p:sp>
      <p:sp>
        <p:nvSpPr>
          <p:cNvPr id="15956" name="Shape 15956"/>
          <p:cNvSpPr/>
          <p:nvPr/>
        </p:nvSpPr>
        <p:spPr>
          <a:xfrm>
            <a:off x="3152433" y="3132471"/>
            <a:ext cx="2161575" cy="0"/>
          </a:xfrm>
          <a:prstGeom prst="line">
            <a:avLst/>
          </a:prstGeom>
          <a:ln w="19050" cmpd="sng">
            <a:solidFill>
              <a:srgbClr val="53585F"/>
            </a:solidFill>
            <a:prstDash val="sysDot"/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4267"/>
          </a:p>
        </p:txBody>
      </p:sp>
      <p:sp>
        <p:nvSpPr>
          <p:cNvPr id="15957" name="Shape 15957"/>
          <p:cNvSpPr/>
          <p:nvPr/>
        </p:nvSpPr>
        <p:spPr>
          <a:xfrm>
            <a:off x="7080104" y="3133052"/>
            <a:ext cx="2163624" cy="0"/>
          </a:xfrm>
          <a:prstGeom prst="line">
            <a:avLst/>
          </a:prstGeom>
          <a:ln w="19050" cmpd="sng">
            <a:solidFill>
              <a:srgbClr val="53585F"/>
            </a:solidFill>
            <a:prstDash val="sysDot"/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4267"/>
          </a:p>
        </p:txBody>
      </p:sp>
      <p:sp>
        <p:nvSpPr>
          <p:cNvPr id="15958" name="Shape 15958"/>
          <p:cNvSpPr/>
          <p:nvPr/>
        </p:nvSpPr>
        <p:spPr>
          <a:xfrm flipV="1">
            <a:off x="11016177" y="3132704"/>
            <a:ext cx="2312031" cy="0"/>
          </a:xfrm>
          <a:prstGeom prst="line">
            <a:avLst/>
          </a:prstGeom>
          <a:ln w="19050" cmpd="sng">
            <a:solidFill>
              <a:srgbClr val="53585F"/>
            </a:solidFill>
            <a:prstDash val="sysDot"/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4267"/>
          </a:p>
        </p:txBody>
      </p:sp>
      <p:sp>
        <p:nvSpPr>
          <p:cNvPr id="15959" name="Shape 15959"/>
          <p:cNvSpPr/>
          <p:nvPr/>
        </p:nvSpPr>
        <p:spPr>
          <a:xfrm rot="16225644">
            <a:off x="7613762" y="4886052"/>
            <a:ext cx="793751" cy="26073"/>
          </a:xfrm>
          <a:prstGeom prst="rect">
            <a:avLst/>
          </a:prstGeom>
          <a:solidFill>
            <a:srgbClr val="A6AAA9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4267"/>
          </a:p>
        </p:txBody>
      </p:sp>
      <p:sp>
        <p:nvSpPr>
          <p:cNvPr id="15966" name="Shape 15966"/>
          <p:cNvSpPr/>
          <p:nvPr/>
        </p:nvSpPr>
        <p:spPr>
          <a:xfrm>
            <a:off x="-52059" y="3132471"/>
            <a:ext cx="1434913" cy="0"/>
          </a:xfrm>
          <a:prstGeom prst="line">
            <a:avLst/>
          </a:prstGeom>
          <a:ln w="19050" cmpd="sng">
            <a:solidFill>
              <a:srgbClr val="53585F"/>
            </a:solidFill>
            <a:prstDash val="sysDot"/>
            <a:miter lim="400000"/>
            <a:tailEnd type="triangle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4267"/>
          </a:p>
        </p:txBody>
      </p:sp>
      <p:grpSp>
        <p:nvGrpSpPr>
          <p:cNvPr id="15974" name="Group 15974"/>
          <p:cNvGrpSpPr/>
          <p:nvPr/>
        </p:nvGrpSpPr>
        <p:grpSpPr>
          <a:xfrm>
            <a:off x="1414239" y="1367526"/>
            <a:ext cx="1706809" cy="4358919"/>
            <a:chOff x="0" y="0"/>
            <a:chExt cx="3413616" cy="8717835"/>
          </a:xfrm>
        </p:grpSpPr>
        <p:sp>
          <p:nvSpPr>
            <p:cNvPr id="15967" name="Shape 15967"/>
            <p:cNvSpPr/>
            <p:nvPr/>
          </p:nvSpPr>
          <p:spPr>
            <a:xfrm>
              <a:off x="829123" y="0"/>
              <a:ext cx="1755369" cy="8789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>
                <a:lnSpc>
                  <a:spcPts val="4000"/>
                </a:lnSpc>
                <a:spcBef>
                  <a:spcPts val="600"/>
                </a:spcBef>
                <a:defRPr sz="3000" spc="0">
                  <a:solidFill>
                    <a:srgbClr val="53585F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00000"/>
                </a:lnSpc>
                <a:defRPr sz="1800" spc="0">
                  <a:solidFill>
                    <a:srgbClr val="000000"/>
                  </a:solidFill>
                </a:defRPr>
              </a:pPr>
              <a:r>
                <a:rPr sz="1467" dirty="0">
                  <a:solidFill>
                    <a:schemeClr val="bg1">
                      <a:lumMod val="50000"/>
                    </a:schemeClr>
                  </a:solidFill>
                </a:rPr>
                <a:t>55 Year</a:t>
              </a:r>
            </a:p>
          </p:txBody>
        </p:sp>
        <p:grpSp>
          <p:nvGrpSpPr>
            <p:cNvPr id="15972" name="Group 15972"/>
            <p:cNvGrpSpPr/>
            <p:nvPr/>
          </p:nvGrpSpPr>
          <p:grpSpPr>
            <a:xfrm>
              <a:off x="0" y="5376626"/>
              <a:ext cx="3413616" cy="3341209"/>
              <a:chOff x="0" y="-31790"/>
              <a:chExt cx="3413615" cy="3341207"/>
            </a:xfrm>
          </p:grpSpPr>
          <p:grpSp>
            <p:nvGrpSpPr>
              <p:cNvPr id="15970" name="Group 15970"/>
              <p:cNvGrpSpPr/>
              <p:nvPr/>
            </p:nvGrpSpPr>
            <p:grpSpPr>
              <a:xfrm>
                <a:off x="0" y="1300163"/>
                <a:ext cx="3413615" cy="2009254"/>
                <a:chOff x="0" y="0"/>
                <a:chExt cx="3413614" cy="2009253"/>
              </a:xfrm>
            </p:grpSpPr>
            <p:sp>
              <p:nvSpPr>
                <p:cNvPr id="15968" name="Shape 15968"/>
                <p:cNvSpPr/>
                <p:nvPr/>
              </p:nvSpPr>
              <p:spPr>
                <a:xfrm>
                  <a:off x="0" y="0"/>
                  <a:ext cx="3413615" cy="107198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wrap="square" lIns="67733" tIns="67733" rIns="67733" bIns="67733" numCol="1" anchor="ctr">
                  <a:noAutofit/>
                </a:bodyPr>
                <a:lstStyle>
                  <a:lvl1pPr algn="l">
                    <a:lnSpc>
                      <a:spcPts val="3200"/>
                    </a:lnSpc>
                    <a:spcBef>
                      <a:spcPts val="600"/>
                    </a:spcBef>
                    <a:defRPr sz="3000" cap="all" spc="0">
                      <a:solidFill>
                        <a:srgbClr val="A6AAA9"/>
                      </a:solidFill>
                      <a:latin typeface="Roboto Bold"/>
                      <a:ea typeface="Roboto Bold"/>
                      <a:cs typeface="Roboto Bold"/>
                      <a:sym typeface="Roboto Bold"/>
                    </a:defRPr>
                  </a:lvl1pPr>
                </a:lstStyle>
                <a:p>
                  <a:pPr lvl="0">
                    <a:lnSpc>
                      <a:spcPct val="100000"/>
                    </a:lnSpc>
                    <a:defRPr sz="1800" cap="none" spc="0">
                      <a:solidFill>
                        <a:srgbClr val="000000"/>
                      </a:solidFill>
                    </a:defRPr>
                  </a:pPr>
                  <a:r>
                    <a:rPr lang="zh-CN" altLang="en-US" sz="1467" dirty="0">
                      <a:solidFill>
                        <a:schemeClr val="accent4"/>
                      </a:solidFill>
                    </a:rPr>
                    <a:t>点击添加标题</a:t>
                  </a:r>
                </a:p>
              </p:txBody>
            </p:sp>
            <p:sp>
              <p:nvSpPr>
                <p:cNvPr id="15969" name="Shape 15969"/>
                <p:cNvSpPr/>
                <p:nvPr/>
              </p:nvSpPr>
              <p:spPr>
                <a:xfrm>
                  <a:off x="0" y="928891"/>
                  <a:ext cx="3413615" cy="108036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wrap="square" lIns="67733" tIns="67733" rIns="67733" bIns="67733" numCol="1" anchor="ctr">
                  <a:noAutofit/>
                </a:bodyPr>
                <a:lstStyle>
                  <a:lvl1pPr algn="l">
                    <a:lnSpc>
                      <a:spcPct val="130000"/>
                    </a:lnSpc>
                    <a:spcBef>
                      <a:spcPts val="600"/>
                    </a:spcBef>
                    <a:defRPr sz="1800" spc="0">
                      <a:solidFill>
                        <a:srgbClr val="A6AAA9"/>
                      </a:solidFill>
                      <a:latin typeface="Roboto Regular"/>
                      <a:ea typeface="Roboto Regular"/>
                      <a:cs typeface="Roboto Regular"/>
                      <a:sym typeface="Roboto Regular"/>
                    </a:defRPr>
                  </a:lvl1pPr>
                </a:lstStyle>
                <a:p>
                  <a:pPr lvl="0">
                    <a:defRPr spc="0">
                      <a:solidFill>
                        <a:srgbClr val="000000"/>
                      </a:solidFill>
                    </a:defRPr>
                  </a:pPr>
                  <a:r>
                    <a:rPr sz="933" dirty="0">
                      <a:solidFill>
                        <a:schemeClr val="bg1">
                          <a:lumMod val="50000"/>
                        </a:schemeClr>
                      </a:solidFill>
                    </a:rPr>
                    <a:t>Lorem ipsum dolor sit amet, consectetuer adipiscing.</a:t>
                  </a:r>
                </a:p>
              </p:txBody>
            </p:sp>
          </p:grpSp>
          <p:sp>
            <p:nvSpPr>
              <p:cNvPr id="15971" name="Shape 15971"/>
              <p:cNvSpPr/>
              <p:nvPr/>
            </p:nvSpPr>
            <p:spPr>
              <a:xfrm>
                <a:off x="0" y="-31790"/>
                <a:ext cx="2662051" cy="142248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67733" tIns="67733" rIns="67733" bIns="67733" numCol="1" anchor="ctr">
                <a:spAutoFit/>
              </a:bodyPr>
              <a:lstStyle>
                <a:lvl1pPr algn="l">
                  <a:lnSpc>
                    <a:spcPct val="30000"/>
                  </a:lnSpc>
                  <a:spcBef>
                    <a:spcPts val="600"/>
                  </a:spcBef>
                  <a:defRPr sz="7500" cap="all" spc="0">
                    <a:solidFill>
                      <a:srgbClr val="FBAE17"/>
                    </a:solidFill>
                    <a:latin typeface="Roboto Bold"/>
                    <a:ea typeface="Roboto Bold"/>
                    <a:cs typeface="Roboto Bold"/>
                    <a:sym typeface="Roboto Bold"/>
                  </a:defRPr>
                </a:lvl1pPr>
              </a:lstStyle>
              <a:p>
                <a:pPr lvl="0">
                  <a:lnSpc>
                    <a:spcPct val="100000"/>
                  </a:lnSpc>
                  <a:defRPr sz="1800" cap="none" spc="0">
                    <a:solidFill>
                      <a:srgbClr val="000000"/>
                    </a:solidFill>
                  </a:defRPr>
                </a:pPr>
                <a:r>
                  <a:rPr sz="3733">
                    <a:solidFill>
                      <a:schemeClr val="bg1">
                        <a:lumMod val="50000"/>
                      </a:schemeClr>
                    </a:solidFill>
                  </a:rPr>
                  <a:t>44.4%</a:t>
                </a:r>
              </a:p>
            </p:txBody>
          </p:sp>
        </p:grpSp>
        <p:sp>
          <p:nvSpPr>
            <p:cNvPr id="15973" name="Shape 15973"/>
            <p:cNvSpPr/>
            <p:nvPr/>
          </p:nvSpPr>
          <p:spPr>
            <a:xfrm>
              <a:off x="585764" y="1287240"/>
              <a:ext cx="1641446" cy="38845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1" h="21109" extrusionOk="0">
                  <a:moveTo>
                    <a:pt x="8090" y="12366"/>
                  </a:moveTo>
                  <a:cubicBezTo>
                    <a:pt x="7165" y="12319"/>
                    <a:pt x="6462" y="12178"/>
                    <a:pt x="5534" y="12129"/>
                  </a:cubicBezTo>
                  <a:cubicBezTo>
                    <a:pt x="6124" y="11677"/>
                    <a:pt x="6906" y="12245"/>
                    <a:pt x="8090" y="12129"/>
                  </a:cubicBezTo>
                  <a:cubicBezTo>
                    <a:pt x="8090" y="12209"/>
                    <a:pt x="8090" y="12288"/>
                    <a:pt x="8090" y="12366"/>
                  </a:cubicBezTo>
                  <a:close/>
                  <a:moveTo>
                    <a:pt x="18454" y="11658"/>
                  </a:moveTo>
                  <a:cubicBezTo>
                    <a:pt x="17882" y="11207"/>
                    <a:pt x="18230" y="10373"/>
                    <a:pt x="17889" y="9825"/>
                  </a:cubicBezTo>
                  <a:cubicBezTo>
                    <a:pt x="18788" y="10222"/>
                    <a:pt x="18604" y="10961"/>
                    <a:pt x="18454" y="11658"/>
                  </a:cubicBezTo>
                  <a:close/>
                  <a:moveTo>
                    <a:pt x="21436" y="20341"/>
                  </a:moveTo>
                  <a:cubicBezTo>
                    <a:pt x="21373" y="19971"/>
                    <a:pt x="20331" y="20113"/>
                    <a:pt x="19023" y="19868"/>
                  </a:cubicBezTo>
                  <a:cubicBezTo>
                    <a:pt x="17235" y="19533"/>
                    <a:pt x="17708" y="19032"/>
                    <a:pt x="17747" y="18273"/>
                  </a:cubicBezTo>
                  <a:cubicBezTo>
                    <a:pt x="17761" y="17998"/>
                    <a:pt x="17470" y="17689"/>
                    <a:pt x="17463" y="17386"/>
                  </a:cubicBezTo>
                  <a:cubicBezTo>
                    <a:pt x="17409" y="15529"/>
                    <a:pt x="18799" y="13451"/>
                    <a:pt x="18312" y="11776"/>
                  </a:cubicBezTo>
                  <a:cubicBezTo>
                    <a:pt x="18731" y="12050"/>
                    <a:pt x="19695" y="11789"/>
                    <a:pt x="20161" y="11717"/>
                  </a:cubicBezTo>
                  <a:cubicBezTo>
                    <a:pt x="20914" y="11224"/>
                    <a:pt x="20310" y="10803"/>
                    <a:pt x="20161" y="10358"/>
                  </a:cubicBezTo>
                  <a:cubicBezTo>
                    <a:pt x="19908" y="9611"/>
                    <a:pt x="20107" y="8762"/>
                    <a:pt x="19876" y="7936"/>
                  </a:cubicBezTo>
                  <a:cubicBezTo>
                    <a:pt x="19659" y="7167"/>
                    <a:pt x="19026" y="6433"/>
                    <a:pt x="18739" y="5691"/>
                  </a:cubicBezTo>
                  <a:cubicBezTo>
                    <a:pt x="18330" y="4629"/>
                    <a:pt x="18287" y="3621"/>
                    <a:pt x="17036" y="3034"/>
                  </a:cubicBezTo>
                  <a:cubicBezTo>
                    <a:pt x="18529" y="2625"/>
                    <a:pt x="21152" y="1707"/>
                    <a:pt x="20302" y="789"/>
                  </a:cubicBezTo>
                  <a:cubicBezTo>
                    <a:pt x="19293" y="-301"/>
                    <a:pt x="16112" y="-263"/>
                    <a:pt x="14765" y="907"/>
                  </a:cubicBezTo>
                  <a:cubicBezTo>
                    <a:pt x="14719" y="1302"/>
                    <a:pt x="14456" y="1607"/>
                    <a:pt x="14054" y="1852"/>
                  </a:cubicBezTo>
                  <a:cubicBezTo>
                    <a:pt x="12849" y="1639"/>
                    <a:pt x="12813" y="2075"/>
                    <a:pt x="12351" y="2325"/>
                  </a:cubicBezTo>
                  <a:cubicBezTo>
                    <a:pt x="9927" y="2405"/>
                    <a:pt x="7890" y="3044"/>
                    <a:pt x="7240" y="3919"/>
                  </a:cubicBezTo>
                  <a:cubicBezTo>
                    <a:pt x="7023" y="4211"/>
                    <a:pt x="7169" y="4595"/>
                    <a:pt x="6955" y="4982"/>
                  </a:cubicBezTo>
                  <a:cubicBezTo>
                    <a:pt x="6323" y="6133"/>
                    <a:pt x="5075" y="7544"/>
                    <a:pt x="5392" y="8645"/>
                  </a:cubicBezTo>
                  <a:cubicBezTo>
                    <a:pt x="5598" y="9355"/>
                    <a:pt x="6938" y="10517"/>
                    <a:pt x="5676" y="11125"/>
                  </a:cubicBezTo>
                  <a:cubicBezTo>
                    <a:pt x="5679" y="11381"/>
                    <a:pt x="6007" y="11501"/>
                    <a:pt x="5960" y="11776"/>
                  </a:cubicBezTo>
                  <a:cubicBezTo>
                    <a:pt x="5630" y="11816"/>
                    <a:pt x="5580" y="11971"/>
                    <a:pt x="5249" y="12011"/>
                  </a:cubicBezTo>
                  <a:cubicBezTo>
                    <a:pt x="4023" y="11908"/>
                    <a:pt x="3380" y="11760"/>
                    <a:pt x="2129" y="11776"/>
                  </a:cubicBezTo>
                  <a:cubicBezTo>
                    <a:pt x="1507" y="12935"/>
                    <a:pt x="537" y="13948"/>
                    <a:pt x="0" y="15142"/>
                  </a:cubicBezTo>
                  <a:cubicBezTo>
                    <a:pt x="1930" y="15856"/>
                    <a:pt x="5452" y="15906"/>
                    <a:pt x="7809" y="16441"/>
                  </a:cubicBezTo>
                  <a:cubicBezTo>
                    <a:pt x="8353" y="17967"/>
                    <a:pt x="7457" y="19560"/>
                    <a:pt x="8516" y="20812"/>
                  </a:cubicBezTo>
                  <a:cubicBezTo>
                    <a:pt x="9412" y="21182"/>
                    <a:pt x="11527" y="21232"/>
                    <a:pt x="12351" y="20812"/>
                  </a:cubicBezTo>
                  <a:cubicBezTo>
                    <a:pt x="12355" y="20331"/>
                    <a:pt x="11022" y="19896"/>
                    <a:pt x="11214" y="19218"/>
                  </a:cubicBezTo>
                  <a:cubicBezTo>
                    <a:pt x="11285" y="18972"/>
                    <a:pt x="11914" y="18708"/>
                    <a:pt x="12067" y="18449"/>
                  </a:cubicBezTo>
                  <a:cubicBezTo>
                    <a:pt x="12476" y="17762"/>
                    <a:pt x="12255" y="16897"/>
                    <a:pt x="12493" y="16088"/>
                  </a:cubicBezTo>
                  <a:cubicBezTo>
                    <a:pt x="12796" y="15065"/>
                    <a:pt x="13073" y="13978"/>
                    <a:pt x="13485" y="13311"/>
                  </a:cubicBezTo>
                  <a:cubicBezTo>
                    <a:pt x="13606" y="15655"/>
                    <a:pt x="14004" y="18384"/>
                    <a:pt x="13201" y="20282"/>
                  </a:cubicBezTo>
                  <a:cubicBezTo>
                    <a:pt x="14040" y="20591"/>
                    <a:pt x="15184" y="20372"/>
                    <a:pt x="16325" y="20457"/>
                  </a:cubicBezTo>
                  <a:cubicBezTo>
                    <a:pt x="17118" y="20518"/>
                    <a:pt x="21600" y="21299"/>
                    <a:pt x="21436" y="20341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5982" name="Group 15982"/>
          <p:cNvGrpSpPr/>
          <p:nvPr/>
        </p:nvGrpSpPr>
        <p:grpSpPr>
          <a:xfrm>
            <a:off x="5343652" y="1388820"/>
            <a:ext cx="1706809" cy="4337625"/>
            <a:chOff x="0" y="42589"/>
            <a:chExt cx="3413616" cy="8675247"/>
          </a:xfrm>
        </p:grpSpPr>
        <p:sp>
          <p:nvSpPr>
            <p:cNvPr id="15975" name="Shape 15975"/>
            <p:cNvSpPr/>
            <p:nvPr/>
          </p:nvSpPr>
          <p:spPr>
            <a:xfrm>
              <a:off x="852455" y="42589"/>
              <a:ext cx="1715671" cy="5457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>
                <a:lnSpc>
                  <a:spcPts val="4000"/>
                </a:lnSpc>
                <a:spcBef>
                  <a:spcPts val="600"/>
                </a:spcBef>
                <a:defRPr sz="3000" spc="0">
                  <a:solidFill>
                    <a:srgbClr val="53585F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20000"/>
                </a:lnSpc>
                <a:defRPr sz="1800" spc="0">
                  <a:solidFill>
                    <a:srgbClr val="000000"/>
                  </a:solidFill>
                </a:defRPr>
              </a:pPr>
              <a:r>
                <a:rPr sz="1467" dirty="0">
                  <a:solidFill>
                    <a:schemeClr val="bg1">
                      <a:lumMod val="50000"/>
                    </a:schemeClr>
                  </a:solidFill>
                </a:rPr>
                <a:t>75 Year</a:t>
              </a:r>
            </a:p>
          </p:txBody>
        </p:sp>
        <p:grpSp>
          <p:nvGrpSpPr>
            <p:cNvPr id="15980" name="Group 15980"/>
            <p:cNvGrpSpPr/>
            <p:nvPr/>
          </p:nvGrpSpPr>
          <p:grpSpPr>
            <a:xfrm>
              <a:off x="0" y="5376627"/>
              <a:ext cx="3413616" cy="3341209"/>
              <a:chOff x="0" y="-31790"/>
              <a:chExt cx="3413615" cy="3341207"/>
            </a:xfrm>
          </p:grpSpPr>
          <p:grpSp>
            <p:nvGrpSpPr>
              <p:cNvPr id="15978" name="Group 15978"/>
              <p:cNvGrpSpPr/>
              <p:nvPr/>
            </p:nvGrpSpPr>
            <p:grpSpPr>
              <a:xfrm>
                <a:off x="0" y="1300163"/>
                <a:ext cx="3413615" cy="2009254"/>
                <a:chOff x="0" y="0"/>
                <a:chExt cx="3413614" cy="2009253"/>
              </a:xfrm>
            </p:grpSpPr>
            <p:sp>
              <p:nvSpPr>
                <p:cNvPr id="15976" name="Shape 15976"/>
                <p:cNvSpPr/>
                <p:nvPr/>
              </p:nvSpPr>
              <p:spPr>
                <a:xfrm>
                  <a:off x="0" y="0"/>
                  <a:ext cx="3413615" cy="107198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wrap="square" lIns="67733" tIns="67733" rIns="67733" bIns="67733" numCol="1" anchor="ctr">
                  <a:noAutofit/>
                </a:bodyPr>
                <a:lstStyle>
                  <a:lvl1pPr algn="l">
                    <a:lnSpc>
                      <a:spcPts val="3200"/>
                    </a:lnSpc>
                    <a:spcBef>
                      <a:spcPts val="600"/>
                    </a:spcBef>
                    <a:defRPr sz="3000" cap="all" spc="0">
                      <a:solidFill>
                        <a:srgbClr val="A6AAA9"/>
                      </a:solidFill>
                      <a:latin typeface="Roboto Bold"/>
                      <a:ea typeface="Roboto Bold"/>
                      <a:cs typeface="Roboto Bold"/>
                      <a:sym typeface="Roboto Bold"/>
                    </a:defRPr>
                  </a:lvl1pPr>
                </a:lstStyle>
                <a:p>
                  <a:pPr lvl="0">
                    <a:lnSpc>
                      <a:spcPct val="100000"/>
                    </a:lnSpc>
                    <a:defRPr sz="1800" cap="none" spc="0">
                      <a:solidFill>
                        <a:srgbClr val="000000"/>
                      </a:solidFill>
                    </a:defRPr>
                  </a:pPr>
                  <a:r>
                    <a:rPr lang="zh-CN" altLang="en-US" sz="1467" dirty="0">
                      <a:solidFill>
                        <a:schemeClr val="accent6"/>
                      </a:solidFill>
                    </a:rPr>
                    <a:t>点击添加标题</a:t>
                  </a:r>
                </a:p>
              </p:txBody>
            </p:sp>
            <p:sp>
              <p:nvSpPr>
                <p:cNvPr id="15977" name="Shape 15977"/>
                <p:cNvSpPr/>
                <p:nvPr/>
              </p:nvSpPr>
              <p:spPr>
                <a:xfrm>
                  <a:off x="0" y="928891"/>
                  <a:ext cx="3413615" cy="1080363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wrap="square" lIns="67733" tIns="67733" rIns="67733" bIns="67733" numCol="1" anchor="ctr">
                  <a:noAutofit/>
                </a:bodyPr>
                <a:lstStyle>
                  <a:lvl1pPr algn="l">
                    <a:lnSpc>
                      <a:spcPct val="130000"/>
                    </a:lnSpc>
                    <a:spcBef>
                      <a:spcPts val="600"/>
                    </a:spcBef>
                    <a:defRPr sz="1800" spc="0">
                      <a:solidFill>
                        <a:srgbClr val="A6AAA9"/>
                      </a:solidFill>
                      <a:latin typeface="Roboto Regular"/>
                      <a:ea typeface="Roboto Regular"/>
                      <a:cs typeface="Roboto Regular"/>
                      <a:sym typeface="Roboto Regular"/>
                    </a:defRPr>
                  </a:lvl1pPr>
                </a:lstStyle>
                <a:p>
                  <a:pPr lvl="0">
                    <a:defRPr spc="0">
                      <a:solidFill>
                        <a:srgbClr val="000000"/>
                      </a:solidFill>
                    </a:defRPr>
                  </a:pPr>
                  <a:r>
                    <a:rPr sz="933" dirty="0">
                      <a:solidFill>
                        <a:schemeClr val="bg1">
                          <a:lumMod val="50000"/>
                        </a:schemeClr>
                      </a:solidFill>
                    </a:rPr>
                    <a:t>Lorem ipsum dolor sit amet, consectetuer adipiscing.</a:t>
                  </a:r>
                </a:p>
              </p:txBody>
            </p:sp>
          </p:grpSp>
          <p:sp>
            <p:nvSpPr>
              <p:cNvPr id="15979" name="Shape 15979"/>
              <p:cNvSpPr/>
              <p:nvPr/>
            </p:nvSpPr>
            <p:spPr>
              <a:xfrm>
                <a:off x="0" y="-31790"/>
                <a:ext cx="2662051" cy="142248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67733" tIns="67733" rIns="67733" bIns="67733" numCol="1" anchor="ctr">
                <a:spAutoFit/>
              </a:bodyPr>
              <a:lstStyle>
                <a:lvl1pPr algn="l">
                  <a:lnSpc>
                    <a:spcPct val="30000"/>
                  </a:lnSpc>
                  <a:spcBef>
                    <a:spcPts val="600"/>
                  </a:spcBef>
                  <a:defRPr sz="7500" cap="all" spc="0">
                    <a:solidFill>
                      <a:srgbClr val="642A7C"/>
                    </a:solidFill>
                    <a:latin typeface="Roboto Bold"/>
                    <a:ea typeface="Roboto Bold"/>
                    <a:cs typeface="Roboto Bold"/>
                    <a:sym typeface="Roboto Bold"/>
                  </a:defRPr>
                </a:lvl1pPr>
              </a:lstStyle>
              <a:p>
                <a:pPr lvl="0">
                  <a:lnSpc>
                    <a:spcPct val="100000"/>
                  </a:lnSpc>
                  <a:defRPr sz="1800" cap="none" spc="0">
                    <a:solidFill>
                      <a:srgbClr val="000000"/>
                    </a:solidFill>
                  </a:defRPr>
                </a:pPr>
                <a:r>
                  <a:rPr sz="3733" dirty="0">
                    <a:solidFill>
                      <a:schemeClr val="bg1">
                        <a:lumMod val="50000"/>
                      </a:schemeClr>
                    </a:solidFill>
                  </a:rPr>
                  <a:t>55.5%</a:t>
                </a:r>
              </a:p>
            </p:txBody>
          </p:sp>
        </p:grpSp>
        <p:sp>
          <p:nvSpPr>
            <p:cNvPr id="15981" name="Shape 15981"/>
            <p:cNvSpPr/>
            <p:nvPr/>
          </p:nvSpPr>
          <p:spPr>
            <a:xfrm>
              <a:off x="1081520" y="919883"/>
              <a:ext cx="1291657" cy="3698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59" h="21101" extrusionOk="0">
                  <a:moveTo>
                    <a:pt x="16097" y="2"/>
                  </a:moveTo>
                  <a:cubicBezTo>
                    <a:pt x="13864" y="41"/>
                    <a:pt x="13370" y="742"/>
                    <a:pt x="12089" y="1144"/>
                  </a:cubicBezTo>
                  <a:cubicBezTo>
                    <a:pt x="9933" y="1149"/>
                    <a:pt x="7414" y="1373"/>
                    <a:pt x="6197" y="1888"/>
                  </a:cubicBezTo>
                  <a:cubicBezTo>
                    <a:pt x="3598" y="2989"/>
                    <a:pt x="857" y="5278"/>
                    <a:pt x="2103" y="6478"/>
                  </a:cubicBezTo>
                  <a:cubicBezTo>
                    <a:pt x="-1861" y="8236"/>
                    <a:pt x="893" y="10907"/>
                    <a:pt x="1447" y="13673"/>
                  </a:cubicBezTo>
                  <a:cubicBezTo>
                    <a:pt x="1758" y="15230"/>
                    <a:pt x="1122" y="16887"/>
                    <a:pt x="1938" y="17891"/>
                  </a:cubicBezTo>
                  <a:cubicBezTo>
                    <a:pt x="1369" y="18154"/>
                    <a:pt x="1106" y="18562"/>
                    <a:pt x="1778" y="18821"/>
                  </a:cubicBezTo>
                  <a:cubicBezTo>
                    <a:pt x="1142" y="19284"/>
                    <a:pt x="663" y="19805"/>
                    <a:pt x="630" y="20495"/>
                  </a:cubicBezTo>
                  <a:cubicBezTo>
                    <a:pt x="1261" y="20738"/>
                    <a:pt x="2792" y="20647"/>
                    <a:pt x="4067" y="20743"/>
                  </a:cubicBezTo>
                  <a:cubicBezTo>
                    <a:pt x="5412" y="20844"/>
                    <a:pt x="10929" y="21596"/>
                    <a:pt x="10942" y="20557"/>
                  </a:cubicBezTo>
                  <a:cubicBezTo>
                    <a:pt x="10950" y="19950"/>
                    <a:pt x="8556" y="20148"/>
                    <a:pt x="7670" y="19751"/>
                  </a:cubicBezTo>
                  <a:cubicBezTo>
                    <a:pt x="9228" y="19686"/>
                    <a:pt x="12011" y="19612"/>
                    <a:pt x="10781" y="18884"/>
                  </a:cubicBezTo>
                  <a:cubicBezTo>
                    <a:pt x="8662" y="18818"/>
                    <a:pt x="6753" y="18672"/>
                    <a:pt x="6031" y="18077"/>
                  </a:cubicBezTo>
                  <a:cubicBezTo>
                    <a:pt x="7982" y="17392"/>
                    <a:pt x="7314" y="16441"/>
                    <a:pt x="7830" y="15346"/>
                  </a:cubicBezTo>
                  <a:cubicBezTo>
                    <a:pt x="7945" y="15109"/>
                    <a:pt x="8484" y="14917"/>
                    <a:pt x="8652" y="14665"/>
                  </a:cubicBezTo>
                  <a:cubicBezTo>
                    <a:pt x="9382" y="13584"/>
                    <a:pt x="8857" y="12412"/>
                    <a:pt x="8652" y="11255"/>
                  </a:cubicBezTo>
                  <a:cubicBezTo>
                    <a:pt x="11505" y="10733"/>
                    <a:pt x="8990" y="9234"/>
                    <a:pt x="10781" y="8276"/>
                  </a:cubicBezTo>
                  <a:cubicBezTo>
                    <a:pt x="11523" y="8451"/>
                    <a:pt x="11921" y="8755"/>
                    <a:pt x="12089" y="9147"/>
                  </a:cubicBezTo>
                  <a:cubicBezTo>
                    <a:pt x="11823" y="9409"/>
                    <a:pt x="10642" y="9875"/>
                    <a:pt x="11598" y="10200"/>
                  </a:cubicBezTo>
                  <a:cubicBezTo>
                    <a:pt x="12315" y="10097"/>
                    <a:pt x="11946" y="9584"/>
                    <a:pt x="12585" y="9454"/>
                  </a:cubicBezTo>
                  <a:cubicBezTo>
                    <a:pt x="12372" y="9824"/>
                    <a:pt x="13462" y="9700"/>
                    <a:pt x="14053" y="9765"/>
                  </a:cubicBezTo>
                  <a:cubicBezTo>
                    <a:pt x="14213" y="9943"/>
                    <a:pt x="14541" y="10057"/>
                    <a:pt x="15020" y="10114"/>
                  </a:cubicBezTo>
                  <a:lnTo>
                    <a:pt x="15020" y="19979"/>
                  </a:lnTo>
                  <a:cubicBezTo>
                    <a:pt x="14946" y="20236"/>
                    <a:pt x="14529" y="20602"/>
                    <a:pt x="15025" y="20758"/>
                  </a:cubicBezTo>
                  <a:cubicBezTo>
                    <a:pt x="15029" y="20828"/>
                    <a:pt x="15172" y="20884"/>
                    <a:pt x="15356" y="20884"/>
                  </a:cubicBezTo>
                  <a:lnTo>
                    <a:pt x="15792" y="20884"/>
                  </a:lnTo>
                  <a:cubicBezTo>
                    <a:pt x="15977" y="20884"/>
                    <a:pt x="16127" y="20827"/>
                    <a:pt x="16127" y="20757"/>
                  </a:cubicBezTo>
                  <a:lnTo>
                    <a:pt x="16127" y="9902"/>
                  </a:lnTo>
                  <a:cubicBezTo>
                    <a:pt x="16179" y="9593"/>
                    <a:pt x="16187" y="9301"/>
                    <a:pt x="16022" y="9084"/>
                  </a:cubicBezTo>
                  <a:cubicBezTo>
                    <a:pt x="15744" y="8716"/>
                    <a:pt x="14423" y="8578"/>
                    <a:pt x="13562" y="8152"/>
                  </a:cubicBezTo>
                  <a:cubicBezTo>
                    <a:pt x="13021" y="7885"/>
                    <a:pt x="12179" y="7338"/>
                    <a:pt x="12089" y="7036"/>
                  </a:cubicBezTo>
                  <a:cubicBezTo>
                    <a:pt x="11990" y="6718"/>
                    <a:pt x="12652" y="6388"/>
                    <a:pt x="12745" y="5981"/>
                  </a:cubicBezTo>
                  <a:cubicBezTo>
                    <a:pt x="12868" y="5443"/>
                    <a:pt x="12412" y="4877"/>
                    <a:pt x="12585" y="4493"/>
                  </a:cubicBezTo>
                  <a:cubicBezTo>
                    <a:pt x="12810" y="3984"/>
                    <a:pt x="13866" y="3557"/>
                    <a:pt x="13562" y="3066"/>
                  </a:cubicBezTo>
                  <a:cubicBezTo>
                    <a:pt x="14841" y="2956"/>
                    <a:pt x="16234" y="2943"/>
                    <a:pt x="17164" y="2694"/>
                  </a:cubicBezTo>
                  <a:cubicBezTo>
                    <a:pt x="17393" y="3039"/>
                    <a:pt x="18930" y="3091"/>
                    <a:pt x="19459" y="2818"/>
                  </a:cubicBezTo>
                  <a:cubicBezTo>
                    <a:pt x="18922" y="1938"/>
                    <a:pt x="19739" y="492"/>
                    <a:pt x="17164" y="28"/>
                  </a:cubicBezTo>
                  <a:cubicBezTo>
                    <a:pt x="16767" y="4"/>
                    <a:pt x="16416" y="-4"/>
                    <a:pt x="16097" y="2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5990" name="Group 15990"/>
          <p:cNvGrpSpPr/>
          <p:nvPr/>
        </p:nvGrpSpPr>
        <p:grpSpPr>
          <a:xfrm>
            <a:off x="9273063" y="1367525"/>
            <a:ext cx="1866324" cy="4358920"/>
            <a:chOff x="-3" y="0"/>
            <a:chExt cx="3732645" cy="8717838"/>
          </a:xfrm>
        </p:grpSpPr>
        <p:sp>
          <p:nvSpPr>
            <p:cNvPr id="15983" name="Shape 15983"/>
            <p:cNvSpPr/>
            <p:nvPr/>
          </p:nvSpPr>
          <p:spPr>
            <a:xfrm>
              <a:off x="940897" y="0"/>
              <a:ext cx="1545753" cy="7292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>
                <a:lnSpc>
                  <a:spcPts val="4000"/>
                </a:lnSpc>
                <a:spcBef>
                  <a:spcPts val="600"/>
                </a:spcBef>
                <a:defRPr sz="3000" spc="0">
                  <a:solidFill>
                    <a:srgbClr val="53585F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00000"/>
                </a:lnSpc>
                <a:defRPr sz="1800" spc="0">
                  <a:solidFill>
                    <a:srgbClr val="000000"/>
                  </a:solidFill>
                </a:defRPr>
              </a:pPr>
              <a:r>
                <a:rPr sz="1467" dirty="0">
                  <a:solidFill>
                    <a:schemeClr val="bg1">
                      <a:lumMod val="50000"/>
                    </a:schemeClr>
                  </a:solidFill>
                </a:rPr>
                <a:t>Death</a:t>
              </a:r>
            </a:p>
          </p:txBody>
        </p:sp>
        <p:grpSp>
          <p:nvGrpSpPr>
            <p:cNvPr id="15988" name="Group 15988"/>
            <p:cNvGrpSpPr/>
            <p:nvPr/>
          </p:nvGrpSpPr>
          <p:grpSpPr>
            <a:xfrm>
              <a:off x="-3" y="5376626"/>
              <a:ext cx="3732645" cy="3341212"/>
              <a:chOff x="-3" y="-31790"/>
              <a:chExt cx="3732644" cy="3341210"/>
            </a:xfrm>
          </p:grpSpPr>
          <p:grpSp>
            <p:nvGrpSpPr>
              <p:cNvPr id="15986" name="Group 15986"/>
              <p:cNvGrpSpPr/>
              <p:nvPr/>
            </p:nvGrpSpPr>
            <p:grpSpPr>
              <a:xfrm>
                <a:off x="-3" y="1300163"/>
                <a:ext cx="3732644" cy="2009257"/>
                <a:chOff x="-3" y="0"/>
                <a:chExt cx="3732643" cy="2009256"/>
              </a:xfrm>
            </p:grpSpPr>
            <p:sp>
              <p:nvSpPr>
                <p:cNvPr id="15984" name="Shape 15984"/>
                <p:cNvSpPr/>
                <p:nvPr/>
              </p:nvSpPr>
              <p:spPr>
                <a:xfrm>
                  <a:off x="0" y="0"/>
                  <a:ext cx="3413615" cy="107198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wrap="square" lIns="67733" tIns="67733" rIns="67733" bIns="67733" numCol="1" anchor="ctr">
                  <a:noAutofit/>
                </a:bodyPr>
                <a:lstStyle>
                  <a:lvl1pPr algn="l">
                    <a:lnSpc>
                      <a:spcPts val="3200"/>
                    </a:lnSpc>
                    <a:spcBef>
                      <a:spcPts val="600"/>
                    </a:spcBef>
                    <a:defRPr sz="3000" cap="all" spc="0">
                      <a:solidFill>
                        <a:srgbClr val="A6AAA9"/>
                      </a:solidFill>
                      <a:latin typeface="Roboto Bold"/>
                      <a:ea typeface="Roboto Bold"/>
                      <a:cs typeface="Roboto Bold"/>
                      <a:sym typeface="Roboto Bold"/>
                    </a:defRPr>
                  </a:lvl1pPr>
                </a:lstStyle>
                <a:p>
                  <a:pPr lvl="0">
                    <a:lnSpc>
                      <a:spcPct val="100000"/>
                    </a:lnSpc>
                    <a:defRPr sz="1800" cap="none" spc="0">
                      <a:solidFill>
                        <a:srgbClr val="000000"/>
                      </a:solidFill>
                    </a:defRPr>
                  </a:pPr>
                  <a:r>
                    <a:rPr lang="zh-CN" altLang="en-US" sz="1467" dirty="0">
                      <a:solidFill>
                        <a:schemeClr val="accent5"/>
                      </a:solidFill>
                    </a:rPr>
                    <a:t>点击添加标题</a:t>
                  </a:r>
                </a:p>
              </p:txBody>
            </p:sp>
            <p:sp>
              <p:nvSpPr>
                <p:cNvPr id="15985" name="Shape 15985"/>
                <p:cNvSpPr/>
                <p:nvPr/>
              </p:nvSpPr>
              <p:spPr>
                <a:xfrm>
                  <a:off x="-3" y="928892"/>
                  <a:ext cx="3732643" cy="1080364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wrap="square" lIns="67733" tIns="67733" rIns="67733" bIns="67733" numCol="1" anchor="ctr">
                  <a:noAutofit/>
                </a:bodyPr>
                <a:lstStyle>
                  <a:lvl1pPr algn="l">
                    <a:lnSpc>
                      <a:spcPct val="130000"/>
                    </a:lnSpc>
                    <a:spcBef>
                      <a:spcPts val="600"/>
                    </a:spcBef>
                    <a:defRPr sz="1800" spc="0">
                      <a:solidFill>
                        <a:srgbClr val="A6AAA9"/>
                      </a:solidFill>
                      <a:latin typeface="Roboto Regular"/>
                      <a:ea typeface="Roboto Regular"/>
                      <a:cs typeface="Roboto Regular"/>
                      <a:sym typeface="Roboto Regular"/>
                    </a:defRPr>
                  </a:lvl1pPr>
                </a:lstStyle>
                <a:p>
                  <a:pPr lvl="0">
                    <a:defRPr spc="0">
                      <a:solidFill>
                        <a:srgbClr val="000000"/>
                      </a:solidFill>
                    </a:defRPr>
                  </a:pPr>
                  <a:r>
                    <a:rPr sz="933" dirty="0">
                      <a:solidFill>
                        <a:schemeClr val="bg1">
                          <a:lumMod val="50000"/>
                        </a:schemeClr>
                      </a:solidFill>
                    </a:rPr>
                    <a:t>Lorem ipsum dolor sit amet, consectetuer adipiscing.</a:t>
                  </a:r>
                </a:p>
              </p:txBody>
            </p:sp>
          </p:grpSp>
          <p:sp>
            <p:nvSpPr>
              <p:cNvPr id="15987" name="Shape 15987"/>
              <p:cNvSpPr/>
              <p:nvPr/>
            </p:nvSpPr>
            <p:spPr>
              <a:xfrm>
                <a:off x="1" y="-31790"/>
                <a:ext cx="2662051" cy="142248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none" lIns="67733" tIns="67733" rIns="67733" bIns="67733" numCol="1" anchor="ctr">
                <a:spAutoFit/>
              </a:bodyPr>
              <a:lstStyle>
                <a:lvl1pPr algn="l">
                  <a:lnSpc>
                    <a:spcPct val="30000"/>
                  </a:lnSpc>
                  <a:spcBef>
                    <a:spcPts val="600"/>
                  </a:spcBef>
                  <a:defRPr sz="7500" cap="all" spc="0">
                    <a:solidFill>
                      <a:srgbClr val="212935"/>
                    </a:solidFill>
                    <a:latin typeface="Roboto Bold"/>
                    <a:ea typeface="Roboto Bold"/>
                    <a:cs typeface="Roboto Bold"/>
                    <a:sym typeface="Roboto Bold"/>
                  </a:defRPr>
                </a:lvl1pPr>
              </a:lstStyle>
              <a:p>
                <a:pPr lvl="0">
                  <a:lnSpc>
                    <a:spcPct val="100000"/>
                  </a:lnSpc>
                  <a:defRPr sz="1800" cap="none" spc="0">
                    <a:solidFill>
                      <a:srgbClr val="000000"/>
                    </a:solidFill>
                  </a:defRPr>
                </a:pPr>
                <a:r>
                  <a:rPr sz="3733" dirty="0">
                    <a:solidFill>
                      <a:schemeClr val="bg1">
                        <a:lumMod val="50000"/>
                      </a:schemeClr>
                    </a:solidFill>
                  </a:rPr>
                  <a:t>66.6%</a:t>
                </a:r>
              </a:p>
            </p:txBody>
          </p:sp>
        </p:grpSp>
        <p:sp>
          <p:nvSpPr>
            <p:cNvPr id="15989" name="Shape 15989"/>
            <p:cNvSpPr/>
            <p:nvPr/>
          </p:nvSpPr>
          <p:spPr>
            <a:xfrm>
              <a:off x="948790" y="1809630"/>
              <a:ext cx="1645833" cy="28545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75" y="0"/>
                  </a:moveTo>
                  <a:lnTo>
                    <a:pt x="9575" y="3097"/>
                  </a:lnTo>
                  <a:lnTo>
                    <a:pt x="5146" y="3097"/>
                  </a:lnTo>
                  <a:lnTo>
                    <a:pt x="5146" y="4509"/>
                  </a:lnTo>
                  <a:lnTo>
                    <a:pt x="9575" y="4509"/>
                  </a:lnTo>
                  <a:lnTo>
                    <a:pt x="9575" y="13259"/>
                  </a:lnTo>
                  <a:lnTo>
                    <a:pt x="5844" y="13259"/>
                  </a:lnTo>
                  <a:lnTo>
                    <a:pt x="5844" y="15978"/>
                  </a:lnTo>
                  <a:lnTo>
                    <a:pt x="2965" y="15978"/>
                  </a:lnTo>
                  <a:lnTo>
                    <a:pt x="2965" y="18772"/>
                  </a:lnTo>
                  <a:lnTo>
                    <a:pt x="0" y="18772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18772"/>
                  </a:lnTo>
                  <a:lnTo>
                    <a:pt x="18635" y="18772"/>
                  </a:lnTo>
                  <a:lnTo>
                    <a:pt x="18635" y="15978"/>
                  </a:lnTo>
                  <a:lnTo>
                    <a:pt x="15756" y="15978"/>
                  </a:lnTo>
                  <a:lnTo>
                    <a:pt x="15756" y="13259"/>
                  </a:lnTo>
                  <a:lnTo>
                    <a:pt x="12025" y="13259"/>
                  </a:lnTo>
                  <a:lnTo>
                    <a:pt x="12025" y="4509"/>
                  </a:lnTo>
                  <a:lnTo>
                    <a:pt x="16454" y="4509"/>
                  </a:lnTo>
                  <a:lnTo>
                    <a:pt x="16454" y="3097"/>
                  </a:lnTo>
                  <a:lnTo>
                    <a:pt x="12025" y="3097"/>
                  </a:lnTo>
                  <a:lnTo>
                    <a:pt x="12025" y="0"/>
                  </a:lnTo>
                  <a:lnTo>
                    <a:pt x="9575" y="0"/>
                  </a:lnTo>
                  <a:close/>
                </a:path>
              </a:pathLst>
            </a:custGeom>
            <a:solidFill>
              <a:srgbClr val="21293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</p:grpSp>
      <p:sp>
        <p:nvSpPr>
          <p:cNvPr id="32" name="TextBox 76"/>
          <p:cNvSpPr txBox="1"/>
          <p:nvPr/>
        </p:nvSpPr>
        <p:spPr>
          <a:xfrm>
            <a:off x="3453574" y="223013"/>
            <a:ext cx="545122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accent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单击修改您的标题</a:t>
            </a:r>
            <a:endParaRPr lang="zh-CN" altLang="en-US" sz="2800" dirty="0">
              <a:solidFill>
                <a:schemeClr val="accent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924004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00"/>
                                        <p:tgtEl>
                                          <p:spTgt spid="15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80" fill="hold"/>
                                        <p:tgtEl>
                                          <p:spTgt spid="159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" fill="hold"/>
                                        <p:tgtEl>
                                          <p:spTgt spid="159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8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00"/>
                                        <p:tgtEl>
                                          <p:spTgt spid="15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480"/>
                            </p:stCondLst>
                            <p:childTnLst>
                              <p:par>
                                <p:cTn id="18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5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700"/>
                                        <p:tgtEl>
                                          <p:spTgt spid="15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80"/>
                            </p:stCondLst>
                            <p:childTnLst>
                              <p:par>
                                <p:cTn id="2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5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80" fill="hold"/>
                                        <p:tgtEl>
                                          <p:spTgt spid="159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" fill="hold"/>
                                        <p:tgtEl>
                                          <p:spTgt spid="159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6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00"/>
                                        <p:tgtEl>
                                          <p:spTgt spid="15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60"/>
                            </p:stCondLst>
                            <p:childTnLst>
                              <p:par>
                                <p:cTn id="31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700"/>
                                        <p:tgtEl>
                                          <p:spTgt spid="15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660"/>
                            </p:stCondLst>
                            <p:childTnLst>
                              <p:par>
                                <p:cTn id="3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5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80" fill="hold"/>
                                        <p:tgtEl>
                                          <p:spTgt spid="15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" fill="hold"/>
                                        <p:tgtEl>
                                          <p:spTgt spid="15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4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1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00"/>
                                        <p:tgtEl>
                                          <p:spTgt spid="15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55" grpId="0" animBg="1" advAuto="0"/>
      <p:bldP spid="15956" grpId="0" animBg="1" advAuto="0"/>
      <p:bldP spid="15957" grpId="0" animBg="1" advAuto="0"/>
      <p:bldP spid="15958" grpId="0" animBg="1" advAuto="0"/>
      <p:bldP spid="15959" grpId="0" animBg="1" advAuto="0"/>
      <p:bldP spid="15966" grpId="0" animBg="1" advAuto="0"/>
      <p:bldP spid="15974" grpId="0" animBg="1" advAuto="0"/>
      <p:bldP spid="15982" grpId="0" animBg="1" advAuto="0"/>
      <p:bldP spid="15990" grpId="0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42" name="Group 16342"/>
          <p:cNvGrpSpPr/>
          <p:nvPr/>
        </p:nvGrpSpPr>
        <p:grpSpPr>
          <a:xfrm>
            <a:off x="7665629" y="6160281"/>
            <a:ext cx="249672" cy="463500"/>
            <a:chOff x="0" y="0"/>
            <a:chExt cx="499341" cy="926998"/>
          </a:xfrm>
        </p:grpSpPr>
        <p:sp>
          <p:nvSpPr>
            <p:cNvPr id="16340" name="Shape 16340"/>
            <p:cNvSpPr/>
            <p:nvPr/>
          </p:nvSpPr>
          <p:spPr>
            <a:xfrm>
              <a:off x="0" y="0"/>
              <a:ext cx="249473" cy="926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9817" h="21600" extrusionOk="0">
                  <a:moveTo>
                    <a:pt x="8997" y="17133"/>
                  </a:moveTo>
                  <a:lnTo>
                    <a:pt x="8997" y="21600"/>
                  </a:lnTo>
                  <a:lnTo>
                    <a:pt x="9817" y="21600"/>
                  </a:lnTo>
                  <a:lnTo>
                    <a:pt x="9817" y="0"/>
                  </a:lnTo>
                  <a:cubicBezTo>
                    <a:pt x="-11783" y="8277"/>
                    <a:pt x="8997" y="13983"/>
                    <a:pt x="8997" y="17133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6341" name="Shape 16341"/>
            <p:cNvSpPr/>
            <p:nvPr/>
          </p:nvSpPr>
          <p:spPr>
            <a:xfrm>
              <a:off x="249869" y="0"/>
              <a:ext cx="249474" cy="926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9817" h="21600" extrusionOk="0">
                  <a:moveTo>
                    <a:pt x="820" y="17133"/>
                  </a:moveTo>
                  <a:lnTo>
                    <a:pt x="82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21600" y="8277"/>
                    <a:pt x="820" y="13983"/>
                    <a:pt x="820" y="17133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6345" name="Group 16345"/>
          <p:cNvGrpSpPr/>
          <p:nvPr/>
        </p:nvGrpSpPr>
        <p:grpSpPr>
          <a:xfrm>
            <a:off x="4560444" y="6055561"/>
            <a:ext cx="249672" cy="463500"/>
            <a:chOff x="0" y="0"/>
            <a:chExt cx="499341" cy="926998"/>
          </a:xfrm>
        </p:grpSpPr>
        <p:sp>
          <p:nvSpPr>
            <p:cNvPr id="16343" name="Shape 16343"/>
            <p:cNvSpPr/>
            <p:nvPr/>
          </p:nvSpPr>
          <p:spPr>
            <a:xfrm>
              <a:off x="0" y="0"/>
              <a:ext cx="249473" cy="926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9817" h="21600" extrusionOk="0">
                  <a:moveTo>
                    <a:pt x="8997" y="17133"/>
                  </a:moveTo>
                  <a:lnTo>
                    <a:pt x="8997" y="21600"/>
                  </a:lnTo>
                  <a:lnTo>
                    <a:pt x="9817" y="21600"/>
                  </a:lnTo>
                  <a:lnTo>
                    <a:pt x="9817" y="0"/>
                  </a:lnTo>
                  <a:cubicBezTo>
                    <a:pt x="-11783" y="8277"/>
                    <a:pt x="8997" y="13983"/>
                    <a:pt x="8997" y="17133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  <p:sp>
          <p:nvSpPr>
            <p:cNvPr id="16344" name="Shape 16344"/>
            <p:cNvSpPr/>
            <p:nvPr/>
          </p:nvSpPr>
          <p:spPr>
            <a:xfrm>
              <a:off x="249869" y="0"/>
              <a:ext cx="249474" cy="9269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9817" h="21600" extrusionOk="0">
                  <a:moveTo>
                    <a:pt x="820" y="17133"/>
                  </a:moveTo>
                  <a:lnTo>
                    <a:pt x="82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21600" y="8277"/>
                    <a:pt x="820" y="13983"/>
                    <a:pt x="820" y="17133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sp>
        <p:nvSpPr>
          <p:cNvPr id="16346" name="Shape 16346"/>
          <p:cNvSpPr/>
          <p:nvPr/>
        </p:nvSpPr>
        <p:spPr>
          <a:xfrm>
            <a:off x="8363006" y="6483335"/>
            <a:ext cx="504073" cy="2858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7" h="21600" extrusionOk="0">
                <a:moveTo>
                  <a:pt x="18388" y="0"/>
                </a:moveTo>
                <a:cubicBezTo>
                  <a:pt x="14608" y="0"/>
                  <a:pt x="12056" y="1706"/>
                  <a:pt x="10799" y="5070"/>
                </a:cubicBezTo>
                <a:cubicBezTo>
                  <a:pt x="9488" y="8582"/>
                  <a:pt x="10018" y="12757"/>
                  <a:pt x="10429" y="14856"/>
                </a:cubicBezTo>
                <a:cubicBezTo>
                  <a:pt x="10428" y="14857"/>
                  <a:pt x="10425" y="14862"/>
                  <a:pt x="10424" y="14864"/>
                </a:cubicBezTo>
                <a:cubicBezTo>
                  <a:pt x="10172" y="14500"/>
                  <a:pt x="9905" y="14215"/>
                  <a:pt x="9656" y="14006"/>
                </a:cubicBezTo>
                <a:cubicBezTo>
                  <a:pt x="9322" y="10809"/>
                  <a:pt x="8148" y="7569"/>
                  <a:pt x="5695" y="7569"/>
                </a:cubicBezTo>
                <a:cubicBezTo>
                  <a:pt x="4214" y="7569"/>
                  <a:pt x="2387" y="8766"/>
                  <a:pt x="274" y="11128"/>
                </a:cubicBezTo>
                <a:cubicBezTo>
                  <a:pt x="126" y="11295"/>
                  <a:pt x="27" y="11569"/>
                  <a:pt x="4" y="11880"/>
                </a:cubicBezTo>
                <a:cubicBezTo>
                  <a:pt x="-18" y="12190"/>
                  <a:pt x="40" y="12500"/>
                  <a:pt x="160" y="12729"/>
                </a:cubicBezTo>
                <a:cubicBezTo>
                  <a:pt x="268" y="12936"/>
                  <a:pt x="2851" y="17791"/>
                  <a:pt x="6239" y="17791"/>
                </a:cubicBezTo>
                <a:cubicBezTo>
                  <a:pt x="7080" y="17791"/>
                  <a:pt x="7897" y="17492"/>
                  <a:pt x="8682" y="16893"/>
                </a:cubicBezTo>
                <a:cubicBezTo>
                  <a:pt x="8889" y="17023"/>
                  <a:pt x="9483" y="17480"/>
                  <a:pt x="9656" y="18478"/>
                </a:cubicBezTo>
                <a:cubicBezTo>
                  <a:pt x="9531" y="19442"/>
                  <a:pt x="9452" y="20500"/>
                  <a:pt x="9404" y="21600"/>
                </a:cubicBezTo>
                <a:lnTo>
                  <a:pt x="11284" y="21600"/>
                </a:lnTo>
                <a:cubicBezTo>
                  <a:pt x="11388" y="19515"/>
                  <a:pt x="11643" y="17803"/>
                  <a:pt x="11993" y="16699"/>
                </a:cubicBezTo>
                <a:cubicBezTo>
                  <a:pt x="14961" y="16655"/>
                  <a:pt x="17550" y="14096"/>
                  <a:pt x="19486" y="9292"/>
                </a:cubicBezTo>
                <a:cubicBezTo>
                  <a:pt x="20922" y="5725"/>
                  <a:pt x="21493" y="2187"/>
                  <a:pt x="21517" y="2038"/>
                </a:cubicBezTo>
                <a:cubicBezTo>
                  <a:pt x="21582" y="1622"/>
                  <a:pt x="21540" y="1172"/>
                  <a:pt x="21402" y="817"/>
                </a:cubicBezTo>
                <a:cubicBezTo>
                  <a:pt x="21263" y="461"/>
                  <a:pt x="21041" y="239"/>
                  <a:pt x="20798" y="202"/>
                </a:cubicBezTo>
                <a:cubicBezTo>
                  <a:pt x="19949" y="68"/>
                  <a:pt x="19138" y="0"/>
                  <a:pt x="18388" y="0"/>
                </a:cubicBezTo>
                <a:close/>
                <a:moveTo>
                  <a:pt x="18388" y="2903"/>
                </a:moveTo>
                <a:cubicBezTo>
                  <a:pt x="18771" y="2903"/>
                  <a:pt x="19170" y="2923"/>
                  <a:pt x="19586" y="2960"/>
                </a:cubicBezTo>
                <a:cubicBezTo>
                  <a:pt x="18832" y="6195"/>
                  <a:pt x="16776" y="12965"/>
                  <a:pt x="12675" y="13723"/>
                </a:cubicBezTo>
                <a:cubicBezTo>
                  <a:pt x="12682" y="13680"/>
                  <a:pt x="12693" y="13639"/>
                  <a:pt x="12702" y="13586"/>
                </a:cubicBezTo>
                <a:cubicBezTo>
                  <a:pt x="12759" y="13259"/>
                  <a:pt x="12849" y="12781"/>
                  <a:pt x="12981" y="12219"/>
                </a:cubicBezTo>
                <a:cubicBezTo>
                  <a:pt x="13047" y="11938"/>
                  <a:pt x="13125" y="11639"/>
                  <a:pt x="13210" y="11322"/>
                </a:cubicBezTo>
                <a:cubicBezTo>
                  <a:pt x="13297" y="11006"/>
                  <a:pt x="13391" y="10677"/>
                  <a:pt x="13498" y="10343"/>
                </a:cubicBezTo>
                <a:cubicBezTo>
                  <a:pt x="13603" y="10007"/>
                  <a:pt x="13721" y="9662"/>
                  <a:pt x="13846" y="9324"/>
                </a:cubicBezTo>
                <a:cubicBezTo>
                  <a:pt x="13910" y="9157"/>
                  <a:pt x="13973" y="8987"/>
                  <a:pt x="14042" y="8823"/>
                </a:cubicBezTo>
                <a:lnTo>
                  <a:pt x="14143" y="8572"/>
                </a:lnTo>
                <a:lnTo>
                  <a:pt x="14253" y="8321"/>
                </a:lnTo>
                <a:cubicBezTo>
                  <a:pt x="14395" y="7994"/>
                  <a:pt x="14549" y="7686"/>
                  <a:pt x="14706" y="7383"/>
                </a:cubicBezTo>
                <a:cubicBezTo>
                  <a:pt x="14785" y="7233"/>
                  <a:pt x="14864" y="7092"/>
                  <a:pt x="14944" y="6947"/>
                </a:cubicBezTo>
                <a:cubicBezTo>
                  <a:pt x="15026" y="6809"/>
                  <a:pt x="15109" y="6669"/>
                  <a:pt x="15191" y="6534"/>
                </a:cubicBezTo>
                <a:cubicBezTo>
                  <a:pt x="15275" y="6407"/>
                  <a:pt x="15357" y="6277"/>
                  <a:pt x="15438" y="6154"/>
                </a:cubicBezTo>
                <a:cubicBezTo>
                  <a:pt x="15523" y="6037"/>
                  <a:pt x="15604" y="5926"/>
                  <a:pt x="15685" y="5814"/>
                </a:cubicBezTo>
                <a:cubicBezTo>
                  <a:pt x="15769" y="5711"/>
                  <a:pt x="15853" y="5614"/>
                  <a:pt x="15932" y="5515"/>
                </a:cubicBezTo>
                <a:cubicBezTo>
                  <a:pt x="16011" y="5416"/>
                  <a:pt x="16094" y="5335"/>
                  <a:pt x="16169" y="5248"/>
                </a:cubicBezTo>
                <a:cubicBezTo>
                  <a:pt x="16208" y="5206"/>
                  <a:pt x="16241" y="5158"/>
                  <a:pt x="16279" y="5119"/>
                </a:cubicBezTo>
                <a:cubicBezTo>
                  <a:pt x="16316" y="5081"/>
                  <a:pt x="16357" y="5049"/>
                  <a:pt x="16394" y="5014"/>
                </a:cubicBezTo>
                <a:cubicBezTo>
                  <a:pt x="16466" y="4944"/>
                  <a:pt x="16529" y="4872"/>
                  <a:pt x="16595" y="4812"/>
                </a:cubicBezTo>
                <a:cubicBezTo>
                  <a:pt x="16728" y="4700"/>
                  <a:pt x="16845" y="4598"/>
                  <a:pt x="16942" y="4521"/>
                </a:cubicBezTo>
                <a:cubicBezTo>
                  <a:pt x="17140" y="4376"/>
                  <a:pt x="17253" y="4286"/>
                  <a:pt x="17253" y="4286"/>
                </a:cubicBezTo>
                <a:cubicBezTo>
                  <a:pt x="17253" y="4286"/>
                  <a:pt x="17135" y="4330"/>
                  <a:pt x="16924" y="4399"/>
                </a:cubicBezTo>
                <a:cubicBezTo>
                  <a:pt x="16818" y="4439"/>
                  <a:pt x="16691" y="4498"/>
                  <a:pt x="16544" y="4561"/>
                </a:cubicBezTo>
                <a:cubicBezTo>
                  <a:pt x="16471" y="4596"/>
                  <a:pt x="16392" y="4639"/>
                  <a:pt x="16311" y="4682"/>
                </a:cubicBezTo>
                <a:cubicBezTo>
                  <a:pt x="16270" y="4703"/>
                  <a:pt x="16230" y="4731"/>
                  <a:pt x="16188" y="4755"/>
                </a:cubicBezTo>
                <a:cubicBezTo>
                  <a:pt x="16145" y="4780"/>
                  <a:pt x="16103" y="4808"/>
                  <a:pt x="16060" y="4836"/>
                </a:cubicBezTo>
                <a:cubicBezTo>
                  <a:pt x="15972" y="4894"/>
                  <a:pt x="15878" y="4944"/>
                  <a:pt x="15785" y="5014"/>
                </a:cubicBezTo>
                <a:cubicBezTo>
                  <a:pt x="15693" y="5085"/>
                  <a:pt x="15591" y="5158"/>
                  <a:pt x="15492" y="5232"/>
                </a:cubicBezTo>
                <a:cubicBezTo>
                  <a:pt x="15395" y="5316"/>
                  <a:pt x="15297" y="5402"/>
                  <a:pt x="15195" y="5491"/>
                </a:cubicBezTo>
                <a:cubicBezTo>
                  <a:pt x="15095" y="5586"/>
                  <a:pt x="14993" y="5690"/>
                  <a:pt x="14889" y="5790"/>
                </a:cubicBezTo>
                <a:cubicBezTo>
                  <a:pt x="14786" y="5900"/>
                  <a:pt x="14682" y="6009"/>
                  <a:pt x="14578" y="6122"/>
                </a:cubicBezTo>
                <a:cubicBezTo>
                  <a:pt x="14476" y="6243"/>
                  <a:pt x="14368" y="6358"/>
                  <a:pt x="14267" y="6486"/>
                </a:cubicBezTo>
                <a:cubicBezTo>
                  <a:pt x="14061" y="6743"/>
                  <a:pt x="13858" y="7017"/>
                  <a:pt x="13663" y="7311"/>
                </a:cubicBezTo>
                <a:cubicBezTo>
                  <a:pt x="13464" y="7600"/>
                  <a:pt x="13277" y="7910"/>
                  <a:pt x="13096" y="8224"/>
                </a:cubicBezTo>
                <a:cubicBezTo>
                  <a:pt x="12915" y="8538"/>
                  <a:pt x="12743" y="8864"/>
                  <a:pt x="12583" y="9187"/>
                </a:cubicBezTo>
                <a:cubicBezTo>
                  <a:pt x="12422" y="9506"/>
                  <a:pt x="12277" y="9832"/>
                  <a:pt x="12140" y="10141"/>
                </a:cubicBezTo>
                <a:cubicBezTo>
                  <a:pt x="12004" y="10456"/>
                  <a:pt x="11879" y="10753"/>
                  <a:pt x="11769" y="11039"/>
                </a:cubicBezTo>
                <a:cubicBezTo>
                  <a:pt x="11726" y="11150"/>
                  <a:pt x="11685" y="11258"/>
                  <a:pt x="11646" y="11362"/>
                </a:cubicBezTo>
                <a:cubicBezTo>
                  <a:pt x="11542" y="9727"/>
                  <a:pt x="11657" y="8037"/>
                  <a:pt x="12167" y="6672"/>
                </a:cubicBezTo>
                <a:cubicBezTo>
                  <a:pt x="13100" y="4171"/>
                  <a:pt x="15194" y="2903"/>
                  <a:pt x="18388" y="2903"/>
                </a:cubicBezTo>
                <a:close/>
                <a:moveTo>
                  <a:pt x="5695" y="9672"/>
                </a:moveTo>
                <a:cubicBezTo>
                  <a:pt x="7222" y="9672"/>
                  <a:pt x="7938" y="11372"/>
                  <a:pt x="8274" y="12971"/>
                </a:cubicBezTo>
                <a:cubicBezTo>
                  <a:pt x="8226" y="12923"/>
                  <a:pt x="8176" y="12875"/>
                  <a:pt x="8124" y="12826"/>
                </a:cubicBezTo>
                <a:cubicBezTo>
                  <a:pt x="7626" y="12347"/>
                  <a:pt x="6933" y="11819"/>
                  <a:pt x="6207" y="11532"/>
                </a:cubicBezTo>
                <a:cubicBezTo>
                  <a:pt x="6026" y="11457"/>
                  <a:pt x="5839" y="11400"/>
                  <a:pt x="5658" y="11354"/>
                </a:cubicBezTo>
                <a:cubicBezTo>
                  <a:pt x="5568" y="11331"/>
                  <a:pt x="5481" y="11315"/>
                  <a:pt x="5393" y="11297"/>
                </a:cubicBezTo>
                <a:cubicBezTo>
                  <a:pt x="5304" y="11286"/>
                  <a:pt x="5218" y="11277"/>
                  <a:pt x="5132" y="11265"/>
                </a:cubicBezTo>
                <a:cubicBezTo>
                  <a:pt x="5046" y="11262"/>
                  <a:pt x="4959" y="11260"/>
                  <a:pt x="4876" y="11257"/>
                </a:cubicBezTo>
                <a:cubicBezTo>
                  <a:pt x="4793" y="11260"/>
                  <a:pt x="4716" y="11262"/>
                  <a:pt x="4638" y="11265"/>
                </a:cubicBezTo>
                <a:cubicBezTo>
                  <a:pt x="4481" y="11284"/>
                  <a:pt x="4334" y="11303"/>
                  <a:pt x="4199" y="11338"/>
                </a:cubicBezTo>
                <a:cubicBezTo>
                  <a:pt x="4131" y="11351"/>
                  <a:pt x="4067" y="11373"/>
                  <a:pt x="4007" y="11394"/>
                </a:cubicBezTo>
                <a:cubicBezTo>
                  <a:pt x="3946" y="11414"/>
                  <a:pt x="3886" y="11424"/>
                  <a:pt x="3833" y="11443"/>
                </a:cubicBezTo>
                <a:cubicBezTo>
                  <a:pt x="3726" y="11489"/>
                  <a:pt x="3634" y="11526"/>
                  <a:pt x="3559" y="11564"/>
                </a:cubicBezTo>
                <a:cubicBezTo>
                  <a:pt x="3410" y="11642"/>
                  <a:pt x="3325" y="11686"/>
                  <a:pt x="3325" y="11686"/>
                </a:cubicBezTo>
                <a:cubicBezTo>
                  <a:pt x="3325" y="11686"/>
                  <a:pt x="3413" y="11675"/>
                  <a:pt x="3568" y="11653"/>
                </a:cubicBezTo>
                <a:cubicBezTo>
                  <a:pt x="3645" y="11645"/>
                  <a:pt x="3741" y="11642"/>
                  <a:pt x="3847" y="11637"/>
                </a:cubicBezTo>
                <a:cubicBezTo>
                  <a:pt x="3901" y="11637"/>
                  <a:pt x="3956" y="11643"/>
                  <a:pt x="4016" y="11645"/>
                </a:cubicBezTo>
                <a:cubicBezTo>
                  <a:pt x="4076" y="11648"/>
                  <a:pt x="4138" y="11657"/>
                  <a:pt x="4204" y="11669"/>
                </a:cubicBezTo>
                <a:cubicBezTo>
                  <a:pt x="4334" y="11685"/>
                  <a:pt x="4473" y="11711"/>
                  <a:pt x="4620" y="11750"/>
                </a:cubicBezTo>
                <a:cubicBezTo>
                  <a:pt x="4692" y="11775"/>
                  <a:pt x="4767" y="11805"/>
                  <a:pt x="4844" y="11831"/>
                </a:cubicBezTo>
                <a:cubicBezTo>
                  <a:pt x="4919" y="11863"/>
                  <a:pt x="4999" y="11895"/>
                  <a:pt x="5077" y="11928"/>
                </a:cubicBezTo>
                <a:cubicBezTo>
                  <a:pt x="5154" y="11967"/>
                  <a:pt x="5231" y="12001"/>
                  <a:pt x="5310" y="12041"/>
                </a:cubicBezTo>
                <a:cubicBezTo>
                  <a:pt x="5389" y="12088"/>
                  <a:pt x="5469" y="12135"/>
                  <a:pt x="5548" y="12187"/>
                </a:cubicBezTo>
                <a:cubicBezTo>
                  <a:pt x="5706" y="12290"/>
                  <a:pt x="5861" y="12398"/>
                  <a:pt x="6015" y="12527"/>
                </a:cubicBezTo>
                <a:cubicBezTo>
                  <a:pt x="6631" y="13026"/>
                  <a:pt x="7183" y="13718"/>
                  <a:pt x="7561" y="14289"/>
                </a:cubicBezTo>
                <a:cubicBezTo>
                  <a:pt x="7751" y="14574"/>
                  <a:pt x="7902" y="14833"/>
                  <a:pt x="8000" y="15009"/>
                </a:cubicBezTo>
                <a:cubicBezTo>
                  <a:pt x="8015" y="15038"/>
                  <a:pt x="8028" y="15058"/>
                  <a:pt x="8041" y="15082"/>
                </a:cubicBezTo>
                <a:cubicBezTo>
                  <a:pt x="7458" y="15485"/>
                  <a:pt x="6855" y="15688"/>
                  <a:pt x="6239" y="15689"/>
                </a:cubicBezTo>
                <a:cubicBezTo>
                  <a:pt x="4196" y="15689"/>
                  <a:pt x="2427" y="13477"/>
                  <a:pt x="1573" y="12195"/>
                </a:cubicBezTo>
                <a:cubicBezTo>
                  <a:pt x="3203" y="10519"/>
                  <a:pt x="4589" y="9672"/>
                  <a:pt x="5695" y="967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sp>
        <p:nvSpPr>
          <p:cNvPr id="16347" name="Shape 16347"/>
          <p:cNvSpPr/>
          <p:nvPr/>
        </p:nvSpPr>
        <p:spPr>
          <a:xfrm>
            <a:off x="6577278" y="6000833"/>
            <a:ext cx="504073" cy="2858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7" h="21600" extrusionOk="0">
                <a:moveTo>
                  <a:pt x="18388" y="0"/>
                </a:moveTo>
                <a:cubicBezTo>
                  <a:pt x="14608" y="0"/>
                  <a:pt x="12056" y="1706"/>
                  <a:pt x="10799" y="5070"/>
                </a:cubicBezTo>
                <a:cubicBezTo>
                  <a:pt x="9488" y="8582"/>
                  <a:pt x="10018" y="12757"/>
                  <a:pt x="10429" y="14856"/>
                </a:cubicBezTo>
                <a:cubicBezTo>
                  <a:pt x="10428" y="14857"/>
                  <a:pt x="10425" y="14862"/>
                  <a:pt x="10424" y="14864"/>
                </a:cubicBezTo>
                <a:cubicBezTo>
                  <a:pt x="10172" y="14500"/>
                  <a:pt x="9905" y="14215"/>
                  <a:pt x="9656" y="14006"/>
                </a:cubicBezTo>
                <a:cubicBezTo>
                  <a:pt x="9322" y="10809"/>
                  <a:pt x="8148" y="7569"/>
                  <a:pt x="5695" y="7569"/>
                </a:cubicBezTo>
                <a:cubicBezTo>
                  <a:pt x="4214" y="7569"/>
                  <a:pt x="2387" y="8766"/>
                  <a:pt x="274" y="11128"/>
                </a:cubicBezTo>
                <a:cubicBezTo>
                  <a:pt x="126" y="11295"/>
                  <a:pt x="27" y="11569"/>
                  <a:pt x="4" y="11880"/>
                </a:cubicBezTo>
                <a:cubicBezTo>
                  <a:pt x="-18" y="12190"/>
                  <a:pt x="40" y="12500"/>
                  <a:pt x="160" y="12729"/>
                </a:cubicBezTo>
                <a:cubicBezTo>
                  <a:pt x="268" y="12936"/>
                  <a:pt x="2851" y="17791"/>
                  <a:pt x="6239" y="17791"/>
                </a:cubicBezTo>
                <a:cubicBezTo>
                  <a:pt x="7080" y="17791"/>
                  <a:pt x="7897" y="17492"/>
                  <a:pt x="8682" y="16893"/>
                </a:cubicBezTo>
                <a:cubicBezTo>
                  <a:pt x="8889" y="17023"/>
                  <a:pt x="9483" y="17480"/>
                  <a:pt x="9656" y="18478"/>
                </a:cubicBezTo>
                <a:cubicBezTo>
                  <a:pt x="9531" y="19442"/>
                  <a:pt x="9452" y="20500"/>
                  <a:pt x="9404" y="21600"/>
                </a:cubicBezTo>
                <a:lnTo>
                  <a:pt x="11284" y="21600"/>
                </a:lnTo>
                <a:cubicBezTo>
                  <a:pt x="11388" y="19515"/>
                  <a:pt x="11643" y="17803"/>
                  <a:pt x="11993" y="16699"/>
                </a:cubicBezTo>
                <a:cubicBezTo>
                  <a:pt x="14961" y="16655"/>
                  <a:pt x="17550" y="14096"/>
                  <a:pt x="19486" y="9292"/>
                </a:cubicBezTo>
                <a:cubicBezTo>
                  <a:pt x="20922" y="5725"/>
                  <a:pt x="21493" y="2187"/>
                  <a:pt x="21517" y="2038"/>
                </a:cubicBezTo>
                <a:cubicBezTo>
                  <a:pt x="21582" y="1622"/>
                  <a:pt x="21540" y="1172"/>
                  <a:pt x="21402" y="817"/>
                </a:cubicBezTo>
                <a:cubicBezTo>
                  <a:pt x="21263" y="461"/>
                  <a:pt x="21041" y="239"/>
                  <a:pt x="20798" y="202"/>
                </a:cubicBezTo>
                <a:cubicBezTo>
                  <a:pt x="19949" y="68"/>
                  <a:pt x="19138" y="0"/>
                  <a:pt x="18388" y="0"/>
                </a:cubicBezTo>
                <a:close/>
                <a:moveTo>
                  <a:pt x="18388" y="2903"/>
                </a:moveTo>
                <a:cubicBezTo>
                  <a:pt x="18771" y="2903"/>
                  <a:pt x="19170" y="2923"/>
                  <a:pt x="19586" y="2960"/>
                </a:cubicBezTo>
                <a:cubicBezTo>
                  <a:pt x="18832" y="6195"/>
                  <a:pt x="16776" y="12965"/>
                  <a:pt x="12675" y="13723"/>
                </a:cubicBezTo>
                <a:cubicBezTo>
                  <a:pt x="12682" y="13680"/>
                  <a:pt x="12693" y="13639"/>
                  <a:pt x="12702" y="13586"/>
                </a:cubicBezTo>
                <a:cubicBezTo>
                  <a:pt x="12759" y="13259"/>
                  <a:pt x="12849" y="12781"/>
                  <a:pt x="12981" y="12219"/>
                </a:cubicBezTo>
                <a:cubicBezTo>
                  <a:pt x="13047" y="11938"/>
                  <a:pt x="13125" y="11639"/>
                  <a:pt x="13210" y="11322"/>
                </a:cubicBezTo>
                <a:cubicBezTo>
                  <a:pt x="13297" y="11006"/>
                  <a:pt x="13391" y="10677"/>
                  <a:pt x="13498" y="10343"/>
                </a:cubicBezTo>
                <a:cubicBezTo>
                  <a:pt x="13603" y="10007"/>
                  <a:pt x="13721" y="9662"/>
                  <a:pt x="13846" y="9324"/>
                </a:cubicBezTo>
                <a:cubicBezTo>
                  <a:pt x="13910" y="9157"/>
                  <a:pt x="13973" y="8987"/>
                  <a:pt x="14042" y="8823"/>
                </a:cubicBezTo>
                <a:lnTo>
                  <a:pt x="14143" y="8572"/>
                </a:lnTo>
                <a:lnTo>
                  <a:pt x="14253" y="8321"/>
                </a:lnTo>
                <a:cubicBezTo>
                  <a:pt x="14395" y="7994"/>
                  <a:pt x="14549" y="7686"/>
                  <a:pt x="14706" y="7383"/>
                </a:cubicBezTo>
                <a:cubicBezTo>
                  <a:pt x="14785" y="7233"/>
                  <a:pt x="14864" y="7092"/>
                  <a:pt x="14944" y="6947"/>
                </a:cubicBezTo>
                <a:cubicBezTo>
                  <a:pt x="15026" y="6809"/>
                  <a:pt x="15109" y="6669"/>
                  <a:pt x="15191" y="6534"/>
                </a:cubicBezTo>
                <a:cubicBezTo>
                  <a:pt x="15275" y="6407"/>
                  <a:pt x="15357" y="6277"/>
                  <a:pt x="15438" y="6154"/>
                </a:cubicBezTo>
                <a:cubicBezTo>
                  <a:pt x="15523" y="6037"/>
                  <a:pt x="15604" y="5926"/>
                  <a:pt x="15685" y="5814"/>
                </a:cubicBezTo>
                <a:cubicBezTo>
                  <a:pt x="15769" y="5711"/>
                  <a:pt x="15853" y="5614"/>
                  <a:pt x="15932" y="5515"/>
                </a:cubicBezTo>
                <a:cubicBezTo>
                  <a:pt x="16011" y="5416"/>
                  <a:pt x="16094" y="5335"/>
                  <a:pt x="16169" y="5248"/>
                </a:cubicBezTo>
                <a:cubicBezTo>
                  <a:pt x="16208" y="5206"/>
                  <a:pt x="16241" y="5158"/>
                  <a:pt x="16279" y="5119"/>
                </a:cubicBezTo>
                <a:cubicBezTo>
                  <a:pt x="16316" y="5081"/>
                  <a:pt x="16357" y="5049"/>
                  <a:pt x="16394" y="5014"/>
                </a:cubicBezTo>
                <a:cubicBezTo>
                  <a:pt x="16466" y="4944"/>
                  <a:pt x="16529" y="4872"/>
                  <a:pt x="16595" y="4812"/>
                </a:cubicBezTo>
                <a:cubicBezTo>
                  <a:pt x="16728" y="4700"/>
                  <a:pt x="16845" y="4598"/>
                  <a:pt x="16942" y="4521"/>
                </a:cubicBezTo>
                <a:cubicBezTo>
                  <a:pt x="17140" y="4376"/>
                  <a:pt x="17253" y="4286"/>
                  <a:pt x="17253" y="4286"/>
                </a:cubicBezTo>
                <a:cubicBezTo>
                  <a:pt x="17253" y="4286"/>
                  <a:pt x="17135" y="4330"/>
                  <a:pt x="16924" y="4399"/>
                </a:cubicBezTo>
                <a:cubicBezTo>
                  <a:pt x="16818" y="4439"/>
                  <a:pt x="16691" y="4498"/>
                  <a:pt x="16544" y="4561"/>
                </a:cubicBezTo>
                <a:cubicBezTo>
                  <a:pt x="16471" y="4596"/>
                  <a:pt x="16392" y="4639"/>
                  <a:pt x="16311" y="4682"/>
                </a:cubicBezTo>
                <a:cubicBezTo>
                  <a:pt x="16270" y="4703"/>
                  <a:pt x="16230" y="4731"/>
                  <a:pt x="16188" y="4755"/>
                </a:cubicBezTo>
                <a:cubicBezTo>
                  <a:pt x="16145" y="4780"/>
                  <a:pt x="16103" y="4808"/>
                  <a:pt x="16060" y="4836"/>
                </a:cubicBezTo>
                <a:cubicBezTo>
                  <a:pt x="15972" y="4894"/>
                  <a:pt x="15878" y="4944"/>
                  <a:pt x="15785" y="5014"/>
                </a:cubicBezTo>
                <a:cubicBezTo>
                  <a:pt x="15693" y="5085"/>
                  <a:pt x="15591" y="5158"/>
                  <a:pt x="15492" y="5232"/>
                </a:cubicBezTo>
                <a:cubicBezTo>
                  <a:pt x="15395" y="5316"/>
                  <a:pt x="15297" y="5402"/>
                  <a:pt x="15195" y="5491"/>
                </a:cubicBezTo>
                <a:cubicBezTo>
                  <a:pt x="15095" y="5586"/>
                  <a:pt x="14993" y="5690"/>
                  <a:pt x="14889" y="5790"/>
                </a:cubicBezTo>
                <a:cubicBezTo>
                  <a:pt x="14786" y="5900"/>
                  <a:pt x="14682" y="6009"/>
                  <a:pt x="14578" y="6122"/>
                </a:cubicBezTo>
                <a:cubicBezTo>
                  <a:pt x="14476" y="6243"/>
                  <a:pt x="14368" y="6358"/>
                  <a:pt x="14267" y="6486"/>
                </a:cubicBezTo>
                <a:cubicBezTo>
                  <a:pt x="14061" y="6743"/>
                  <a:pt x="13858" y="7017"/>
                  <a:pt x="13663" y="7311"/>
                </a:cubicBezTo>
                <a:cubicBezTo>
                  <a:pt x="13464" y="7600"/>
                  <a:pt x="13277" y="7910"/>
                  <a:pt x="13096" y="8224"/>
                </a:cubicBezTo>
                <a:cubicBezTo>
                  <a:pt x="12915" y="8538"/>
                  <a:pt x="12743" y="8864"/>
                  <a:pt x="12583" y="9187"/>
                </a:cubicBezTo>
                <a:cubicBezTo>
                  <a:pt x="12422" y="9506"/>
                  <a:pt x="12277" y="9832"/>
                  <a:pt x="12140" y="10141"/>
                </a:cubicBezTo>
                <a:cubicBezTo>
                  <a:pt x="12004" y="10456"/>
                  <a:pt x="11879" y="10753"/>
                  <a:pt x="11769" y="11039"/>
                </a:cubicBezTo>
                <a:cubicBezTo>
                  <a:pt x="11726" y="11150"/>
                  <a:pt x="11685" y="11258"/>
                  <a:pt x="11646" y="11362"/>
                </a:cubicBezTo>
                <a:cubicBezTo>
                  <a:pt x="11542" y="9727"/>
                  <a:pt x="11657" y="8037"/>
                  <a:pt x="12167" y="6672"/>
                </a:cubicBezTo>
                <a:cubicBezTo>
                  <a:pt x="13100" y="4171"/>
                  <a:pt x="15194" y="2903"/>
                  <a:pt x="18388" y="2903"/>
                </a:cubicBezTo>
                <a:close/>
                <a:moveTo>
                  <a:pt x="5695" y="9672"/>
                </a:moveTo>
                <a:cubicBezTo>
                  <a:pt x="7222" y="9672"/>
                  <a:pt x="7938" y="11372"/>
                  <a:pt x="8274" y="12971"/>
                </a:cubicBezTo>
                <a:cubicBezTo>
                  <a:pt x="8226" y="12923"/>
                  <a:pt x="8176" y="12875"/>
                  <a:pt x="8124" y="12826"/>
                </a:cubicBezTo>
                <a:cubicBezTo>
                  <a:pt x="7626" y="12347"/>
                  <a:pt x="6933" y="11819"/>
                  <a:pt x="6207" y="11532"/>
                </a:cubicBezTo>
                <a:cubicBezTo>
                  <a:pt x="6026" y="11457"/>
                  <a:pt x="5839" y="11400"/>
                  <a:pt x="5658" y="11354"/>
                </a:cubicBezTo>
                <a:cubicBezTo>
                  <a:pt x="5568" y="11331"/>
                  <a:pt x="5481" y="11315"/>
                  <a:pt x="5393" y="11297"/>
                </a:cubicBezTo>
                <a:cubicBezTo>
                  <a:pt x="5304" y="11286"/>
                  <a:pt x="5218" y="11277"/>
                  <a:pt x="5132" y="11265"/>
                </a:cubicBezTo>
                <a:cubicBezTo>
                  <a:pt x="5046" y="11262"/>
                  <a:pt x="4959" y="11260"/>
                  <a:pt x="4876" y="11257"/>
                </a:cubicBezTo>
                <a:cubicBezTo>
                  <a:pt x="4793" y="11260"/>
                  <a:pt x="4716" y="11262"/>
                  <a:pt x="4638" y="11265"/>
                </a:cubicBezTo>
                <a:cubicBezTo>
                  <a:pt x="4481" y="11284"/>
                  <a:pt x="4334" y="11303"/>
                  <a:pt x="4199" y="11338"/>
                </a:cubicBezTo>
                <a:cubicBezTo>
                  <a:pt x="4131" y="11351"/>
                  <a:pt x="4067" y="11373"/>
                  <a:pt x="4007" y="11394"/>
                </a:cubicBezTo>
                <a:cubicBezTo>
                  <a:pt x="3946" y="11414"/>
                  <a:pt x="3886" y="11424"/>
                  <a:pt x="3833" y="11443"/>
                </a:cubicBezTo>
                <a:cubicBezTo>
                  <a:pt x="3726" y="11489"/>
                  <a:pt x="3634" y="11526"/>
                  <a:pt x="3559" y="11564"/>
                </a:cubicBezTo>
                <a:cubicBezTo>
                  <a:pt x="3410" y="11642"/>
                  <a:pt x="3325" y="11686"/>
                  <a:pt x="3325" y="11686"/>
                </a:cubicBezTo>
                <a:cubicBezTo>
                  <a:pt x="3325" y="11686"/>
                  <a:pt x="3413" y="11675"/>
                  <a:pt x="3568" y="11653"/>
                </a:cubicBezTo>
                <a:cubicBezTo>
                  <a:pt x="3645" y="11645"/>
                  <a:pt x="3741" y="11642"/>
                  <a:pt x="3847" y="11637"/>
                </a:cubicBezTo>
                <a:cubicBezTo>
                  <a:pt x="3901" y="11637"/>
                  <a:pt x="3956" y="11643"/>
                  <a:pt x="4016" y="11645"/>
                </a:cubicBezTo>
                <a:cubicBezTo>
                  <a:pt x="4076" y="11648"/>
                  <a:pt x="4138" y="11657"/>
                  <a:pt x="4204" y="11669"/>
                </a:cubicBezTo>
                <a:cubicBezTo>
                  <a:pt x="4334" y="11685"/>
                  <a:pt x="4473" y="11711"/>
                  <a:pt x="4620" y="11750"/>
                </a:cubicBezTo>
                <a:cubicBezTo>
                  <a:pt x="4692" y="11775"/>
                  <a:pt x="4767" y="11805"/>
                  <a:pt x="4844" y="11831"/>
                </a:cubicBezTo>
                <a:cubicBezTo>
                  <a:pt x="4919" y="11863"/>
                  <a:pt x="4999" y="11895"/>
                  <a:pt x="5077" y="11928"/>
                </a:cubicBezTo>
                <a:cubicBezTo>
                  <a:pt x="5154" y="11967"/>
                  <a:pt x="5231" y="12001"/>
                  <a:pt x="5310" y="12041"/>
                </a:cubicBezTo>
                <a:cubicBezTo>
                  <a:pt x="5389" y="12088"/>
                  <a:pt x="5469" y="12135"/>
                  <a:pt x="5548" y="12187"/>
                </a:cubicBezTo>
                <a:cubicBezTo>
                  <a:pt x="5706" y="12290"/>
                  <a:pt x="5861" y="12398"/>
                  <a:pt x="6015" y="12527"/>
                </a:cubicBezTo>
                <a:cubicBezTo>
                  <a:pt x="6631" y="13026"/>
                  <a:pt x="7183" y="13718"/>
                  <a:pt x="7561" y="14289"/>
                </a:cubicBezTo>
                <a:cubicBezTo>
                  <a:pt x="7751" y="14574"/>
                  <a:pt x="7902" y="14833"/>
                  <a:pt x="8000" y="15009"/>
                </a:cubicBezTo>
                <a:cubicBezTo>
                  <a:pt x="8015" y="15038"/>
                  <a:pt x="8028" y="15058"/>
                  <a:pt x="8041" y="15082"/>
                </a:cubicBezTo>
                <a:cubicBezTo>
                  <a:pt x="7458" y="15485"/>
                  <a:pt x="6855" y="15688"/>
                  <a:pt x="6239" y="15689"/>
                </a:cubicBezTo>
                <a:cubicBezTo>
                  <a:pt x="4196" y="15689"/>
                  <a:pt x="2427" y="13477"/>
                  <a:pt x="1573" y="12195"/>
                </a:cubicBezTo>
                <a:cubicBezTo>
                  <a:pt x="3203" y="10519"/>
                  <a:pt x="4589" y="9672"/>
                  <a:pt x="5695" y="967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sp>
        <p:nvSpPr>
          <p:cNvPr id="16348" name="Shape 16348"/>
          <p:cNvSpPr/>
          <p:nvPr/>
        </p:nvSpPr>
        <p:spPr>
          <a:xfrm>
            <a:off x="5617975" y="1756442"/>
            <a:ext cx="1083245" cy="10832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4267"/>
          </a:p>
        </p:txBody>
      </p:sp>
      <p:sp>
        <p:nvSpPr>
          <p:cNvPr id="16349" name="Shape 16349"/>
          <p:cNvSpPr/>
          <p:nvPr/>
        </p:nvSpPr>
        <p:spPr>
          <a:xfrm>
            <a:off x="5064777" y="5396048"/>
            <a:ext cx="603840" cy="3423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7" h="21600" extrusionOk="0">
                <a:moveTo>
                  <a:pt x="18388" y="0"/>
                </a:moveTo>
                <a:cubicBezTo>
                  <a:pt x="14608" y="0"/>
                  <a:pt x="12056" y="1706"/>
                  <a:pt x="10799" y="5070"/>
                </a:cubicBezTo>
                <a:cubicBezTo>
                  <a:pt x="9488" y="8582"/>
                  <a:pt x="10018" y="12757"/>
                  <a:pt x="10429" y="14856"/>
                </a:cubicBezTo>
                <a:cubicBezTo>
                  <a:pt x="10428" y="14857"/>
                  <a:pt x="10425" y="14862"/>
                  <a:pt x="10424" y="14864"/>
                </a:cubicBezTo>
                <a:cubicBezTo>
                  <a:pt x="10172" y="14500"/>
                  <a:pt x="9905" y="14215"/>
                  <a:pt x="9656" y="14006"/>
                </a:cubicBezTo>
                <a:cubicBezTo>
                  <a:pt x="9322" y="10809"/>
                  <a:pt x="8148" y="7569"/>
                  <a:pt x="5695" y="7569"/>
                </a:cubicBezTo>
                <a:cubicBezTo>
                  <a:pt x="4214" y="7569"/>
                  <a:pt x="2387" y="8766"/>
                  <a:pt x="274" y="11128"/>
                </a:cubicBezTo>
                <a:cubicBezTo>
                  <a:pt x="126" y="11295"/>
                  <a:pt x="27" y="11569"/>
                  <a:pt x="4" y="11880"/>
                </a:cubicBezTo>
                <a:cubicBezTo>
                  <a:pt x="-18" y="12190"/>
                  <a:pt x="40" y="12500"/>
                  <a:pt x="160" y="12729"/>
                </a:cubicBezTo>
                <a:cubicBezTo>
                  <a:pt x="268" y="12936"/>
                  <a:pt x="2851" y="17791"/>
                  <a:pt x="6239" y="17791"/>
                </a:cubicBezTo>
                <a:cubicBezTo>
                  <a:pt x="7080" y="17791"/>
                  <a:pt x="7897" y="17492"/>
                  <a:pt x="8682" y="16893"/>
                </a:cubicBezTo>
                <a:cubicBezTo>
                  <a:pt x="8889" y="17023"/>
                  <a:pt x="9483" y="17480"/>
                  <a:pt x="9656" y="18478"/>
                </a:cubicBezTo>
                <a:cubicBezTo>
                  <a:pt x="9531" y="19442"/>
                  <a:pt x="9452" y="20500"/>
                  <a:pt x="9404" y="21600"/>
                </a:cubicBezTo>
                <a:lnTo>
                  <a:pt x="11284" y="21600"/>
                </a:lnTo>
                <a:cubicBezTo>
                  <a:pt x="11388" y="19515"/>
                  <a:pt x="11643" y="17803"/>
                  <a:pt x="11993" y="16699"/>
                </a:cubicBezTo>
                <a:cubicBezTo>
                  <a:pt x="14961" y="16655"/>
                  <a:pt x="17550" y="14096"/>
                  <a:pt x="19486" y="9292"/>
                </a:cubicBezTo>
                <a:cubicBezTo>
                  <a:pt x="20922" y="5725"/>
                  <a:pt x="21493" y="2187"/>
                  <a:pt x="21517" y="2038"/>
                </a:cubicBezTo>
                <a:cubicBezTo>
                  <a:pt x="21582" y="1622"/>
                  <a:pt x="21540" y="1172"/>
                  <a:pt x="21402" y="817"/>
                </a:cubicBezTo>
                <a:cubicBezTo>
                  <a:pt x="21263" y="461"/>
                  <a:pt x="21041" y="239"/>
                  <a:pt x="20798" y="202"/>
                </a:cubicBezTo>
                <a:cubicBezTo>
                  <a:pt x="19949" y="68"/>
                  <a:pt x="19138" y="0"/>
                  <a:pt x="18388" y="0"/>
                </a:cubicBezTo>
                <a:close/>
                <a:moveTo>
                  <a:pt x="18388" y="2903"/>
                </a:moveTo>
                <a:cubicBezTo>
                  <a:pt x="18771" y="2903"/>
                  <a:pt x="19170" y="2923"/>
                  <a:pt x="19586" y="2960"/>
                </a:cubicBezTo>
                <a:cubicBezTo>
                  <a:pt x="18832" y="6195"/>
                  <a:pt x="16776" y="12965"/>
                  <a:pt x="12675" y="13723"/>
                </a:cubicBezTo>
                <a:cubicBezTo>
                  <a:pt x="12682" y="13680"/>
                  <a:pt x="12693" y="13639"/>
                  <a:pt x="12702" y="13586"/>
                </a:cubicBezTo>
                <a:cubicBezTo>
                  <a:pt x="12759" y="13259"/>
                  <a:pt x="12849" y="12781"/>
                  <a:pt x="12981" y="12219"/>
                </a:cubicBezTo>
                <a:cubicBezTo>
                  <a:pt x="13047" y="11938"/>
                  <a:pt x="13125" y="11639"/>
                  <a:pt x="13210" y="11322"/>
                </a:cubicBezTo>
                <a:cubicBezTo>
                  <a:pt x="13297" y="11006"/>
                  <a:pt x="13391" y="10677"/>
                  <a:pt x="13498" y="10343"/>
                </a:cubicBezTo>
                <a:cubicBezTo>
                  <a:pt x="13603" y="10007"/>
                  <a:pt x="13721" y="9662"/>
                  <a:pt x="13846" y="9324"/>
                </a:cubicBezTo>
                <a:cubicBezTo>
                  <a:pt x="13910" y="9157"/>
                  <a:pt x="13973" y="8987"/>
                  <a:pt x="14042" y="8823"/>
                </a:cubicBezTo>
                <a:lnTo>
                  <a:pt x="14143" y="8572"/>
                </a:lnTo>
                <a:lnTo>
                  <a:pt x="14253" y="8321"/>
                </a:lnTo>
                <a:cubicBezTo>
                  <a:pt x="14395" y="7994"/>
                  <a:pt x="14549" y="7686"/>
                  <a:pt x="14706" y="7383"/>
                </a:cubicBezTo>
                <a:cubicBezTo>
                  <a:pt x="14785" y="7233"/>
                  <a:pt x="14864" y="7092"/>
                  <a:pt x="14944" y="6947"/>
                </a:cubicBezTo>
                <a:cubicBezTo>
                  <a:pt x="15026" y="6809"/>
                  <a:pt x="15109" y="6669"/>
                  <a:pt x="15191" y="6534"/>
                </a:cubicBezTo>
                <a:cubicBezTo>
                  <a:pt x="15275" y="6407"/>
                  <a:pt x="15357" y="6277"/>
                  <a:pt x="15438" y="6154"/>
                </a:cubicBezTo>
                <a:cubicBezTo>
                  <a:pt x="15523" y="6037"/>
                  <a:pt x="15604" y="5926"/>
                  <a:pt x="15685" y="5814"/>
                </a:cubicBezTo>
                <a:cubicBezTo>
                  <a:pt x="15769" y="5711"/>
                  <a:pt x="15853" y="5614"/>
                  <a:pt x="15932" y="5515"/>
                </a:cubicBezTo>
                <a:cubicBezTo>
                  <a:pt x="16011" y="5416"/>
                  <a:pt x="16094" y="5335"/>
                  <a:pt x="16169" y="5248"/>
                </a:cubicBezTo>
                <a:cubicBezTo>
                  <a:pt x="16208" y="5206"/>
                  <a:pt x="16241" y="5158"/>
                  <a:pt x="16279" y="5119"/>
                </a:cubicBezTo>
                <a:cubicBezTo>
                  <a:pt x="16316" y="5081"/>
                  <a:pt x="16357" y="5049"/>
                  <a:pt x="16394" y="5014"/>
                </a:cubicBezTo>
                <a:cubicBezTo>
                  <a:pt x="16466" y="4944"/>
                  <a:pt x="16529" y="4872"/>
                  <a:pt x="16595" y="4812"/>
                </a:cubicBezTo>
                <a:cubicBezTo>
                  <a:pt x="16728" y="4700"/>
                  <a:pt x="16845" y="4598"/>
                  <a:pt x="16942" y="4521"/>
                </a:cubicBezTo>
                <a:cubicBezTo>
                  <a:pt x="17140" y="4376"/>
                  <a:pt x="17253" y="4286"/>
                  <a:pt x="17253" y="4286"/>
                </a:cubicBezTo>
                <a:cubicBezTo>
                  <a:pt x="17253" y="4286"/>
                  <a:pt x="17135" y="4330"/>
                  <a:pt x="16924" y="4399"/>
                </a:cubicBezTo>
                <a:cubicBezTo>
                  <a:pt x="16818" y="4439"/>
                  <a:pt x="16691" y="4498"/>
                  <a:pt x="16544" y="4561"/>
                </a:cubicBezTo>
                <a:cubicBezTo>
                  <a:pt x="16471" y="4596"/>
                  <a:pt x="16392" y="4639"/>
                  <a:pt x="16311" y="4682"/>
                </a:cubicBezTo>
                <a:cubicBezTo>
                  <a:pt x="16270" y="4703"/>
                  <a:pt x="16230" y="4731"/>
                  <a:pt x="16188" y="4755"/>
                </a:cubicBezTo>
                <a:cubicBezTo>
                  <a:pt x="16145" y="4780"/>
                  <a:pt x="16103" y="4808"/>
                  <a:pt x="16060" y="4836"/>
                </a:cubicBezTo>
                <a:cubicBezTo>
                  <a:pt x="15972" y="4894"/>
                  <a:pt x="15878" y="4944"/>
                  <a:pt x="15785" y="5014"/>
                </a:cubicBezTo>
                <a:cubicBezTo>
                  <a:pt x="15693" y="5085"/>
                  <a:pt x="15591" y="5158"/>
                  <a:pt x="15492" y="5232"/>
                </a:cubicBezTo>
                <a:cubicBezTo>
                  <a:pt x="15395" y="5316"/>
                  <a:pt x="15297" y="5402"/>
                  <a:pt x="15195" y="5491"/>
                </a:cubicBezTo>
                <a:cubicBezTo>
                  <a:pt x="15095" y="5586"/>
                  <a:pt x="14993" y="5690"/>
                  <a:pt x="14889" y="5790"/>
                </a:cubicBezTo>
                <a:cubicBezTo>
                  <a:pt x="14786" y="5900"/>
                  <a:pt x="14682" y="6009"/>
                  <a:pt x="14578" y="6122"/>
                </a:cubicBezTo>
                <a:cubicBezTo>
                  <a:pt x="14476" y="6243"/>
                  <a:pt x="14368" y="6358"/>
                  <a:pt x="14267" y="6486"/>
                </a:cubicBezTo>
                <a:cubicBezTo>
                  <a:pt x="14061" y="6743"/>
                  <a:pt x="13858" y="7017"/>
                  <a:pt x="13663" y="7311"/>
                </a:cubicBezTo>
                <a:cubicBezTo>
                  <a:pt x="13464" y="7600"/>
                  <a:pt x="13277" y="7910"/>
                  <a:pt x="13096" y="8224"/>
                </a:cubicBezTo>
                <a:cubicBezTo>
                  <a:pt x="12915" y="8538"/>
                  <a:pt x="12743" y="8864"/>
                  <a:pt x="12583" y="9187"/>
                </a:cubicBezTo>
                <a:cubicBezTo>
                  <a:pt x="12422" y="9506"/>
                  <a:pt x="12277" y="9832"/>
                  <a:pt x="12140" y="10141"/>
                </a:cubicBezTo>
                <a:cubicBezTo>
                  <a:pt x="12004" y="10456"/>
                  <a:pt x="11879" y="10753"/>
                  <a:pt x="11769" y="11039"/>
                </a:cubicBezTo>
                <a:cubicBezTo>
                  <a:pt x="11726" y="11150"/>
                  <a:pt x="11685" y="11258"/>
                  <a:pt x="11646" y="11362"/>
                </a:cubicBezTo>
                <a:cubicBezTo>
                  <a:pt x="11542" y="9727"/>
                  <a:pt x="11657" y="8037"/>
                  <a:pt x="12167" y="6672"/>
                </a:cubicBezTo>
                <a:cubicBezTo>
                  <a:pt x="13100" y="4171"/>
                  <a:pt x="15194" y="2903"/>
                  <a:pt x="18388" y="2903"/>
                </a:cubicBezTo>
                <a:close/>
                <a:moveTo>
                  <a:pt x="5695" y="9672"/>
                </a:moveTo>
                <a:cubicBezTo>
                  <a:pt x="7222" y="9672"/>
                  <a:pt x="7938" y="11372"/>
                  <a:pt x="8274" y="12971"/>
                </a:cubicBezTo>
                <a:cubicBezTo>
                  <a:pt x="8226" y="12923"/>
                  <a:pt x="8176" y="12875"/>
                  <a:pt x="8124" y="12826"/>
                </a:cubicBezTo>
                <a:cubicBezTo>
                  <a:pt x="7626" y="12347"/>
                  <a:pt x="6933" y="11819"/>
                  <a:pt x="6207" y="11532"/>
                </a:cubicBezTo>
                <a:cubicBezTo>
                  <a:pt x="6026" y="11457"/>
                  <a:pt x="5839" y="11400"/>
                  <a:pt x="5658" y="11354"/>
                </a:cubicBezTo>
                <a:cubicBezTo>
                  <a:pt x="5568" y="11331"/>
                  <a:pt x="5481" y="11315"/>
                  <a:pt x="5393" y="11297"/>
                </a:cubicBezTo>
                <a:cubicBezTo>
                  <a:pt x="5304" y="11286"/>
                  <a:pt x="5218" y="11277"/>
                  <a:pt x="5132" y="11265"/>
                </a:cubicBezTo>
                <a:cubicBezTo>
                  <a:pt x="5046" y="11262"/>
                  <a:pt x="4959" y="11260"/>
                  <a:pt x="4876" y="11257"/>
                </a:cubicBezTo>
                <a:cubicBezTo>
                  <a:pt x="4793" y="11260"/>
                  <a:pt x="4716" y="11262"/>
                  <a:pt x="4638" y="11265"/>
                </a:cubicBezTo>
                <a:cubicBezTo>
                  <a:pt x="4481" y="11284"/>
                  <a:pt x="4334" y="11303"/>
                  <a:pt x="4199" y="11338"/>
                </a:cubicBezTo>
                <a:cubicBezTo>
                  <a:pt x="4131" y="11351"/>
                  <a:pt x="4067" y="11373"/>
                  <a:pt x="4007" y="11394"/>
                </a:cubicBezTo>
                <a:cubicBezTo>
                  <a:pt x="3946" y="11414"/>
                  <a:pt x="3886" y="11424"/>
                  <a:pt x="3833" y="11443"/>
                </a:cubicBezTo>
                <a:cubicBezTo>
                  <a:pt x="3726" y="11489"/>
                  <a:pt x="3634" y="11526"/>
                  <a:pt x="3559" y="11564"/>
                </a:cubicBezTo>
                <a:cubicBezTo>
                  <a:pt x="3410" y="11642"/>
                  <a:pt x="3325" y="11686"/>
                  <a:pt x="3325" y="11686"/>
                </a:cubicBezTo>
                <a:cubicBezTo>
                  <a:pt x="3325" y="11686"/>
                  <a:pt x="3413" y="11675"/>
                  <a:pt x="3568" y="11653"/>
                </a:cubicBezTo>
                <a:cubicBezTo>
                  <a:pt x="3645" y="11645"/>
                  <a:pt x="3741" y="11642"/>
                  <a:pt x="3847" y="11637"/>
                </a:cubicBezTo>
                <a:cubicBezTo>
                  <a:pt x="3901" y="11637"/>
                  <a:pt x="3956" y="11643"/>
                  <a:pt x="4016" y="11645"/>
                </a:cubicBezTo>
                <a:cubicBezTo>
                  <a:pt x="4076" y="11648"/>
                  <a:pt x="4138" y="11657"/>
                  <a:pt x="4204" y="11669"/>
                </a:cubicBezTo>
                <a:cubicBezTo>
                  <a:pt x="4334" y="11685"/>
                  <a:pt x="4473" y="11711"/>
                  <a:pt x="4620" y="11750"/>
                </a:cubicBezTo>
                <a:cubicBezTo>
                  <a:pt x="4692" y="11775"/>
                  <a:pt x="4767" y="11805"/>
                  <a:pt x="4844" y="11831"/>
                </a:cubicBezTo>
                <a:cubicBezTo>
                  <a:pt x="4919" y="11863"/>
                  <a:pt x="4999" y="11895"/>
                  <a:pt x="5077" y="11928"/>
                </a:cubicBezTo>
                <a:cubicBezTo>
                  <a:pt x="5154" y="11967"/>
                  <a:pt x="5231" y="12001"/>
                  <a:pt x="5310" y="12041"/>
                </a:cubicBezTo>
                <a:cubicBezTo>
                  <a:pt x="5389" y="12088"/>
                  <a:pt x="5469" y="12135"/>
                  <a:pt x="5548" y="12187"/>
                </a:cubicBezTo>
                <a:cubicBezTo>
                  <a:pt x="5706" y="12290"/>
                  <a:pt x="5861" y="12398"/>
                  <a:pt x="6015" y="12527"/>
                </a:cubicBezTo>
                <a:cubicBezTo>
                  <a:pt x="6631" y="13026"/>
                  <a:pt x="7183" y="13718"/>
                  <a:pt x="7561" y="14289"/>
                </a:cubicBezTo>
                <a:cubicBezTo>
                  <a:pt x="7751" y="14574"/>
                  <a:pt x="7902" y="14833"/>
                  <a:pt x="8000" y="15009"/>
                </a:cubicBezTo>
                <a:cubicBezTo>
                  <a:pt x="8015" y="15038"/>
                  <a:pt x="8028" y="15058"/>
                  <a:pt x="8041" y="15082"/>
                </a:cubicBezTo>
                <a:cubicBezTo>
                  <a:pt x="7458" y="15485"/>
                  <a:pt x="6855" y="15688"/>
                  <a:pt x="6239" y="15689"/>
                </a:cubicBezTo>
                <a:cubicBezTo>
                  <a:pt x="4196" y="15689"/>
                  <a:pt x="2427" y="13477"/>
                  <a:pt x="1573" y="12195"/>
                </a:cubicBezTo>
                <a:cubicBezTo>
                  <a:pt x="3203" y="10519"/>
                  <a:pt x="4589" y="9672"/>
                  <a:pt x="5695" y="967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sp>
        <p:nvSpPr>
          <p:cNvPr id="16356" name="Shape 16356"/>
          <p:cNvSpPr/>
          <p:nvPr/>
        </p:nvSpPr>
        <p:spPr>
          <a:xfrm>
            <a:off x="4940975" y="2578572"/>
            <a:ext cx="1077600" cy="10776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>
              <a:alpha val="8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4267"/>
          </a:p>
        </p:txBody>
      </p:sp>
      <p:sp>
        <p:nvSpPr>
          <p:cNvPr id="16357" name="Shape 16357"/>
          <p:cNvSpPr/>
          <p:nvPr/>
        </p:nvSpPr>
        <p:spPr>
          <a:xfrm>
            <a:off x="6240103" y="2346091"/>
            <a:ext cx="1208944" cy="12089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>
              <a:alpha val="90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4267"/>
          </a:p>
        </p:txBody>
      </p:sp>
      <p:sp>
        <p:nvSpPr>
          <p:cNvPr id="16358" name="Shape 16358"/>
          <p:cNvSpPr/>
          <p:nvPr/>
        </p:nvSpPr>
        <p:spPr>
          <a:xfrm>
            <a:off x="4349562" y="3437495"/>
            <a:ext cx="1669013" cy="16690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>
              <a:alpha val="8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4267"/>
          </a:p>
        </p:txBody>
      </p:sp>
      <p:sp>
        <p:nvSpPr>
          <p:cNvPr id="16359" name="Shape 16359"/>
          <p:cNvSpPr/>
          <p:nvPr/>
        </p:nvSpPr>
        <p:spPr>
          <a:xfrm>
            <a:off x="6300622" y="3354091"/>
            <a:ext cx="1588333" cy="15883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>
              <a:alpha val="7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4267"/>
          </a:p>
        </p:txBody>
      </p:sp>
      <p:sp>
        <p:nvSpPr>
          <p:cNvPr id="16360" name="Shape 16360"/>
          <p:cNvSpPr/>
          <p:nvPr/>
        </p:nvSpPr>
        <p:spPr>
          <a:xfrm>
            <a:off x="6955694" y="3910239"/>
            <a:ext cx="388365" cy="4760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62" h="21557" extrusionOk="0">
                <a:moveTo>
                  <a:pt x="17269" y="6321"/>
                </a:moveTo>
                <a:cubicBezTo>
                  <a:pt x="16258" y="7314"/>
                  <a:pt x="14578" y="7779"/>
                  <a:pt x="13123" y="7995"/>
                </a:cubicBezTo>
                <a:cubicBezTo>
                  <a:pt x="15299" y="6928"/>
                  <a:pt x="16671" y="4884"/>
                  <a:pt x="16671" y="2631"/>
                </a:cubicBezTo>
                <a:cubicBezTo>
                  <a:pt x="16671" y="2237"/>
                  <a:pt x="16628" y="1843"/>
                  <a:pt x="16543" y="1457"/>
                </a:cubicBezTo>
                <a:lnTo>
                  <a:pt x="18248" y="1157"/>
                </a:lnTo>
                <a:cubicBezTo>
                  <a:pt x="18488" y="2206"/>
                  <a:pt x="18860" y="4759"/>
                  <a:pt x="17269" y="6321"/>
                </a:cubicBezTo>
                <a:cubicBezTo>
                  <a:pt x="17269" y="6321"/>
                  <a:pt x="17269" y="6321"/>
                  <a:pt x="17269" y="6321"/>
                </a:cubicBezTo>
                <a:close/>
                <a:moveTo>
                  <a:pt x="14600" y="17176"/>
                </a:moveTo>
                <a:cubicBezTo>
                  <a:pt x="14930" y="17176"/>
                  <a:pt x="15198" y="17414"/>
                  <a:pt x="15198" y="17710"/>
                </a:cubicBezTo>
                <a:cubicBezTo>
                  <a:pt x="15198" y="18006"/>
                  <a:pt x="14930" y="18244"/>
                  <a:pt x="14600" y="18244"/>
                </a:cubicBezTo>
                <a:lnTo>
                  <a:pt x="5062" y="18244"/>
                </a:lnTo>
                <a:cubicBezTo>
                  <a:pt x="4733" y="18244"/>
                  <a:pt x="4465" y="18006"/>
                  <a:pt x="4465" y="17710"/>
                </a:cubicBezTo>
                <a:cubicBezTo>
                  <a:pt x="4465" y="17414"/>
                  <a:pt x="4733" y="17176"/>
                  <a:pt x="5062" y="17176"/>
                </a:cubicBezTo>
                <a:cubicBezTo>
                  <a:pt x="5062" y="17176"/>
                  <a:pt x="14600" y="17176"/>
                  <a:pt x="14600" y="17176"/>
                </a:cubicBezTo>
                <a:close/>
                <a:moveTo>
                  <a:pt x="12985" y="20013"/>
                </a:moveTo>
                <a:lnTo>
                  <a:pt x="6680" y="20013"/>
                </a:lnTo>
                <a:cubicBezTo>
                  <a:pt x="6348" y="20013"/>
                  <a:pt x="6082" y="19774"/>
                  <a:pt x="6082" y="19479"/>
                </a:cubicBezTo>
                <a:cubicBezTo>
                  <a:pt x="6082" y="19184"/>
                  <a:pt x="6348" y="18944"/>
                  <a:pt x="6680" y="18944"/>
                </a:cubicBezTo>
                <a:lnTo>
                  <a:pt x="12985" y="18944"/>
                </a:lnTo>
                <a:cubicBezTo>
                  <a:pt x="13314" y="18944"/>
                  <a:pt x="13582" y="19184"/>
                  <a:pt x="13582" y="19479"/>
                </a:cubicBezTo>
                <a:cubicBezTo>
                  <a:pt x="13582" y="19774"/>
                  <a:pt x="13314" y="20013"/>
                  <a:pt x="12985" y="20013"/>
                </a:cubicBezTo>
                <a:cubicBezTo>
                  <a:pt x="12985" y="20013"/>
                  <a:pt x="12985" y="20013"/>
                  <a:pt x="12985" y="20013"/>
                </a:cubicBezTo>
                <a:close/>
                <a:moveTo>
                  <a:pt x="2394" y="6321"/>
                </a:moveTo>
                <a:cubicBezTo>
                  <a:pt x="809" y="4765"/>
                  <a:pt x="1178" y="2208"/>
                  <a:pt x="1416" y="1158"/>
                </a:cubicBezTo>
                <a:lnTo>
                  <a:pt x="3119" y="1457"/>
                </a:lnTo>
                <a:cubicBezTo>
                  <a:pt x="3035" y="1844"/>
                  <a:pt x="2992" y="2237"/>
                  <a:pt x="2992" y="2631"/>
                </a:cubicBezTo>
                <a:cubicBezTo>
                  <a:pt x="2992" y="4884"/>
                  <a:pt x="4365" y="6928"/>
                  <a:pt x="6539" y="7995"/>
                </a:cubicBezTo>
                <a:cubicBezTo>
                  <a:pt x="5084" y="7779"/>
                  <a:pt x="3404" y="7314"/>
                  <a:pt x="2394" y="6321"/>
                </a:cubicBezTo>
                <a:cubicBezTo>
                  <a:pt x="2394" y="6321"/>
                  <a:pt x="2394" y="6321"/>
                  <a:pt x="2394" y="6321"/>
                </a:cubicBezTo>
                <a:close/>
                <a:moveTo>
                  <a:pt x="19268" y="382"/>
                </a:moveTo>
                <a:cubicBezTo>
                  <a:pt x="19180" y="118"/>
                  <a:pt x="18881" y="-43"/>
                  <a:pt x="18579" y="10"/>
                </a:cubicBezTo>
                <a:lnTo>
                  <a:pt x="15802" y="498"/>
                </a:lnTo>
                <a:lnTo>
                  <a:pt x="3861" y="498"/>
                </a:lnTo>
                <a:lnTo>
                  <a:pt x="1083" y="10"/>
                </a:lnTo>
                <a:cubicBezTo>
                  <a:pt x="781" y="-43"/>
                  <a:pt x="483" y="117"/>
                  <a:pt x="396" y="382"/>
                </a:cubicBezTo>
                <a:cubicBezTo>
                  <a:pt x="338" y="552"/>
                  <a:pt x="-969" y="4607"/>
                  <a:pt x="1510" y="7041"/>
                </a:cubicBezTo>
                <a:cubicBezTo>
                  <a:pt x="3303" y="8802"/>
                  <a:pt x="6600" y="9168"/>
                  <a:pt x="8311" y="9235"/>
                </a:cubicBezTo>
                <a:cubicBezTo>
                  <a:pt x="8474" y="9519"/>
                  <a:pt x="8564" y="9839"/>
                  <a:pt x="8564" y="10172"/>
                </a:cubicBezTo>
                <a:lnTo>
                  <a:pt x="8564" y="12512"/>
                </a:lnTo>
                <a:cubicBezTo>
                  <a:pt x="8564" y="13264"/>
                  <a:pt x="8022" y="13934"/>
                  <a:pt x="7218" y="14182"/>
                </a:cubicBezTo>
                <a:cubicBezTo>
                  <a:pt x="6226" y="14487"/>
                  <a:pt x="5559" y="14952"/>
                  <a:pt x="5296" y="15502"/>
                </a:cubicBezTo>
                <a:lnTo>
                  <a:pt x="3827" y="15502"/>
                </a:lnTo>
                <a:cubicBezTo>
                  <a:pt x="3497" y="15502"/>
                  <a:pt x="3229" y="15741"/>
                  <a:pt x="3229" y="16037"/>
                </a:cubicBezTo>
                <a:lnTo>
                  <a:pt x="3229" y="21022"/>
                </a:lnTo>
                <a:cubicBezTo>
                  <a:pt x="3229" y="21317"/>
                  <a:pt x="3497" y="21557"/>
                  <a:pt x="3827" y="21557"/>
                </a:cubicBezTo>
                <a:lnTo>
                  <a:pt x="15837" y="21557"/>
                </a:lnTo>
                <a:cubicBezTo>
                  <a:pt x="16167" y="21557"/>
                  <a:pt x="16434" y="21317"/>
                  <a:pt x="16434" y="21022"/>
                </a:cubicBezTo>
                <a:lnTo>
                  <a:pt x="16434" y="16037"/>
                </a:lnTo>
                <a:cubicBezTo>
                  <a:pt x="16434" y="15741"/>
                  <a:pt x="16167" y="15502"/>
                  <a:pt x="15837" y="15502"/>
                </a:cubicBezTo>
                <a:lnTo>
                  <a:pt x="14366" y="15502"/>
                </a:lnTo>
                <a:cubicBezTo>
                  <a:pt x="14104" y="14952"/>
                  <a:pt x="13437" y="14487"/>
                  <a:pt x="12446" y="14182"/>
                </a:cubicBezTo>
                <a:cubicBezTo>
                  <a:pt x="11640" y="13934"/>
                  <a:pt x="11099" y="13264"/>
                  <a:pt x="11099" y="12512"/>
                </a:cubicBezTo>
                <a:lnTo>
                  <a:pt x="11099" y="10172"/>
                </a:lnTo>
                <a:cubicBezTo>
                  <a:pt x="11099" y="9839"/>
                  <a:pt x="11190" y="9519"/>
                  <a:pt x="11352" y="9235"/>
                </a:cubicBezTo>
                <a:cubicBezTo>
                  <a:pt x="13063" y="9168"/>
                  <a:pt x="16359" y="8802"/>
                  <a:pt x="18153" y="7041"/>
                </a:cubicBezTo>
                <a:cubicBezTo>
                  <a:pt x="20631" y="4607"/>
                  <a:pt x="19324" y="552"/>
                  <a:pt x="19268" y="382"/>
                </a:cubicBezTo>
                <a:cubicBezTo>
                  <a:pt x="19268" y="382"/>
                  <a:pt x="19268" y="382"/>
                  <a:pt x="19268" y="382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sp>
        <p:nvSpPr>
          <p:cNvPr id="16361" name="Shape 16361"/>
          <p:cNvSpPr/>
          <p:nvPr/>
        </p:nvSpPr>
        <p:spPr>
          <a:xfrm>
            <a:off x="5290134" y="2875507"/>
            <a:ext cx="379281" cy="3792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631" y="0"/>
                </a:moveTo>
                <a:cubicBezTo>
                  <a:pt x="6090" y="0"/>
                  <a:pt x="5668" y="450"/>
                  <a:pt x="5668" y="991"/>
                </a:cubicBezTo>
                <a:lnTo>
                  <a:pt x="5668" y="9823"/>
                </a:lnTo>
                <a:lnTo>
                  <a:pt x="991" y="9823"/>
                </a:lnTo>
                <a:cubicBezTo>
                  <a:pt x="447" y="9823"/>
                  <a:pt x="0" y="10243"/>
                  <a:pt x="0" y="10786"/>
                </a:cubicBezTo>
                <a:lnTo>
                  <a:pt x="0" y="20609"/>
                </a:lnTo>
                <a:cubicBezTo>
                  <a:pt x="0" y="21153"/>
                  <a:pt x="447" y="21600"/>
                  <a:pt x="991" y="21600"/>
                </a:cubicBezTo>
                <a:lnTo>
                  <a:pt x="20637" y="21600"/>
                </a:lnTo>
                <a:cubicBezTo>
                  <a:pt x="21180" y="21600"/>
                  <a:pt x="21600" y="21153"/>
                  <a:pt x="21600" y="20609"/>
                </a:cubicBezTo>
                <a:lnTo>
                  <a:pt x="21600" y="991"/>
                </a:lnTo>
                <a:cubicBezTo>
                  <a:pt x="21600" y="450"/>
                  <a:pt x="21180" y="0"/>
                  <a:pt x="20637" y="0"/>
                </a:cubicBezTo>
                <a:lnTo>
                  <a:pt x="6631" y="0"/>
                </a:lnTo>
                <a:close/>
                <a:moveTo>
                  <a:pt x="7622" y="1954"/>
                </a:moveTo>
                <a:lnTo>
                  <a:pt x="19646" y="1954"/>
                </a:lnTo>
                <a:lnTo>
                  <a:pt x="19646" y="9135"/>
                </a:lnTo>
                <a:lnTo>
                  <a:pt x="15959" y="7072"/>
                </a:lnTo>
                <a:cubicBezTo>
                  <a:pt x="15663" y="6909"/>
                  <a:pt x="15292" y="6909"/>
                  <a:pt x="14996" y="7072"/>
                </a:cubicBezTo>
                <a:lnTo>
                  <a:pt x="10071" y="9823"/>
                </a:lnTo>
                <a:lnTo>
                  <a:pt x="7622" y="9823"/>
                </a:lnTo>
                <a:cubicBezTo>
                  <a:pt x="7622" y="9823"/>
                  <a:pt x="7622" y="1954"/>
                  <a:pt x="7622" y="1954"/>
                </a:cubicBezTo>
                <a:close/>
                <a:moveTo>
                  <a:pt x="9933" y="3522"/>
                </a:moveTo>
                <a:cubicBezTo>
                  <a:pt x="9797" y="3522"/>
                  <a:pt x="9686" y="3632"/>
                  <a:pt x="9686" y="3770"/>
                </a:cubicBezTo>
                <a:lnTo>
                  <a:pt x="9686" y="5228"/>
                </a:lnTo>
                <a:cubicBezTo>
                  <a:pt x="9686" y="5362"/>
                  <a:pt x="9797" y="5476"/>
                  <a:pt x="9933" y="5476"/>
                </a:cubicBezTo>
                <a:lnTo>
                  <a:pt x="11419" y="5476"/>
                </a:lnTo>
                <a:cubicBezTo>
                  <a:pt x="11556" y="5476"/>
                  <a:pt x="11667" y="5362"/>
                  <a:pt x="11667" y="5228"/>
                </a:cubicBezTo>
                <a:lnTo>
                  <a:pt x="11667" y="3770"/>
                </a:lnTo>
                <a:cubicBezTo>
                  <a:pt x="11667" y="3632"/>
                  <a:pt x="11556" y="3522"/>
                  <a:pt x="11419" y="3522"/>
                </a:cubicBezTo>
                <a:lnTo>
                  <a:pt x="9933" y="3522"/>
                </a:lnTo>
                <a:close/>
                <a:moveTo>
                  <a:pt x="13455" y="3522"/>
                </a:moveTo>
                <a:cubicBezTo>
                  <a:pt x="13321" y="3522"/>
                  <a:pt x="13208" y="3632"/>
                  <a:pt x="13208" y="3770"/>
                </a:cubicBezTo>
                <a:lnTo>
                  <a:pt x="13208" y="5228"/>
                </a:lnTo>
                <a:cubicBezTo>
                  <a:pt x="13208" y="5362"/>
                  <a:pt x="13321" y="5476"/>
                  <a:pt x="13455" y="5476"/>
                </a:cubicBezTo>
                <a:lnTo>
                  <a:pt x="14941" y="5476"/>
                </a:lnTo>
                <a:cubicBezTo>
                  <a:pt x="15076" y="5476"/>
                  <a:pt x="15189" y="5362"/>
                  <a:pt x="15189" y="5228"/>
                </a:cubicBezTo>
                <a:lnTo>
                  <a:pt x="15189" y="3770"/>
                </a:lnTo>
                <a:cubicBezTo>
                  <a:pt x="15189" y="3632"/>
                  <a:pt x="15076" y="3522"/>
                  <a:pt x="14941" y="3522"/>
                </a:cubicBezTo>
                <a:lnTo>
                  <a:pt x="13455" y="3522"/>
                </a:lnTo>
                <a:close/>
                <a:moveTo>
                  <a:pt x="16977" y="3522"/>
                </a:moveTo>
                <a:cubicBezTo>
                  <a:pt x="16841" y="3522"/>
                  <a:pt x="16730" y="3632"/>
                  <a:pt x="16730" y="3770"/>
                </a:cubicBezTo>
                <a:lnTo>
                  <a:pt x="16730" y="5228"/>
                </a:lnTo>
                <a:cubicBezTo>
                  <a:pt x="16730" y="5362"/>
                  <a:pt x="16841" y="5476"/>
                  <a:pt x="16977" y="5476"/>
                </a:cubicBezTo>
                <a:lnTo>
                  <a:pt x="18463" y="5476"/>
                </a:lnTo>
                <a:cubicBezTo>
                  <a:pt x="18598" y="5476"/>
                  <a:pt x="18711" y="5362"/>
                  <a:pt x="18711" y="5228"/>
                </a:cubicBezTo>
                <a:lnTo>
                  <a:pt x="18711" y="3770"/>
                </a:lnTo>
                <a:cubicBezTo>
                  <a:pt x="18711" y="3632"/>
                  <a:pt x="18598" y="3522"/>
                  <a:pt x="18463" y="3522"/>
                </a:cubicBezTo>
                <a:lnTo>
                  <a:pt x="16977" y="3522"/>
                </a:lnTo>
                <a:close/>
                <a:moveTo>
                  <a:pt x="9933" y="7044"/>
                </a:moveTo>
                <a:cubicBezTo>
                  <a:pt x="9797" y="7044"/>
                  <a:pt x="9686" y="7158"/>
                  <a:pt x="9686" y="7292"/>
                </a:cubicBezTo>
                <a:lnTo>
                  <a:pt x="9686" y="8750"/>
                </a:lnTo>
                <a:cubicBezTo>
                  <a:pt x="9686" y="8888"/>
                  <a:pt x="9797" y="8998"/>
                  <a:pt x="9933" y="8998"/>
                </a:cubicBezTo>
                <a:cubicBezTo>
                  <a:pt x="9933" y="8998"/>
                  <a:pt x="11419" y="8998"/>
                  <a:pt x="11419" y="8998"/>
                </a:cubicBezTo>
                <a:cubicBezTo>
                  <a:pt x="11556" y="8998"/>
                  <a:pt x="11667" y="8888"/>
                  <a:pt x="11667" y="8750"/>
                </a:cubicBezTo>
                <a:lnTo>
                  <a:pt x="11667" y="7292"/>
                </a:lnTo>
                <a:cubicBezTo>
                  <a:pt x="11667" y="7158"/>
                  <a:pt x="11556" y="7044"/>
                  <a:pt x="11419" y="7044"/>
                </a:cubicBezTo>
                <a:lnTo>
                  <a:pt x="9933" y="7044"/>
                </a:lnTo>
                <a:close/>
                <a:moveTo>
                  <a:pt x="15464" y="9053"/>
                </a:moveTo>
                <a:lnTo>
                  <a:pt x="19646" y="11364"/>
                </a:lnTo>
                <a:lnTo>
                  <a:pt x="19646" y="19619"/>
                </a:lnTo>
                <a:lnTo>
                  <a:pt x="11309" y="19619"/>
                </a:lnTo>
                <a:lnTo>
                  <a:pt x="11309" y="11364"/>
                </a:lnTo>
                <a:lnTo>
                  <a:pt x="15464" y="9053"/>
                </a:lnTo>
                <a:close/>
                <a:moveTo>
                  <a:pt x="1981" y="11777"/>
                </a:moveTo>
                <a:lnTo>
                  <a:pt x="9328" y="11777"/>
                </a:lnTo>
                <a:lnTo>
                  <a:pt x="9328" y="19619"/>
                </a:lnTo>
                <a:lnTo>
                  <a:pt x="1981" y="19619"/>
                </a:lnTo>
                <a:cubicBezTo>
                  <a:pt x="1981" y="19619"/>
                  <a:pt x="1981" y="11777"/>
                  <a:pt x="1981" y="11777"/>
                </a:cubicBezTo>
                <a:close/>
                <a:moveTo>
                  <a:pt x="3770" y="13208"/>
                </a:moveTo>
                <a:cubicBezTo>
                  <a:pt x="3634" y="13208"/>
                  <a:pt x="3522" y="13319"/>
                  <a:pt x="3522" y="13455"/>
                </a:cubicBezTo>
                <a:lnTo>
                  <a:pt x="3522" y="14914"/>
                </a:lnTo>
                <a:cubicBezTo>
                  <a:pt x="3522" y="15049"/>
                  <a:pt x="3634" y="15161"/>
                  <a:pt x="3770" y="15161"/>
                </a:cubicBezTo>
                <a:lnTo>
                  <a:pt x="5256" y="15161"/>
                </a:lnTo>
                <a:cubicBezTo>
                  <a:pt x="5391" y="15161"/>
                  <a:pt x="5503" y="15049"/>
                  <a:pt x="5503" y="14914"/>
                </a:cubicBezTo>
                <a:lnTo>
                  <a:pt x="5503" y="13455"/>
                </a:lnTo>
                <a:cubicBezTo>
                  <a:pt x="5505" y="13319"/>
                  <a:pt x="5391" y="13208"/>
                  <a:pt x="5256" y="13208"/>
                </a:cubicBezTo>
                <a:lnTo>
                  <a:pt x="3770" y="13208"/>
                </a:lnTo>
                <a:close/>
                <a:moveTo>
                  <a:pt x="6411" y="13208"/>
                </a:moveTo>
                <a:cubicBezTo>
                  <a:pt x="6276" y="13208"/>
                  <a:pt x="6164" y="13319"/>
                  <a:pt x="6164" y="13455"/>
                </a:cubicBezTo>
                <a:lnTo>
                  <a:pt x="6164" y="14914"/>
                </a:lnTo>
                <a:cubicBezTo>
                  <a:pt x="6164" y="15049"/>
                  <a:pt x="6276" y="15161"/>
                  <a:pt x="6411" y="15161"/>
                </a:cubicBezTo>
                <a:lnTo>
                  <a:pt x="7897" y="15161"/>
                </a:lnTo>
                <a:cubicBezTo>
                  <a:pt x="8032" y="15161"/>
                  <a:pt x="8145" y="15049"/>
                  <a:pt x="8145" y="14914"/>
                </a:cubicBezTo>
                <a:lnTo>
                  <a:pt x="8145" y="13455"/>
                </a:lnTo>
                <a:cubicBezTo>
                  <a:pt x="8145" y="13319"/>
                  <a:pt x="8032" y="13208"/>
                  <a:pt x="7897" y="13208"/>
                </a:cubicBezTo>
                <a:lnTo>
                  <a:pt x="6411" y="13208"/>
                </a:lnTo>
                <a:close/>
                <a:moveTo>
                  <a:pt x="13455" y="13208"/>
                </a:moveTo>
                <a:cubicBezTo>
                  <a:pt x="13321" y="13208"/>
                  <a:pt x="13208" y="13319"/>
                  <a:pt x="13208" y="13455"/>
                </a:cubicBezTo>
                <a:lnTo>
                  <a:pt x="13208" y="14914"/>
                </a:lnTo>
                <a:cubicBezTo>
                  <a:pt x="13208" y="15049"/>
                  <a:pt x="13321" y="15161"/>
                  <a:pt x="13455" y="15161"/>
                </a:cubicBezTo>
                <a:lnTo>
                  <a:pt x="14941" y="15161"/>
                </a:lnTo>
                <a:cubicBezTo>
                  <a:pt x="15076" y="15161"/>
                  <a:pt x="15189" y="15049"/>
                  <a:pt x="15189" y="14914"/>
                </a:cubicBezTo>
                <a:lnTo>
                  <a:pt x="15189" y="13455"/>
                </a:lnTo>
                <a:cubicBezTo>
                  <a:pt x="15189" y="13319"/>
                  <a:pt x="15076" y="13208"/>
                  <a:pt x="14941" y="13208"/>
                </a:cubicBezTo>
                <a:lnTo>
                  <a:pt x="13455" y="13208"/>
                </a:lnTo>
                <a:close/>
                <a:moveTo>
                  <a:pt x="16977" y="13208"/>
                </a:moveTo>
                <a:cubicBezTo>
                  <a:pt x="16841" y="13208"/>
                  <a:pt x="16730" y="13319"/>
                  <a:pt x="16730" y="13455"/>
                </a:cubicBezTo>
                <a:lnTo>
                  <a:pt x="16730" y="14914"/>
                </a:lnTo>
                <a:cubicBezTo>
                  <a:pt x="16730" y="15049"/>
                  <a:pt x="16841" y="15161"/>
                  <a:pt x="16977" y="15161"/>
                </a:cubicBezTo>
                <a:lnTo>
                  <a:pt x="18463" y="15161"/>
                </a:lnTo>
                <a:cubicBezTo>
                  <a:pt x="18598" y="15161"/>
                  <a:pt x="18711" y="15049"/>
                  <a:pt x="18711" y="14914"/>
                </a:cubicBezTo>
                <a:lnTo>
                  <a:pt x="18711" y="13455"/>
                </a:lnTo>
                <a:cubicBezTo>
                  <a:pt x="18711" y="13319"/>
                  <a:pt x="18598" y="13208"/>
                  <a:pt x="18463" y="13208"/>
                </a:cubicBezTo>
                <a:lnTo>
                  <a:pt x="16977" y="13208"/>
                </a:lnTo>
                <a:close/>
                <a:moveTo>
                  <a:pt x="3770" y="16730"/>
                </a:moveTo>
                <a:cubicBezTo>
                  <a:pt x="3634" y="16730"/>
                  <a:pt x="3522" y="16841"/>
                  <a:pt x="3522" y="16977"/>
                </a:cubicBezTo>
                <a:lnTo>
                  <a:pt x="3522" y="18436"/>
                </a:lnTo>
                <a:cubicBezTo>
                  <a:pt x="3522" y="18572"/>
                  <a:pt x="3634" y="18683"/>
                  <a:pt x="3770" y="18683"/>
                </a:cubicBezTo>
                <a:lnTo>
                  <a:pt x="5256" y="18683"/>
                </a:lnTo>
                <a:cubicBezTo>
                  <a:pt x="5391" y="18683"/>
                  <a:pt x="5503" y="18572"/>
                  <a:pt x="5503" y="18436"/>
                </a:cubicBezTo>
                <a:lnTo>
                  <a:pt x="5503" y="16977"/>
                </a:lnTo>
                <a:cubicBezTo>
                  <a:pt x="5505" y="16841"/>
                  <a:pt x="5391" y="16730"/>
                  <a:pt x="5256" y="16730"/>
                </a:cubicBezTo>
                <a:lnTo>
                  <a:pt x="3770" y="16730"/>
                </a:lnTo>
                <a:close/>
                <a:moveTo>
                  <a:pt x="6411" y="16730"/>
                </a:moveTo>
                <a:cubicBezTo>
                  <a:pt x="6276" y="16730"/>
                  <a:pt x="6164" y="16841"/>
                  <a:pt x="6164" y="16977"/>
                </a:cubicBezTo>
                <a:lnTo>
                  <a:pt x="6164" y="18436"/>
                </a:lnTo>
                <a:cubicBezTo>
                  <a:pt x="6164" y="18572"/>
                  <a:pt x="6276" y="18683"/>
                  <a:pt x="6411" y="18683"/>
                </a:cubicBezTo>
                <a:lnTo>
                  <a:pt x="7897" y="18683"/>
                </a:lnTo>
                <a:cubicBezTo>
                  <a:pt x="8032" y="18683"/>
                  <a:pt x="8145" y="18572"/>
                  <a:pt x="8145" y="18436"/>
                </a:cubicBezTo>
                <a:lnTo>
                  <a:pt x="8145" y="16977"/>
                </a:lnTo>
                <a:cubicBezTo>
                  <a:pt x="8145" y="16841"/>
                  <a:pt x="8032" y="16730"/>
                  <a:pt x="7897" y="16730"/>
                </a:cubicBezTo>
                <a:lnTo>
                  <a:pt x="6411" y="16730"/>
                </a:lnTo>
                <a:close/>
                <a:moveTo>
                  <a:pt x="13455" y="16730"/>
                </a:moveTo>
                <a:cubicBezTo>
                  <a:pt x="13321" y="16730"/>
                  <a:pt x="13208" y="16841"/>
                  <a:pt x="13208" y="16977"/>
                </a:cubicBezTo>
                <a:lnTo>
                  <a:pt x="13208" y="18436"/>
                </a:lnTo>
                <a:cubicBezTo>
                  <a:pt x="13208" y="18572"/>
                  <a:pt x="13321" y="18683"/>
                  <a:pt x="13455" y="18683"/>
                </a:cubicBezTo>
                <a:lnTo>
                  <a:pt x="14941" y="18683"/>
                </a:lnTo>
                <a:cubicBezTo>
                  <a:pt x="15076" y="18683"/>
                  <a:pt x="15189" y="18572"/>
                  <a:pt x="15189" y="18436"/>
                </a:cubicBezTo>
                <a:lnTo>
                  <a:pt x="15189" y="16977"/>
                </a:lnTo>
                <a:cubicBezTo>
                  <a:pt x="15189" y="16841"/>
                  <a:pt x="15076" y="16730"/>
                  <a:pt x="14941" y="16730"/>
                </a:cubicBezTo>
                <a:lnTo>
                  <a:pt x="13455" y="16730"/>
                </a:lnTo>
                <a:close/>
                <a:moveTo>
                  <a:pt x="16977" y="16730"/>
                </a:moveTo>
                <a:cubicBezTo>
                  <a:pt x="16841" y="16730"/>
                  <a:pt x="16730" y="16841"/>
                  <a:pt x="16730" y="16977"/>
                </a:cubicBezTo>
                <a:lnTo>
                  <a:pt x="16730" y="18436"/>
                </a:lnTo>
                <a:cubicBezTo>
                  <a:pt x="16730" y="18572"/>
                  <a:pt x="16841" y="18683"/>
                  <a:pt x="16977" y="18683"/>
                </a:cubicBezTo>
                <a:lnTo>
                  <a:pt x="18463" y="18683"/>
                </a:lnTo>
                <a:cubicBezTo>
                  <a:pt x="18598" y="18683"/>
                  <a:pt x="18711" y="18572"/>
                  <a:pt x="18711" y="18436"/>
                </a:cubicBezTo>
                <a:lnTo>
                  <a:pt x="18711" y="16977"/>
                </a:lnTo>
                <a:cubicBezTo>
                  <a:pt x="18711" y="16841"/>
                  <a:pt x="18598" y="16730"/>
                  <a:pt x="18463" y="16730"/>
                </a:cubicBezTo>
                <a:lnTo>
                  <a:pt x="16977" y="1673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sp>
        <p:nvSpPr>
          <p:cNvPr id="16362" name="Shape 16362"/>
          <p:cNvSpPr/>
          <p:nvPr/>
        </p:nvSpPr>
        <p:spPr>
          <a:xfrm>
            <a:off x="4956427" y="3948175"/>
            <a:ext cx="455283" cy="5340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7" h="21600" extrusionOk="0">
                <a:moveTo>
                  <a:pt x="12168" y="3224"/>
                </a:moveTo>
                <a:cubicBezTo>
                  <a:pt x="13101" y="2016"/>
                  <a:pt x="15193" y="1403"/>
                  <a:pt x="18388" y="1403"/>
                </a:cubicBezTo>
                <a:cubicBezTo>
                  <a:pt x="18770" y="1403"/>
                  <a:pt x="19171" y="1413"/>
                  <a:pt x="19587" y="1430"/>
                </a:cubicBezTo>
                <a:cubicBezTo>
                  <a:pt x="18833" y="2994"/>
                  <a:pt x="16780" y="6270"/>
                  <a:pt x="12678" y="6637"/>
                </a:cubicBezTo>
                <a:cubicBezTo>
                  <a:pt x="12685" y="6616"/>
                  <a:pt x="12693" y="6594"/>
                  <a:pt x="12702" y="6568"/>
                </a:cubicBezTo>
                <a:cubicBezTo>
                  <a:pt x="12759" y="6410"/>
                  <a:pt x="12850" y="6180"/>
                  <a:pt x="12982" y="5908"/>
                </a:cubicBezTo>
                <a:cubicBezTo>
                  <a:pt x="13047" y="5772"/>
                  <a:pt x="13125" y="5626"/>
                  <a:pt x="13210" y="5473"/>
                </a:cubicBezTo>
                <a:cubicBezTo>
                  <a:pt x="13297" y="5321"/>
                  <a:pt x="13390" y="5160"/>
                  <a:pt x="13498" y="4999"/>
                </a:cubicBezTo>
                <a:cubicBezTo>
                  <a:pt x="13603" y="4836"/>
                  <a:pt x="13721" y="4672"/>
                  <a:pt x="13846" y="4509"/>
                </a:cubicBezTo>
                <a:cubicBezTo>
                  <a:pt x="13911" y="4428"/>
                  <a:pt x="13974" y="4344"/>
                  <a:pt x="14043" y="4264"/>
                </a:cubicBezTo>
                <a:lnTo>
                  <a:pt x="14145" y="4144"/>
                </a:lnTo>
                <a:lnTo>
                  <a:pt x="14252" y="4024"/>
                </a:lnTo>
                <a:cubicBezTo>
                  <a:pt x="14395" y="3866"/>
                  <a:pt x="14548" y="3715"/>
                  <a:pt x="14705" y="3568"/>
                </a:cubicBezTo>
                <a:cubicBezTo>
                  <a:pt x="14784" y="3496"/>
                  <a:pt x="14865" y="3427"/>
                  <a:pt x="14945" y="3357"/>
                </a:cubicBezTo>
                <a:cubicBezTo>
                  <a:pt x="15028" y="3291"/>
                  <a:pt x="15109" y="3224"/>
                  <a:pt x="15191" y="3159"/>
                </a:cubicBezTo>
                <a:cubicBezTo>
                  <a:pt x="15275" y="3098"/>
                  <a:pt x="15358" y="3037"/>
                  <a:pt x="15439" y="2978"/>
                </a:cubicBezTo>
                <a:cubicBezTo>
                  <a:pt x="15524" y="2921"/>
                  <a:pt x="15607" y="2866"/>
                  <a:pt x="15688" y="2812"/>
                </a:cubicBezTo>
                <a:cubicBezTo>
                  <a:pt x="15772" y="2762"/>
                  <a:pt x="15854" y="2713"/>
                  <a:pt x="15932" y="2665"/>
                </a:cubicBezTo>
                <a:cubicBezTo>
                  <a:pt x="16012" y="2617"/>
                  <a:pt x="16093" y="2578"/>
                  <a:pt x="16169" y="2536"/>
                </a:cubicBezTo>
                <a:cubicBezTo>
                  <a:pt x="16207" y="2516"/>
                  <a:pt x="16244" y="2495"/>
                  <a:pt x="16282" y="2476"/>
                </a:cubicBezTo>
                <a:cubicBezTo>
                  <a:pt x="16319" y="2458"/>
                  <a:pt x="16356" y="2440"/>
                  <a:pt x="16392" y="2423"/>
                </a:cubicBezTo>
                <a:cubicBezTo>
                  <a:pt x="16465" y="2389"/>
                  <a:pt x="16532" y="2355"/>
                  <a:pt x="16598" y="2326"/>
                </a:cubicBezTo>
                <a:cubicBezTo>
                  <a:pt x="16731" y="2273"/>
                  <a:pt x="16847" y="2222"/>
                  <a:pt x="16944" y="2185"/>
                </a:cubicBezTo>
                <a:cubicBezTo>
                  <a:pt x="17142" y="2115"/>
                  <a:pt x="17255" y="2074"/>
                  <a:pt x="17255" y="2074"/>
                </a:cubicBezTo>
                <a:cubicBezTo>
                  <a:pt x="17255" y="2074"/>
                  <a:pt x="17134" y="2094"/>
                  <a:pt x="16923" y="2128"/>
                </a:cubicBezTo>
                <a:cubicBezTo>
                  <a:pt x="16817" y="2147"/>
                  <a:pt x="16691" y="2175"/>
                  <a:pt x="16544" y="2206"/>
                </a:cubicBezTo>
                <a:cubicBezTo>
                  <a:pt x="16470" y="2223"/>
                  <a:pt x="16395" y="2244"/>
                  <a:pt x="16313" y="2265"/>
                </a:cubicBezTo>
                <a:cubicBezTo>
                  <a:pt x="16272" y="2275"/>
                  <a:pt x="16230" y="2287"/>
                  <a:pt x="16188" y="2298"/>
                </a:cubicBezTo>
                <a:cubicBezTo>
                  <a:pt x="16145" y="2311"/>
                  <a:pt x="16102" y="2324"/>
                  <a:pt x="16059" y="2338"/>
                </a:cubicBezTo>
                <a:cubicBezTo>
                  <a:pt x="15971" y="2366"/>
                  <a:pt x="15877" y="2392"/>
                  <a:pt x="15784" y="2426"/>
                </a:cubicBezTo>
                <a:cubicBezTo>
                  <a:pt x="15692" y="2460"/>
                  <a:pt x="15594" y="2496"/>
                  <a:pt x="15495" y="2532"/>
                </a:cubicBezTo>
                <a:cubicBezTo>
                  <a:pt x="15398" y="2572"/>
                  <a:pt x="15297" y="2614"/>
                  <a:pt x="15195" y="2657"/>
                </a:cubicBezTo>
                <a:cubicBezTo>
                  <a:pt x="15095" y="2703"/>
                  <a:pt x="14992" y="2751"/>
                  <a:pt x="14888" y="2799"/>
                </a:cubicBezTo>
                <a:cubicBezTo>
                  <a:pt x="14786" y="2852"/>
                  <a:pt x="14682" y="2905"/>
                  <a:pt x="14578" y="2960"/>
                </a:cubicBezTo>
                <a:cubicBezTo>
                  <a:pt x="14476" y="3018"/>
                  <a:pt x="14370" y="3075"/>
                  <a:pt x="14269" y="3137"/>
                </a:cubicBezTo>
                <a:cubicBezTo>
                  <a:pt x="14063" y="3262"/>
                  <a:pt x="13859" y="3394"/>
                  <a:pt x="13664" y="3536"/>
                </a:cubicBezTo>
                <a:cubicBezTo>
                  <a:pt x="13466" y="3676"/>
                  <a:pt x="13279" y="3826"/>
                  <a:pt x="13097" y="3978"/>
                </a:cubicBezTo>
                <a:cubicBezTo>
                  <a:pt x="12917" y="4129"/>
                  <a:pt x="12745" y="4285"/>
                  <a:pt x="12586" y="4441"/>
                </a:cubicBezTo>
                <a:cubicBezTo>
                  <a:pt x="12424" y="4595"/>
                  <a:pt x="12278" y="4752"/>
                  <a:pt x="12140" y="4901"/>
                </a:cubicBezTo>
                <a:cubicBezTo>
                  <a:pt x="12005" y="5054"/>
                  <a:pt x="11879" y="5199"/>
                  <a:pt x="11770" y="5337"/>
                </a:cubicBezTo>
                <a:cubicBezTo>
                  <a:pt x="11726" y="5391"/>
                  <a:pt x="11685" y="5443"/>
                  <a:pt x="11646" y="5494"/>
                </a:cubicBezTo>
                <a:cubicBezTo>
                  <a:pt x="11543" y="4703"/>
                  <a:pt x="11658" y="3885"/>
                  <a:pt x="12168" y="3224"/>
                </a:cubicBezTo>
                <a:cubicBezTo>
                  <a:pt x="12168" y="3224"/>
                  <a:pt x="12168" y="3224"/>
                  <a:pt x="12168" y="3224"/>
                </a:cubicBezTo>
                <a:close/>
                <a:moveTo>
                  <a:pt x="1574" y="5896"/>
                </a:moveTo>
                <a:cubicBezTo>
                  <a:pt x="3204" y="5086"/>
                  <a:pt x="4588" y="4676"/>
                  <a:pt x="5693" y="4676"/>
                </a:cubicBezTo>
                <a:cubicBezTo>
                  <a:pt x="7220" y="4676"/>
                  <a:pt x="7937" y="5497"/>
                  <a:pt x="8273" y="6270"/>
                </a:cubicBezTo>
                <a:cubicBezTo>
                  <a:pt x="8225" y="6247"/>
                  <a:pt x="8175" y="6223"/>
                  <a:pt x="8123" y="6200"/>
                </a:cubicBezTo>
                <a:cubicBezTo>
                  <a:pt x="7625" y="5968"/>
                  <a:pt x="6931" y="5715"/>
                  <a:pt x="6205" y="5576"/>
                </a:cubicBezTo>
                <a:cubicBezTo>
                  <a:pt x="6024" y="5540"/>
                  <a:pt x="5841" y="5512"/>
                  <a:pt x="5661" y="5490"/>
                </a:cubicBezTo>
                <a:cubicBezTo>
                  <a:pt x="5571" y="5479"/>
                  <a:pt x="5481" y="5472"/>
                  <a:pt x="5393" y="5463"/>
                </a:cubicBezTo>
                <a:cubicBezTo>
                  <a:pt x="5305" y="5458"/>
                  <a:pt x="5217" y="5453"/>
                  <a:pt x="5131" y="5447"/>
                </a:cubicBezTo>
                <a:cubicBezTo>
                  <a:pt x="5045" y="5445"/>
                  <a:pt x="4960" y="5444"/>
                  <a:pt x="4878" y="5443"/>
                </a:cubicBezTo>
                <a:cubicBezTo>
                  <a:pt x="4795" y="5444"/>
                  <a:pt x="4714" y="5445"/>
                  <a:pt x="4636" y="5447"/>
                </a:cubicBezTo>
                <a:cubicBezTo>
                  <a:pt x="4480" y="5456"/>
                  <a:pt x="4333" y="5465"/>
                  <a:pt x="4198" y="5481"/>
                </a:cubicBezTo>
                <a:cubicBezTo>
                  <a:pt x="4131" y="5488"/>
                  <a:pt x="4067" y="5497"/>
                  <a:pt x="4006" y="5508"/>
                </a:cubicBezTo>
                <a:cubicBezTo>
                  <a:pt x="3946" y="5517"/>
                  <a:pt x="3888" y="5525"/>
                  <a:pt x="3835" y="5534"/>
                </a:cubicBezTo>
                <a:cubicBezTo>
                  <a:pt x="3728" y="5556"/>
                  <a:pt x="3635" y="5573"/>
                  <a:pt x="3560" y="5592"/>
                </a:cubicBezTo>
                <a:cubicBezTo>
                  <a:pt x="3411" y="5629"/>
                  <a:pt x="3325" y="5651"/>
                  <a:pt x="3325" y="5651"/>
                </a:cubicBezTo>
                <a:cubicBezTo>
                  <a:pt x="3325" y="5651"/>
                  <a:pt x="3414" y="5645"/>
                  <a:pt x="3568" y="5634"/>
                </a:cubicBezTo>
                <a:cubicBezTo>
                  <a:pt x="3645" y="5630"/>
                  <a:pt x="3740" y="5630"/>
                  <a:pt x="3846" y="5628"/>
                </a:cubicBezTo>
                <a:cubicBezTo>
                  <a:pt x="3900" y="5628"/>
                  <a:pt x="3956" y="5630"/>
                  <a:pt x="4016" y="5631"/>
                </a:cubicBezTo>
                <a:cubicBezTo>
                  <a:pt x="4076" y="5633"/>
                  <a:pt x="4138" y="5635"/>
                  <a:pt x="4204" y="5641"/>
                </a:cubicBezTo>
                <a:cubicBezTo>
                  <a:pt x="4334" y="5648"/>
                  <a:pt x="4474" y="5664"/>
                  <a:pt x="4621" y="5683"/>
                </a:cubicBezTo>
                <a:cubicBezTo>
                  <a:pt x="4694" y="5695"/>
                  <a:pt x="4769" y="5706"/>
                  <a:pt x="4845" y="5719"/>
                </a:cubicBezTo>
                <a:cubicBezTo>
                  <a:pt x="4920" y="5734"/>
                  <a:pt x="4997" y="5750"/>
                  <a:pt x="5076" y="5766"/>
                </a:cubicBezTo>
                <a:cubicBezTo>
                  <a:pt x="5153" y="5785"/>
                  <a:pt x="5231" y="5804"/>
                  <a:pt x="5310" y="5823"/>
                </a:cubicBezTo>
                <a:cubicBezTo>
                  <a:pt x="5389" y="5846"/>
                  <a:pt x="5468" y="5867"/>
                  <a:pt x="5547" y="5892"/>
                </a:cubicBezTo>
                <a:cubicBezTo>
                  <a:pt x="5704" y="5941"/>
                  <a:pt x="5862" y="5995"/>
                  <a:pt x="6015" y="6057"/>
                </a:cubicBezTo>
                <a:cubicBezTo>
                  <a:pt x="6632" y="6298"/>
                  <a:pt x="7185" y="6634"/>
                  <a:pt x="7563" y="6910"/>
                </a:cubicBezTo>
                <a:cubicBezTo>
                  <a:pt x="7753" y="7048"/>
                  <a:pt x="7902" y="7171"/>
                  <a:pt x="8001" y="7256"/>
                </a:cubicBezTo>
                <a:cubicBezTo>
                  <a:pt x="8015" y="7270"/>
                  <a:pt x="8029" y="7282"/>
                  <a:pt x="8042" y="7294"/>
                </a:cubicBezTo>
                <a:cubicBezTo>
                  <a:pt x="7458" y="7488"/>
                  <a:pt x="6855" y="7587"/>
                  <a:pt x="6240" y="7587"/>
                </a:cubicBezTo>
                <a:cubicBezTo>
                  <a:pt x="4196" y="7587"/>
                  <a:pt x="2428" y="6516"/>
                  <a:pt x="1574" y="5896"/>
                </a:cubicBezTo>
                <a:cubicBezTo>
                  <a:pt x="1574" y="5896"/>
                  <a:pt x="1574" y="5896"/>
                  <a:pt x="1574" y="5896"/>
                </a:cubicBezTo>
                <a:close/>
                <a:moveTo>
                  <a:pt x="19487" y="4492"/>
                </a:moveTo>
                <a:cubicBezTo>
                  <a:pt x="20924" y="2767"/>
                  <a:pt x="21493" y="1056"/>
                  <a:pt x="21517" y="985"/>
                </a:cubicBezTo>
                <a:cubicBezTo>
                  <a:pt x="21582" y="784"/>
                  <a:pt x="21540" y="569"/>
                  <a:pt x="21402" y="397"/>
                </a:cubicBezTo>
                <a:cubicBezTo>
                  <a:pt x="21262" y="225"/>
                  <a:pt x="21042" y="116"/>
                  <a:pt x="20799" y="98"/>
                </a:cubicBezTo>
                <a:cubicBezTo>
                  <a:pt x="19950" y="33"/>
                  <a:pt x="19137" y="0"/>
                  <a:pt x="18388" y="0"/>
                </a:cubicBezTo>
                <a:cubicBezTo>
                  <a:pt x="14607" y="0"/>
                  <a:pt x="12054" y="825"/>
                  <a:pt x="10798" y="2451"/>
                </a:cubicBezTo>
                <a:cubicBezTo>
                  <a:pt x="9486" y="4149"/>
                  <a:pt x="10017" y="6170"/>
                  <a:pt x="10428" y="7184"/>
                </a:cubicBezTo>
                <a:cubicBezTo>
                  <a:pt x="10427" y="7185"/>
                  <a:pt x="10427" y="7186"/>
                  <a:pt x="10426" y="7187"/>
                </a:cubicBezTo>
                <a:cubicBezTo>
                  <a:pt x="10174" y="7011"/>
                  <a:pt x="9908" y="6874"/>
                  <a:pt x="9659" y="6774"/>
                </a:cubicBezTo>
                <a:cubicBezTo>
                  <a:pt x="9325" y="5228"/>
                  <a:pt x="8146" y="3659"/>
                  <a:pt x="5693" y="3659"/>
                </a:cubicBezTo>
                <a:cubicBezTo>
                  <a:pt x="4212" y="3659"/>
                  <a:pt x="2390" y="4239"/>
                  <a:pt x="276" y="5381"/>
                </a:cubicBezTo>
                <a:cubicBezTo>
                  <a:pt x="128" y="5462"/>
                  <a:pt x="27" y="5595"/>
                  <a:pt x="4" y="5744"/>
                </a:cubicBezTo>
                <a:cubicBezTo>
                  <a:pt x="-18" y="5894"/>
                  <a:pt x="38" y="6045"/>
                  <a:pt x="158" y="6155"/>
                </a:cubicBezTo>
                <a:cubicBezTo>
                  <a:pt x="267" y="6256"/>
                  <a:pt x="2851" y="8603"/>
                  <a:pt x="6240" y="8603"/>
                </a:cubicBezTo>
                <a:cubicBezTo>
                  <a:pt x="7081" y="8603"/>
                  <a:pt x="7899" y="8457"/>
                  <a:pt x="8684" y="8168"/>
                </a:cubicBezTo>
                <a:cubicBezTo>
                  <a:pt x="8891" y="8230"/>
                  <a:pt x="9481" y="8450"/>
                  <a:pt x="9654" y="8933"/>
                </a:cubicBezTo>
                <a:cubicBezTo>
                  <a:pt x="9500" y="9508"/>
                  <a:pt x="9404" y="10140"/>
                  <a:pt x="9368" y="10810"/>
                </a:cubicBezTo>
                <a:lnTo>
                  <a:pt x="1881" y="10810"/>
                </a:lnTo>
                <a:cubicBezTo>
                  <a:pt x="1372" y="10810"/>
                  <a:pt x="959" y="11163"/>
                  <a:pt x="959" y="11599"/>
                </a:cubicBezTo>
                <a:lnTo>
                  <a:pt x="959" y="12422"/>
                </a:lnTo>
                <a:cubicBezTo>
                  <a:pt x="959" y="12857"/>
                  <a:pt x="1372" y="13210"/>
                  <a:pt x="1881" y="13210"/>
                </a:cubicBezTo>
                <a:lnTo>
                  <a:pt x="2509" y="13210"/>
                </a:lnTo>
                <a:lnTo>
                  <a:pt x="3828" y="20926"/>
                </a:lnTo>
                <a:cubicBezTo>
                  <a:pt x="3893" y="21313"/>
                  <a:pt x="4282" y="21600"/>
                  <a:pt x="4741" y="21600"/>
                </a:cubicBezTo>
                <a:lnTo>
                  <a:pt x="16580" y="21600"/>
                </a:lnTo>
                <a:cubicBezTo>
                  <a:pt x="17038" y="21600"/>
                  <a:pt x="17427" y="21313"/>
                  <a:pt x="17493" y="20926"/>
                </a:cubicBezTo>
                <a:lnTo>
                  <a:pt x="18811" y="13210"/>
                </a:lnTo>
                <a:lnTo>
                  <a:pt x="19439" y="13210"/>
                </a:lnTo>
                <a:cubicBezTo>
                  <a:pt x="19949" y="13210"/>
                  <a:pt x="20362" y="12857"/>
                  <a:pt x="20362" y="12422"/>
                </a:cubicBezTo>
                <a:lnTo>
                  <a:pt x="20362" y="11599"/>
                </a:lnTo>
                <a:cubicBezTo>
                  <a:pt x="20362" y="11163"/>
                  <a:pt x="19949" y="10810"/>
                  <a:pt x="19439" y="10810"/>
                </a:cubicBezTo>
                <a:lnTo>
                  <a:pt x="11245" y="10810"/>
                </a:lnTo>
                <a:cubicBezTo>
                  <a:pt x="11316" y="9627"/>
                  <a:pt x="11601" y="8673"/>
                  <a:pt x="11994" y="8073"/>
                </a:cubicBezTo>
                <a:cubicBezTo>
                  <a:pt x="14962" y="8052"/>
                  <a:pt x="17551" y="6814"/>
                  <a:pt x="19487" y="4492"/>
                </a:cubicBezTo>
                <a:cubicBezTo>
                  <a:pt x="19487" y="4492"/>
                  <a:pt x="19487" y="4492"/>
                  <a:pt x="19487" y="4492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sp>
        <p:nvSpPr>
          <p:cNvPr id="16363" name="Shape 16363"/>
          <p:cNvSpPr/>
          <p:nvPr/>
        </p:nvSpPr>
        <p:spPr>
          <a:xfrm>
            <a:off x="6632638" y="2766603"/>
            <a:ext cx="423873" cy="3735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342" y="10633"/>
                </a:moveTo>
                <a:lnTo>
                  <a:pt x="9785" y="10716"/>
                </a:lnTo>
                <a:lnTo>
                  <a:pt x="10006" y="11930"/>
                </a:lnTo>
                <a:lnTo>
                  <a:pt x="10412" y="13353"/>
                </a:lnTo>
                <a:lnTo>
                  <a:pt x="11040" y="14860"/>
                </a:lnTo>
                <a:lnTo>
                  <a:pt x="11926" y="16535"/>
                </a:lnTo>
                <a:lnTo>
                  <a:pt x="13108" y="18335"/>
                </a:lnTo>
                <a:lnTo>
                  <a:pt x="13218" y="18544"/>
                </a:lnTo>
                <a:lnTo>
                  <a:pt x="13218" y="19507"/>
                </a:lnTo>
                <a:lnTo>
                  <a:pt x="13108" y="20260"/>
                </a:lnTo>
                <a:lnTo>
                  <a:pt x="12960" y="20847"/>
                </a:lnTo>
                <a:lnTo>
                  <a:pt x="12775" y="21223"/>
                </a:lnTo>
                <a:lnTo>
                  <a:pt x="12554" y="21558"/>
                </a:lnTo>
                <a:lnTo>
                  <a:pt x="12480" y="21600"/>
                </a:lnTo>
                <a:lnTo>
                  <a:pt x="11778" y="21600"/>
                </a:lnTo>
                <a:lnTo>
                  <a:pt x="11077" y="21349"/>
                </a:lnTo>
                <a:lnTo>
                  <a:pt x="10412" y="20847"/>
                </a:lnTo>
                <a:lnTo>
                  <a:pt x="9785" y="20177"/>
                </a:lnTo>
                <a:lnTo>
                  <a:pt x="9231" y="19507"/>
                </a:lnTo>
                <a:lnTo>
                  <a:pt x="8714" y="18795"/>
                </a:lnTo>
                <a:lnTo>
                  <a:pt x="8308" y="18084"/>
                </a:lnTo>
                <a:lnTo>
                  <a:pt x="7975" y="17498"/>
                </a:lnTo>
                <a:lnTo>
                  <a:pt x="7791" y="17121"/>
                </a:lnTo>
                <a:lnTo>
                  <a:pt x="7754" y="16995"/>
                </a:lnTo>
                <a:lnTo>
                  <a:pt x="7458" y="15572"/>
                </a:lnTo>
                <a:lnTo>
                  <a:pt x="7348" y="14358"/>
                </a:lnTo>
                <a:lnTo>
                  <a:pt x="7422" y="13395"/>
                </a:lnTo>
                <a:lnTo>
                  <a:pt x="7569" y="12558"/>
                </a:lnTo>
                <a:lnTo>
                  <a:pt x="7791" y="11930"/>
                </a:lnTo>
                <a:lnTo>
                  <a:pt x="8086" y="11470"/>
                </a:lnTo>
                <a:lnTo>
                  <a:pt x="8308" y="11093"/>
                </a:lnTo>
                <a:lnTo>
                  <a:pt x="8603" y="10884"/>
                </a:lnTo>
                <a:lnTo>
                  <a:pt x="8751" y="10758"/>
                </a:lnTo>
                <a:lnTo>
                  <a:pt x="8825" y="10716"/>
                </a:lnTo>
                <a:lnTo>
                  <a:pt x="9342" y="10633"/>
                </a:lnTo>
                <a:close/>
                <a:moveTo>
                  <a:pt x="10117" y="9251"/>
                </a:moveTo>
                <a:lnTo>
                  <a:pt x="11040" y="10256"/>
                </a:lnTo>
                <a:lnTo>
                  <a:pt x="11705" y="11428"/>
                </a:lnTo>
                <a:lnTo>
                  <a:pt x="12148" y="12642"/>
                </a:lnTo>
                <a:lnTo>
                  <a:pt x="12554" y="13856"/>
                </a:lnTo>
                <a:lnTo>
                  <a:pt x="12738" y="14944"/>
                </a:lnTo>
                <a:lnTo>
                  <a:pt x="12886" y="15907"/>
                </a:lnTo>
                <a:lnTo>
                  <a:pt x="12960" y="16660"/>
                </a:lnTo>
                <a:lnTo>
                  <a:pt x="12960" y="17372"/>
                </a:lnTo>
                <a:lnTo>
                  <a:pt x="11889" y="15781"/>
                </a:lnTo>
                <a:lnTo>
                  <a:pt x="11151" y="14233"/>
                </a:lnTo>
                <a:lnTo>
                  <a:pt x="10634" y="12893"/>
                </a:lnTo>
                <a:lnTo>
                  <a:pt x="10302" y="11679"/>
                </a:lnTo>
                <a:lnTo>
                  <a:pt x="10191" y="10633"/>
                </a:lnTo>
                <a:lnTo>
                  <a:pt x="10117" y="9879"/>
                </a:lnTo>
                <a:lnTo>
                  <a:pt x="10117" y="9251"/>
                </a:lnTo>
                <a:close/>
                <a:moveTo>
                  <a:pt x="15138" y="8833"/>
                </a:moveTo>
                <a:lnTo>
                  <a:pt x="16062" y="8958"/>
                </a:lnTo>
                <a:lnTo>
                  <a:pt x="17022" y="9293"/>
                </a:lnTo>
                <a:lnTo>
                  <a:pt x="17871" y="9795"/>
                </a:lnTo>
                <a:lnTo>
                  <a:pt x="18646" y="10633"/>
                </a:lnTo>
                <a:lnTo>
                  <a:pt x="18757" y="10716"/>
                </a:lnTo>
                <a:lnTo>
                  <a:pt x="19015" y="11009"/>
                </a:lnTo>
                <a:lnTo>
                  <a:pt x="19274" y="11470"/>
                </a:lnTo>
                <a:lnTo>
                  <a:pt x="19606" y="12098"/>
                </a:lnTo>
                <a:lnTo>
                  <a:pt x="19975" y="12893"/>
                </a:lnTo>
                <a:lnTo>
                  <a:pt x="20123" y="13856"/>
                </a:lnTo>
                <a:lnTo>
                  <a:pt x="20123" y="14860"/>
                </a:lnTo>
                <a:lnTo>
                  <a:pt x="19975" y="16074"/>
                </a:lnTo>
                <a:lnTo>
                  <a:pt x="19458" y="17372"/>
                </a:lnTo>
                <a:lnTo>
                  <a:pt x="19385" y="17581"/>
                </a:lnTo>
                <a:lnTo>
                  <a:pt x="19237" y="17874"/>
                </a:lnTo>
                <a:lnTo>
                  <a:pt x="19015" y="18419"/>
                </a:lnTo>
                <a:lnTo>
                  <a:pt x="18720" y="18963"/>
                </a:lnTo>
                <a:lnTo>
                  <a:pt x="18388" y="19549"/>
                </a:lnTo>
                <a:lnTo>
                  <a:pt x="18018" y="20009"/>
                </a:lnTo>
                <a:lnTo>
                  <a:pt x="17982" y="20051"/>
                </a:lnTo>
                <a:lnTo>
                  <a:pt x="17908" y="20260"/>
                </a:lnTo>
                <a:lnTo>
                  <a:pt x="17760" y="20470"/>
                </a:lnTo>
                <a:lnTo>
                  <a:pt x="17465" y="20721"/>
                </a:lnTo>
                <a:lnTo>
                  <a:pt x="17206" y="20847"/>
                </a:lnTo>
                <a:lnTo>
                  <a:pt x="16800" y="20888"/>
                </a:lnTo>
                <a:lnTo>
                  <a:pt x="16283" y="20847"/>
                </a:lnTo>
                <a:lnTo>
                  <a:pt x="15729" y="20595"/>
                </a:lnTo>
                <a:lnTo>
                  <a:pt x="15102" y="20009"/>
                </a:lnTo>
                <a:lnTo>
                  <a:pt x="14991" y="19926"/>
                </a:lnTo>
                <a:lnTo>
                  <a:pt x="14769" y="19674"/>
                </a:lnTo>
                <a:lnTo>
                  <a:pt x="14363" y="19340"/>
                </a:lnTo>
                <a:lnTo>
                  <a:pt x="13403" y="18251"/>
                </a:lnTo>
                <a:lnTo>
                  <a:pt x="13403" y="17372"/>
                </a:lnTo>
                <a:lnTo>
                  <a:pt x="13329" y="16493"/>
                </a:lnTo>
                <a:lnTo>
                  <a:pt x="13182" y="15321"/>
                </a:lnTo>
                <a:lnTo>
                  <a:pt x="12886" y="13981"/>
                </a:lnTo>
                <a:lnTo>
                  <a:pt x="12480" y="12558"/>
                </a:lnTo>
                <a:lnTo>
                  <a:pt x="11926" y="11093"/>
                </a:lnTo>
                <a:lnTo>
                  <a:pt x="11151" y="9670"/>
                </a:lnTo>
                <a:lnTo>
                  <a:pt x="11298" y="9628"/>
                </a:lnTo>
                <a:lnTo>
                  <a:pt x="11483" y="9502"/>
                </a:lnTo>
                <a:lnTo>
                  <a:pt x="11631" y="9419"/>
                </a:lnTo>
                <a:lnTo>
                  <a:pt x="11778" y="9419"/>
                </a:lnTo>
                <a:lnTo>
                  <a:pt x="12148" y="9293"/>
                </a:lnTo>
                <a:lnTo>
                  <a:pt x="12738" y="9126"/>
                </a:lnTo>
                <a:lnTo>
                  <a:pt x="13403" y="8916"/>
                </a:lnTo>
                <a:lnTo>
                  <a:pt x="14252" y="8833"/>
                </a:lnTo>
                <a:lnTo>
                  <a:pt x="15138" y="8833"/>
                </a:lnTo>
                <a:close/>
                <a:moveTo>
                  <a:pt x="1182" y="3767"/>
                </a:moveTo>
                <a:lnTo>
                  <a:pt x="1883" y="3935"/>
                </a:lnTo>
                <a:lnTo>
                  <a:pt x="2732" y="4186"/>
                </a:lnTo>
                <a:lnTo>
                  <a:pt x="3582" y="4563"/>
                </a:lnTo>
                <a:lnTo>
                  <a:pt x="4468" y="5023"/>
                </a:lnTo>
                <a:lnTo>
                  <a:pt x="6166" y="6028"/>
                </a:lnTo>
                <a:lnTo>
                  <a:pt x="6831" y="6530"/>
                </a:lnTo>
                <a:lnTo>
                  <a:pt x="7458" y="6907"/>
                </a:lnTo>
                <a:lnTo>
                  <a:pt x="7865" y="7242"/>
                </a:lnTo>
                <a:lnTo>
                  <a:pt x="8049" y="7367"/>
                </a:lnTo>
                <a:lnTo>
                  <a:pt x="8714" y="8079"/>
                </a:lnTo>
                <a:lnTo>
                  <a:pt x="9342" y="8791"/>
                </a:lnTo>
                <a:lnTo>
                  <a:pt x="9342" y="9377"/>
                </a:lnTo>
                <a:lnTo>
                  <a:pt x="9452" y="10130"/>
                </a:lnTo>
                <a:lnTo>
                  <a:pt x="9231" y="10047"/>
                </a:lnTo>
                <a:lnTo>
                  <a:pt x="9046" y="10047"/>
                </a:lnTo>
                <a:lnTo>
                  <a:pt x="8382" y="10214"/>
                </a:lnTo>
                <a:lnTo>
                  <a:pt x="8271" y="10256"/>
                </a:lnTo>
                <a:lnTo>
                  <a:pt x="8086" y="10381"/>
                </a:lnTo>
                <a:lnTo>
                  <a:pt x="7791" y="10633"/>
                </a:lnTo>
                <a:lnTo>
                  <a:pt x="7532" y="10967"/>
                </a:lnTo>
                <a:lnTo>
                  <a:pt x="7237" y="11428"/>
                </a:lnTo>
                <a:lnTo>
                  <a:pt x="6942" y="12056"/>
                </a:lnTo>
                <a:lnTo>
                  <a:pt x="6794" y="12809"/>
                </a:lnTo>
                <a:lnTo>
                  <a:pt x="6683" y="13772"/>
                </a:lnTo>
                <a:lnTo>
                  <a:pt x="6720" y="14944"/>
                </a:lnTo>
                <a:lnTo>
                  <a:pt x="6905" y="16284"/>
                </a:lnTo>
                <a:lnTo>
                  <a:pt x="6092" y="15656"/>
                </a:lnTo>
                <a:lnTo>
                  <a:pt x="5317" y="14944"/>
                </a:lnTo>
                <a:lnTo>
                  <a:pt x="4689" y="14233"/>
                </a:lnTo>
                <a:lnTo>
                  <a:pt x="4135" y="13521"/>
                </a:lnTo>
                <a:lnTo>
                  <a:pt x="3729" y="12935"/>
                </a:lnTo>
                <a:lnTo>
                  <a:pt x="3397" y="12558"/>
                </a:lnTo>
                <a:lnTo>
                  <a:pt x="3286" y="12391"/>
                </a:lnTo>
                <a:lnTo>
                  <a:pt x="2363" y="10842"/>
                </a:lnTo>
                <a:lnTo>
                  <a:pt x="1662" y="9502"/>
                </a:lnTo>
                <a:lnTo>
                  <a:pt x="1034" y="8330"/>
                </a:lnTo>
                <a:lnTo>
                  <a:pt x="628" y="7326"/>
                </a:lnTo>
                <a:lnTo>
                  <a:pt x="295" y="6530"/>
                </a:lnTo>
                <a:lnTo>
                  <a:pt x="111" y="5819"/>
                </a:lnTo>
                <a:lnTo>
                  <a:pt x="0" y="5316"/>
                </a:lnTo>
                <a:lnTo>
                  <a:pt x="0" y="4856"/>
                </a:lnTo>
                <a:lnTo>
                  <a:pt x="74" y="4563"/>
                </a:lnTo>
                <a:lnTo>
                  <a:pt x="111" y="4353"/>
                </a:lnTo>
                <a:lnTo>
                  <a:pt x="222" y="4228"/>
                </a:lnTo>
                <a:lnTo>
                  <a:pt x="295" y="4186"/>
                </a:lnTo>
                <a:lnTo>
                  <a:pt x="332" y="4102"/>
                </a:lnTo>
                <a:lnTo>
                  <a:pt x="443" y="3977"/>
                </a:lnTo>
                <a:lnTo>
                  <a:pt x="665" y="3935"/>
                </a:lnTo>
                <a:lnTo>
                  <a:pt x="1182" y="3767"/>
                </a:lnTo>
                <a:close/>
                <a:moveTo>
                  <a:pt x="19163" y="0"/>
                </a:moveTo>
                <a:lnTo>
                  <a:pt x="19717" y="209"/>
                </a:lnTo>
                <a:lnTo>
                  <a:pt x="20234" y="502"/>
                </a:lnTo>
                <a:lnTo>
                  <a:pt x="20566" y="963"/>
                </a:lnTo>
                <a:lnTo>
                  <a:pt x="20862" y="1549"/>
                </a:lnTo>
                <a:lnTo>
                  <a:pt x="21083" y="2135"/>
                </a:lnTo>
                <a:lnTo>
                  <a:pt x="21268" y="2679"/>
                </a:lnTo>
                <a:lnTo>
                  <a:pt x="21378" y="3223"/>
                </a:lnTo>
                <a:lnTo>
                  <a:pt x="21415" y="3642"/>
                </a:lnTo>
                <a:lnTo>
                  <a:pt x="21415" y="3935"/>
                </a:lnTo>
                <a:lnTo>
                  <a:pt x="21489" y="4060"/>
                </a:lnTo>
                <a:lnTo>
                  <a:pt x="21600" y="4814"/>
                </a:lnTo>
                <a:lnTo>
                  <a:pt x="21600" y="5777"/>
                </a:lnTo>
                <a:lnTo>
                  <a:pt x="21526" y="6781"/>
                </a:lnTo>
                <a:lnTo>
                  <a:pt x="21489" y="7870"/>
                </a:lnTo>
                <a:lnTo>
                  <a:pt x="21305" y="8916"/>
                </a:lnTo>
                <a:lnTo>
                  <a:pt x="21194" y="9879"/>
                </a:lnTo>
                <a:lnTo>
                  <a:pt x="21046" y="10758"/>
                </a:lnTo>
                <a:lnTo>
                  <a:pt x="20935" y="11428"/>
                </a:lnTo>
                <a:lnTo>
                  <a:pt x="20862" y="11847"/>
                </a:lnTo>
                <a:lnTo>
                  <a:pt x="20788" y="12056"/>
                </a:lnTo>
                <a:lnTo>
                  <a:pt x="20751" y="12516"/>
                </a:lnTo>
                <a:lnTo>
                  <a:pt x="20640" y="12893"/>
                </a:lnTo>
                <a:lnTo>
                  <a:pt x="20345" y="12056"/>
                </a:lnTo>
                <a:lnTo>
                  <a:pt x="20086" y="11428"/>
                </a:lnTo>
                <a:lnTo>
                  <a:pt x="19717" y="10884"/>
                </a:lnTo>
                <a:lnTo>
                  <a:pt x="19458" y="10507"/>
                </a:lnTo>
                <a:lnTo>
                  <a:pt x="19274" y="10256"/>
                </a:lnTo>
                <a:lnTo>
                  <a:pt x="19163" y="10130"/>
                </a:lnTo>
                <a:lnTo>
                  <a:pt x="18314" y="9293"/>
                </a:lnTo>
                <a:lnTo>
                  <a:pt x="17354" y="8665"/>
                </a:lnTo>
                <a:lnTo>
                  <a:pt x="16172" y="8288"/>
                </a:lnTo>
                <a:lnTo>
                  <a:pt x="14880" y="8163"/>
                </a:lnTo>
                <a:lnTo>
                  <a:pt x="13957" y="8205"/>
                </a:lnTo>
                <a:lnTo>
                  <a:pt x="13182" y="8288"/>
                </a:lnTo>
                <a:lnTo>
                  <a:pt x="12480" y="8456"/>
                </a:lnTo>
                <a:lnTo>
                  <a:pt x="11594" y="8791"/>
                </a:lnTo>
                <a:lnTo>
                  <a:pt x="11483" y="8791"/>
                </a:lnTo>
                <a:lnTo>
                  <a:pt x="11262" y="8833"/>
                </a:lnTo>
                <a:lnTo>
                  <a:pt x="11040" y="8958"/>
                </a:lnTo>
                <a:lnTo>
                  <a:pt x="10818" y="9126"/>
                </a:lnTo>
                <a:lnTo>
                  <a:pt x="10338" y="8540"/>
                </a:lnTo>
                <a:lnTo>
                  <a:pt x="10745" y="7953"/>
                </a:lnTo>
                <a:lnTo>
                  <a:pt x="11262" y="7200"/>
                </a:lnTo>
                <a:lnTo>
                  <a:pt x="11889" y="6237"/>
                </a:lnTo>
                <a:lnTo>
                  <a:pt x="13440" y="4060"/>
                </a:lnTo>
                <a:lnTo>
                  <a:pt x="14363" y="2972"/>
                </a:lnTo>
                <a:lnTo>
                  <a:pt x="15138" y="2135"/>
                </a:lnTo>
                <a:lnTo>
                  <a:pt x="15840" y="1465"/>
                </a:lnTo>
                <a:lnTo>
                  <a:pt x="16357" y="1088"/>
                </a:lnTo>
                <a:lnTo>
                  <a:pt x="16800" y="753"/>
                </a:lnTo>
                <a:lnTo>
                  <a:pt x="17686" y="251"/>
                </a:lnTo>
                <a:lnTo>
                  <a:pt x="18498" y="0"/>
                </a:lnTo>
                <a:lnTo>
                  <a:pt x="19163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2860" tIns="22860" rIns="22860" bIns="22860"/>
          <a:lstStyle/>
          <a:p>
            <a:pPr defTabSz="457189">
              <a:defRPr sz="1800">
                <a:latin typeface="Calibri"/>
                <a:ea typeface="Calibri"/>
                <a:cs typeface="Calibri"/>
                <a:sym typeface="Calibri"/>
              </a:defRPr>
            </a:pPr>
            <a:endParaRPr sz="2400"/>
          </a:p>
        </p:txBody>
      </p:sp>
      <p:sp>
        <p:nvSpPr>
          <p:cNvPr id="16364" name="Shape 16364"/>
          <p:cNvSpPr/>
          <p:nvPr/>
        </p:nvSpPr>
        <p:spPr>
          <a:xfrm>
            <a:off x="5976514" y="5978975"/>
            <a:ext cx="1004405" cy="876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7014" y="21600"/>
                </a:lnTo>
                <a:lnTo>
                  <a:pt x="21600" y="21600"/>
                </a:lnTo>
                <a:lnTo>
                  <a:pt x="10927" y="5810"/>
                </a:lnTo>
                <a:lnTo>
                  <a:pt x="0" y="0"/>
                </a:lnTo>
                <a:close/>
              </a:path>
            </a:pathLst>
          </a:custGeom>
          <a:solidFill>
            <a:srgbClr val="212935">
              <a:alpha val="5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4267"/>
          </a:p>
        </p:txBody>
      </p:sp>
      <p:sp>
        <p:nvSpPr>
          <p:cNvPr id="16365" name="Shape 16365"/>
          <p:cNvSpPr/>
          <p:nvPr/>
        </p:nvSpPr>
        <p:spPr>
          <a:xfrm>
            <a:off x="5527654" y="2387614"/>
            <a:ext cx="1348111" cy="38244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703" h="21500" extrusionOk="0">
                <a:moveTo>
                  <a:pt x="9184" y="4"/>
                </a:moveTo>
                <a:cubicBezTo>
                  <a:pt x="9011" y="19"/>
                  <a:pt x="8808" y="72"/>
                  <a:pt x="8576" y="175"/>
                </a:cubicBezTo>
                <a:lnTo>
                  <a:pt x="8460" y="2399"/>
                </a:lnTo>
                <a:cubicBezTo>
                  <a:pt x="6763" y="1814"/>
                  <a:pt x="5024" y="1936"/>
                  <a:pt x="5925" y="2089"/>
                </a:cubicBezTo>
                <a:cubicBezTo>
                  <a:pt x="7380" y="2279"/>
                  <a:pt x="8080" y="2543"/>
                  <a:pt x="8444" y="2749"/>
                </a:cubicBezTo>
                <a:lnTo>
                  <a:pt x="8254" y="6496"/>
                </a:lnTo>
                <a:cubicBezTo>
                  <a:pt x="4631" y="5137"/>
                  <a:pt x="719" y="5414"/>
                  <a:pt x="2648" y="5743"/>
                </a:cubicBezTo>
                <a:cubicBezTo>
                  <a:pt x="6103" y="6193"/>
                  <a:pt x="7585" y="6866"/>
                  <a:pt x="8212" y="7299"/>
                </a:cubicBezTo>
                <a:lnTo>
                  <a:pt x="7904" y="13422"/>
                </a:lnTo>
                <a:cubicBezTo>
                  <a:pt x="6814" y="13020"/>
                  <a:pt x="5710" y="12736"/>
                  <a:pt x="4683" y="12533"/>
                </a:cubicBezTo>
                <a:cubicBezTo>
                  <a:pt x="4692" y="12497"/>
                  <a:pt x="4705" y="12461"/>
                  <a:pt x="4680" y="12426"/>
                </a:cubicBezTo>
                <a:cubicBezTo>
                  <a:pt x="3339" y="11513"/>
                  <a:pt x="1184" y="11467"/>
                  <a:pt x="2043" y="11709"/>
                </a:cubicBezTo>
                <a:cubicBezTo>
                  <a:pt x="3058" y="11945"/>
                  <a:pt x="3609" y="12190"/>
                  <a:pt x="3923" y="12395"/>
                </a:cubicBezTo>
                <a:cubicBezTo>
                  <a:pt x="913" y="11904"/>
                  <a:pt x="-1115" y="12171"/>
                  <a:pt x="666" y="12474"/>
                </a:cubicBezTo>
                <a:cubicBezTo>
                  <a:pt x="1888" y="12633"/>
                  <a:pt x="2908" y="12814"/>
                  <a:pt x="3783" y="13004"/>
                </a:cubicBezTo>
                <a:cubicBezTo>
                  <a:pt x="1951" y="13149"/>
                  <a:pt x="1186" y="13635"/>
                  <a:pt x="1996" y="13493"/>
                </a:cubicBezTo>
                <a:cubicBezTo>
                  <a:pt x="3148" y="13240"/>
                  <a:pt x="4035" y="13191"/>
                  <a:pt x="4642" y="13206"/>
                </a:cubicBezTo>
                <a:cubicBezTo>
                  <a:pt x="6254" y="13617"/>
                  <a:pt x="7191" y="14045"/>
                  <a:pt x="7747" y="14389"/>
                </a:cubicBezTo>
                <a:cubicBezTo>
                  <a:pt x="7371" y="15941"/>
                  <a:pt x="6593" y="18707"/>
                  <a:pt x="6175" y="20177"/>
                </a:cubicBezTo>
                <a:cubicBezTo>
                  <a:pt x="8528" y="20673"/>
                  <a:pt x="10936" y="21177"/>
                  <a:pt x="13231" y="21500"/>
                </a:cubicBezTo>
                <a:cubicBezTo>
                  <a:pt x="13222" y="21490"/>
                  <a:pt x="13218" y="21481"/>
                  <a:pt x="13206" y="21471"/>
                </a:cubicBezTo>
                <a:cubicBezTo>
                  <a:pt x="12176" y="20533"/>
                  <a:pt x="11444" y="15770"/>
                  <a:pt x="11232" y="14659"/>
                </a:cubicBezTo>
                <a:lnTo>
                  <a:pt x="11089" y="13118"/>
                </a:lnTo>
                <a:cubicBezTo>
                  <a:pt x="12055" y="12558"/>
                  <a:pt x="14007" y="11805"/>
                  <a:pt x="18035" y="11280"/>
                </a:cubicBezTo>
                <a:cubicBezTo>
                  <a:pt x="20485" y="10863"/>
                  <a:pt x="15742" y="10514"/>
                  <a:pt x="11128" y="12117"/>
                </a:cubicBezTo>
                <a:cubicBezTo>
                  <a:pt x="11123" y="12088"/>
                  <a:pt x="10996" y="11295"/>
                  <a:pt x="10844" y="10238"/>
                </a:cubicBezTo>
                <a:lnTo>
                  <a:pt x="10451" y="5365"/>
                </a:lnTo>
                <a:cubicBezTo>
                  <a:pt x="10960" y="5045"/>
                  <a:pt x="12062" y="4588"/>
                  <a:pt x="14459" y="4276"/>
                </a:cubicBezTo>
                <a:cubicBezTo>
                  <a:pt x="15892" y="4032"/>
                  <a:pt x="12962" y="3840"/>
                  <a:pt x="10274" y="4866"/>
                </a:cubicBezTo>
                <a:cubicBezTo>
                  <a:pt x="10207" y="3721"/>
                  <a:pt x="10189" y="2611"/>
                  <a:pt x="10261" y="1690"/>
                </a:cubicBezTo>
                <a:cubicBezTo>
                  <a:pt x="10261" y="1690"/>
                  <a:pt x="10395" y="-100"/>
                  <a:pt x="9184" y="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4267"/>
          </a:p>
        </p:txBody>
      </p:sp>
      <p:sp>
        <p:nvSpPr>
          <p:cNvPr id="16378" name="Shape 16378"/>
          <p:cNvSpPr/>
          <p:nvPr/>
        </p:nvSpPr>
        <p:spPr>
          <a:xfrm>
            <a:off x="9606414" y="1804493"/>
            <a:ext cx="1577780" cy="6154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lnSpc>
                <a:spcPct val="120000"/>
              </a:lnSpc>
              <a:defRPr sz="1800"/>
            </a:pPr>
            <a:r>
              <a:rPr lang="zh-CN" altLang="en-US" sz="1467" dirty="0">
                <a:solidFill>
                  <a:schemeClr val="accent1"/>
                </a:solidFill>
                <a:latin typeface="Roboto Bold"/>
                <a:ea typeface="Roboto Bold"/>
                <a:cs typeface="Roboto Bold"/>
                <a:sym typeface="Roboto Bold"/>
              </a:rPr>
              <a:t>点击添加标题</a:t>
            </a:r>
          </a:p>
          <a:p>
            <a:pPr lvl="0" algn="l">
              <a:lnSpc>
                <a:spcPct val="120000"/>
              </a:lnSpc>
              <a:defRPr sz="1800"/>
            </a:pPr>
            <a:r>
              <a:rPr sz="933" dirty="0" smtClean="0">
                <a:solidFill>
                  <a:schemeClr val="bg1">
                    <a:lumMod val="50000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rPr>
              <a:t>Lorem </a:t>
            </a:r>
            <a:r>
              <a:rPr sz="933" dirty="0">
                <a:solidFill>
                  <a:schemeClr val="bg1">
                    <a:lumMod val="50000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rPr>
              <a:t>Ipsum is simply </a:t>
            </a:r>
          </a:p>
          <a:p>
            <a:pPr lvl="0" algn="l">
              <a:lnSpc>
                <a:spcPct val="120000"/>
              </a:lnSpc>
              <a:defRPr sz="1800"/>
            </a:pPr>
            <a:r>
              <a:rPr sz="933" dirty="0">
                <a:solidFill>
                  <a:schemeClr val="bg1">
                    <a:lumMod val="50000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rPr>
              <a:t>and typesetting industry.</a:t>
            </a:r>
          </a:p>
        </p:txBody>
      </p:sp>
      <p:sp>
        <p:nvSpPr>
          <p:cNvPr id="16379" name="Shape 16379"/>
          <p:cNvSpPr/>
          <p:nvPr/>
        </p:nvSpPr>
        <p:spPr>
          <a:xfrm>
            <a:off x="8802158" y="1928456"/>
            <a:ext cx="477297" cy="477297"/>
          </a:xfrm>
          <a:prstGeom prst="roundRect">
            <a:avLst>
              <a:gd name="adj" fmla="val 50000"/>
            </a:avLst>
          </a:prstGeom>
          <a:ln w="19050" cmpd="sng">
            <a:solidFill>
              <a:schemeClr val="accent1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1467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380" name="Shape 16380"/>
          <p:cNvSpPr/>
          <p:nvPr/>
        </p:nvSpPr>
        <p:spPr>
          <a:xfrm>
            <a:off x="8913609" y="2030653"/>
            <a:ext cx="259863" cy="253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5400" tIns="25400" rIns="25400" bIns="25400" anchor="ctr"/>
          <a:lstStyle>
            <a:lvl1pPr defTabSz="914400">
              <a:defRPr sz="2500">
                <a:solidFill>
                  <a:srgbClr val="3AA5DD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67">
                <a:solidFill>
                  <a:schemeClr val="bg1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16381" name="Shape 16381"/>
          <p:cNvSpPr/>
          <p:nvPr/>
        </p:nvSpPr>
        <p:spPr>
          <a:xfrm>
            <a:off x="9606021" y="2616259"/>
            <a:ext cx="1577780" cy="6154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lnSpc>
                <a:spcPct val="120000"/>
              </a:lnSpc>
              <a:defRPr sz="1800"/>
            </a:pPr>
            <a:r>
              <a:rPr lang="zh-CN" altLang="en-US" sz="1467" dirty="0">
                <a:solidFill>
                  <a:schemeClr val="accent2"/>
                </a:solidFill>
                <a:latin typeface="Roboto Bold"/>
                <a:ea typeface="Roboto Bold"/>
                <a:cs typeface="Roboto Bold"/>
                <a:sym typeface="Roboto Bold"/>
              </a:rPr>
              <a:t>点击添加标题</a:t>
            </a:r>
          </a:p>
          <a:p>
            <a:pPr lvl="0" algn="l">
              <a:lnSpc>
                <a:spcPct val="120000"/>
              </a:lnSpc>
              <a:defRPr sz="1800"/>
            </a:pPr>
            <a:r>
              <a:rPr sz="933" dirty="0" smtClean="0">
                <a:solidFill>
                  <a:schemeClr val="bg1">
                    <a:lumMod val="50000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rPr>
              <a:t>Lorem </a:t>
            </a:r>
            <a:r>
              <a:rPr sz="933" dirty="0">
                <a:solidFill>
                  <a:schemeClr val="bg1">
                    <a:lumMod val="50000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rPr>
              <a:t>Ipsum is simply and typesetting industry.</a:t>
            </a:r>
          </a:p>
        </p:txBody>
      </p:sp>
      <p:sp>
        <p:nvSpPr>
          <p:cNvPr id="16382" name="Shape 16382"/>
          <p:cNvSpPr/>
          <p:nvPr/>
        </p:nvSpPr>
        <p:spPr>
          <a:xfrm>
            <a:off x="8802811" y="2714007"/>
            <a:ext cx="476251" cy="476251"/>
          </a:xfrm>
          <a:prstGeom prst="roundRect">
            <a:avLst>
              <a:gd name="adj" fmla="val 50000"/>
            </a:avLst>
          </a:prstGeom>
          <a:ln w="19050" cmpd="sng">
            <a:solidFill>
              <a:schemeClr val="accent2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1467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383" name="Shape 16383"/>
          <p:cNvSpPr/>
          <p:nvPr/>
        </p:nvSpPr>
        <p:spPr>
          <a:xfrm>
            <a:off x="8913609" y="2807228"/>
            <a:ext cx="259863" cy="2531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5400" tIns="25400" rIns="25400" bIns="25400" anchor="ctr"/>
          <a:lstStyle>
            <a:lvl1pPr defTabSz="914400">
              <a:defRPr sz="2500">
                <a:solidFill>
                  <a:srgbClr val="02AF95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67">
                <a:solidFill>
                  <a:schemeClr val="bg1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16384" name="Shape 16384"/>
          <p:cNvSpPr/>
          <p:nvPr/>
        </p:nvSpPr>
        <p:spPr>
          <a:xfrm>
            <a:off x="9606153" y="3428024"/>
            <a:ext cx="1577780" cy="6154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lnSpc>
                <a:spcPct val="120000"/>
              </a:lnSpc>
              <a:defRPr sz="1800"/>
            </a:pPr>
            <a:r>
              <a:rPr lang="zh-CN" altLang="en-US" sz="1467" dirty="0">
                <a:solidFill>
                  <a:schemeClr val="accent4"/>
                </a:solidFill>
                <a:latin typeface="Roboto Bold"/>
                <a:ea typeface="Roboto Bold"/>
                <a:cs typeface="Roboto Bold"/>
                <a:sym typeface="Roboto Bold"/>
              </a:rPr>
              <a:t>点击添加标题</a:t>
            </a:r>
          </a:p>
          <a:p>
            <a:pPr lvl="0" algn="l">
              <a:lnSpc>
                <a:spcPct val="120000"/>
              </a:lnSpc>
              <a:defRPr sz="1800"/>
            </a:pPr>
            <a:r>
              <a:rPr sz="933" dirty="0" smtClean="0">
                <a:solidFill>
                  <a:schemeClr val="bg1">
                    <a:lumMod val="50000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rPr>
              <a:t>Lorem </a:t>
            </a:r>
            <a:r>
              <a:rPr sz="933" dirty="0">
                <a:solidFill>
                  <a:schemeClr val="bg1">
                    <a:lumMod val="50000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rPr>
              <a:t>Ipsum is simply and typesetting industry.</a:t>
            </a:r>
          </a:p>
        </p:txBody>
      </p:sp>
      <p:sp>
        <p:nvSpPr>
          <p:cNvPr id="16385" name="Shape 16385"/>
          <p:cNvSpPr/>
          <p:nvPr/>
        </p:nvSpPr>
        <p:spPr>
          <a:xfrm>
            <a:off x="8802941" y="3499019"/>
            <a:ext cx="476251" cy="476251"/>
          </a:xfrm>
          <a:prstGeom prst="roundRect">
            <a:avLst>
              <a:gd name="adj" fmla="val 50000"/>
            </a:avLst>
          </a:prstGeom>
          <a:ln w="19050" cmpd="sng">
            <a:solidFill>
              <a:schemeClr val="accent4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1467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386" name="Shape 16386"/>
          <p:cNvSpPr/>
          <p:nvPr/>
        </p:nvSpPr>
        <p:spPr>
          <a:xfrm>
            <a:off x="8913609" y="3604761"/>
            <a:ext cx="259863" cy="2531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5400" tIns="25400" rIns="25400" bIns="25400" anchor="ctr"/>
          <a:lstStyle>
            <a:lvl1pPr defTabSz="914400">
              <a:defRPr sz="2500">
                <a:solidFill>
                  <a:srgbClr val="FBAE17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67">
                <a:solidFill>
                  <a:schemeClr val="bg1">
                    <a:lumMod val="50000"/>
                  </a:schemeClr>
                </a:solidFill>
              </a:rPr>
              <a:t>03</a:t>
            </a:r>
          </a:p>
        </p:txBody>
      </p:sp>
      <p:sp>
        <p:nvSpPr>
          <p:cNvPr id="16387" name="Shape 16387"/>
          <p:cNvSpPr/>
          <p:nvPr/>
        </p:nvSpPr>
        <p:spPr>
          <a:xfrm>
            <a:off x="9606283" y="4239751"/>
            <a:ext cx="1577780" cy="6154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lnSpc>
                <a:spcPct val="120000"/>
              </a:lnSpc>
              <a:defRPr sz="1800"/>
            </a:pPr>
            <a:r>
              <a:rPr lang="zh-CN" altLang="en-US" sz="1467" dirty="0">
                <a:solidFill>
                  <a:schemeClr val="accent5"/>
                </a:solidFill>
                <a:latin typeface="Roboto Bold"/>
                <a:ea typeface="Roboto Bold"/>
                <a:cs typeface="Roboto Bold"/>
                <a:sym typeface="Roboto Bold"/>
              </a:rPr>
              <a:t>点击添加标题</a:t>
            </a:r>
          </a:p>
          <a:p>
            <a:pPr lvl="0" algn="l">
              <a:lnSpc>
                <a:spcPct val="120000"/>
              </a:lnSpc>
              <a:defRPr sz="1800"/>
            </a:pPr>
            <a:r>
              <a:rPr sz="933" dirty="0" smtClean="0">
                <a:solidFill>
                  <a:schemeClr val="bg1">
                    <a:lumMod val="50000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rPr>
              <a:t>Lorem </a:t>
            </a:r>
            <a:r>
              <a:rPr sz="933" dirty="0">
                <a:solidFill>
                  <a:schemeClr val="bg1">
                    <a:lumMod val="50000"/>
                  </a:schemeClr>
                </a:solidFill>
                <a:latin typeface="Roboto Regular"/>
                <a:ea typeface="Roboto Regular"/>
                <a:cs typeface="Roboto Regular"/>
                <a:sym typeface="Roboto Regular"/>
              </a:rPr>
              <a:t>Ipsum is simply and typesetting industry.</a:t>
            </a:r>
          </a:p>
        </p:txBody>
      </p:sp>
      <p:sp>
        <p:nvSpPr>
          <p:cNvPr id="16388" name="Shape 16388"/>
          <p:cNvSpPr/>
          <p:nvPr/>
        </p:nvSpPr>
        <p:spPr>
          <a:xfrm>
            <a:off x="8803073" y="4396041"/>
            <a:ext cx="476251" cy="476251"/>
          </a:xfrm>
          <a:prstGeom prst="roundRect">
            <a:avLst>
              <a:gd name="adj" fmla="val 50000"/>
            </a:avLst>
          </a:prstGeom>
          <a:ln w="19050" cmpd="sng">
            <a:solidFill>
              <a:schemeClr val="accent5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1467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389" name="Shape 16389"/>
          <p:cNvSpPr/>
          <p:nvPr/>
        </p:nvSpPr>
        <p:spPr>
          <a:xfrm>
            <a:off x="8913609" y="4502901"/>
            <a:ext cx="259863" cy="2531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5400" tIns="25400" rIns="25400" bIns="25400" anchor="ctr"/>
          <a:lstStyle>
            <a:lvl1pPr defTabSz="914400">
              <a:defRPr sz="2500">
                <a:solidFill>
                  <a:srgbClr val="E32125"/>
                </a:solidFill>
                <a:latin typeface="Roboto Bold"/>
                <a:ea typeface="Roboto Bold"/>
                <a:cs typeface="Roboto Bold"/>
                <a:sym typeface="Roboto Bold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1467" dirty="0">
                <a:solidFill>
                  <a:schemeClr val="bg1">
                    <a:lumMod val="50000"/>
                  </a:schemeClr>
                </a:solidFill>
              </a:rPr>
              <a:t>04</a:t>
            </a:r>
          </a:p>
        </p:txBody>
      </p:sp>
      <p:grpSp>
        <p:nvGrpSpPr>
          <p:cNvPr id="16393" name="Group 16393"/>
          <p:cNvGrpSpPr/>
          <p:nvPr/>
        </p:nvGrpSpPr>
        <p:grpSpPr>
          <a:xfrm>
            <a:off x="3022657" y="5543217"/>
            <a:ext cx="6278344" cy="1953536"/>
            <a:chOff x="0" y="0"/>
            <a:chExt cx="12556688" cy="3907071"/>
          </a:xfrm>
        </p:grpSpPr>
        <p:sp>
          <p:nvSpPr>
            <p:cNvPr id="16390" name="Shape 16390"/>
            <p:cNvSpPr/>
            <p:nvPr/>
          </p:nvSpPr>
          <p:spPr>
            <a:xfrm>
              <a:off x="1379423" y="322198"/>
              <a:ext cx="10842229" cy="23319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200" extrusionOk="0">
                  <a:moveTo>
                    <a:pt x="6105" y="3"/>
                  </a:moveTo>
                  <a:cubicBezTo>
                    <a:pt x="5731" y="47"/>
                    <a:pt x="5415" y="624"/>
                    <a:pt x="5178" y="1980"/>
                  </a:cubicBezTo>
                  <a:cubicBezTo>
                    <a:pt x="3878" y="9425"/>
                    <a:pt x="5658" y="12139"/>
                    <a:pt x="0" y="19200"/>
                  </a:cubicBezTo>
                  <a:lnTo>
                    <a:pt x="21600" y="19200"/>
                  </a:lnTo>
                  <a:cubicBezTo>
                    <a:pt x="21041" y="17800"/>
                    <a:pt x="20241" y="16832"/>
                    <a:pt x="18741" y="17380"/>
                  </a:cubicBezTo>
                  <a:cubicBezTo>
                    <a:pt x="14471" y="18938"/>
                    <a:pt x="15764" y="-2400"/>
                    <a:pt x="13618" y="7071"/>
                  </a:cubicBezTo>
                  <a:cubicBezTo>
                    <a:pt x="11806" y="15062"/>
                    <a:pt x="8122" y="-234"/>
                    <a:pt x="6105" y="3"/>
                  </a:cubicBezTo>
                  <a:close/>
                </a:path>
              </a:pathLst>
            </a:custGeom>
            <a:solidFill>
              <a:srgbClr val="212935">
                <a:alpha val="7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4267"/>
            </a:p>
          </p:txBody>
        </p:sp>
        <p:sp>
          <p:nvSpPr>
            <p:cNvPr id="16391" name="Shape 16391"/>
            <p:cNvSpPr/>
            <p:nvPr/>
          </p:nvSpPr>
          <p:spPr>
            <a:xfrm>
              <a:off x="2952635" y="1452134"/>
              <a:ext cx="7296151" cy="12020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568" extrusionOk="0">
                  <a:moveTo>
                    <a:pt x="13747" y="3"/>
                  </a:moveTo>
                  <a:cubicBezTo>
                    <a:pt x="12084" y="-199"/>
                    <a:pt x="9047" y="12782"/>
                    <a:pt x="7554" y="6003"/>
                  </a:cubicBezTo>
                  <a:cubicBezTo>
                    <a:pt x="5784" y="-2032"/>
                    <a:pt x="6849" y="16068"/>
                    <a:pt x="3329" y="14746"/>
                  </a:cubicBezTo>
                  <a:cubicBezTo>
                    <a:pt x="1037" y="13885"/>
                    <a:pt x="709" y="17397"/>
                    <a:pt x="0" y="19568"/>
                  </a:cubicBezTo>
                  <a:lnTo>
                    <a:pt x="21600" y="19568"/>
                  </a:lnTo>
                  <a:cubicBezTo>
                    <a:pt x="13541" y="10935"/>
                    <a:pt x="15759" y="9036"/>
                    <a:pt x="14512" y="1682"/>
                  </a:cubicBezTo>
                  <a:cubicBezTo>
                    <a:pt x="14316" y="532"/>
                    <a:pt x="14055" y="40"/>
                    <a:pt x="13747" y="3"/>
                  </a:cubicBezTo>
                  <a:close/>
                </a:path>
              </a:pathLst>
            </a:custGeom>
            <a:solidFill>
              <a:srgbClr val="FFFFFF">
                <a:alpha val="9866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4267"/>
            </a:p>
          </p:txBody>
        </p:sp>
        <p:sp>
          <p:nvSpPr>
            <p:cNvPr id="16392" name="Shape 16392"/>
            <p:cNvSpPr/>
            <p:nvPr/>
          </p:nvSpPr>
          <p:spPr>
            <a:xfrm>
              <a:off x="0" y="0"/>
              <a:ext cx="12556689" cy="3907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3" extrusionOk="0">
                  <a:moveTo>
                    <a:pt x="298" y="0"/>
                  </a:moveTo>
                  <a:cubicBezTo>
                    <a:pt x="650" y="15661"/>
                    <a:pt x="4068" y="18563"/>
                    <a:pt x="5573" y="10865"/>
                  </a:cubicBezTo>
                  <a:cubicBezTo>
                    <a:pt x="7079" y="3166"/>
                    <a:pt x="8957" y="21600"/>
                    <a:pt x="11992" y="12514"/>
                  </a:cubicBezTo>
                  <a:cubicBezTo>
                    <a:pt x="15027" y="3427"/>
                    <a:pt x="14980" y="17063"/>
                    <a:pt x="16940" y="13781"/>
                  </a:cubicBezTo>
                  <a:cubicBezTo>
                    <a:pt x="18900" y="10500"/>
                    <a:pt x="21600" y="21403"/>
                    <a:pt x="21600" y="21403"/>
                  </a:cubicBezTo>
                  <a:lnTo>
                    <a:pt x="0" y="21403"/>
                  </a:lnTo>
                  <a:lnTo>
                    <a:pt x="0" y="6165"/>
                  </a:lnTo>
                  <a:lnTo>
                    <a:pt x="298" y="0"/>
                  </a:lnTo>
                  <a:close/>
                </a:path>
              </a:pathLst>
            </a:custGeom>
            <a:solidFill>
              <a:srgbClr val="FFFFFF">
                <a:alpha val="1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4267"/>
            </a:p>
          </p:txBody>
        </p:sp>
      </p:grpSp>
      <p:grpSp>
        <p:nvGrpSpPr>
          <p:cNvPr id="56" name="Group 16249"/>
          <p:cNvGrpSpPr/>
          <p:nvPr/>
        </p:nvGrpSpPr>
        <p:grpSpPr>
          <a:xfrm>
            <a:off x="919700" y="1901967"/>
            <a:ext cx="2388440" cy="2653735"/>
            <a:chOff x="-113435" y="194949"/>
            <a:chExt cx="4776878" cy="5307469"/>
          </a:xfrm>
        </p:grpSpPr>
        <p:sp>
          <p:nvSpPr>
            <p:cNvPr id="57" name="Shape 16245"/>
            <p:cNvSpPr/>
            <p:nvPr/>
          </p:nvSpPr>
          <p:spPr>
            <a:xfrm>
              <a:off x="-113435" y="194949"/>
              <a:ext cx="4536387" cy="5053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algn="l" defTabSz="1054100">
                <a:lnSpc>
                  <a:spcPts val="14500"/>
                </a:lnSpc>
                <a:spcBef>
                  <a:spcPts val="600"/>
                </a:spcBef>
                <a:defRPr sz="3000" spc="-180" baseline="20000">
                  <a:solidFill>
                    <a:srgbClr val="A6AAA9"/>
                  </a:solidFill>
                  <a:latin typeface="Roboto Light"/>
                  <a:ea typeface="Roboto Light"/>
                  <a:cs typeface="Roboto Light"/>
                  <a:sym typeface="Roboto Light"/>
                </a:defRPr>
              </a:lvl1pPr>
            </a:lstStyle>
            <a:p>
              <a:pPr lvl="0">
                <a:lnSpc>
                  <a:spcPct val="100000"/>
                </a:lnSpc>
                <a:defRPr sz="1800" spc="0" baseline="0">
                  <a:solidFill>
                    <a:srgbClr val="000000"/>
                  </a:solidFill>
                </a:defRPr>
              </a:pPr>
              <a:r>
                <a:rPr lang="zh-CN" altLang="en-US" sz="1467" spc="0" dirty="0">
                  <a:solidFill>
                    <a:schemeClr val="bg1">
                      <a:lumMod val="50000"/>
                    </a:schemeClr>
                  </a:solidFill>
                  <a:latin typeface="Roboto Regular"/>
                  <a:cs typeface="Roboto Regular"/>
                </a:rPr>
                <a:t>点击添加标题</a:t>
              </a:r>
            </a:p>
          </p:txBody>
        </p:sp>
        <p:sp>
          <p:nvSpPr>
            <p:cNvPr id="58" name="Shape 16246"/>
            <p:cNvSpPr/>
            <p:nvPr/>
          </p:nvSpPr>
          <p:spPr>
            <a:xfrm>
              <a:off x="0" y="2161301"/>
              <a:ext cx="2221314" cy="8805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algn="l" defTabSz="1054100">
                <a:lnSpc>
                  <a:spcPts val="16900"/>
                </a:lnSpc>
                <a:spcBef>
                  <a:spcPts val="10000"/>
                </a:spcBef>
                <a:defRPr cap="all" spc="-300" baseline="11999">
                  <a:solidFill>
                    <a:srgbClr val="02AF96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00000"/>
                </a:lnSpc>
                <a:defRPr sz="1800" cap="none" spc="0" baseline="0">
                  <a:solidFill>
                    <a:srgbClr val="000000"/>
                  </a:solidFill>
                </a:defRPr>
              </a:pPr>
              <a:r>
                <a:rPr sz="2667" spc="-151" dirty="0">
                  <a:solidFill>
                    <a:schemeClr val="bg1">
                      <a:lumMod val="50000"/>
                    </a:schemeClr>
                  </a:solidFill>
                </a:rPr>
                <a:t>95%</a:t>
              </a:r>
            </a:p>
          </p:txBody>
        </p:sp>
        <p:sp>
          <p:nvSpPr>
            <p:cNvPr id="59" name="Shape 16247"/>
            <p:cNvSpPr/>
            <p:nvPr/>
          </p:nvSpPr>
          <p:spPr>
            <a:xfrm>
              <a:off x="0" y="3184135"/>
              <a:ext cx="4663443" cy="23182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rmAutofit/>
            </a:bodyPr>
            <a:lstStyle>
              <a:lvl1pPr algn="just">
                <a:lnSpc>
                  <a:spcPct val="120000"/>
                </a:lnSpc>
                <a:defRPr sz="18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>
                  <a:solidFill>
                    <a:srgbClr val="000000"/>
                  </a:solidFill>
                </a:defRPr>
              </a:pPr>
              <a:r>
                <a:rPr sz="933">
                  <a:solidFill>
                    <a:schemeClr val="bg1">
                      <a:lumMod val="50000"/>
                    </a:schemeClr>
                  </a:solidFill>
                </a:rPr>
                <a:t>Dummy text is also used to demonstrate the appearance of different typefaces and layouts, and in general the content filler text for layouts, non-readability is of great importance.</a:t>
              </a:r>
            </a:p>
          </p:txBody>
        </p:sp>
        <p:sp>
          <p:nvSpPr>
            <p:cNvPr id="60" name="Shape 16248"/>
            <p:cNvSpPr/>
            <p:nvPr/>
          </p:nvSpPr>
          <p:spPr>
            <a:xfrm>
              <a:off x="0" y="706024"/>
              <a:ext cx="4625490" cy="8952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rmAutofit/>
            </a:bodyPr>
            <a:lstStyle>
              <a:lvl1pPr algn="just">
                <a:lnSpc>
                  <a:spcPct val="120000"/>
                </a:lnSpc>
                <a:defRPr sz="22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933" dirty="0">
                  <a:solidFill>
                    <a:schemeClr val="bg1">
                      <a:lumMod val="50000"/>
                    </a:schemeClr>
                  </a:solidFill>
                </a:rPr>
                <a:t>Dummy text is also used to demonstrate the appearance .</a:t>
              </a:r>
            </a:p>
          </p:txBody>
        </p:sp>
      </p:grpSp>
      <p:grpSp>
        <p:nvGrpSpPr>
          <p:cNvPr id="61" name="Group 16269"/>
          <p:cNvGrpSpPr/>
          <p:nvPr/>
        </p:nvGrpSpPr>
        <p:grpSpPr>
          <a:xfrm>
            <a:off x="984327" y="4672007"/>
            <a:ext cx="911551" cy="487880"/>
            <a:chOff x="0" y="2053"/>
            <a:chExt cx="1823097" cy="975759"/>
          </a:xfrm>
        </p:grpSpPr>
        <p:sp>
          <p:nvSpPr>
            <p:cNvPr id="62" name="Shape 16267"/>
            <p:cNvSpPr/>
            <p:nvPr/>
          </p:nvSpPr>
          <p:spPr>
            <a:xfrm>
              <a:off x="0" y="25719"/>
              <a:ext cx="283712" cy="768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54" y="0"/>
                  </a:moveTo>
                  <a:cubicBezTo>
                    <a:pt x="8882" y="0"/>
                    <a:pt x="7409" y="208"/>
                    <a:pt x="6286" y="622"/>
                  </a:cubicBezTo>
                  <a:cubicBezTo>
                    <a:pt x="4041" y="1451"/>
                    <a:pt x="4041" y="2795"/>
                    <a:pt x="6286" y="3624"/>
                  </a:cubicBezTo>
                  <a:cubicBezTo>
                    <a:pt x="8532" y="4452"/>
                    <a:pt x="12173" y="4452"/>
                    <a:pt x="14419" y="3624"/>
                  </a:cubicBezTo>
                  <a:cubicBezTo>
                    <a:pt x="16664" y="2795"/>
                    <a:pt x="16664" y="1451"/>
                    <a:pt x="14419" y="622"/>
                  </a:cubicBezTo>
                  <a:cubicBezTo>
                    <a:pt x="13296" y="208"/>
                    <a:pt x="11825" y="0"/>
                    <a:pt x="10354" y="0"/>
                  </a:cubicBezTo>
                  <a:close/>
                  <a:moveTo>
                    <a:pt x="2751" y="4836"/>
                  </a:moveTo>
                  <a:cubicBezTo>
                    <a:pt x="1555" y="4836"/>
                    <a:pt x="550" y="5119"/>
                    <a:pt x="171" y="5512"/>
                  </a:cubicBezTo>
                  <a:cubicBezTo>
                    <a:pt x="65" y="5594"/>
                    <a:pt x="0" y="5685"/>
                    <a:pt x="0" y="5782"/>
                  </a:cubicBezTo>
                  <a:lnTo>
                    <a:pt x="0" y="5851"/>
                  </a:lnTo>
                  <a:lnTo>
                    <a:pt x="0" y="6917"/>
                  </a:lnTo>
                  <a:lnTo>
                    <a:pt x="0" y="12511"/>
                  </a:lnTo>
                  <a:cubicBezTo>
                    <a:pt x="0" y="12862"/>
                    <a:pt x="772" y="13147"/>
                    <a:pt x="1724" y="13147"/>
                  </a:cubicBezTo>
                  <a:cubicBezTo>
                    <a:pt x="2676" y="13147"/>
                    <a:pt x="3448" y="12862"/>
                    <a:pt x="3448" y="12511"/>
                  </a:cubicBezTo>
                  <a:lnTo>
                    <a:pt x="3448" y="8135"/>
                  </a:lnTo>
                  <a:cubicBezTo>
                    <a:pt x="3404" y="8102"/>
                    <a:pt x="3372" y="8066"/>
                    <a:pt x="3372" y="8026"/>
                  </a:cubicBezTo>
                  <a:lnTo>
                    <a:pt x="3372" y="7759"/>
                  </a:lnTo>
                  <a:cubicBezTo>
                    <a:pt x="3372" y="7619"/>
                    <a:pt x="3680" y="7507"/>
                    <a:pt x="4058" y="7507"/>
                  </a:cubicBezTo>
                  <a:lnTo>
                    <a:pt x="4094" y="7507"/>
                  </a:lnTo>
                  <a:cubicBezTo>
                    <a:pt x="4472" y="7507"/>
                    <a:pt x="4777" y="7619"/>
                    <a:pt x="4777" y="7759"/>
                  </a:cubicBezTo>
                  <a:lnTo>
                    <a:pt x="4777" y="8026"/>
                  </a:lnTo>
                  <a:cubicBezTo>
                    <a:pt x="4777" y="8031"/>
                    <a:pt x="4770" y="8035"/>
                    <a:pt x="4770" y="8039"/>
                  </a:cubicBezTo>
                  <a:lnTo>
                    <a:pt x="4770" y="20650"/>
                  </a:lnTo>
                  <a:cubicBezTo>
                    <a:pt x="4770" y="21175"/>
                    <a:pt x="5922" y="21600"/>
                    <a:pt x="7345" y="21600"/>
                  </a:cubicBezTo>
                  <a:cubicBezTo>
                    <a:pt x="8767" y="21600"/>
                    <a:pt x="9920" y="21175"/>
                    <a:pt x="9920" y="20650"/>
                  </a:cubicBezTo>
                  <a:lnTo>
                    <a:pt x="9920" y="13164"/>
                  </a:lnTo>
                  <a:lnTo>
                    <a:pt x="11614" y="13164"/>
                  </a:lnTo>
                  <a:lnTo>
                    <a:pt x="11614" y="20650"/>
                  </a:lnTo>
                  <a:cubicBezTo>
                    <a:pt x="11614" y="21175"/>
                    <a:pt x="12767" y="21600"/>
                    <a:pt x="14189" y="21600"/>
                  </a:cubicBezTo>
                  <a:cubicBezTo>
                    <a:pt x="15612" y="21600"/>
                    <a:pt x="16765" y="21175"/>
                    <a:pt x="16765" y="20650"/>
                  </a:cubicBezTo>
                  <a:lnTo>
                    <a:pt x="16765" y="7932"/>
                  </a:lnTo>
                  <a:lnTo>
                    <a:pt x="16782" y="7932"/>
                  </a:lnTo>
                  <a:lnTo>
                    <a:pt x="16782" y="7759"/>
                  </a:lnTo>
                  <a:cubicBezTo>
                    <a:pt x="16782" y="7619"/>
                    <a:pt x="17089" y="7507"/>
                    <a:pt x="17467" y="7507"/>
                  </a:cubicBezTo>
                  <a:lnTo>
                    <a:pt x="17503" y="7507"/>
                  </a:lnTo>
                  <a:cubicBezTo>
                    <a:pt x="17881" y="7507"/>
                    <a:pt x="18186" y="7619"/>
                    <a:pt x="18186" y="7759"/>
                  </a:cubicBezTo>
                  <a:lnTo>
                    <a:pt x="18186" y="8026"/>
                  </a:lnTo>
                  <a:cubicBezTo>
                    <a:pt x="18186" y="8048"/>
                    <a:pt x="18166" y="8068"/>
                    <a:pt x="18152" y="8088"/>
                  </a:cubicBezTo>
                  <a:lnTo>
                    <a:pt x="18152" y="12511"/>
                  </a:lnTo>
                  <a:cubicBezTo>
                    <a:pt x="18152" y="12862"/>
                    <a:pt x="18924" y="13147"/>
                    <a:pt x="19876" y="13147"/>
                  </a:cubicBezTo>
                  <a:cubicBezTo>
                    <a:pt x="20828" y="13147"/>
                    <a:pt x="21600" y="12862"/>
                    <a:pt x="21600" y="12511"/>
                  </a:cubicBezTo>
                  <a:lnTo>
                    <a:pt x="21600" y="6917"/>
                  </a:lnTo>
                  <a:lnTo>
                    <a:pt x="21600" y="5851"/>
                  </a:lnTo>
                  <a:lnTo>
                    <a:pt x="21600" y="5782"/>
                  </a:lnTo>
                  <a:cubicBezTo>
                    <a:pt x="21600" y="5685"/>
                    <a:pt x="21535" y="5594"/>
                    <a:pt x="21429" y="5512"/>
                  </a:cubicBezTo>
                  <a:cubicBezTo>
                    <a:pt x="21050" y="5119"/>
                    <a:pt x="20045" y="4836"/>
                    <a:pt x="18849" y="4836"/>
                  </a:cubicBezTo>
                  <a:lnTo>
                    <a:pt x="2751" y="4836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800">
                  <a:solidFill>
                    <a:srgbClr val="FFFFFF"/>
                  </a:solidFill>
                </a:defRPr>
              </a:pPr>
              <a:endParaRPr sz="933"/>
            </a:p>
          </p:txBody>
        </p:sp>
        <p:sp>
          <p:nvSpPr>
            <p:cNvPr id="63" name="Shape 16268"/>
            <p:cNvSpPr/>
            <p:nvPr/>
          </p:nvSpPr>
          <p:spPr>
            <a:xfrm rot="10594">
              <a:off x="487996" y="2053"/>
              <a:ext cx="1335101" cy="9757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/>
            <a:p>
              <a:pPr>
                <a:spcBef>
                  <a:spcPts val="300"/>
                </a:spcBef>
                <a:defRPr sz="1800"/>
              </a:pPr>
              <a:r>
                <a:rPr sz="1467" dirty="0">
                  <a:solidFill>
                    <a:schemeClr val="accent4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75%</a:t>
              </a:r>
            </a:p>
            <a:p>
              <a:pPr>
                <a:spcBef>
                  <a:spcPts val="300"/>
                </a:spcBef>
                <a:defRPr sz="1800"/>
              </a:pPr>
              <a:r>
                <a:rPr sz="933" dirty="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rPr>
                <a:t>Male User</a:t>
              </a:r>
            </a:p>
          </p:txBody>
        </p:sp>
      </p:grpSp>
      <p:grpSp>
        <p:nvGrpSpPr>
          <p:cNvPr id="64" name="Group 16272"/>
          <p:cNvGrpSpPr/>
          <p:nvPr/>
        </p:nvGrpSpPr>
        <p:grpSpPr>
          <a:xfrm>
            <a:off x="2479393" y="4694678"/>
            <a:ext cx="1118184" cy="430805"/>
            <a:chOff x="0" y="2493"/>
            <a:chExt cx="2236365" cy="861610"/>
          </a:xfrm>
        </p:grpSpPr>
        <p:sp>
          <p:nvSpPr>
            <p:cNvPr id="65" name="Shape 16270"/>
            <p:cNvSpPr/>
            <p:nvPr/>
          </p:nvSpPr>
          <p:spPr>
            <a:xfrm>
              <a:off x="0" y="49991"/>
              <a:ext cx="351794" cy="766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5" h="21600" extrusionOk="0">
                  <a:moveTo>
                    <a:pt x="10734" y="0"/>
                  </a:moveTo>
                  <a:cubicBezTo>
                    <a:pt x="9684" y="0"/>
                    <a:pt x="8634" y="185"/>
                    <a:pt x="7832" y="555"/>
                  </a:cubicBezTo>
                  <a:cubicBezTo>
                    <a:pt x="6229" y="1295"/>
                    <a:pt x="6229" y="2496"/>
                    <a:pt x="7832" y="3236"/>
                  </a:cubicBezTo>
                  <a:cubicBezTo>
                    <a:pt x="9436" y="3976"/>
                    <a:pt x="12036" y="3976"/>
                    <a:pt x="13639" y="3236"/>
                  </a:cubicBezTo>
                  <a:cubicBezTo>
                    <a:pt x="15242" y="2496"/>
                    <a:pt x="15242" y="1295"/>
                    <a:pt x="13639" y="555"/>
                  </a:cubicBezTo>
                  <a:cubicBezTo>
                    <a:pt x="12837" y="185"/>
                    <a:pt x="11785" y="0"/>
                    <a:pt x="10734" y="0"/>
                  </a:cubicBezTo>
                  <a:close/>
                  <a:moveTo>
                    <a:pt x="7608" y="4230"/>
                  </a:moveTo>
                  <a:lnTo>
                    <a:pt x="6386" y="4267"/>
                  </a:lnTo>
                  <a:lnTo>
                    <a:pt x="5619" y="4372"/>
                  </a:lnTo>
                  <a:lnTo>
                    <a:pt x="5102" y="4531"/>
                  </a:lnTo>
                  <a:lnTo>
                    <a:pt x="4585" y="4821"/>
                  </a:lnTo>
                  <a:lnTo>
                    <a:pt x="3961" y="5339"/>
                  </a:lnTo>
                  <a:lnTo>
                    <a:pt x="3263" y="6205"/>
                  </a:lnTo>
                  <a:lnTo>
                    <a:pt x="221" y="10804"/>
                  </a:lnTo>
                  <a:cubicBezTo>
                    <a:pt x="11" y="10970"/>
                    <a:pt x="-52" y="11166"/>
                    <a:pt x="43" y="11353"/>
                  </a:cubicBezTo>
                  <a:cubicBezTo>
                    <a:pt x="155" y="11572"/>
                    <a:pt x="474" y="11757"/>
                    <a:pt x="910" y="11857"/>
                  </a:cubicBezTo>
                  <a:cubicBezTo>
                    <a:pt x="1095" y="11848"/>
                    <a:pt x="1275" y="11829"/>
                    <a:pt x="1449" y="11799"/>
                  </a:cubicBezTo>
                  <a:cubicBezTo>
                    <a:pt x="2214" y="11670"/>
                    <a:pt x="2778" y="11366"/>
                    <a:pt x="2939" y="10998"/>
                  </a:cubicBezTo>
                  <a:lnTo>
                    <a:pt x="5339" y="7729"/>
                  </a:lnTo>
                  <a:cubicBezTo>
                    <a:pt x="5412" y="7601"/>
                    <a:pt x="5533" y="7478"/>
                    <a:pt x="5697" y="7369"/>
                  </a:cubicBezTo>
                  <a:cubicBezTo>
                    <a:pt x="5977" y="7184"/>
                    <a:pt x="6372" y="7041"/>
                    <a:pt x="6829" y="6959"/>
                  </a:cubicBezTo>
                  <a:lnTo>
                    <a:pt x="7184" y="7246"/>
                  </a:lnTo>
                  <a:lnTo>
                    <a:pt x="5258" y="11244"/>
                  </a:lnTo>
                  <a:lnTo>
                    <a:pt x="1985" y="14779"/>
                  </a:lnTo>
                  <a:lnTo>
                    <a:pt x="6651" y="14779"/>
                  </a:lnTo>
                  <a:lnTo>
                    <a:pt x="6651" y="20894"/>
                  </a:lnTo>
                  <a:cubicBezTo>
                    <a:pt x="6651" y="21284"/>
                    <a:pt x="7338" y="21600"/>
                    <a:pt x="8185" y="21600"/>
                  </a:cubicBezTo>
                  <a:cubicBezTo>
                    <a:pt x="9031" y="21600"/>
                    <a:pt x="9718" y="21284"/>
                    <a:pt x="9718" y="20894"/>
                  </a:cubicBezTo>
                  <a:lnTo>
                    <a:pt x="9718" y="14779"/>
                  </a:lnTo>
                  <a:lnTo>
                    <a:pt x="11809" y="14779"/>
                  </a:lnTo>
                  <a:lnTo>
                    <a:pt x="11809" y="20894"/>
                  </a:lnTo>
                  <a:cubicBezTo>
                    <a:pt x="11810" y="21284"/>
                    <a:pt x="12496" y="21600"/>
                    <a:pt x="13343" y="21600"/>
                  </a:cubicBezTo>
                  <a:cubicBezTo>
                    <a:pt x="14190" y="21600"/>
                    <a:pt x="14876" y="21284"/>
                    <a:pt x="14876" y="20894"/>
                  </a:cubicBezTo>
                  <a:lnTo>
                    <a:pt x="14876" y="14779"/>
                  </a:lnTo>
                  <a:lnTo>
                    <a:pt x="15148" y="14779"/>
                  </a:lnTo>
                  <a:lnTo>
                    <a:pt x="19891" y="14779"/>
                  </a:lnTo>
                  <a:lnTo>
                    <a:pt x="18635" y="13649"/>
                  </a:lnTo>
                  <a:cubicBezTo>
                    <a:pt x="18510" y="13553"/>
                    <a:pt x="18387" y="13457"/>
                    <a:pt x="18268" y="13359"/>
                  </a:cubicBezTo>
                  <a:cubicBezTo>
                    <a:pt x="16031" y="11534"/>
                    <a:pt x="14874" y="9469"/>
                    <a:pt x="14911" y="7372"/>
                  </a:cubicBezTo>
                  <a:lnTo>
                    <a:pt x="14742" y="7027"/>
                  </a:lnTo>
                  <a:lnTo>
                    <a:pt x="14880" y="6936"/>
                  </a:lnTo>
                  <a:lnTo>
                    <a:pt x="15385" y="7028"/>
                  </a:lnTo>
                  <a:lnTo>
                    <a:pt x="15755" y="7230"/>
                  </a:lnTo>
                  <a:lnTo>
                    <a:pt x="16076" y="7667"/>
                  </a:lnTo>
                  <a:cubicBezTo>
                    <a:pt x="16615" y="8406"/>
                    <a:pt x="17179" y="9141"/>
                    <a:pt x="17766" y="9873"/>
                  </a:cubicBezTo>
                  <a:cubicBezTo>
                    <a:pt x="18209" y="10424"/>
                    <a:pt x="18664" y="10975"/>
                    <a:pt x="19134" y="11522"/>
                  </a:cubicBezTo>
                  <a:cubicBezTo>
                    <a:pt x="19339" y="11680"/>
                    <a:pt x="19704" y="11781"/>
                    <a:pt x="20103" y="11789"/>
                  </a:cubicBezTo>
                  <a:cubicBezTo>
                    <a:pt x="20905" y="11806"/>
                    <a:pt x="21548" y="11488"/>
                    <a:pt x="21456" y="11120"/>
                  </a:cubicBezTo>
                  <a:lnTo>
                    <a:pt x="21331" y="10834"/>
                  </a:lnTo>
                  <a:lnTo>
                    <a:pt x="18723" y="6751"/>
                  </a:lnTo>
                  <a:lnTo>
                    <a:pt x="17878" y="5695"/>
                  </a:lnTo>
                  <a:lnTo>
                    <a:pt x="17027" y="4880"/>
                  </a:lnTo>
                  <a:lnTo>
                    <a:pt x="16497" y="4601"/>
                  </a:lnTo>
                  <a:lnTo>
                    <a:pt x="15883" y="4357"/>
                  </a:lnTo>
                  <a:lnTo>
                    <a:pt x="15347" y="4266"/>
                  </a:lnTo>
                  <a:lnTo>
                    <a:pt x="14400" y="4230"/>
                  </a:lnTo>
                  <a:lnTo>
                    <a:pt x="7608" y="423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800">
                  <a:solidFill>
                    <a:srgbClr val="FFFFFF"/>
                  </a:solidFill>
                </a:defRPr>
              </a:pPr>
              <a:endParaRPr sz="933"/>
            </a:p>
          </p:txBody>
        </p:sp>
        <p:sp>
          <p:nvSpPr>
            <p:cNvPr id="66" name="Shape 16271"/>
            <p:cNvSpPr/>
            <p:nvPr/>
          </p:nvSpPr>
          <p:spPr>
            <a:xfrm rot="10594">
              <a:off x="617447" y="2493"/>
              <a:ext cx="1618918" cy="8616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/>
            <a:p>
              <a:pPr>
                <a:spcBef>
                  <a:spcPts val="300"/>
                </a:spcBef>
                <a:defRPr sz="1800"/>
              </a:pPr>
              <a:r>
                <a:rPr sz="1467" dirty="0">
                  <a:solidFill>
                    <a:schemeClr val="accent6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25%</a:t>
              </a:r>
            </a:p>
            <a:p>
              <a:pPr>
                <a:spcBef>
                  <a:spcPts val="300"/>
                </a:spcBef>
                <a:defRPr sz="1800"/>
              </a:pPr>
              <a:r>
                <a:rPr sz="933" dirty="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rPr>
                <a:t>Female User</a:t>
              </a:r>
            </a:p>
          </p:txBody>
        </p:sp>
      </p:grpSp>
      <p:sp>
        <p:nvSpPr>
          <p:cNvPr id="67" name="Shape 16273"/>
          <p:cNvSpPr/>
          <p:nvPr/>
        </p:nvSpPr>
        <p:spPr>
          <a:xfrm>
            <a:off x="2145407" y="4679228"/>
            <a:ext cx="30795" cy="406120"/>
          </a:xfrm>
          <a:prstGeom prst="rect">
            <a:avLst/>
          </a:prstGeom>
          <a:solidFill>
            <a:srgbClr val="C3C7CC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933"/>
          </a:p>
        </p:txBody>
      </p:sp>
      <p:sp>
        <p:nvSpPr>
          <p:cNvPr id="50" name="TextBox 76"/>
          <p:cNvSpPr txBox="1"/>
          <p:nvPr/>
        </p:nvSpPr>
        <p:spPr>
          <a:xfrm>
            <a:off x="3453574" y="223013"/>
            <a:ext cx="545122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accent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单击修改您的标题</a:t>
            </a:r>
            <a:endParaRPr lang="zh-CN" altLang="en-US" sz="2800" dirty="0">
              <a:solidFill>
                <a:schemeClr val="accent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587674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6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80" fill="hold"/>
                                        <p:tgtEl>
                                          <p:spTgt spid="16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" fill="hold"/>
                                        <p:tgtEl>
                                          <p:spTgt spid="16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8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8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6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8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6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80"/>
                            </p:stCondLst>
                            <p:childTnLst>
                              <p:par>
                                <p:cTn id="3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6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80" fill="hold"/>
                                        <p:tgtEl>
                                          <p:spTgt spid="16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" fill="hold"/>
                                        <p:tgtEl>
                                          <p:spTgt spid="16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160"/>
                            </p:stCondLst>
                            <p:childTnLst>
                              <p:par>
                                <p:cTn id="3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6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66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16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160"/>
                            </p:stCondLst>
                            <p:childTnLst>
                              <p:par>
                                <p:cTn id="45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6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47" dur="500"/>
                                        <p:tgtEl>
                                          <p:spTgt spid="16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660"/>
                            </p:stCondLst>
                            <p:childTnLst>
                              <p:par>
                                <p:cTn id="4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16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160"/>
                            </p:stCondLst>
                            <p:childTnLst>
                              <p:par>
                                <p:cTn id="5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660"/>
                            </p:stCondLst>
                            <p:childTnLst>
                              <p:par>
                                <p:cTn id="5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160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660"/>
                            </p:stCondLst>
                            <p:childTnLst>
                              <p:par>
                                <p:cTn id="68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9" fill="hold"/>
                                        <p:tgtEl>
                                          <p:spTgt spid="16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70" dur="500"/>
                                        <p:tgtEl>
                                          <p:spTgt spid="16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160"/>
                            </p:stCondLst>
                            <p:childTnLst>
                              <p:par>
                                <p:cTn id="7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3" fill="hold"/>
                                        <p:tgtEl>
                                          <p:spTgt spid="16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66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fill="hold"/>
                                        <p:tgtEl>
                                          <p:spTgt spid="16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6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160"/>
                            </p:stCondLst>
                            <p:childTnLst>
                              <p:par>
                                <p:cTn id="8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2" fill="hold"/>
                                        <p:tgtEl>
                                          <p:spTgt spid="16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6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6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660"/>
                            </p:stCondLst>
                            <p:childTnLst>
                              <p:par>
                                <p:cTn id="8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7" fill="hold"/>
                                        <p:tgtEl>
                                          <p:spTgt spid="16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6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160"/>
                            </p:stCondLst>
                            <p:childTnLst>
                              <p:par>
                                <p:cTn id="91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2" fill="hold"/>
                                        <p:tgtEl>
                                          <p:spTgt spid="16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93" dur="500"/>
                                        <p:tgtEl>
                                          <p:spTgt spid="16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660"/>
                            </p:stCondLst>
                            <p:childTnLst>
                              <p:par>
                                <p:cTn id="9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6" fill="hold"/>
                                        <p:tgtEl>
                                          <p:spTgt spid="16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6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6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160"/>
                            </p:stCondLst>
                            <p:childTnLst>
                              <p:par>
                                <p:cTn id="10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1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16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660"/>
                            </p:stCondLst>
                            <p:childTnLst>
                              <p:par>
                                <p:cTn id="10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5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160"/>
                            </p:stCondLst>
                            <p:childTnLst>
                              <p:par>
                                <p:cTn id="10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fill="hold"/>
                                        <p:tgtEl>
                                          <p:spTgt spid="16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6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6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660"/>
                            </p:stCondLst>
                            <p:childTnLst>
                              <p:par>
                                <p:cTn id="114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5" fill="hold"/>
                                        <p:tgtEl>
                                          <p:spTgt spid="16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16" dur="500"/>
                                        <p:tgtEl>
                                          <p:spTgt spid="16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1160"/>
                            </p:stCondLst>
                            <p:childTnLst>
                              <p:par>
                                <p:cTn id="1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9" fill="hold"/>
                                        <p:tgtEl>
                                          <p:spTgt spid="16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6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6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660"/>
                            </p:stCondLst>
                            <p:childTnLst>
                              <p:par>
                                <p:cTn id="1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4" fill="hold"/>
                                        <p:tgtEl>
                                          <p:spTgt spid="16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500"/>
                                        <p:tgtEl>
                                          <p:spTgt spid="16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2160"/>
                            </p:stCondLst>
                            <p:childTnLst>
                              <p:par>
                                <p:cTn id="12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8" fill="hold"/>
                                        <p:tgtEl>
                                          <p:spTgt spid="16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63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63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2660"/>
                            </p:stCondLst>
                            <p:childTnLst>
                              <p:par>
                                <p:cTn id="1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3" fill="hold"/>
                                        <p:tgtEl>
                                          <p:spTgt spid="16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6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6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3160"/>
                            </p:stCondLst>
                            <p:childTnLst>
                              <p:par>
                                <p:cTn id="137" presetID="9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8" fill="hold"/>
                                        <p:tgtEl>
                                          <p:spTgt spid="16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39" dur="500"/>
                                        <p:tgtEl>
                                          <p:spTgt spid="16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3660"/>
                            </p:stCondLst>
                            <p:childTnLst>
                              <p:par>
                                <p:cTn id="1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2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3" dur="6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4260"/>
                            </p:stCondLst>
                            <p:childTnLst>
                              <p:par>
                                <p:cTn id="1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6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6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6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4860"/>
                            </p:stCondLst>
                            <p:childTnLst>
                              <p:par>
                                <p:cTn id="150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1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2" dur="6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5460"/>
                            </p:stCondLst>
                            <p:childTnLst>
                              <p:par>
                                <p:cTn id="15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5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6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6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42" grpId="0" animBg="1" advAuto="0"/>
      <p:bldP spid="16345" grpId="0" animBg="1" advAuto="0"/>
      <p:bldP spid="16346" grpId="0" animBg="1" advAuto="0"/>
      <p:bldP spid="16347" grpId="0" animBg="1" advAuto="0"/>
      <p:bldP spid="16348" grpId="0" animBg="1" advAuto="0"/>
      <p:bldP spid="16349" grpId="0" animBg="1" advAuto="0"/>
      <p:bldP spid="16356" grpId="0" animBg="1" advAuto="0"/>
      <p:bldP spid="16357" grpId="0" animBg="1" advAuto="0"/>
      <p:bldP spid="16358" grpId="0" animBg="1" advAuto="0"/>
      <p:bldP spid="16359" grpId="0" animBg="1" advAuto="0"/>
      <p:bldP spid="16360" grpId="0" animBg="1" advAuto="0"/>
      <p:bldP spid="16361" grpId="0" animBg="1" advAuto="0"/>
      <p:bldP spid="16362" grpId="0" animBg="1" advAuto="0"/>
      <p:bldP spid="16363" grpId="0" animBg="1" advAuto="0"/>
      <p:bldP spid="16364" grpId="0" animBg="1" advAuto="0"/>
      <p:bldP spid="16365" grpId="0" animBg="1" advAuto="0"/>
      <p:bldP spid="16378" grpId="0" animBg="1" advAuto="0"/>
      <p:bldP spid="16379" grpId="0" animBg="1" advAuto="0"/>
      <p:bldP spid="16380" grpId="0" animBg="1" advAuto="0"/>
      <p:bldP spid="16381" grpId="0" animBg="1" advAuto="0"/>
      <p:bldP spid="16382" grpId="0" animBg="1" advAuto="0"/>
      <p:bldP spid="16383" grpId="0" animBg="1" advAuto="0"/>
      <p:bldP spid="16384" grpId="0" animBg="1" advAuto="0"/>
      <p:bldP spid="16385" grpId="0" animBg="1" advAuto="0"/>
      <p:bldP spid="16386" grpId="0" animBg="1" advAuto="0"/>
      <p:bldP spid="16387" grpId="0" animBg="1" advAuto="0"/>
      <p:bldP spid="16388" grpId="0" animBg="1" advAuto="0"/>
      <p:bldP spid="16389" grpId="0" animBg="1" advAuto="0"/>
      <p:bldP spid="16393" grpId="0" animBg="1" advAuto="0"/>
      <p:bldP spid="56" grpId="0" advAuto="0"/>
      <p:bldP spid="61" grpId="0" animBg="1" advAuto="0"/>
      <p:bldP spid="64" grpId="0" animBg="1" advAuto="0"/>
      <p:bldP spid="67" grpId="0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/>
          <p:cNvSpPr/>
          <p:nvPr/>
        </p:nvSpPr>
        <p:spPr>
          <a:xfrm>
            <a:off x="2631717" y="3360789"/>
            <a:ext cx="1850922" cy="1850922"/>
          </a:xfrm>
          <a:custGeom>
            <a:avLst/>
            <a:gdLst>
              <a:gd name="connsiteX0" fmla="*/ 1224116 w 2448232"/>
              <a:gd name="connsiteY0" fmla="*/ 0 h 2448232"/>
              <a:gd name="connsiteX1" fmla="*/ 2448232 w 2448232"/>
              <a:gd name="connsiteY1" fmla="*/ 1224116 h 2448232"/>
              <a:gd name="connsiteX2" fmla="*/ 1224116 w 2448232"/>
              <a:gd name="connsiteY2" fmla="*/ 2448232 h 2448232"/>
              <a:gd name="connsiteX3" fmla="*/ 0 w 2448232"/>
              <a:gd name="connsiteY3" fmla="*/ 1224116 h 2448232"/>
              <a:gd name="connsiteX4" fmla="*/ 1224116 w 2448232"/>
              <a:gd name="connsiteY4" fmla="*/ 0 h 2448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8232" h="2448232">
                <a:moveTo>
                  <a:pt x="1224116" y="0"/>
                </a:moveTo>
                <a:cubicBezTo>
                  <a:pt x="1900177" y="0"/>
                  <a:pt x="2448232" y="548055"/>
                  <a:pt x="2448232" y="1224116"/>
                </a:cubicBezTo>
                <a:cubicBezTo>
                  <a:pt x="2448232" y="1900177"/>
                  <a:pt x="1900177" y="2448232"/>
                  <a:pt x="1224116" y="2448232"/>
                </a:cubicBezTo>
                <a:cubicBezTo>
                  <a:pt x="548055" y="2448232"/>
                  <a:pt x="0" y="1900177"/>
                  <a:pt x="0" y="1224116"/>
                </a:cubicBezTo>
                <a:cubicBezTo>
                  <a:pt x="0" y="548055"/>
                  <a:pt x="548055" y="0"/>
                  <a:pt x="122411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04</a:t>
            </a:r>
            <a:endParaRPr lang="zh-CN" altLang="en-US" sz="72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4" name="文本框 21"/>
          <p:cNvSpPr txBox="1"/>
          <p:nvPr/>
        </p:nvSpPr>
        <p:spPr>
          <a:xfrm>
            <a:off x="5088682" y="4699263"/>
            <a:ext cx="5601798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tx2">
                    <a:lumMod val="85000"/>
                    <a:lumOff val="1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Fresh business general template</a:t>
            </a:r>
          </a:p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tx2">
                    <a:lumMod val="85000"/>
                    <a:lumOff val="1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Applicable to enterprise introduction, summary report, sales marketing, chart </a:t>
            </a:r>
            <a:r>
              <a:rPr lang="en-US" altLang="zh-CN" sz="1100" dirty="0" err="1">
                <a:solidFill>
                  <a:schemeClr val="tx2">
                    <a:lumMod val="85000"/>
                    <a:lumOff val="1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dataa</a:t>
            </a:r>
            <a:endParaRPr lang="zh-CN" altLang="en-US" sz="1100" dirty="0">
              <a:solidFill>
                <a:schemeClr val="tx2">
                  <a:lumMod val="85000"/>
                  <a:lumOff val="1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088682" y="4075076"/>
            <a:ext cx="34227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000" dirty="0">
                <a:solidFill>
                  <a:schemeClr val="tx2">
                    <a:lumMod val="85000"/>
                    <a:lumOff val="1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Please add the title here</a:t>
            </a:r>
          </a:p>
        </p:txBody>
      </p:sp>
      <p:sp>
        <p:nvSpPr>
          <p:cNvPr id="16" name="TextBox 76"/>
          <p:cNvSpPr txBox="1"/>
          <p:nvPr/>
        </p:nvSpPr>
        <p:spPr>
          <a:xfrm>
            <a:off x="5088683" y="3428746"/>
            <a:ext cx="3545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tx2">
                    <a:lumMod val="85000"/>
                    <a:lumOff val="1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请在此添加标题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481" y="682054"/>
            <a:ext cx="5235933" cy="236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9744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40" name="Group 16540"/>
          <p:cNvGrpSpPr/>
          <p:nvPr/>
        </p:nvGrpSpPr>
        <p:grpSpPr>
          <a:xfrm>
            <a:off x="6783824" y="3810278"/>
            <a:ext cx="1504539" cy="2034201"/>
            <a:chOff x="-363163" y="-363163"/>
            <a:chExt cx="3009077" cy="4068400"/>
          </a:xfrm>
        </p:grpSpPr>
        <p:sp>
          <p:nvSpPr>
            <p:cNvPr id="16538" name="Shape 16538"/>
            <p:cNvSpPr/>
            <p:nvPr/>
          </p:nvSpPr>
          <p:spPr>
            <a:xfrm>
              <a:off x="-363164" y="-363164"/>
              <a:ext cx="3009078" cy="30090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>
                <a:alpha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6539" name="Shape 16539"/>
            <p:cNvSpPr/>
            <p:nvPr/>
          </p:nvSpPr>
          <p:spPr>
            <a:xfrm>
              <a:off x="693063" y="782987"/>
              <a:ext cx="1060771" cy="29222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88" y="0"/>
                  </a:moveTo>
                  <a:lnTo>
                    <a:pt x="11708" y="4129"/>
                  </a:lnTo>
                  <a:lnTo>
                    <a:pt x="5568" y="1870"/>
                  </a:lnTo>
                  <a:lnTo>
                    <a:pt x="11631" y="4674"/>
                  </a:lnTo>
                  <a:lnTo>
                    <a:pt x="11307" y="6971"/>
                  </a:lnTo>
                  <a:lnTo>
                    <a:pt x="0" y="2808"/>
                  </a:lnTo>
                  <a:lnTo>
                    <a:pt x="11162" y="7977"/>
                  </a:lnTo>
                  <a:lnTo>
                    <a:pt x="9252" y="21591"/>
                  </a:lnTo>
                  <a:lnTo>
                    <a:pt x="14011" y="21600"/>
                  </a:lnTo>
                  <a:lnTo>
                    <a:pt x="12774" y="6135"/>
                  </a:lnTo>
                  <a:lnTo>
                    <a:pt x="21600" y="2052"/>
                  </a:lnTo>
                  <a:lnTo>
                    <a:pt x="12706" y="5324"/>
                  </a:lnTo>
                  <a:lnTo>
                    <a:pt x="12697" y="5169"/>
                  </a:lnTo>
                  <a:lnTo>
                    <a:pt x="12740" y="5188"/>
                  </a:lnTo>
                  <a:lnTo>
                    <a:pt x="12689" y="5030"/>
                  </a:lnTo>
                  <a:lnTo>
                    <a:pt x="12288" y="0"/>
                  </a:lnTo>
                  <a:close/>
                </a:path>
              </a:pathLst>
            </a:custGeom>
            <a:solidFill>
              <a:srgbClr val="21293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4267"/>
            </a:p>
          </p:txBody>
        </p:sp>
      </p:grpSp>
      <p:grpSp>
        <p:nvGrpSpPr>
          <p:cNvPr id="16543" name="Group 16543"/>
          <p:cNvGrpSpPr/>
          <p:nvPr/>
        </p:nvGrpSpPr>
        <p:grpSpPr>
          <a:xfrm>
            <a:off x="8116146" y="4587519"/>
            <a:ext cx="758041" cy="1248471"/>
            <a:chOff x="0" y="0"/>
            <a:chExt cx="1516082" cy="2496941"/>
          </a:xfrm>
        </p:grpSpPr>
        <p:sp>
          <p:nvSpPr>
            <p:cNvPr id="16541" name="Shape 16541"/>
            <p:cNvSpPr/>
            <p:nvPr/>
          </p:nvSpPr>
          <p:spPr>
            <a:xfrm>
              <a:off x="0" y="0"/>
              <a:ext cx="1516083" cy="15160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>
                <a:alpha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6542" name="Shape 16542"/>
            <p:cNvSpPr/>
            <p:nvPr/>
          </p:nvSpPr>
          <p:spPr>
            <a:xfrm rot="480000" flipH="1">
              <a:off x="314454" y="653686"/>
              <a:ext cx="655726" cy="18064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88" y="0"/>
                  </a:moveTo>
                  <a:lnTo>
                    <a:pt x="11708" y="4129"/>
                  </a:lnTo>
                  <a:lnTo>
                    <a:pt x="5568" y="1870"/>
                  </a:lnTo>
                  <a:lnTo>
                    <a:pt x="11631" y="4674"/>
                  </a:lnTo>
                  <a:lnTo>
                    <a:pt x="11307" y="6971"/>
                  </a:lnTo>
                  <a:lnTo>
                    <a:pt x="0" y="2808"/>
                  </a:lnTo>
                  <a:lnTo>
                    <a:pt x="11162" y="7977"/>
                  </a:lnTo>
                  <a:lnTo>
                    <a:pt x="9252" y="21591"/>
                  </a:lnTo>
                  <a:lnTo>
                    <a:pt x="14011" y="21600"/>
                  </a:lnTo>
                  <a:lnTo>
                    <a:pt x="12774" y="6138"/>
                  </a:lnTo>
                  <a:lnTo>
                    <a:pt x="21600" y="2052"/>
                  </a:lnTo>
                  <a:lnTo>
                    <a:pt x="12706" y="5327"/>
                  </a:lnTo>
                  <a:lnTo>
                    <a:pt x="12697" y="5169"/>
                  </a:lnTo>
                  <a:lnTo>
                    <a:pt x="12740" y="5188"/>
                  </a:lnTo>
                  <a:lnTo>
                    <a:pt x="12689" y="5030"/>
                  </a:lnTo>
                  <a:lnTo>
                    <a:pt x="12288" y="0"/>
                  </a:lnTo>
                  <a:close/>
                </a:path>
              </a:pathLst>
            </a:custGeom>
            <a:solidFill>
              <a:srgbClr val="21293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4267"/>
            </a:p>
          </p:txBody>
        </p:sp>
      </p:grpSp>
      <p:grpSp>
        <p:nvGrpSpPr>
          <p:cNvPr id="16546" name="Group 16546"/>
          <p:cNvGrpSpPr/>
          <p:nvPr/>
        </p:nvGrpSpPr>
        <p:grpSpPr>
          <a:xfrm>
            <a:off x="5917806" y="4758967"/>
            <a:ext cx="1307737" cy="1192592"/>
            <a:chOff x="0" y="0"/>
            <a:chExt cx="2615473" cy="2385183"/>
          </a:xfrm>
        </p:grpSpPr>
        <p:sp>
          <p:nvSpPr>
            <p:cNvPr id="16544" name="Shape 16544"/>
            <p:cNvSpPr/>
            <p:nvPr/>
          </p:nvSpPr>
          <p:spPr>
            <a:xfrm>
              <a:off x="-1" y="0"/>
              <a:ext cx="2615475" cy="18148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26" h="20200" extrusionOk="0">
                  <a:moveTo>
                    <a:pt x="6596" y="0"/>
                  </a:moveTo>
                  <a:cubicBezTo>
                    <a:pt x="4904" y="0"/>
                    <a:pt x="3214" y="693"/>
                    <a:pt x="1923" y="2076"/>
                  </a:cubicBezTo>
                  <a:cubicBezTo>
                    <a:pt x="-546" y="4720"/>
                    <a:pt x="-628" y="8909"/>
                    <a:pt x="1624" y="11691"/>
                  </a:cubicBezTo>
                  <a:cubicBezTo>
                    <a:pt x="1256" y="13947"/>
                    <a:pt x="1759" y="16379"/>
                    <a:pt x="3143" y="18129"/>
                  </a:cubicBezTo>
                  <a:cubicBezTo>
                    <a:pt x="5320" y="20880"/>
                    <a:pt x="8836" y="20887"/>
                    <a:pt x="11027" y="18165"/>
                  </a:cubicBezTo>
                  <a:cubicBezTo>
                    <a:pt x="13457" y="19719"/>
                    <a:pt x="16396" y="19090"/>
                    <a:pt x="18390" y="16235"/>
                  </a:cubicBezTo>
                  <a:cubicBezTo>
                    <a:pt x="20972" y="12537"/>
                    <a:pt x="20972" y="6539"/>
                    <a:pt x="18390" y="2841"/>
                  </a:cubicBezTo>
                  <a:cubicBezTo>
                    <a:pt x="16234" y="-247"/>
                    <a:pt x="12974" y="-713"/>
                    <a:pt x="10449" y="1356"/>
                  </a:cubicBezTo>
                  <a:cubicBezTo>
                    <a:pt x="9298" y="466"/>
                    <a:pt x="7953" y="0"/>
                    <a:pt x="6596" y="0"/>
                  </a:cubicBezTo>
                  <a:close/>
                </a:path>
              </a:pathLst>
            </a:custGeom>
            <a:solidFill>
              <a:schemeClr val="accent6">
                <a:alpha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6545" name="Shape 16545"/>
            <p:cNvSpPr/>
            <p:nvPr/>
          </p:nvSpPr>
          <p:spPr>
            <a:xfrm>
              <a:off x="719620" y="586703"/>
              <a:ext cx="1767541" cy="17984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23" h="21406" extrusionOk="0">
                  <a:moveTo>
                    <a:pt x="12192" y="21178"/>
                  </a:moveTo>
                  <a:lnTo>
                    <a:pt x="18923" y="20927"/>
                  </a:lnTo>
                  <a:cubicBezTo>
                    <a:pt x="18923" y="20927"/>
                    <a:pt x="17201" y="18053"/>
                    <a:pt x="13966" y="17694"/>
                  </a:cubicBezTo>
                  <a:cubicBezTo>
                    <a:pt x="10731" y="17335"/>
                    <a:pt x="5183" y="8254"/>
                    <a:pt x="8789" y="830"/>
                  </a:cubicBezTo>
                  <a:cubicBezTo>
                    <a:pt x="3179" y="4210"/>
                    <a:pt x="6069" y="8872"/>
                    <a:pt x="6069" y="8872"/>
                  </a:cubicBezTo>
                  <a:cubicBezTo>
                    <a:pt x="1683" y="3714"/>
                    <a:pt x="1543" y="0"/>
                    <a:pt x="1543" y="0"/>
                  </a:cubicBezTo>
                  <a:cubicBezTo>
                    <a:pt x="-2677" y="2912"/>
                    <a:pt x="2875" y="9341"/>
                    <a:pt x="4929" y="9449"/>
                  </a:cubicBezTo>
                  <a:cubicBezTo>
                    <a:pt x="5414" y="10978"/>
                    <a:pt x="8750" y="20683"/>
                    <a:pt x="10530" y="21295"/>
                  </a:cubicBezTo>
                  <a:cubicBezTo>
                    <a:pt x="11985" y="21600"/>
                    <a:pt x="12192" y="21178"/>
                    <a:pt x="12192" y="21178"/>
                  </a:cubicBezTo>
                  <a:close/>
                </a:path>
              </a:pathLst>
            </a:custGeom>
            <a:solidFill>
              <a:srgbClr val="21293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4267"/>
            </a:p>
          </p:txBody>
        </p:sp>
      </p:grpSp>
      <p:grpSp>
        <p:nvGrpSpPr>
          <p:cNvPr id="16549" name="Group 16549"/>
          <p:cNvGrpSpPr/>
          <p:nvPr/>
        </p:nvGrpSpPr>
        <p:grpSpPr>
          <a:xfrm>
            <a:off x="3848996" y="4530093"/>
            <a:ext cx="976717" cy="1622959"/>
            <a:chOff x="0" y="0"/>
            <a:chExt cx="1953433" cy="3245916"/>
          </a:xfrm>
        </p:grpSpPr>
        <p:sp>
          <p:nvSpPr>
            <p:cNvPr id="16547" name="Shape 16547"/>
            <p:cNvSpPr/>
            <p:nvPr/>
          </p:nvSpPr>
          <p:spPr>
            <a:xfrm>
              <a:off x="0" y="0"/>
              <a:ext cx="1953434" cy="1953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>
                <a:alpha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6548" name="Shape 16548"/>
            <p:cNvSpPr/>
            <p:nvPr/>
          </p:nvSpPr>
          <p:spPr>
            <a:xfrm rot="180000">
              <a:off x="404607" y="452114"/>
              <a:ext cx="1005286" cy="27693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88" y="0"/>
                  </a:moveTo>
                  <a:lnTo>
                    <a:pt x="11708" y="4129"/>
                  </a:lnTo>
                  <a:lnTo>
                    <a:pt x="5568" y="1870"/>
                  </a:lnTo>
                  <a:lnTo>
                    <a:pt x="11631" y="4674"/>
                  </a:lnTo>
                  <a:lnTo>
                    <a:pt x="11307" y="6971"/>
                  </a:lnTo>
                  <a:lnTo>
                    <a:pt x="0" y="2808"/>
                  </a:lnTo>
                  <a:lnTo>
                    <a:pt x="11162" y="7977"/>
                  </a:lnTo>
                  <a:lnTo>
                    <a:pt x="9252" y="21591"/>
                  </a:lnTo>
                  <a:lnTo>
                    <a:pt x="14011" y="21600"/>
                  </a:lnTo>
                  <a:lnTo>
                    <a:pt x="12774" y="6135"/>
                  </a:lnTo>
                  <a:lnTo>
                    <a:pt x="21600" y="2052"/>
                  </a:lnTo>
                  <a:lnTo>
                    <a:pt x="12706" y="5324"/>
                  </a:lnTo>
                  <a:lnTo>
                    <a:pt x="12697" y="5169"/>
                  </a:lnTo>
                  <a:lnTo>
                    <a:pt x="12740" y="5188"/>
                  </a:lnTo>
                  <a:lnTo>
                    <a:pt x="12689" y="5030"/>
                  </a:lnTo>
                  <a:lnTo>
                    <a:pt x="12288" y="0"/>
                  </a:lnTo>
                  <a:close/>
                </a:path>
              </a:pathLst>
            </a:custGeom>
            <a:solidFill>
              <a:srgbClr val="21293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4267"/>
            </a:p>
          </p:txBody>
        </p:sp>
      </p:grpSp>
      <p:grpSp>
        <p:nvGrpSpPr>
          <p:cNvPr id="16552" name="Group 16552"/>
          <p:cNvGrpSpPr/>
          <p:nvPr/>
        </p:nvGrpSpPr>
        <p:grpSpPr>
          <a:xfrm>
            <a:off x="2631501" y="3458563"/>
            <a:ext cx="1639536" cy="2089223"/>
            <a:chOff x="0" y="0"/>
            <a:chExt cx="3279070" cy="4178443"/>
          </a:xfrm>
        </p:grpSpPr>
        <p:sp>
          <p:nvSpPr>
            <p:cNvPr id="16550" name="Shape 16550"/>
            <p:cNvSpPr/>
            <p:nvPr/>
          </p:nvSpPr>
          <p:spPr>
            <a:xfrm>
              <a:off x="0" y="0"/>
              <a:ext cx="3279071" cy="3279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>
                <a:alpha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6551" name="Shape 16551"/>
            <p:cNvSpPr/>
            <p:nvPr/>
          </p:nvSpPr>
          <p:spPr>
            <a:xfrm>
              <a:off x="897843" y="1659983"/>
              <a:ext cx="1483384" cy="2518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6" h="21600" extrusionOk="0">
                  <a:moveTo>
                    <a:pt x="11032" y="0"/>
                  </a:moveTo>
                  <a:cubicBezTo>
                    <a:pt x="10777" y="0"/>
                    <a:pt x="10521" y="58"/>
                    <a:pt x="10327" y="174"/>
                  </a:cubicBezTo>
                  <a:cubicBezTo>
                    <a:pt x="10086" y="317"/>
                    <a:pt x="10014" y="513"/>
                    <a:pt x="10071" y="698"/>
                  </a:cubicBezTo>
                  <a:lnTo>
                    <a:pt x="9249" y="10294"/>
                  </a:lnTo>
                  <a:lnTo>
                    <a:pt x="1663" y="5157"/>
                  </a:lnTo>
                  <a:lnTo>
                    <a:pt x="1646" y="5166"/>
                  </a:lnTo>
                  <a:cubicBezTo>
                    <a:pt x="1609" y="5129"/>
                    <a:pt x="1578" y="5091"/>
                    <a:pt x="1525" y="5060"/>
                  </a:cubicBezTo>
                  <a:cubicBezTo>
                    <a:pt x="1177" y="4852"/>
                    <a:pt x="611" y="4852"/>
                    <a:pt x="262" y="5060"/>
                  </a:cubicBezTo>
                  <a:cubicBezTo>
                    <a:pt x="-87" y="5267"/>
                    <a:pt x="-87" y="5602"/>
                    <a:pt x="262" y="5809"/>
                  </a:cubicBezTo>
                  <a:cubicBezTo>
                    <a:pt x="295" y="5829"/>
                    <a:pt x="339" y="5838"/>
                    <a:pt x="375" y="5854"/>
                  </a:cubicBezTo>
                  <a:lnTo>
                    <a:pt x="354" y="5865"/>
                  </a:lnTo>
                  <a:lnTo>
                    <a:pt x="8420" y="12337"/>
                  </a:lnTo>
                  <a:cubicBezTo>
                    <a:pt x="9487" y="14450"/>
                    <a:pt x="7667" y="21600"/>
                    <a:pt x="7667" y="21600"/>
                  </a:cubicBezTo>
                  <a:cubicBezTo>
                    <a:pt x="7667" y="21600"/>
                    <a:pt x="14699" y="21495"/>
                    <a:pt x="14699" y="21495"/>
                  </a:cubicBezTo>
                  <a:cubicBezTo>
                    <a:pt x="14699" y="21495"/>
                    <a:pt x="14108" y="18818"/>
                    <a:pt x="13397" y="13817"/>
                  </a:cubicBezTo>
                  <a:cubicBezTo>
                    <a:pt x="12686" y="8816"/>
                    <a:pt x="13871" y="8815"/>
                    <a:pt x="13871" y="8815"/>
                  </a:cubicBezTo>
                  <a:lnTo>
                    <a:pt x="20860" y="3814"/>
                  </a:lnTo>
                  <a:cubicBezTo>
                    <a:pt x="20926" y="3788"/>
                    <a:pt x="20988" y="3757"/>
                    <a:pt x="21046" y="3722"/>
                  </a:cubicBezTo>
                  <a:cubicBezTo>
                    <a:pt x="21513" y="3444"/>
                    <a:pt x="21513" y="2994"/>
                    <a:pt x="21046" y="2717"/>
                  </a:cubicBezTo>
                  <a:cubicBezTo>
                    <a:pt x="20579" y="2439"/>
                    <a:pt x="19822" y="2439"/>
                    <a:pt x="19355" y="2717"/>
                  </a:cubicBezTo>
                  <a:cubicBezTo>
                    <a:pt x="19287" y="2757"/>
                    <a:pt x="19231" y="2802"/>
                    <a:pt x="19183" y="2849"/>
                  </a:cubicBezTo>
                  <a:lnTo>
                    <a:pt x="12803" y="6913"/>
                  </a:lnTo>
                  <a:lnTo>
                    <a:pt x="12015" y="635"/>
                  </a:lnTo>
                  <a:cubicBezTo>
                    <a:pt x="12035" y="469"/>
                    <a:pt x="11950" y="300"/>
                    <a:pt x="11738" y="174"/>
                  </a:cubicBezTo>
                  <a:cubicBezTo>
                    <a:pt x="11543" y="58"/>
                    <a:pt x="11287" y="0"/>
                    <a:pt x="11032" y="0"/>
                  </a:cubicBezTo>
                  <a:close/>
                </a:path>
              </a:pathLst>
            </a:custGeom>
            <a:solidFill>
              <a:srgbClr val="21293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6555" name="Group 16555"/>
          <p:cNvGrpSpPr/>
          <p:nvPr/>
        </p:nvGrpSpPr>
        <p:grpSpPr>
          <a:xfrm>
            <a:off x="2006728" y="4530093"/>
            <a:ext cx="976717" cy="1585355"/>
            <a:chOff x="0" y="0"/>
            <a:chExt cx="1953433" cy="3170708"/>
          </a:xfrm>
        </p:grpSpPr>
        <p:sp>
          <p:nvSpPr>
            <p:cNvPr id="16553" name="Shape 16553"/>
            <p:cNvSpPr/>
            <p:nvPr/>
          </p:nvSpPr>
          <p:spPr>
            <a:xfrm>
              <a:off x="0" y="0"/>
              <a:ext cx="1953434" cy="1953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>
                <a:alpha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6554" name="Shape 16554"/>
            <p:cNvSpPr/>
            <p:nvPr/>
          </p:nvSpPr>
          <p:spPr>
            <a:xfrm flipH="1">
              <a:off x="589799" y="652247"/>
              <a:ext cx="914197" cy="25184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88" y="0"/>
                  </a:moveTo>
                  <a:lnTo>
                    <a:pt x="11708" y="4129"/>
                  </a:lnTo>
                  <a:lnTo>
                    <a:pt x="5568" y="1870"/>
                  </a:lnTo>
                  <a:lnTo>
                    <a:pt x="11631" y="4674"/>
                  </a:lnTo>
                  <a:lnTo>
                    <a:pt x="11307" y="6971"/>
                  </a:lnTo>
                  <a:lnTo>
                    <a:pt x="0" y="2808"/>
                  </a:lnTo>
                  <a:lnTo>
                    <a:pt x="11162" y="7977"/>
                  </a:lnTo>
                  <a:lnTo>
                    <a:pt x="9252" y="21591"/>
                  </a:lnTo>
                  <a:lnTo>
                    <a:pt x="14011" y="21600"/>
                  </a:lnTo>
                  <a:lnTo>
                    <a:pt x="12774" y="6138"/>
                  </a:lnTo>
                  <a:lnTo>
                    <a:pt x="21600" y="2052"/>
                  </a:lnTo>
                  <a:lnTo>
                    <a:pt x="12706" y="5327"/>
                  </a:lnTo>
                  <a:lnTo>
                    <a:pt x="12697" y="5169"/>
                  </a:lnTo>
                  <a:lnTo>
                    <a:pt x="12740" y="5188"/>
                  </a:lnTo>
                  <a:lnTo>
                    <a:pt x="12689" y="5030"/>
                  </a:lnTo>
                  <a:lnTo>
                    <a:pt x="12288" y="0"/>
                  </a:lnTo>
                  <a:close/>
                </a:path>
              </a:pathLst>
            </a:custGeom>
            <a:solidFill>
              <a:srgbClr val="21293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4267"/>
            </a:p>
          </p:txBody>
        </p:sp>
      </p:grpSp>
      <p:grpSp>
        <p:nvGrpSpPr>
          <p:cNvPr id="16564" name="Group 16564"/>
          <p:cNvGrpSpPr/>
          <p:nvPr/>
        </p:nvGrpSpPr>
        <p:grpSpPr>
          <a:xfrm>
            <a:off x="633591" y="3151422"/>
            <a:ext cx="1991901" cy="3032089"/>
            <a:chOff x="0" y="0"/>
            <a:chExt cx="3983801" cy="6064177"/>
          </a:xfrm>
        </p:grpSpPr>
        <p:sp>
          <p:nvSpPr>
            <p:cNvPr id="16562" name="Shape 16562"/>
            <p:cNvSpPr/>
            <p:nvPr/>
          </p:nvSpPr>
          <p:spPr>
            <a:xfrm>
              <a:off x="0" y="0"/>
              <a:ext cx="3983802" cy="39838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>
                <a:alpha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6563" name="Shape 16563"/>
            <p:cNvSpPr/>
            <p:nvPr/>
          </p:nvSpPr>
          <p:spPr>
            <a:xfrm>
              <a:off x="1050553" y="1540171"/>
              <a:ext cx="1641899" cy="45240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91" y="0"/>
                  </a:moveTo>
                  <a:lnTo>
                    <a:pt x="11712" y="4129"/>
                  </a:lnTo>
                  <a:lnTo>
                    <a:pt x="5569" y="1868"/>
                  </a:lnTo>
                  <a:lnTo>
                    <a:pt x="11636" y="4677"/>
                  </a:lnTo>
                  <a:lnTo>
                    <a:pt x="11311" y="6971"/>
                  </a:lnTo>
                  <a:lnTo>
                    <a:pt x="0" y="2807"/>
                  </a:lnTo>
                  <a:lnTo>
                    <a:pt x="11168" y="7978"/>
                  </a:lnTo>
                  <a:lnTo>
                    <a:pt x="9253" y="21591"/>
                  </a:lnTo>
                  <a:lnTo>
                    <a:pt x="14014" y="21600"/>
                  </a:lnTo>
                  <a:lnTo>
                    <a:pt x="12779" y="6133"/>
                  </a:lnTo>
                  <a:lnTo>
                    <a:pt x="21600" y="2049"/>
                  </a:lnTo>
                  <a:lnTo>
                    <a:pt x="12713" y="5322"/>
                  </a:lnTo>
                  <a:lnTo>
                    <a:pt x="12703" y="5171"/>
                  </a:lnTo>
                  <a:lnTo>
                    <a:pt x="12738" y="5187"/>
                  </a:lnTo>
                  <a:lnTo>
                    <a:pt x="12693" y="5047"/>
                  </a:lnTo>
                  <a:lnTo>
                    <a:pt x="12291" y="0"/>
                  </a:lnTo>
                  <a:close/>
                </a:path>
              </a:pathLst>
            </a:custGeom>
            <a:solidFill>
              <a:srgbClr val="21293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4267"/>
            </a:p>
          </p:txBody>
        </p:sp>
      </p:grpSp>
      <p:grpSp>
        <p:nvGrpSpPr>
          <p:cNvPr id="16567" name="Group 16567"/>
          <p:cNvGrpSpPr/>
          <p:nvPr/>
        </p:nvGrpSpPr>
        <p:grpSpPr>
          <a:xfrm>
            <a:off x="-23218" y="4789180"/>
            <a:ext cx="12238435" cy="2068821"/>
            <a:chOff x="0" y="0"/>
            <a:chExt cx="24476869" cy="4137642"/>
          </a:xfrm>
        </p:grpSpPr>
        <p:sp>
          <p:nvSpPr>
            <p:cNvPr id="16565" name="Shape 16565"/>
            <p:cNvSpPr/>
            <p:nvPr/>
          </p:nvSpPr>
          <p:spPr>
            <a:xfrm>
              <a:off x="0" y="0"/>
              <a:ext cx="24476870" cy="41376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95" extrusionOk="0">
                  <a:moveTo>
                    <a:pt x="0" y="0"/>
                  </a:moveTo>
                  <a:lnTo>
                    <a:pt x="0" y="21195"/>
                  </a:lnTo>
                  <a:lnTo>
                    <a:pt x="21600" y="21195"/>
                  </a:lnTo>
                  <a:lnTo>
                    <a:pt x="21600" y="21181"/>
                  </a:lnTo>
                  <a:cubicBezTo>
                    <a:pt x="21357" y="20130"/>
                    <a:pt x="18796" y="9329"/>
                    <a:pt x="16893" y="12832"/>
                  </a:cubicBezTo>
                  <a:cubicBezTo>
                    <a:pt x="14894" y="16512"/>
                    <a:pt x="14942" y="1224"/>
                    <a:pt x="11846" y="11412"/>
                  </a:cubicBezTo>
                  <a:cubicBezTo>
                    <a:pt x="8750" y="21600"/>
                    <a:pt x="6834" y="931"/>
                    <a:pt x="5298" y="9563"/>
                  </a:cubicBezTo>
                  <a:cubicBezTo>
                    <a:pt x="3843" y="17745"/>
                    <a:pt x="636" y="15238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4267"/>
            </a:p>
          </p:txBody>
        </p:sp>
        <p:sp>
          <p:nvSpPr>
            <p:cNvPr id="16566" name="Shape 16566"/>
            <p:cNvSpPr/>
            <p:nvPr/>
          </p:nvSpPr>
          <p:spPr>
            <a:xfrm>
              <a:off x="0" y="1794148"/>
              <a:ext cx="22760621" cy="23434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7860" extrusionOk="0">
                  <a:moveTo>
                    <a:pt x="2672" y="2"/>
                  </a:moveTo>
                  <a:cubicBezTo>
                    <a:pt x="1674" y="63"/>
                    <a:pt x="742" y="1558"/>
                    <a:pt x="0" y="3611"/>
                  </a:cubicBezTo>
                  <a:lnTo>
                    <a:pt x="0" y="7859"/>
                  </a:lnTo>
                  <a:lnTo>
                    <a:pt x="21600" y="7859"/>
                  </a:lnTo>
                  <a:cubicBezTo>
                    <a:pt x="21539" y="7602"/>
                    <a:pt x="21468" y="7335"/>
                    <a:pt x="21384" y="7058"/>
                  </a:cubicBezTo>
                  <a:cubicBezTo>
                    <a:pt x="17149" y="-6884"/>
                    <a:pt x="18470" y="11894"/>
                    <a:pt x="13903" y="3274"/>
                  </a:cubicBezTo>
                  <a:cubicBezTo>
                    <a:pt x="9335" y="-5346"/>
                    <a:pt x="8296" y="14716"/>
                    <a:pt x="5792" y="5226"/>
                  </a:cubicBezTo>
                  <a:cubicBezTo>
                    <a:pt x="4776" y="1371"/>
                    <a:pt x="3690" y="-61"/>
                    <a:pt x="2672" y="2"/>
                  </a:cubicBezTo>
                  <a:close/>
                </a:path>
              </a:pathLst>
            </a:custGeom>
            <a:solidFill>
              <a:srgbClr val="212935">
                <a:alpha val="1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4267"/>
            </a:p>
          </p:txBody>
        </p:sp>
      </p:grpSp>
      <p:grpSp>
        <p:nvGrpSpPr>
          <p:cNvPr id="16570" name="Group 16570"/>
          <p:cNvGrpSpPr/>
          <p:nvPr/>
        </p:nvGrpSpPr>
        <p:grpSpPr>
          <a:xfrm>
            <a:off x="4573993" y="3901483"/>
            <a:ext cx="1771108" cy="2293507"/>
            <a:chOff x="0" y="0"/>
            <a:chExt cx="3542214" cy="4587011"/>
          </a:xfrm>
        </p:grpSpPr>
        <p:sp>
          <p:nvSpPr>
            <p:cNvPr id="16568" name="Shape 16568"/>
            <p:cNvSpPr/>
            <p:nvPr/>
          </p:nvSpPr>
          <p:spPr>
            <a:xfrm>
              <a:off x="0" y="0"/>
              <a:ext cx="3542215" cy="35422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>
                <a:alpha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6569" name="Shape 16569"/>
            <p:cNvSpPr/>
            <p:nvPr/>
          </p:nvSpPr>
          <p:spPr>
            <a:xfrm>
              <a:off x="858482" y="1160113"/>
              <a:ext cx="1562107" cy="34268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007" y="0"/>
                  </a:moveTo>
                  <a:cubicBezTo>
                    <a:pt x="10007" y="0"/>
                    <a:pt x="8020" y="1919"/>
                    <a:pt x="8757" y="3415"/>
                  </a:cubicBezTo>
                  <a:cubicBezTo>
                    <a:pt x="8488" y="3421"/>
                    <a:pt x="8173" y="3412"/>
                    <a:pt x="7808" y="3389"/>
                  </a:cubicBezTo>
                  <a:cubicBezTo>
                    <a:pt x="7310" y="3304"/>
                    <a:pt x="6812" y="3253"/>
                    <a:pt x="6345" y="3236"/>
                  </a:cubicBezTo>
                  <a:cubicBezTo>
                    <a:pt x="4280" y="2938"/>
                    <a:pt x="1700" y="2254"/>
                    <a:pt x="0" y="979"/>
                  </a:cubicBezTo>
                  <a:cubicBezTo>
                    <a:pt x="1245" y="2814"/>
                    <a:pt x="2884" y="3321"/>
                    <a:pt x="4790" y="3487"/>
                  </a:cubicBezTo>
                  <a:cubicBezTo>
                    <a:pt x="5641" y="3589"/>
                    <a:pt x="6551" y="3699"/>
                    <a:pt x="8460" y="3928"/>
                  </a:cubicBezTo>
                  <a:cubicBezTo>
                    <a:pt x="15822" y="5117"/>
                    <a:pt x="14737" y="9415"/>
                    <a:pt x="13469" y="10739"/>
                  </a:cubicBezTo>
                  <a:cubicBezTo>
                    <a:pt x="12205" y="11441"/>
                    <a:pt x="10979" y="12360"/>
                    <a:pt x="11021" y="12968"/>
                  </a:cubicBezTo>
                  <a:cubicBezTo>
                    <a:pt x="9875" y="12352"/>
                    <a:pt x="6796" y="11322"/>
                    <a:pt x="7327" y="9393"/>
                  </a:cubicBezTo>
                  <a:cubicBezTo>
                    <a:pt x="6809" y="10129"/>
                    <a:pt x="6972" y="11240"/>
                    <a:pt x="7871" y="11750"/>
                  </a:cubicBezTo>
                  <a:cubicBezTo>
                    <a:pt x="6860" y="11592"/>
                    <a:pt x="3959" y="11284"/>
                    <a:pt x="673" y="9318"/>
                  </a:cubicBezTo>
                  <a:cubicBezTo>
                    <a:pt x="1230" y="10236"/>
                    <a:pt x="6147" y="12122"/>
                    <a:pt x="7895" y="12403"/>
                  </a:cubicBezTo>
                  <a:cubicBezTo>
                    <a:pt x="9643" y="12684"/>
                    <a:pt x="10735" y="14340"/>
                    <a:pt x="10635" y="15454"/>
                  </a:cubicBezTo>
                  <a:cubicBezTo>
                    <a:pt x="10536" y="16567"/>
                    <a:pt x="10483" y="19083"/>
                    <a:pt x="10483" y="19083"/>
                  </a:cubicBezTo>
                  <a:cubicBezTo>
                    <a:pt x="10013" y="19522"/>
                    <a:pt x="9262" y="19998"/>
                    <a:pt x="6869" y="20099"/>
                  </a:cubicBezTo>
                  <a:cubicBezTo>
                    <a:pt x="8903" y="20055"/>
                    <a:pt x="9846" y="19916"/>
                    <a:pt x="9846" y="19916"/>
                  </a:cubicBezTo>
                  <a:cubicBezTo>
                    <a:pt x="7410" y="20642"/>
                    <a:pt x="4105" y="21372"/>
                    <a:pt x="4105" y="21372"/>
                  </a:cubicBezTo>
                  <a:cubicBezTo>
                    <a:pt x="4105" y="21372"/>
                    <a:pt x="8349" y="20760"/>
                    <a:pt x="9738" y="20510"/>
                  </a:cubicBezTo>
                  <a:cubicBezTo>
                    <a:pt x="11127" y="20261"/>
                    <a:pt x="13039" y="19358"/>
                    <a:pt x="16317" y="21600"/>
                  </a:cubicBezTo>
                  <a:cubicBezTo>
                    <a:pt x="15835" y="20693"/>
                    <a:pt x="16089" y="20846"/>
                    <a:pt x="16089" y="20846"/>
                  </a:cubicBezTo>
                  <a:cubicBezTo>
                    <a:pt x="16089" y="20846"/>
                    <a:pt x="18805" y="21319"/>
                    <a:pt x="21035" y="21134"/>
                  </a:cubicBezTo>
                  <a:cubicBezTo>
                    <a:pt x="19199" y="20880"/>
                    <a:pt x="14017" y="20446"/>
                    <a:pt x="13457" y="18984"/>
                  </a:cubicBezTo>
                  <a:cubicBezTo>
                    <a:pt x="13207" y="13039"/>
                    <a:pt x="13292" y="12698"/>
                    <a:pt x="13292" y="12698"/>
                  </a:cubicBezTo>
                  <a:cubicBezTo>
                    <a:pt x="14340" y="12127"/>
                    <a:pt x="17220" y="11320"/>
                    <a:pt x="19431" y="11288"/>
                  </a:cubicBezTo>
                  <a:cubicBezTo>
                    <a:pt x="17549" y="11320"/>
                    <a:pt x="14860" y="11535"/>
                    <a:pt x="13855" y="12096"/>
                  </a:cubicBezTo>
                  <a:cubicBezTo>
                    <a:pt x="14522" y="11387"/>
                    <a:pt x="16184" y="9021"/>
                    <a:pt x="21600" y="8516"/>
                  </a:cubicBezTo>
                  <a:cubicBezTo>
                    <a:pt x="19240" y="8633"/>
                    <a:pt x="17058" y="9236"/>
                    <a:pt x="16676" y="9517"/>
                  </a:cubicBezTo>
                  <a:cubicBezTo>
                    <a:pt x="18770" y="7747"/>
                    <a:pt x="18826" y="6664"/>
                    <a:pt x="18402" y="6022"/>
                  </a:cubicBezTo>
                  <a:cubicBezTo>
                    <a:pt x="18767" y="6794"/>
                    <a:pt x="16755" y="9333"/>
                    <a:pt x="15267" y="9901"/>
                  </a:cubicBezTo>
                  <a:cubicBezTo>
                    <a:pt x="17963" y="7234"/>
                    <a:pt x="13101" y="4850"/>
                    <a:pt x="10743" y="3994"/>
                  </a:cubicBezTo>
                  <a:cubicBezTo>
                    <a:pt x="8272" y="3098"/>
                    <a:pt x="9963" y="1207"/>
                    <a:pt x="10007" y="0"/>
                  </a:cubicBezTo>
                  <a:close/>
                </a:path>
              </a:pathLst>
            </a:custGeom>
            <a:solidFill>
              <a:srgbClr val="212935"/>
            </a:solidFill>
            <a:ln w="12700" cap="flat">
              <a:noFill/>
              <a:miter lim="400000"/>
            </a:ln>
            <a:effectLst>
              <a:outerShdw blurRad="431800" rotWithShape="0">
                <a:srgbClr val="000000"/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4267"/>
            </a:p>
          </p:txBody>
        </p:sp>
      </p:grpSp>
      <p:grpSp>
        <p:nvGrpSpPr>
          <p:cNvPr id="16574" name="Group 16574"/>
          <p:cNvGrpSpPr/>
          <p:nvPr/>
        </p:nvGrpSpPr>
        <p:grpSpPr>
          <a:xfrm>
            <a:off x="819392" y="1740994"/>
            <a:ext cx="1716809" cy="1195308"/>
            <a:chOff x="-156072" y="0"/>
            <a:chExt cx="3433620" cy="2390615"/>
          </a:xfrm>
        </p:grpSpPr>
        <p:sp>
          <p:nvSpPr>
            <p:cNvPr id="16571" name="Shape 16571"/>
            <p:cNvSpPr/>
            <p:nvPr/>
          </p:nvSpPr>
          <p:spPr>
            <a:xfrm>
              <a:off x="-156072" y="1006981"/>
              <a:ext cx="3433620" cy="13836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/>
            <a:p>
              <a:pPr defTabSz="457189">
                <a:lnSpc>
                  <a:spcPct val="130000"/>
                </a:lnSpc>
                <a:defRPr sz="1800"/>
              </a:pPr>
              <a:r>
                <a:rPr lang="zh-CN" altLang="en-US" sz="1467" dirty="0">
                  <a:solidFill>
                    <a:schemeClr val="accent1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点击添加标题</a:t>
              </a:r>
            </a:p>
            <a:p>
              <a:pPr defTabSz="457189">
                <a:lnSpc>
                  <a:spcPct val="130000"/>
                </a:lnSpc>
                <a:defRPr sz="1800"/>
              </a:pPr>
              <a:r>
                <a:rPr sz="933" dirty="0" smtClean="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rPr>
                <a:t>Lorem </a:t>
              </a:r>
              <a:r>
                <a:rPr sz="933" dirty="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rPr>
                <a:t>Ipsum is simply dummy text of the printing.</a:t>
              </a:r>
            </a:p>
          </p:txBody>
        </p:sp>
        <p:sp>
          <p:nvSpPr>
            <p:cNvPr id="16572" name="Shape 16572"/>
            <p:cNvSpPr/>
            <p:nvPr/>
          </p:nvSpPr>
          <p:spPr>
            <a:xfrm>
              <a:off x="1183292" y="0"/>
              <a:ext cx="757216" cy="7572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933"/>
            </a:p>
          </p:txBody>
        </p:sp>
        <p:sp>
          <p:nvSpPr>
            <p:cNvPr id="16573" name="Shape 16573"/>
            <p:cNvSpPr/>
            <p:nvPr/>
          </p:nvSpPr>
          <p:spPr>
            <a:xfrm>
              <a:off x="1297875" y="166056"/>
              <a:ext cx="528048" cy="42510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defTabSz="914400">
                <a:defRPr sz="22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933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16578" name="Group 16578"/>
          <p:cNvGrpSpPr/>
          <p:nvPr/>
        </p:nvGrpSpPr>
        <p:grpSpPr>
          <a:xfrm>
            <a:off x="2818505" y="1740994"/>
            <a:ext cx="1716809" cy="1195308"/>
            <a:chOff x="-156072" y="0"/>
            <a:chExt cx="3433620" cy="2390615"/>
          </a:xfrm>
        </p:grpSpPr>
        <p:sp>
          <p:nvSpPr>
            <p:cNvPr id="16575" name="Shape 16575"/>
            <p:cNvSpPr/>
            <p:nvPr/>
          </p:nvSpPr>
          <p:spPr>
            <a:xfrm>
              <a:off x="-156072" y="1006981"/>
              <a:ext cx="3433620" cy="13836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/>
            <a:p>
              <a:pPr defTabSz="457189">
                <a:lnSpc>
                  <a:spcPct val="130000"/>
                </a:lnSpc>
                <a:defRPr sz="1800"/>
              </a:pPr>
              <a:r>
                <a:rPr lang="zh-CN" altLang="en-US" sz="1467" dirty="0">
                  <a:solidFill>
                    <a:schemeClr val="accent2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点击添加标题</a:t>
              </a:r>
            </a:p>
            <a:p>
              <a:pPr defTabSz="457189">
                <a:lnSpc>
                  <a:spcPct val="130000"/>
                </a:lnSpc>
                <a:defRPr sz="1800"/>
              </a:pPr>
              <a:r>
                <a:rPr sz="933" dirty="0" smtClean="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rPr>
                <a:t>Lorem </a:t>
              </a:r>
              <a:r>
                <a:rPr sz="933" dirty="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rPr>
                <a:t>Ipsum is simply dummy text of the printing.</a:t>
              </a:r>
            </a:p>
          </p:txBody>
        </p:sp>
        <p:sp>
          <p:nvSpPr>
            <p:cNvPr id="16576" name="Shape 16576"/>
            <p:cNvSpPr/>
            <p:nvPr/>
          </p:nvSpPr>
          <p:spPr>
            <a:xfrm>
              <a:off x="1183292" y="0"/>
              <a:ext cx="757216" cy="7572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933"/>
            </a:p>
          </p:txBody>
        </p:sp>
        <p:sp>
          <p:nvSpPr>
            <p:cNvPr id="16577" name="Shape 16577"/>
            <p:cNvSpPr/>
            <p:nvPr/>
          </p:nvSpPr>
          <p:spPr>
            <a:xfrm>
              <a:off x="1271472" y="166056"/>
              <a:ext cx="580854" cy="42510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defTabSz="914400">
                <a:defRPr sz="22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933" dirty="0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16582" name="Group 16582"/>
          <p:cNvGrpSpPr/>
          <p:nvPr/>
        </p:nvGrpSpPr>
        <p:grpSpPr>
          <a:xfrm>
            <a:off x="4817615" y="1740994"/>
            <a:ext cx="1716811" cy="1195308"/>
            <a:chOff x="-156075" y="0"/>
            <a:chExt cx="3433620" cy="2390615"/>
          </a:xfrm>
        </p:grpSpPr>
        <p:sp>
          <p:nvSpPr>
            <p:cNvPr id="16579" name="Shape 16579"/>
            <p:cNvSpPr/>
            <p:nvPr/>
          </p:nvSpPr>
          <p:spPr>
            <a:xfrm>
              <a:off x="-156075" y="1006981"/>
              <a:ext cx="3433620" cy="13836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/>
            <a:p>
              <a:pPr defTabSz="457189">
                <a:lnSpc>
                  <a:spcPct val="130000"/>
                </a:lnSpc>
                <a:defRPr sz="1800"/>
              </a:pPr>
              <a:r>
                <a:rPr lang="zh-CN" altLang="en-US" sz="1467" dirty="0">
                  <a:solidFill>
                    <a:schemeClr val="accent3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点击添加标题</a:t>
              </a:r>
            </a:p>
            <a:p>
              <a:pPr defTabSz="457189">
                <a:lnSpc>
                  <a:spcPct val="130000"/>
                </a:lnSpc>
                <a:defRPr sz="1800"/>
              </a:pPr>
              <a:r>
                <a:rPr sz="933" dirty="0" smtClean="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rPr>
                <a:t>Lorem </a:t>
              </a:r>
              <a:r>
                <a:rPr sz="933" dirty="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rPr>
                <a:t>Ipsum is simply dummy text of the printing.</a:t>
              </a:r>
            </a:p>
          </p:txBody>
        </p:sp>
        <p:sp>
          <p:nvSpPr>
            <p:cNvPr id="16580" name="Shape 16580"/>
            <p:cNvSpPr/>
            <p:nvPr/>
          </p:nvSpPr>
          <p:spPr>
            <a:xfrm>
              <a:off x="1183292" y="0"/>
              <a:ext cx="757216" cy="7572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933"/>
            </a:p>
          </p:txBody>
        </p:sp>
        <p:sp>
          <p:nvSpPr>
            <p:cNvPr id="16581" name="Shape 16581"/>
            <p:cNvSpPr/>
            <p:nvPr/>
          </p:nvSpPr>
          <p:spPr>
            <a:xfrm>
              <a:off x="1271474" y="166056"/>
              <a:ext cx="580853" cy="42510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defTabSz="914400">
                <a:defRPr sz="22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933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16586" name="Group 16586"/>
          <p:cNvGrpSpPr/>
          <p:nvPr/>
        </p:nvGrpSpPr>
        <p:grpSpPr>
          <a:xfrm>
            <a:off x="6816730" y="1740993"/>
            <a:ext cx="1716809" cy="1309803"/>
            <a:chOff x="-156072" y="0"/>
            <a:chExt cx="3433620" cy="2619605"/>
          </a:xfrm>
        </p:grpSpPr>
        <p:sp>
          <p:nvSpPr>
            <p:cNvPr id="16583" name="Shape 16583"/>
            <p:cNvSpPr/>
            <p:nvPr/>
          </p:nvSpPr>
          <p:spPr>
            <a:xfrm>
              <a:off x="-156072" y="777989"/>
              <a:ext cx="3433620" cy="184161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/>
            <a:p>
              <a:pPr defTabSz="457189">
                <a:lnSpc>
                  <a:spcPct val="130000"/>
                </a:lnSpc>
                <a:defRPr sz="1800"/>
              </a:pPr>
              <a:r>
                <a:rPr lang="zh-CN" altLang="en-US" sz="1467" dirty="0">
                  <a:solidFill>
                    <a:schemeClr val="accent4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点击添加标题</a:t>
              </a:r>
            </a:p>
            <a:p>
              <a:pPr defTabSz="457189">
                <a:lnSpc>
                  <a:spcPct val="130000"/>
                </a:lnSpc>
                <a:defRPr sz="1800"/>
              </a:pPr>
              <a:r>
                <a:rPr sz="933" dirty="0" smtClean="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rPr>
                <a:t>Lorem </a:t>
              </a:r>
              <a:r>
                <a:rPr sz="933" dirty="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rPr>
                <a:t>Ipsum is simply dummy text of the printing.</a:t>
              </a:r>
            </a:p>
          </p:txBody>
        </p:sp>
        <p:sp>
          <p:nvSpPr>
            <p:cNvPr id="16584" name="Shape 16584"/>
            <p:cNvSpPr/>
            <p:nvPr/>
          </p:nvSpPr>
          <p:spPr>
            <a:xfrm>
              <a:off x="1183292" y="0"/>
              <a:ext cx="757216" cy="7572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933"/>
            </a:p>
          </p:txBody>
        </p:sp>
        <p:sp>
          <p:nvSpPr>
            <p:cNvPr id="16585" name="Shape 16585"/>
            <p:cNvSpPr/>
            <p:nvPr/>
          </p:nvSpPr>
          <p:spPr>
            <a:xfrm>
              <a:off x="1271472" y="166056"/>
              <a:ext cx="580854" cy="42510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defTabSz="914400">
                <a:defRPr sz="22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933" dirty="0">
                  <a:solidFill>
                    <a:schemeClr val="bg1"/>
                  </a:solidFill>
                </a:rPr>
                <a:t>04</a:t>
              </a:r>
            </a:p>
          </p:txBody>
        </p:sp>
      </p:grpSp>
      <p:sp>
        <p:nvSpPr>
          <p:cNvPr id="16587" name="Shape 16587"/>
          <p:cNvSpPr/>
          <p:nvPr/>
        </p:nvSpPr>
        <p:spPr>
          <a:xfrm flipV="1">
            <a:off x="2677351" y="2306485"/>
            <a:ext cx="0" cy="507964"/>
          </a:xfrm>
          <a:prstGeom prst="line">
            <a:avLst/>
          </a:prstGeom>
          <a:ln w="19050" cmpd="sng">
            <a:solidFill>
              <a:srgbClr val="DCDEE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933"/>
          </a:p>
        </p:txBody>
      </p:sp>
      <p:sp>
        <p:nvSpPr>
          <p:cNvPr id="16588" name="Shape 16588"/>
          <p:cNvSpPr/>
          <p:nvPr/>
        </p:nvSpPr>
        <p:spPr>
          <a:xfrm flipV="1">
            <a:off x="4676464" y="2306485"/>
            <a:ext cx="0" cy="507964"/>
          </a:xfrm>
          <a:prstGeom prst="line">
            <a:avLst/>
          </a:prstGeom>
          <a:ln w="19050" cmpd="sng">
            <a:solidFill>
              <a:srgbClr val="DCDEE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933"/>
          </a:p>
        </p:txBody>
      </p:sp>
      <p:sp>
        <p:nvSpPr>
          <p:cNvPr id="16589" name="Shape 16589"/>
          <p:cNvSpPr/>
          <p:nvPr/>
        </p:nvSpPr>
        <p:spPr>
          <a:xfrm flipV="1">
            <a:off x="6675576" y="2306485"/>
            <a:ext cx="0" cy="507964"/>
          </a:xfrm>
          <a:prstGeom prst="line">
            <a:avLst/>
          </a:prstGeom>
          <a:ln w="19050" cmpd="sng">
            <a:solidFill>
              <a:srgbClr val="DCDEE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933"/>
          </a:p>
        </p:txBody>
      </p:sp>
      <p:sp>
        <p:nvSpPr>
          <p:cNvPr id="16590" name="Shape 16590"/>
          <p:cNvSpPr/>
          <p:nvPr/>
        </p:nvSpPr>
        <p:spPr>
          <a:xfrm flipV="1">
            <a:off x="8674691" y="2306485"/>
            <a:ext cx="0" cy="507964"/>
          </a:xfrm>
          <a:prstGeom prst="line">
            <a:avLst/>
          </a:prstGeom>
          <a:ln w="19050" cmpd="sng">
            <a:solidFill>
              <a:srgbClr val="DCDEE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933"/>
          </a:p>
        </p:txBody>
      </p:sp>
      <p:sp>
        <p:nvSpPr>
          <p:cNvPr id="16591" name="Shape 16591"/>
          <p:cNvSpPr/>
          <p:nvPr/>
        </p:nvSpPr>
        <p:spPr>
          <a:xfrm>
            <a:off x="3177129" y="3721859"/>
            <a:ext cx="498345" cy="5079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5" h="21568" extrusionOk="0">
                <a:moveTo>
                  <a:pt x="5572" y="8"/>
                </a:moveTo>
                <a:cubicBezTo>
                  <a:pt x="5171" y="48"/>
                  <a:pt x="4793" y="244"/>
                  <a:pt x="4517" y="580"/>
                </a:cubicBezTo>
                <a:lnTo>
                  <a:pt x="355" y="5652"/>
                </a:lnTo>
                <a:cubicBezTo>
                  <a:pt x="-195" y="6323"/>
                  <a:pt x="-95" y="7316"/>
                  <a:pt x="577" y="7865"/>
                </a:cubicBezTo>
                <a:cubicBezTo>
                  <a:pt x="577" y="7865"/>
                  <a:pt x="1372" y="8510"/>
                  <a:pt x="1372" y="8510"/>
                </a:cubicBezTo>
                <a:cubicBezTo>
                  <a:pt x="2045" y="9059"/>
                  <a:pt x="3042" y="8961"/>
                  <a:pt x="3592" y="8289"/>
                </a:cubicBezTo>
                <a:lnTo>
                  <a:pt x="7755" y="3217"/>
                </a:lnTo>
                <a:cubicBezTo>
                  <a:pt x="8305" y="2545"/>
                  <a:pt x="8206" y="1570"/>
                  <a:pt x="7533" y="1022"/>
                </a:cubicBezTo>
                <a:lnTo>
                  <a:pt x="6737" y="358"/>
                </a:lnTo>
                <a:cubicBezTo>
                  <a:pt x="6401" y="84"/>
                  <a:pt x="5973" y="-32"/>
                  <a:pt x="5572" y="8"/>
                </a:cubicBezTo>
                <a:close/>
                <a:moveTo>
                  <a:pt x="14563" y="8"/>
                </a:moveTo>
                <a:cubicBezTo>
                  <a:pt x="14161" y="37"/>
                  <a:pt x="13774" y="215"/>
                  <a:pt x="13490" y="543"/>
                </a:cubicBezTo>
                <a:lnTo>
                  <a:pt x="12824" y="1336"/>
                </a:lnTo>
                <a:cubicBezTo>
                  <a:pt x="12256" y="1992"/>
                  <a:pt x="12313" y="2982"/>
                  <a:pt x="12972" y="3549"/>
                </a:cubicBezTo>
                <a:lnTo>
                  <a:pt x="17948" y="7828"/>
                </a:lnTo>
                <a:cubicBezTo>
                  <a:pt x="18607" y="8396"/>
                  <a:pt x="19600" y="8318"/>
                  <a:pt x="20168" y="7662"/>
                </a:cubicBezTo>
                <a:lnTo>
                  <a:pt x="20834" y="6887"/>
                </a:lnTo>
                <a:cubicBezTo>
                  <a:pt x="21405" y="6233"/>
                  <a:pt x="21344" y="5241"/>
                  <a:pt x="20686" y="4674"/>
                </a:cubicBezTo>
                <a:lnTo>
                  <a:pt x="15710" y="395"/>
                </a:lnTo>
                <a:cubicBezTo>
                  <a:pt x="15381" y="111"/>
                  <a:pt x="14965" y="-21"/>
                  <a:pt x="14563" y="8"/>
                </a:cubicBezTo>
                <a:close/>
                <a:moveTo>
                  <a:pt x="12398" y="4176"/>
                </a:moveTo>
                <a:cubicBezTo>
                  <a:pt x="12157" y="4081"/>
                  <a:pt x="11866" y="4193"/>
                  <a:pt x="11769" y="4434"/>
                </a:cubicBezTo>
                <a:cubicBezTo>
                  <a:pt x="11766" y="4442"/>
                  <a:pt x="11475" y="5148"/>
                  <a:pt x="10789" y="5246"/>
                </a:cubicBezTo>
                <a:cubicBezTo>
                  <a:pt x="10634" y="5269"/>
                  <a:pt x="10432" y="5266"/>
                  <a:pt x="10197" y="5264"/>
                </a:cubicBezTo>
                <a:cubicBezTo>
                  <a:pt x="9161" y="5257"/>
                  <a:pt x="7431" y="5249"/>
                  <a:pt x="5960" y="7459"/>
                </a:cubicBezTo>
                <a:cubicBezTo>
                  <a:pt x="5368" y="8347"/>
                  <a:pt x="5158" y="8982"/>
                  <a:pt x="5294" y="9525"/>
                </a:cubicBezTo>
                <a:cubicBezTo>
                  <a:pt x="5396" y="9930"/>
                  <a:pt x="5662" y="10292"/>
                  <a:pt x="6164" y="10521"/>
                </a:cubicBezTo>
                <a:cubicBezTo>
                  <a:pt x="6690" y="10757"/>
                  <a:pt x="7775" y="10541"/>
                  <a:pt x="8883" y="8953"/>
                </a:cubicBezTo>
                <a:cubicBezTo>
                  <a:pt x="9655" y="9587"/>
                  <a:pt x="11336" y="10748"/>
                  <a:pt x="13083" y="10631"/>
                </a:cubicBezTo>
                <a:cubicBezTo>
                  <a:pt x="13988" y="10571"/>
                  <a:pt x="14770" y="10185"/>
                  <a:pt x="15432" y="9469"/>
                </a:cubicBezTo>
                <a:lnTo>
                  <a:pt x="18688" y="11978"/>
                </a:lnTo>
                <a:lnTo>
                  <a:pt x="17504" y="13361"/>
                </a:lnTo>
                <a:lnTo>
                  <a:pt x="17486" y="13361"/>
                </a:lnTo>
                <a:lnTo>
                  <a:pt x="14840" y="11166"/>
                </a:lnTo>
                <a:lnTo>
                  <a:pt x="14193" y="11941"/>
                </a:lnTo>
                <a:lnTo>
                  <a:pt x="16857" y="14154"/>
                </a:lnTo>
                <a:lnTo>
                  <a:pt x="15710" y="15500"/>
                </a:lnTo>
                <a:lnTo>
                  <a:pt x="11880" y="12180"/>
                </a:lnTo>
                <a:lnTo>
                  <a:pt x="11214" y="12937"/>
                </a:lnTo>
                <a:lnTo>
                  <a:pt x="15062" y="16275"/>
                </a:lnTo>
                <a:lnTo>
                  <a:pt x="13582" y="18027"/>
                </a:lnTo>
                <a:lnTo>
                  <a:pt x="4906" y="10926"/>
                </a:lnTo>
                <a:cubicBezTo>
                  <a:pt x="4890" y="10915"/>
                  <a:pt x="4884" y="10917"/>
                  <a:pt x="4869" y="10908"/>
                </a:cubicBezTo>
                <a:cubicBezTo>
                  <a:pt x="4864" y="10902"/>
                  <a:pt x="4856" y="10895"/>
                  <a:pt x="4850" y="10889"/>
                </a:cubicBezTo>
                <a:cubicBezTo>
                  <a:pt x="4643" y="10711"/>
                  <a:pt x="4328" y="10738"/>
                  <a:pt x="4147" y="10945"/>
                </a:cubicBezTo>
                <a:lnTo>
                  <a:pt x="725" y="14910"/>
                </a:lnTo>
                <a:cubicBezTo>
                  <a:pt x="546" y="15117"/>
                  <a:pt x="556" y="15413"/>
                  <a:pt x="762" y="15592"/>
                </a:cubicBezTo>
                <a:lnTo>
                  <a:pt x="7459" y="21439"/>
                </a:lnTo>
                <a:cubicBezTo>
                  <a:pt x="7552" y="21520"/>
                  <a:pt x="7676" y="21568"/>
                  <a:pt x="7792" y="21568"/>
                </a:cubicBezTo>
                <a:cubicBezTo>
                  <a:pt x="7928" y="21568"/>
                  <a:pt x="8064" y="21509"/>
                  <a:pt x="8162" y="21402"/>
                </a:cubicBezTo>
                <a:lnTo>
                  <a:pt x="11085" y="18193"/>
                </a:lnTo>
                <a:cubicBezTo>
                  <a:pt x="11099" y="18180"/>
                  <a:pt x="11111" y="18151"/>
                  <a:pt x="11122" y="18138"/>
                </a:cubicBezTo>
                <a:lnTo>
                  <a:pt x="11418" y="17806"/>
                </a:lnTo>
                <a:lnTo>
                  <a:pt x="13194" y="19263"/>
                </a:lnTo>
                <a:cubicBezTo>
                  <a:pt x="13403" y="19438"/>
                  <a:pt x="13721" y="19417"/>
                  <a:pt x="13897" y="19207"/>
                </a:cubicBezTo>
                <a:lnTo>
                  <a:pt x="19835" y="12144"/>
                </a:lnTo>
                <a:cubicBezTo>
                  <a:pt x="19923" y="12040"/>
                  <a:pt x="19961" y="11909"/>
                  <a:pt x="19946" y="11775"/>
                </a:cubicBezTo>
                <a:cubicBezTo>
                  <a:pt x="19931" y="11640"/>
                  <a:pt x="19869" y="11524"/>
                  <a:pt x="19761" y="11443"/>
                </a:cubicBezTo>
                <a:lnTo>
                  <a:pt x="15876" y="8473"/>
                </a:lnTo>
                <a:cubicBezTo>
                  <a:pt x="15445" y="8216"/>
                  <a:pt x="15248" y="8311"/>
                  <a:pt x="14951" y="8584"/>
                </a:cubicBezTo>
                <a:cubicBezTo>
                  <a:pt x="14405" y="9284"/>
                  <a:pt x="13766" y="9639"/>
                  <a:pt x="13009" y="9691"/>
                </a:cubicBezTo>
                <a:cubicBezTo>
                  <a:pt x="11105" y="9818"/>
                  <a:pt x="9125" y="7903"/>
                  <a:pt x="9105" y="7883"/>
                </a:cubicBezTo>
                <a:cubicBezTo>
                  <a:pt x="9002" y="7781"/>
                  <a:pt x="8845" y="7734"/>
                  <a:pt x="8698" y="7754"/>
                </a:cubicBezTo>
                <a:cubicBezTo>
                  <a:pt x="8553" y="7776"/>
                  <a:pt x="8437" y="7866"/>
                  <a:pt x="8365" y="7994"/>
                </a:cubicBezTo>
                <a:cubicBezTo>
                  <a:pt x="7644" y="9283"/>
                  <a:pt x="6759" y="9800"/>
                  <a:pt x="6497" y="9617"/>
                </a:cubicBezTo>
                <a:cubicBezTo>
                  <a:pt x="6282" y="9478"/>
                  <a:pt x="6236" y="9357"/>
                  <a:pt x="6219" y="9285"/>
                </a:cubicBezTo>
                <a:cubicBezTo>
                  <a:pt x="6174" y="9111"/>
                  <a:pt x="6221" y="8750"/>
                  <a:pt x="6737" y="7975"/>
                </a:cubicBezTo>
                <a:cubicBezTo>
                  <a:pt x="7926" y="6189"/>
                  <a:pt x="9173" y="6197"/>
                  <a:pt x="10178" y="6205"/>
                </a:cubicBezTo>
                <a:cubicBezTo>
                  <a:pt x="10443" y="6207"/>
                  <a:pt x="10709" y="6220"/>
                  <a:pt x="10937" y="6186"/>
                </a:cubicBezTo>
                <a:cubicBezTo>
                  <a:pt x="12169" y="6008"/>
                  <a:pt x="12637" y="4835"/>
                  <a:pt x="12657" y="4785"/>
                </a:cubicBezTo>
                <a:cubicBezTo>
                  <a:pt x="12753" y="4544"/>
                  <a:pt x="12641" y="4271"/>
                  <a:pt x="12398" y="4176"/>
                </a:cubicBezTo>
                <a:close/>
                <a:moveTo>
                  <a:pt x="4647" y="11922"/>
                </a:moveTo>
                <a:lnTo>
                  <a:pt x="10715" y="16957"/>
                </a:lnTo>
                <a:cubicBezTo>
                  <a:pt x="10715" y="16957"/>
                  <a:pt x="7699" y="20332"/>
                  <a:pt x="7699" y="20332"/>
                </a:cubicBezTo>
                <a:lnTo>
                  <a:pt x="6349" y="19115"/>
                </a:lnTo>
                <a:lnTo>
                  <a:pt x="8643" y="16533"/>
                </a:lnTo>
                <a:lnTo>
                  <a:pt x="7903" y="15851"/>
                </a:lnTo>
                <a:lnTo>
                  <a:pt x="5609" y="18414"/>
                </a:lnTo>
                <a:lnTo>
                  <a:pt x="4258" y="17215"/>
                </a:lnTo>
                <a:lnTo>
                  <a:pt x="6460" y="14781"/>
                </a:lnTo>
                <a:lnTo>
                  <a:pt x="5720" y="14099"/>
                </a:lnTo>
                <a:lnTo>
                  <a:pt x="3537" y="16570"/>
                </a:lnTo>
                <a:lnTo>
                  <a:pt x="1742" y="15076"/>
                </a:lnTo>
                <a:lnTo>
                  <a:pt x="4647" y="11922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sp>
        <p:nvSpPr>
          <p:cNvPr id="16592" name="Shape 16592"/>
          <p:cNvSpPr/>
          <p:nvPr/>
        </p:nvSpPr>
        <p:spPr>
          <a:xfrm>
            <a:off x="1371347" y="3354224"/>
            <a:ext cx="516389" cy="5550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93" y="0"/>
                </a:moveTo>
                <a:cubicBezTo>
                  <a:pt x="10445" y="0"/>
                  <a:pt x="10248" y="183"/>
                  <a:pt x="10248" y="414"/>
                </a:cubicBezTo>
                <a:lnTo>
                  <a:pt x="10248" y="1672"/>
                </a:lnTo>
                <a:cubicBezTo>
                  <a:pt x="10248" y="1904"/>
                  <a:pt x="10445" y="2086"/>
                  <a:pt x="10693" y="2086"/>
                </a:cubicBezTo>
                <a:cubicBezTo>
                  <a:pt x="10941" y="2086"/>
                  <a:pt x="11156" y="1904"/>
                  <a:pt x="11156" y="1672"/>
                </a:cubicBezTo>
                <a:lnTo>
                  <a:pt x="11156" y="414"/>
                </a:lnTo>
                <a:cubicBezTo>
                  <a:pt x="11156" y="183"/>
                  <a:pt x="10941" y="0"/>
                  <a:pt x="10693" y="0"/>
                </a:cubicBezTo>
                <a:close/>
                <a:moveTo>
                  <a:pt x="5356" y="1109"/>
                </a:moveTo>
                <a:cubicBezTo>
                  <a:pt x="5140" y="1224"/>
                  <a:pt x="5055" y="1489"/>
                  <a:pt x="5178" y="1688"/>
                </a:cubicBezTo>
                <a:cubicBezTo>
                  <a:pt x="5178" y="1688"/>
                  <a:pt x="5854" y="2781"/>
                  <a:pt x="5854" y="2781"/>
                </a:cubicBezTo>
                <a:cubicBezTo>
                  <a:pt x="5939" y="2914"/>
                  <a:pt x="6090" y="2979"/>
                  <a:pt x="6245" y="2979"/>
                </a:cubicBezTo>
                <a:cubicBezTo>
                  <a:pt x="6321" y="2979"/>
                  <a:pt x="6406" y="2968"/>
                  <a:pt x="6476" y="2930"/>
                </a:cubicBezTo>
                <a:cubicBezTo>
                  <a:pt x="6693" y="2814"/>
                  <a:pt x="6761" y="2552"/>
                  <a:pt x="6637" y="2350"/>
                </a:cubicBezTo>
                <a:lnTo>
                  <a:pt x="5960" y="1274"/>
                </a:lnTo>
                <a:cubicBezTo>
                  <a:pt x="5837" y="1073"/>
                  <a:pt x="5571" y="993"/>
                  <a:pt x="5356" y="1109"/>
                </a:cubicBezTo>
                <a:close/>
                <a:moveTo>
                  <a:pt x="16156" y="1109"/>
                </a:moveTo>
                <a:cubicBezTo>
                  <a:pt x="15941" y="993"/>
                  <a:pt x="15656" y="1073"/>
                  <a:pt x="15533" y="1274"/>
                </a:cubicBezTo>
                <a:lnTo>
                  <a:pt x="14857" y="2350"/>
                </a:lnTo>
                <a:cubicBezTo>
                  <a:pt x="14733" y="2549"/>
                  <a:pt x="14819" y="2813"/>
                  <a:pt x="15035" y="2930"/>
                </a:cubicBezTo>
                <a:cubicBezTo>
                  <a:pt x="15104" y="2967"/>
                  <a:pt x="15173" y="2979"/>
                  <a:pt x="15248" y="2979"/>
                </a:cubicBezTo>
                <a:cubicBezTo>
                  <a:pt x="15403" y="2979"/>
                  <a:pt x="15555" y="2914"/>
                  <a:pt x="15640" y="2781"/>
                </a:cubicBezTo>
                <a:lnTo>
                  <a:pt x="16316" y="1688"/>
                </a:lnTo>
                <a:cubicBezTo>
                  <a:pt x="16441" y="1489"/>
                  <a:pt x="16371" y="1224"/>
                  <a:pt x="16156" y="1109"/>
                </a:cubicBezTo>
                <a:close/>
                <a:moveTo>
                  <a:pt x="11102" y="3178"/>
                </a:moveTo>
                <a:cubicBezTo>
                  <a:pt x="7179" y="3178"/>
                  <a:pt x="3986" y="6054"/>
                  <a:pt x="3986" y="9583"/>
                </a:cubicBezTo>
                <a:cubicBezTo>
                  <a:pt x="3986" y="11875"/>
                  <a:pt x="4993" y="13230"/>
                  <a:pt x="5729" y="14234"/>
                </a:cubicBezTo>
                <a:cubicBezTo>
                  <a:pt x="6182" y="14852"/>
                  <a:pt x="6423" y="15220"/>
                  <a:pt x="6423" y="15592"/>
                </a:cubicBezTo>
                <a:cubicBezTo>
                  <a:pt x="6423" y="16421"/>
                  <a:pt x="6907" y="17204"/>
                  <a:pt x="7757" y="17793"/>
                </a:cubicBezTo>
                <a:cubicBezTo>
                  <a:pt x="7779" y="18285"/>
                  <a:pt x="7864" y="19481"/>
                  <a:pt x="7864" y="19481"/>
                </a:cubicBezTo>
                <a:cubicBezTo>
                  <a:pt x="7879" y="19824"/>
                  <a:pt x="8057" y="20529"/>
                  <a:pt x="9323" y="20921"/>
                </a:cubicBezTo>
                <a:cubicBezTo>
                  <a:pt x="9471" y="21125"/>
                  <a:pt x="9672" y="21302"/>
                  <a:pt x="9910" y="21451"/>
                </a:cubicBezTo>
                <a:cubicBezTo>
                  <a:pt x="10059" y="21544"/>
                  <a:pt x="10228" y="21600"/>
                  <a:pt x="10409" y="21600"/>
                </a:cubicBezTo>
                <a:lnTo>
                  <a:pt x="11796" y="21600"/>
                </a:lnTo>
                <a:cubicBezTo>
                  <a:pt x="11976" y="21600"/>
                  <a:pt x="12147" y="21544"/>
                  <a:pt x="12295" y="21451"/>
                </a:cubicBezTo>
                <a:cubicBezTo>
                  <a:pt x="12533" y="21302"/>
                  <a:pt x="12732" y="21125"/>
                  <a:pt x="12882" y="20921"/>
                </a:cubicBezTo>
                <a:cubicBezTo>
                  <a:pt x="14157" y="20528"/>
                  <a:pt x="14331" y="19811"/>
                  <a:pt x="14341" y="19481"/>
                </a:cubicBezTo>
                <a:cubicBezTo>
                  <a:pt x="14341" y="19481"/>
                  <a:pt x="14425" y="18285"/>
                  <a:pt x="14447" y="17793"/>
                </a:cubicBezTo>
                <a:cubicBezTo>
                  <a:pt x="15298" y="17207"/>
                  <a:pt x="15782" y="16421"/>
                  <a:pt x="15782" y="15592"/>
                </a:cubicBezTo>
                <a:cubicBezTo>
                  <a:pt x="15782" y="15223"/>
                  <a:pt x="16037" y="14858"/>
                  <a:pt x="16494" y="14234"/>
                </a:cubicBezTo>
                <a:cubicBezTo>
                  <a:pt x="17223" y="13239"/>
                  <a:pt x="18219" y="11876"/>
                  <a:pt x="18219" y="9583"/>
                </a:cubicBezTo>
                <a:cubicBezTo>
                  <a:pt x="18219" y="6054"/>
                  <a:pt x="15026" y="3178"/>
                  <a:pt x="11102" y="3178"/>
                </a:cubicBezTo>
                <a:close/>
                <a:moveTo>
                  <a:pt x="2384" y="4817"/>
                </a:moveTo>
                <a:cubicBezTo>
                  <a:pt x="2170" y="4700"/>
                  <a:pt x="1886" y="4781"/>
                  <a:pt x="1761" y="4982"/>
                </a:cubicBezTo>
                <a:cubicBezTo>
                  <a:pt x="1639" y="5180"/>
                  <a:pt x="1725" y="5427"/>
                  <a:pt x="1939" y="5545"/>
                </a:cubicBezTo>
                <a:lnTo>
                  <a:pt x="3096" y="6174"/>
                </a:lnTo>
                <a:cubicBezTo>
                  <a:pt x="3166" y="6212"/>
                  <a:pt x="3252" y="6223"/>
                  <a:pt x="3327" y="6223"/>
                </a:cubicBezTo>
                <a:cubicBezTo>
                  <a:pt x="3483" y="6223"/>
                  <a:pt x="3633" y="6160"/>
                  <a:pt x="3719" y="6025"/>
                </a:cubicBezTo>
                <a:cubicBezTo>
                  <a:pt x="3841" y="5826"/>
                  <a:pt x="3775" y="5563"/>
                  <a:pt x="3558" y="5446"/>
                </a:cubicBezTo>
                <a:lnTo>
                  <a:pt x="2384" y="4817"/>
                </a:lnTo>
                <a:close/>
                <a:moveTo>
                  <a:pt x="19607" y="4817"/>
                </a:moveTo>
                <a:lnTo>
                  <a:pt x="18451" y="5446"/>
                </a:lnTo>
                <a:cubicBezTo>
                  <a:pt x="18238" y="5563"/>
                  <a:pt x="18150" y="5826"/>
                  <a:pt x="18273" y="6025"/>
                </a:cubicBezTo>
                <a:cubicBezTo>
                  <a:pt x="18359" y="6158"/>
                  <a:pt x="18508" y="6223"/>
                  <a:pt x="18664" y="6223"/>
                </a:cubicBezTo>
                <a:cubicBezTo>
                  <a:pt x="18739" y="6223"/>
                  <a:pt x="18825" y="6212"/>
                  <a:pt x="18896" y="6174"/>
                </a:cubicBezTo>
                <a:lnTo>
                  <a:pt x="20070" y="5545"/>
                </a:lnTo>
                <a:cubicBezTo>
                  <a:pt x="20286" y="5429"/>
                  <a:pt x="20355" y="5181"/>
                  <a:pt x="20230" y="4982"/>
                </a:cubicBezTo>
                <a:cubicBezTo>
                  <a:pt x="20107" y="4782"/>
                  <a:pt x="19824" y="4700"/>
                  <a:pt x="19607" y="4817"/>
                </a:cubicBezTo>
                <a:close/>
                <a:moveTo>
                  <a:pt x="11102" y="4850"/>
                </a:moveTo>
                <a:cubicBezTo>
                  <a:pt x="14037" y="4850"/>
                  <a:pt x="16422" y="6977"/>
                  <a:pt x="16422" y="9583"/>
                </a:cubicBezTo>
                <a:cubicBezTo>
                  <a:pt x="16422" y="11359"/>
                  <a:pt x="15670" y="12378"/>
                  <a:pt x="14999" y="13291"/>
                </a:cubicBezTo>
                <a:cubicBezTo>
                  <a:pt x="14475" y="14008"/>
                  <a:pt x="13985" y="14687"/>
                  <a:pt x="13985" y="15592"/>
                </a:cubicBezTo>
                <a:cubicBezTo>
                  <a:pt x="13985" y="15989"/>
                  <a:pt x="13596" y="16317"/>
                  <a:pt x="13309" y="16502"/>
                </a:cubicBezTo>
                <a:lnTo>
                  <a:pt x="8896" y="16502"/>
                </a:lnTo>
                <a:cubicBezTo>
                  <a:pt x="8610" y="16317"/>
                  <a:pt x="8238" y="15989"/>
                  <a:pt x="8238" y="15592"/>
                </a:cubicBezTo>
                <a:cubicBezTo>
                  <a:pt x="8238" y="14687"/>
                  <a:pt x="7738" y="14016"/>
                  <a:pt x="7206" y="13291"/>
                </a:cubicBezTo>
                <a:cubicBezTo>
                  <a:pt x="6541" y="12384"/>
                  <a:pt x="5783" y="11357"/>
                  <a:pt x="5783" y="9583"/>
                </a:cubicBezTo>
                <a:cubicBezTo>
                  <a:pt x="5783" y="6979"/>
                  <a:pt x="8171" y="4852"/>
                  <a:pt x="11102" y="4850"/>
                </a:cubicBezTo>
                <a:close/>
                <a:moveTo>
                  <a:pt x="10764" y="6356"/>
                </a:moveTo>
                <a:cubicBezTo>
                  <a:pt x="10078" y="6356"/>
                  <a:pt x="9679" y="6681"/>
                  <a:pt x="9679" y="7332"/>
                </a:cubicBezTo>
                <a:lnTo>
                  <a:pt x="9679" y="8822"/>
                </a:lnTo>
                <a:cubicBezTo>
                  <a:pt x="9679" y="9011"/>
                  <a:pt x="9704" y="9214"/>
                  <a:pt x="9732" y="9418"/>
                </a:cubicBezTo>
                <a:cubicBezTo>
                  <a:pt x="9732" y="9418"/>
                  <a:pt x="10159" y="12397"/>
                  <a:pt x="10159" y="12397"/>
                </a:cubicBezTo>
                <a:cubicBezTo>
                  <a:pt x="10212" y="12768"/>
                  <a:pt x="10407" y="12877"/>
                  <a:pt x="10764" y="12877"/>
                </a:cubicBezTo>
                <a:cubicBezTo>
                  <a:pt x="11119" y="12877"/>
                  <a:pt x="11316" y="12768"/>
                  <a:pt x="11369" y="12397"/>
                </a:cubicBezTo>
                <a:lnTo>
                  <a:pt x="11796" y="9418"/>
                </a:lnTo>
                <a:cubicBezTo>
                  <a:pt x="11824" y="9214"/>
                  <a:pt x="11850" y="9011"/>
                  <a:pt x="11850" y="8822"/>
                </a:cubicBezTo>
                <a:lnTo>
                  <a:pt x="11850" y="7332"/>
                </a:lnTo>
                <a:cubicBezTo>
                  <a:pt x="11850" y="6681"/>
                  <a:pt x="11450" y="6356"/>
                  <a:pt x="10764" y="6356"/>
                </a:cubicBezTo>
                <a:close/>
                <a:moveTo>
                  <a:pt x="445" y="9534"/>
                </a:moveTo>
                <a:cubicBezTo>
                  <a:pt x="197" y="9534"/>
                  <a:pt x="0" y="9716"/>
                  <a:pt x="0" y="9948"/>
                </a:cubicBezTo>
                <a:cubicBezTo>
                  <a:pt x="0" y="10178"/>
                  <a:pt x="197" y="10378"/>
                  <a:pt x="445" y="10378"/>
                </a:cubicBezTo>
                <a:lnTo>
                  <a:pt x="1797" y="10378"/>
                </a:lnTo>
                <a:cubicBezTo>
                  <a:pt x="2048" y="10378"/>
                  <a:pt x="2242" y="10178"/>
                  <a:pt x="2242" y="9948"/>
                </a:cubicBezTo>
                <a:cubicBezTo>
                  <a:pt x="2242" y="9716"/>
                  <a:pt x="2048" y="9534"/>
                  <a:pt x="1797" y="9534"/>
                </a:cubicBezTo>
                <a:lnTo>
                  <a:pt x="445" y="9534"/>
                </a:lnTo>
                <a:close/>
                <a:moveTo>
                  <a:pt x="19803" y="9534"/>
                </a:moveTo>
                <a:cubicBezTo>
                  <a:pt x="19554" y="9534"/>
                  <a:pt x="19358" y="9716"/>
                  <a:pt x="19358" y="9948"/>
                </a:cubicBezTo>
                <a:cubicBezTo>
                  <a:pt x="19358" y="10178"/>
                  <a:pt x="19554" y="10378"/>
                  <a:pt x="19803" y="10378"/>
                </a:cubicBezTo>
                <a:lnTo>
                  <a:pt x="21155" y="10378"/>
                </a:lnTo>
                <a:cubicBezTo>
                  <a:pt x="21403" y="10378"/>
                  <a:pt x="21600" y="10178"/>
                  <a:pt x="21600" y="9948"/>
                </a:cubicBezTo>
                <a:cubicBezTo>
                  <a:pt x="21600" y="9716"/>
                  <a:pt x="21403" y="9534"/>
                  <a:pt x="21155" y="9534"/>
                </a:cubicBezTo>
                <a:lnTo>
                  <a:pt x="19803" y="9534"/>
                </a:lnTo>
                <a:close/>
                <a:moveTo>
                  <a:pt x="3096" y="13291"/>
                </a:moveTo>
                <a:lnTo>
                  <a:pt x="1939" y="13920"/>
                </a:lnTo>
                <a:cubicBezTo>
                  <a:pt x="1723" y="14036"/>
                  <a:pt x="1639" y="14301"/>
                  <a:pt x="1761" y="14499"/>
                </a:cubicBezTo>
                <a:cubicBezTo>
                  <a:pt x="1845" y="14636"/>
                  <a:pt x="1999" y="14714"/>
                  <a:pt x="2153" y="14714"/>
                </a:cubicBezTo>
                <a:cubicBezTo>
                  <a:pt x="2231" y="14714"/>
                  <a:pt x="2313" y="14687"/>
                  <a:pt x="2384" y="14648"/>
                </a:cubicBezTo>
                <a:lnTo>
                  <a:pt x="3558" y="14019"/>
                </a:lnTo>
                <a:cubicBezTo>
                  <a:pt x="3771" y="13901"/>
                  <a:pt x="3841" y="13655"/>
                  <a:pt x="3719" y="13457"/>
                </a:cubicBezTo>
                <a:cubicBezTo>
                  <a:pt x="3595" y="13254"/>
                  <a:pt x="3312" y="13175"/>
                  <a:pt x="3096" y="13291"/>
                </a:cubicBezTo>
                <a:close/>
                <a:moveTo>
                  <a:pt x="18896" y="13291"/>
                </a:moveTo>
                <a:cubicBezTo>
                  <a:pt x="18682" y="13175"/>
                  <a:pt x="18400" y="13254"/>
                  <a:pt x="18273" y="13457"/>
                </a:cubicBezTo>
                <a:cubicBezTo>
                  <a:pt x="18150" y="13654"/>
                  <a:pt x="18238" y="13902"/>
                  <a:pt x="18451" y="14019"/>
                </a:cubicBezTo>
                <a:lnTo>
                  <a:pt x="19607" y="14648"/>
                </a:lnTo>
                <a:cubicBezTo>
                  <a:pt x="19678" y="14687"/>
                  <a:pt x="19763" y="14714"/>
                  <a:pt x="19839" y="14714"/>
                </a:cubicBezTo>
                <a:cubicBezTo>
                  <a:pt x="19994" y="14714"/>
                  <a:pt x="20145" y="14633"/>
                  <a:pt x="20230" y="14499"/>
                </a:cubicBezTo>
                <a:cubicBezTo>
                  <a:pt x="20355" y="14299"/>
                  <a:pt x="20286" y="14036"/>
                  <a:pt x="20070" y="13920"/>
                </a:cubicBezTo>
                <a:lnTo>
                  <a:pt x="18896" y="13291"/>
                </a:lnTo>
                <a:close/>
                <a:moveTo>
                  <a:pt x="10800" y="13771"/>
                </a:moveTo>
                <a:cubicBezTo>
                  <a:pt x="10183" y="13771"/>
                  <a:pt x="9679" y="14240"/>
                  <a:pt x="9679" y="14814"/>
                </a:cubicBezTo>
                <a:cubicBezTo>
                  <a:pt x="9679" y="15388"/>
                  <a:pt x="10183" y="15857"/>
                  <a:pt x="10800" y="15857"/>
                </a:cubicBezTo>
                <a:cubicBezTo>
                  <a:pt x="11417" y="15857"/>
                  <a:pt x="11921" y="15388"/>
                  <a:pt x="11921" y="14814"/>
                </a:cubicBezTo>
                <a:cubicBezTo>
                  <a:pt x="11921" y="14240"/>
                  <a:pt x="11417" y="13771"/>
                  <a:pt x="10800" y="13771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sp>
        <p:nvSpPr>
          <p:cNvPr id="16593" name="Shape 16593"/>
          <p:cNvSpPr/>
          <p:nvPr/>
        </p:nvSpPr>
        <p:spPr>
          <a:xfrm>
            <a:off x="5251919" y="4177666"/>
            <a:ext cx="595756" cy="446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2" y="6304"/>
                </a:moveTo>
                <a:lnTo>
                  <a:pt x="15533" y="3878"/>
                </a:lnTo>
                <a:lnTo>
                  <a:pt x="17085" y="2155"/>
                </a:lnTo>
                <a:lnTo>
                  <a:pt x="20193" y="6304"/>
                </a:lnTo>
                <a:cubicBezTo>
                  <a:pt x="20193" y="6304"/>
                  <a:pt x="17352" y="6304"/>
                  <a:pt x="17352" y="6304"/>
                </a:cubicBezTo>
                <a:close/>
                <a:moveTo>
                  <a:pt x="13025" y="16641"/>
                </a:moveTo>
                <a:lnTo>
                  <a:pt x="17266" y="7202"/>
                </a:lnTo>
                <a:lnTo>
                  <a:pt x="19666" y="7202"/>
                </a:lnTo>
                <a:cubicBezTo>
                  <a:pt x="19666" y="7202"/>
                  <a:pt x="13025" y="16641"/>
                  <a:pt x="13025" y="16641"/>
                </a:cubicBezTo>
                <a:close/>
                <a:moveTo>
                  <a:pt x="11512" y="18249"/>
                </a:moveTo>
                <a:lnTo>
                  <a:pt x="13170" y="7202"/>
                </a:lnTo>
                <a:lnTo>
                  <a:pt x="16479" y="7202"/>
                </a:lnTo>
                <a:cubicBezTo>
                  <a:pt x="16479" y="7202"/>
                  <a:pt x="11512" y="18249"/>
                  <a:pt x="11512" y="18249"/>
                </a:cubicBezTo>
                <a:close/>
                <a:moveTo>
                  <a:pt x="9119" y="7202"/>
                </a:moveTo>
                <a:lnTo>
                  <a:pt x="12481" y="7202"/>
                </a:lnTo>
                <a:lnTo>
                  <a:pt x="10800" y="18418"/>
                </a:lnTo>
                <a:cubicBezTo>
                  <a:pt x="10800" y="18418"/>
                  <a:pt x="9119" y="7202"/>
                  <a:pt x="9119" y="7202"/>
                </a:cubicBezTo>
                <a:close/>
                <a:moveTo>
                  <a:pt x="5118" y="7202"/>
                </a:moveTo>
                <a:lnTo>
                  <a:pt x="8430" y="7202"/>
                </a:lnTo>
                <a:lnTo>
                  <a:pt x="10085" y="18249"/>
                </a:lnTo>
                <a:cubicBezTo>
                  <a:pt x="10085" y="18249"/>
                  <a:pt x="5118" y="7202"/>
                  <a:pt x="5118" y="7202"/>
                </a:cubicBezTo>
                <a:close/>
                <a:moveTo>
                  <a:pt x="1935" y="7202"/>
                </a:moveTo>
                <a:lnTo>
                  <a:pt x="4330" y="7202"/>
                </a:lnTo>
                <a:lnTo>
                  <a:pt x="8575" y="16635"/>
                </a:lnTo>
                <a:cubicBezTo>
                  <a:pt x="8575" y="16635"/>
                  <a:pt x="1935" y="7202"/>
                  <a:pt x="1935" y="7202"/>
                </a:cubicBezTo>
                <a:close/>
                <a:moveTo>
                  <a:pt x="4512" y="2150"/>
                </a:moveTo>
                <a:lnTo>
                  <a:pt x="6067" y="3878"/>
                </a:lnTo>
                <a:lnTo>
                  <a:pt x="4248" y="6304"/>
                </a:lnTo>
                <a:lnTo>
                  <a:pt x="1354" y="6304"/>
                </a:lnTo>
                <a:cubicBezTo>
                  <a:pt x="1354" y="6304"/>
                  <a:pt x="4512" y="2150"/>
                  <a:pt x="4512" y="2150"/>
                </a:cubicBezTo>
                <a:close/>
                <a:moveTo>
                  <a:pt x="7623" y="1802"/>
                </a:moveTo>
                <a:lnTo>
                  <a:pt x="6545" y="3240"/>
                </a:lnTo>
                <a:lnTo>
                  <a:pt x="5250" y="1802"/>
                </a:lnTo>
                <a:cubicBezTo>
                  <a:pt x="5250" y="1802"/>
                  <a:pt x="7623" y="1802"/>
                  <a:pt x="7623" y="1802"/>
                </a:cubicBezTo>
                <a:close/>
                <a:moveTo>
                  <a:pt x="8250" y="6304"/>
                </a:moveTo>
                <a:lnTo>
                  <a:pt x="5200" y="6304"/>
                </a:lnTo>
                <a:lnTo>
                  <a:pt x="6586" y="4458"/>
                </a:lnTo>
                <a:cubicBezTo>
                  <a:pt x="6586" y="4458"/>
                  <a:pt x="8250" y="6304"/>
                  <a:pt x="8250" y="6304"/>
                </a:cubicBezTo>
                <a:close/>
                <a:moveTo>
                  <a:pt x="10273" y="4054"/>
                </a:moveTo>
                <a:lnTo>
                  <a:pt x="8772" y="5716"/>
                </a:lnTo>
                <a:lnTo>
                  <a:pt x="7065" y="3817"/>
                </a:lnTo>
                <a:lnTo>
                  <a:pt x="8427" y="2000"/>
                </a:lnTo>
                <a:cubicBezTo>
                  <a:pt x="8427" y="2000"/>
                  <a:pt x="10273" y="4054"/>
                  <a:pt x="10273" y="4054"/>
                </a:cubicBezTo>
                <a:close/>
                <a:moveTo>
                  <a:pt x="12297" y="1802"/>
                </a:moveTo>
                <a:lnTo>
                  <a:pt x="10800" y="3464"/>
                </a:lnTo>
                <a:lnTo>
                  <a:pt x="9302" y="1802"/>
                </a:lnTo>
                <a:cubicBezTo>
                  <a:pt x="9302" y="1802"/>
                  <a:pt x="12297" y="1802"/>
                  <a:pt x="12297" y="1802"/>
                </a:cubicBezTo>
                <a:close/>
                <a:moveTo>
                  <a:pt x="12297" y="6304"/>
                </a:moveTo>
                <a:lnTo>
                  <a:pt x="9302" y="6304"/>
                </a:lnTo>
                <a:lnTo>
                  <a:pt x="10800" y="4638"/>
                </a:lnTo>
                <a:cubicBezTo>
                  <a:pt x="10800" y="4638"/>
                  <a:pt x="12297" y="6304"/>
                  <a:pt x="12297" y="6304"/>
                </a:cubicBezTo>
                <a:close/>
                <a:moveTo>
                  <a:pt x="14533" y="3817"/>
                </a:moveTo>
                <a:lnTo>
                  <a:pt x="12824" y="5716"/>
                </a:lnTo>
                <a:lnTo>
                  <a:pt x="11327" y="4054"/>
                </a:lnTo>
                <a:lnTo>
                  <a:pt x="13170" y="2000"/>
                </a:lnTo>
                <a:cubicBezTo>
                  <a:pt x="13170" y="2000"/>
                  <a:pt x="14533" y="3817"/>
                  <a:pt x="14533" y="3817"/>
                </a:cubicBezTo>
                <a:close/>
                <a:moveTo>
                  <a:pt x="16397" y="6304"/>
                </a:moveTo>
                <a:lnTo>
                  <a:pt x="13351" y="6304"/>
                </a:lnTo>
                <a:lnTo>
                  <a:pt x="15012" y="4458"/>
                </a:lnTo>
                <a:cubicBezTo>
                  <a:pt x="15012" y="4458"/>
                  <a:pt x="16397" y="6304"/>
                  <a:pt x="16397" y="6304"/>
                </a:cubicBezTo>
                <a:close/>
                <a:moveTo>
                  <a:pt x="16346" y="1802"/>
                </a:moveTo>
                <a:lnTo>
                  <a:pt x="15055" y="3240"/>
                </a:lnTo>
                <a:lnTo>
                  <a:pt x="13976" y="1802"/>
                </a:lnTo>
                <a:cubicBezTo>
                  <a:pt x="13976" y="1802"/>
                  <a:pt x="16346" y="1802"/>
                  <a:pt x="16346" y="1802"/>
                </a:cubicBezTo>
                <a:close/>
                <a:moveTo>
                  <a:pt x="21205" y="5104"/>
                </a:moveTo>
                <a:lnTo>
                  <a:pt x="17773" y="528"/>
                </a:lnTo>
                <a:cubicBezTo>
                  <a:pt x="17520" y="190"/>
                  <a:pt x="17178" y="0"/>
                  <a:pt x="16822" y="0"/>
                </a:cubicBezTo>
                <a:lnTo>
                  <a:pt x="4778" y="0"/>
                </a:lnTo>
                <a:cubicBezTo>
                  <a:pt x="4423" y="0"/>
                  <a:pt x="4077" y="190"/>
                  <a:pt x="3827" y="528"/>
                </a:cubicBezTo>
                <a:lnTo>
                  <a:pt x="396" y="5104"/>
                </a:lnTo>
                <a:cubicBezTo>
                  <a:pt x="132" y="5457"/>
                  <a:pt x="0" y="5923"/>
                  <a:pt x="0" y="6388"/>
                </a:cubicBezTo>
                <a:cubicBezTo>
                  <a:pt x="3" y="6811"/>
                  <a:pt x="116" y="7233"/>
                  <a:pt x="343" y="7570"/>
                </a:cubicBezTo>
                <a:lnTo>
                  <a:pt x="9792" y="20997"/>
                </a:lnTo>
                <a:cubicBezTo>
                  <a:pt x="10045" y="21380"/>
                  <a:pt x="10414" y="21600"/>
                  <a:pt x="10800" y="21600"/>
                </a:cubicBezTo>
                <a:cubicBezTo>
                  <a:pt x="11186" y="21600"/>
                  <a:pt x="11551" y="21380"/>
                  <a:pt x="11808" y="20997"/>
                </a:cubicBezTo>
                <a:lnTo>
                  <a:pt x="21257" y="7570"/>
                </a:lnTo>
                <a:cubicBezTo>
                  <a:pt x="21488" y="7228"/>
                  <a:pt x="21600" y="6792"/>
                  <a:pt x="21600" y="6358"/>
                </a:cubicBezTo>
                <a:cubicBezTo>
                  <a:pt x="21597" y="5905"/>
                  <a:pt x="21462" y="5447"/>
                  <a:pt x="21205" y="5104"/>
                </a:cubicBezTo>
                <a:cubicBezTo>
                  <a:pt x="21205" y="5104"/>
                  <a:pt x="21205" y="5104"/>
                  <a:pt x="21205" y="5104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sp>
        <p:nvSpPr>
          <p:cNvPr id="16594" name="Shape 16594"/>
          <p:cNvSpPr/>
          <p:nvPr/>
        </p:nvSpPr>
        <p:spPr>
          <a:xfrm>
            <a:off x="7345485" y="4010827"/>
            <a:ext cx="273083" cy="2730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48" y="9448"/>
                </a:moveTo>
                <a:cubicBezTo>
                  <a:pt x="20248" y="9822"/>
                  <a:pt x="19946" y="10124"/>
                  <a:pt x="19572" y="10124"/>
                </a:cubicBezTo>
                <a:lnTo>
                  <a:pt x="18324" y="10124"/>
                </a:lnTo>
                <a:lnTo>
                  <a:pt x="15622" y="5398"/>
                </a:lnTo>
                <a:lnTo>
                  <a:pt x="17550" y="5398"/>
                </a:lnTo>
                <a:cubicBezTo>
                  <a:pt x="17760" y="5398"/>
                  <a:pt x="17962" y="5501"/>
                  <a:pt x="18086" y="5669"/>
                </a:cubicBezTo>
                <a:lnTo>
                  <a:pt x="20114" y="8372"/>
                </a:lnTo>
                <a:cubicBezTo>
                  <a:pt x="20203" y="8486"/>
                  <a:pt x="20248" y="8628"/>
                  <a:pt x="20248" y="8773"/>
                </a:cubicBezTo>
                <a:cubicBezTo>
                  <a:pt x="20248" y="8773"/>
                  <a:pt x="20248" y="9448"/>
                  <a:pt x="20248" y="9448"/>
                </a:cubicBezTo>
                <a:close/>
                <a:moveTo>
                  <a:pt x="18225" y="20249"/>
                </a:moveTo>
                <a:lnTo>
                  <a:pt x="14175" y="20249"/>
                </a:lnTo>
                <a:lnTo>
                  <a:pt x="14175" y="13500"/>
                </a:lnTo>
                <a:cubicBezTo>
                  <a:pt x="14175" y="13127"/>
                  <a:pt x="13872" y="12824"/>
                  <a:pt x="13498" y="12824"/>
                </a:cubicBezTo>
                <a:lnTo>
                  <a:pt x="8436" y="12824"/>
                </a:lnTo>
                <a:cubicBezTo>
                  <a:pt x="8065" y="12824"/>
                  <a:pt x="7760" y="13127"/>
                  <a:pt x="7760" y="13500"/>
                </a:cubicBezTo>
                <a:lnTo>
                  <a:pt x="7760" y="20249"/>
                </a:lnTo>
                <a:lnTo>
                  <a:pt x="3374" y="20249"/>
                </a:lnTo>
                <a:lnTo>
                  <a:pt x="3374" y="11476"/>
                </a:lnTo>
                <a:lnTo>
                  <a:pt x="18225" y="11476"/>
                </a:lnTo>
                <a:cubicBezTo>
                  <a:pt x="18225" y="11476"/>
                  <a:pt x="18225" y="20249"/>
                  <a:pt x="18225" y="20249"/>
                </a:cubicBezTo>
                <a:close/>
                <a:moveTo>
                  <a:pt x="13498" y="20249"/>
                </a:moveTo>
                <a:lnTo>
                  <a:pt x="8436" y="20249"/>
                </a:lnTo>
                <a:lnTo>
                  <a:pt x="8436" y="13500"/>
                </a:lnTo>
                <a:lnTo>
                  <a:pt x="13498" y="13500"/>
                </a:lnTo>
                <a:cubicBezTo>
                  <a:pt x="13498" y="13500"/>
                  <a:pt x="13498" y="20249"/>
                  <a:pt x="13498" y="20249"/>
                </a:cubicBezTo>
                <a:close/>
                <a:moveTo>
                  <a:pt x="1350" y="9448"/>
                </a:moveTo>
                <a:lnTo>
                  <a:pt x="1350" y="8773"/>
                </a:lnTo>
                <a:cubicBezTo>
                  <a:pt x="1350" y="8628"/>
                  <a:pt x="1397" y="8486"/>
                  <a:pt x="1486" y="8372"/>
                </a:cubicBezTo>
                <a:lnTo>
                  <a:pt x="3509" y="5669"/>
                </a:lnTo>
                <a:cubicBezTo>
                  <a:pt x="3638" y="5501"/>
                  <a:pt x="3835" y="5398"/>
                  <a:pt x="4050" y="5398"/>
                </a:cubicBezTo>
                <a:lnTo>
                  <a:pt x="5975" y="5398"/>
                </a:lnTo>
                <a:lnTo>
                  <a:pt x="3276" y="10124"/>
                </a:lnTo>
                <a:lnTo>
                  <a:pt x="2023" y="10124"/>
                </a:lnTo>
                <a:cubicBezTo>
                  <a:pt x="1650" y="10124"/>
                  <a:pt x="1350" y="9822"/>
                  <a:pt x="1350" y="9448"/>
                </a:cubicBezTo>
                <a:cubicBezTo>
                  <a:pt x="1350" y="9448"/>
                  <a:pt x="1350" y="9448"/>
                  <a:pt x="1350" y="9448"/>
                </a:cubicBezTo>
                <a:close/>
                <a:moveTo>
                  <a:pt x="13367" y="5398"/>
                </a:moveTo>
                <a:lnTo>
                  <a:pt x="14843" y="5398"/>
                </a:lnTo>
                <a:lnTo>
                  <a:pt x="17546" y="10124"/>
                </a:lnTo>
                <a:lnTo>
                  <a:pt x="14718" y="10124"/>
                </a:lnTo>
                <a:cubicBezTo>
                  <a:pt x="14718" y="10124"/>
                  <a:pt x="13367" y="5398"/>
                  <a:pt x="13367" y="5398"/>
                </a:cubicBezTo>
                <a:close/>
                <a:moveTo>
                  <a:pt x="11136" y="5398"/>
                </a:moveTo>
                <a:lnTo>
                  <a:pt x="12665" y="5398"/>
                </a:lnTo>
                <a:lnTo>
                  <a:pt x="14016" y="10124"/>
                </a:lnTo>
                <a:lnTo>
                  <a:pt x="11136" y="10124"/>
                </a:lnTo>
                <a:cubicBezTo>
                  <a:pt x="11136" y="10124"/>
                  <a:pt x="11136" y="5398"/>
                  <a:pt x="11136" y="5398"/>
                </a:cubicBezTo>
                <a:close/>
                <a:moveTo>
                  <a:pt x="8930" y="5398"/>
                </a:moveTo>
                <a:lnTo>
                  <a:pt x="10460" y="5398"/>
                </a:lnTo>
                <a:lnTo>
                  <a:pt x="10460" y="10124"/>
                </a:lnTo>
                <a:lnTo>
                  <a:pt x="7583" y="10124"/>
                </a:lnTo>
                <a:cubicBezTo>
                  <a:pt x="7583" y="10124"/>
                  <a:pt x="8930" y="5398"/>
                  <a:pt x="8930" y="5398"/>
                </a:cubicBezTo>
                <a:close/>
                <a:moveTo>
                  <a:pt x="6880" y="10124"/>
                </a:moveTo>
                <a:lnTo>
                  <a:pt x="4053" y="10124"/>
                </a:lnTo>
                <a:lnTo>
                  <a:pt x="6752" y="5398"/>
                </a:lnTo>
                <a:lnTo>
                  <a:pt x="8229" y="5398"/>
                </a:lnTo>
                <a:cubicBezTo>
                  <a:pt x="8229" y="5398"/>
                  <a:pt x="6880" y="10124"/>
                  <a:pt x="6880" y="10124"/>
                </a:cubicBezTo>
                <a:close/>
                <a:moveTo>
                  <a:pt x="17550" y="1351"/>
                </a:moveTo>
                <a:lnTo>
                  <a:pt x="17550" y="4050"/>
                </a:lnTo>
                <a:lnTo>
                  <a:pt x="4050" y="4050"/>
                </a:lnTo>
                <a:lnTo>
                  <a:pt x="4050" y="1351"/>
                </a:lnTo>
                <a:cubicBezTo>
                  <a:pt x="4050" y="1351"/>
                  <a:pt x="17550" y="1351"/>
                  <a:pt x="17550" y="1351"/>
                </a:cubicBezTo>
                <a:close/>
                <a:moveTo>
                  <a:pt x="21194" y="7560"/>
                </a:moveTo>
                <a:lnTo>
                  <a:pt x="19167" y="4861"/>
                </a:lnTo>
                <a:cubicBezTo>
                  <a:pt x="19089" y="4756"/>
                  <a:pt x="18997" y="4664"/>
                  <a:pt x="18898" y="4575"/>
                </a:cubicBezTo>
                <a:lnTo>
                  <a:pt x="18898" y="1351"/>
                </a:lnTo>
                <a:cubicBezTo>
                  <a:pt x="18898" y="607"/>
                  <a:pt x="18295" y="0"/>
                  <a:pt x="17550" y="0"/>
                </a:cubicBezTo>
                <a:lnTo>
                  <a:pt x="4050" y="0"/>
                </a:lnTo>
                <a:cubicBezTo>
                  <a:pt x="3302" y="0"/>
                  <a:pt x="2698" y="607"/>
                  <a:pt x="2698" y="1351"/>
                </a:cubicBezTo>
                <a:lnTo>
                  <a:pt x="2698" y="4578"/>
                </a:lnTo>
                <a:cubicBezTo>
                  <a:pt x="2603" y="4664"/>
                  <a:pt x="2508" y="4756"/>
                  <a:pt x="2428" y="4861"/>
                </a:cubicBezTo>
                <a:lnTo>
                  <a:pt x="405" y="7560"/>
                </a:lnTo>
                <a:cubicBezTo>
                  <a:pt x="144" y="7906"/>
                  <a:pt x="0" y="8338"/>
                  <a:pt x="0" y="8773"/>
                </a:cubicBezTo>
                <a:lnTo>
                  <a:pt x="0" y="9448"/>
                </a:lnTo>
                <a:cubicBezTo>
                  <a:pt x="0" y="10566"/>
                  <a:pt x="909" y="11476"/>
                  <a:pt x="2023" y="11476"/>
                </a:cubicBezTo>
                <a:lnTo>
                  <a:pt x="2023" y="20249"/>
                </a:lnTo>
                <a:cubicBezTo>
                  <a:pt x="2023" y="20993"/>
                  <a:pt x="2629" y="21600"/>
                  <a:pt x="3374" y="21600"/>
                </a:cubicBezTo>
                <a:lnTo>
                  <a:pt x="18225" y="21600"/>
                </a:lnTo>
                <a:cubicBezTo>
                  <a:pt x="18971" y="21600"/>
                  <a:pt x="19572" y="20993"/>
                  <a:pt x="19572" y="20249"/>
                </a:cubicBezTo>
                <a:lnTo>
                  <a:pt x="19572" y="11476"/>
                </a:lnTo>
                <a:cubicBezTo>
                  <a:pt x="20690" y="11476"/>
                  <a:pt x="21600" y="10566"/>
                  <a:pt x="21600" y="9448"/>
                </a:cubicBezTo>
                <a:lnTo>
                  <a:pt x="21600" y="8773"/>
                </a:lnTo>
                <a:cubicBezTo>
                  <a:pt x="21600" y="8338"/>
                  <a:pt x="21455" y="7906"/>
                  <a:pt x="21194" y="7560"/>
                </a:cubicBezTo>
                <a:cubicBezTo>
                  <a:pt x="21194" y="7560"/>
                  <a:pt x="21194" y="7560"/>
                  <a:pt x="21194" y="756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grpSp>
        <p:nvGrpSpPr>
          <p:cNvPr id="16599" name="Group 16599"/>
          <p:cNvGrpSpPr/>
          <p:nvPr/>
        </p:nvGrpSpPr>
        <p:grpSpPr>
          <a:xfrm>
            <a:off x="9063736" y="1781634"/>
            <a:ext cx="2143443" cy="2064513"/>
            <a:chOff x="-89468" y="81284"/>
            <a:chExt cx="4286884" cy="4129024"/>
          </a:xfrm>
        </p:grpSpPr>
        <p:sp>
          <p:nvSpPr>
            <p:cNvPr id="16595" name="Shape 16595"/>
            <p:cNvSpPr/>
            <p:nvPr/>
          </p:nvSpPr>
          <p:spPr>
            <a:xfrm>
              <a:off x="-89468" y="81284"/>
              <a:ext cx="4286883" cy="5053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algn="l" defTabSz="1054100">
                <a:lnSpc>
                  <a:spcPts val="14500"/>
                </a:lnSpc>
                <a:spcBef>
                  <a:spcPts val="600"/>
                </a:spcBef>
                <a:defRPr sz="3000" spc="-180" baseline="20000">
                  <a:solidFill>
                    <a:srgbClr val="A6AAA9"/>
                  </a:solidFill>
                  <a:latin typeface="Roboto Light"/>
                  <a:ea typeface="Roboto Light"/>
                  <a:cs typeface="Roboto Light"/>
                  <a:sym typeface="Roboto Light"/>
                </a:defRPr>
              </a:lvl1pPr>
            </a:lstStyle>
            <a:p>
              <a:pPr lvl="0">
                <a:lnSpc>
                  <a:spcPct val="130000"/>
                </a:lnSpc>
                <a:defRPr sz="1800" spc="0" baseline="0">
                  <a:solidFill>
                    <a:srgbClr val="000000"/>
                  </a:solidFill>
                </a:defRPr>
              </a:pPr>
              <a:r>
                <a:rPr lang="zh-CN" altLang="en-US" sz="1467" spc="0" dirty="0">
                  <a:solidFill>
                    <a:schemeClr val="bg1">
                      <a:lumMod val="50000"/>
                    </a:schemeClr>
                  </a:solidFill>
                  <a:latin typeface="Roboto Regular"/>
                  <a:cs typeface="Roboto Regular"/>
                </a:rPr>
                <a:t>点击添加标题</a:t>
              </a:r>
            </a:p>
          </p:txBody>
        </p:sp>
        <p:sp>
          <p:nvSpPr>
            <p:cNvPr id="16596" name="Shape 16596"/>
            <p:cNvSpPr/>
            <p:nvPr/>
          </p:nvSpPr>
          <p:spPr>
            <a:xfrm>
              <a:off x="0" y="1601255"/>
              <a:ext cx="1547647" cy="80051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algn="l" defTabSz="1054100">
                <a:lnSpc>
                  <a:spcPts val="16900"/>
                </a:lnSpc>
                <a:spcBef>
                  <a:spcPts val="10000"/>
                </a:spcBef>
                <a:defRPr cap="all" spc="-300" baseline="11999">
                  <a:solidFill>
                    <a:srgbClr val="02AF96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00000"/>
                </a:lnSpc>
                <a:defRPr sz="1800" cap="none" spc="0" baseline="0">
                  <a:solidFill>
                    <a:srgbClr val="000000"/>
                  </a:solidFill>
                </a:defRPr>
              </a:pPr>
              <a:r>
                <a:rPr sz="2667" spc="-151" dirty="0">
                  <a:solidFill>
                    <a:schemeClr val="accent2"/>
                  </a:solidFill>
                </a:rPr>
                <a:t>95%</a:t>
              </a:r>
            </a:p>
          </p:txBody>
        </p:sp>
        <p:sp>
          <p:nvSpPr>
            <p:cNvPr id="16597" name="Shape 16597"/>
            <p:cNvSpPr/>
            <p:nvPr/>
          </p:nvSpPr>
          <p:spPr>
            <a:xfrm>
              <a:off x="1" y="2583112"/>
              <a:ext cx="4197414" cy="16271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rmAutofit fontScale="85000" lnSpcReduction="10000"/>
            </a:bodyPr>
            <a:lstStyle>
              <a:lvl1pPr algn="just" defTabSz="759459">
                <a:lnSpc>
                  <a:spcPct val="120000"/>
                </a:lnSpc>
                <a:defRPr sz="1656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4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933" dirty="0">
                  <a:solidFill>
                    <a:schemeClr val="bg1">
                      <a:lumMod val="50000"/>
                    </a:schemeClr>
                  </a:solidFill>
                </a:rPr>
                <a:t>Dummy text is also used to demonstrate the appearance of different typefaces and layouts, and in general the content filler text for layouts, non-readability is of great importance.</a:t>
              </a:r>
            </a:p>
          </p:txBody>
        </p:sp>
        <p:sp>
          <p:nvSpPr>
            <p:cNvPr id="16598" name="Shape 16598"/>
            <p:cNvSpPr/>
            <p:nvPr/>
          </p:nvSpPr>
          <p:spPr>
            <a:xfrm>
              <a:off x="-3" y="706023"/>
              <a:ext cx="4197419" cy="8952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rmAutofit/>
            </a:bodyPr>
            <a:lstStyle>
              <a:lvl1pPr algn="just">
                <a:lnSpc>
                  <a:spcPct val="120000"/>
                </a:lnSpc>
                <a:defRPr sz="22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933" dirty="0">
                  <a:solidFill>
                    <a:schemeClr val="bg1">
                      <a:lumMod val="50000"/>
                    </a:schemeClr>
                  </a:solidFill>
                </a:rPr>
                <a:t>Dummy text is also used to demonstrate the appearance .</a:t>
              </a:r>
            </a:p>
          </p:txBody>
        </p:sp>
      </p:grpSp>
      <p:grpSp>
        <p:nvGrpSpPr>
          <p:cNvPr id="16602" name="Group 16602"/>
          <p:cNvGrpSpPr/>
          <p:nvPr/>
        </p:nvGrpSpPr>
        <p:grpSpPr>
          <a:xfrm>
            <a:off x="9116379" y="4190663"/>
            <a:ext cx="860683" cy="421293"/>
            <a:chOff x="0" y="-49822"/>
            <a:chExt cx="1721362" cy="842584"/>
          </a:xfrm>
        </p:grpSpPr>
        <p:sp>
          <p:nvSpPr>
            <p:cNvPr id="16600" name="Shape 16600"/>
            <p:cNvSpPr/>
            <p:nvPr/>
          </p:nvSpPr>
          <p:spPr>
            <a:xfrm>
              <a:off x="0" y="19473"/>
              <a:ext cx="214809" cy="581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54" y="0"/>
                  </a:moveTo>
                  <a:cubicBezTo>
                    <a:pt x="8882" y="0"/>
                    <a:pt x="7409" y="208"/>
                    <a:pt x="6286" y="622"/>
                  </a:cubicBezTo>
                  <a:cubicBezTo>
                    <a:pt x="4041" y="1451"/>
                    <a:pt x="4041" y="2795"/>
                    <a:pt x="6286" y="3624"/>
                  </a:cubicBezTo>
                  <a:cubicBezTo>
                    <a:pt x="8532" y="4452"/>
                    <a:pt x="12173" y="4452"/>
                    <a:pt x="14419" y="3624"/>
                  </a:cubicBezTo>
                  <a:cubicBezTo>
                    <a:pt x="16664" y="2795"/>
                    <a:pt x="16664" y="1451"/>
                    <a:pt x="14419" y="622"/>
                  </a:cubicBezTo>
                  <a:cubicBezTo>
                    <a:pt x="13296" y="208"/>
                    <a:pt x="11825" y="0"/>
                    <a:pt x="10354" y="0"/>
                  </a:cubicBezTo>
                  <a:close/>
                  <a:moveTo>
                    <a:pt x="2751" y="4836"/>
                  </a:moveTo>
                  <a:cubicBezTo>
                    <a:pt x="1555" y="4836"/>
                    <a:pt x="550" y="5119"/>
                    <a:pt x="171" y="5512"/>
                  </a:cubicBezTo>
                  <a:cubicBezTo>
                    <a:pt x="65" y="5594"/>
                    <a:pt x="0" y="5685"/>
                    <a:pt x="0" y="5782"/>
                  </a:cubicBezTo>
                  <a:lnTo>
                    <a:pt x="0" y="5851"/>
                  </a:lnTo>
                  <a:lnTo>
                    <a:pt x="0" y="6917"/>
                  </a:lnTo>
                  <a:lnTo>
                    <a:pt x="0" y="12511"/>
                  </a:lnTo>
                  <a:cubicBezTo>
                    <a:pt x="0" y="12862"/>
                    <a:pt x="772" y="13147"/>
                    <a:pt x="1724" y="13147"/>
                  </a:cubicBezTo>
                  <a:cubicBezTo>
                    <a:pt x="2676" y="13147"/>
                    <a:pt x="3448" y="12862"/>
                    <a:pt x="3448" y="12511"/>
                  </a:cubicBezTo>
                  <a:lnTo>
                    <a:pt x="3448" y="8135"/>
                  </a:lnTo>
                  <a:cubicBezTo>
                    <a:pt x="3404" y="8102"/>
                    <a:pt x="3372" y="8066"/>
                    <a:pt x="3372" y="8026"/>
                  </a:cubicBezTo>
                  <a:lnTo>
                    <a:pt x="3372" y="7759"/>
                  </a:lnTo>
                  <a:cubicBezTo>
                    <a:pt x="3372" y="7619"/>
                    <a:pt x="3680" y="7507"/>
                    <a:pt x="4058" y="7507"/>
                  </a:cubicBezTo>
                  <a:lnTo>
                    <a:pt x="4094" y="7507"/>
                  </a:lnTo>
                  <a:cubicBezTo>
                    <a:pt x="4472" y="7507"/>
                    <a:pt x="4777" y="7619"/>
                    <a:pt x="4777" y="7759"/>
                  </a:cubicBezTo>
                  <a:lnTo>
                    <a:pt x="4777" y="8026"/>
                  </a:lnTo>
                  <a:cubicBezTo>
                    <a:pt x="4777" y="8031"/>
                    <a:pt x="4770" y="8035"/>
                    <a:pt x="4770" y="8039"/>
                  </a:cubicBezTo>
                  <a:lnTo>
                    <a:pt x="4770" y="20650"/>
                  </a:lnTo>
                  <a:cubicBezTo>
                    <a:pt x="4770" y="21175"/>
                    <a:pt x="5922" y="21600"/>
                    <a:pt x="7345" y="21600"/>
                  </a:cubicBezTo>
                  <a:cubicBezTo>
                    <a:pt x="8767" y="21600"/>
                    <a:pt x="9920" y="21175"/>
                    <a:pt x="9920" y="20650"/>
                  </a:cubicBezTo>
                  <a:lnTo>
                    <a:pt x="9920" y="13164"/>
                  </a:lnTo>
                  <a:lnTo>
                    <a:pt x="11614" y="13164"/>
                  </a:lnTo>
                  <a:lnTo>
                    <a:pt x="11614" y="20650"/>
                  </a:lnTo>
                  <a:cubicBezTo>
                    <a:pt x="11614" y="21175"/>
                    <a:pt x="12767" y="21600"/>
                    <a:pt x="14189" y="21600"/>
                  </a:cubicBezTo>
                  <a:cubicBezTo>
                    <a:pt x="15612" y="21600"/>
                    <a:pt x="16765" y="21175"/>
                    <a:pt x="16765" y="20650"/>
                  </a:cubicBezTo>
                  <a:lnTo>
                    <a:pt x="16765" y="7932"/>
                  </a:lnTo>
                  <a:lnTo>
                    <a:pt x="16782" y="7932"/>
                  </a:lnTo>
                  <a:lnTo>
                    <a:pt x="16782" y="7759"/>
                  </a:lnTo>
                  <a:cubicBezTo>
                    <a:pt x="16782" y="7619"/>
                    <a:pt x="17089" y="7507"/>
                    <a:pt x="17467" y="7507"/>
                  </a:cubicBezTo>
                  <a:lnTo>
                    <a:pt x="17503" y="7507"/>
                  </a:lnTo>
                  <a:cubicBezTo>
                    <a:pt x="17881" y="7507"/>
                    <a:pt x="18186" y="7619"/>
                    <a:pt x="18186" y="7759"/>
                  </a:cubicBezTo>
                  <a:lnTo>
                    <a:pt x="18186" y="8026"/>
                  </a:lnTo>
                  <a:cubicBezTo>
                    <a:pt x="18186" y="8048"/>
                    <a:pt x="18166" y="8068"/>
                    <a:pt x="18152" y="8088"/>
                  </a:cubicBezTo>
                  <a:lnTo>
                    <a:pt x="18152" y="12511"/>
                  </a:lnTo>
                  <a:cubicBezTo>
                    <a:pt x="18152" y="12862"/>
                    <a:pt x="18924" y="13147"/>
                    <a:pt x="19876" y="13147"/>
                  </a:cubicBezTo>
                  <a:cubicBezTo>
                    <a:pt x="20828" y="13147"/>
                    <a:pt x="21600" y="12862"/>
                    <a:pt x="21600" y="12511"/>
                  </a:cubicBezTo>
                  <a:lnTo>
                    <a:pt x="21600" y="6917"/>
                  </a:lnTo>
                  <a:lnTo>
                    <a:pt x="21600" y="5851"/>
                  </a:lnTo>
                  <a:lnTo>
                    <a:pt x="21600" y="5782"/>
                  </a:lnTo>
                  <a:cubicBezTo>
                    <a:pt x="21600" y="5685"/>
                    <a:pt x="21535" y="5594"/>
                    <a:pt x="21429" y="5512"/>
                  </a:cubicBezTo>
                  <a:cubicBezTo>
                    <a:pt x="21050" y="5119"/>
                    <a:pt x="20045" y="4836"/>
                    <a:pt x="18849" y="4836"/>
                  </a:cubicBezTo>
                  <a:lnTo>
                    <a:pt x="2751" y="4836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800">
                  <a:solidFill>
                    <a:srgbClr val="FFFFFF"/>
                  </a:solidFill>
                </a:defRPr>
              </a:pPr>
              <a:endParaRPr sz="933"/>
            </a:p>
          </p:txBody>
        </p:sp>
        <p:sp>
          <p:nvSpPr>
            <p:cNvPr id="16601" name="Shape 16601"/>
            <p:cNvSpPr/>
            <p:nvPr/>
          </p:nvSpPr>
          <p:spPr>
            <a:xfrm rot="10594">
              <a:off x="366903" y="-49822"/>
              <a:ext cx="1354459" cy="8425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/>
            <a:p>
              <a:pPr>
                <a:lnSpc>
                  <a:spcPts val="800"/>
                </a:lnSpc>
                <a:spcBef>
                  <a:spcPts val="300"/>
                </a:spcBef>
                <a:defRPr sz="1800"/>
              </a:pPr>
              <a:r>
                <a:rPr sz="1467" dirty="0">
                  <a:solidFill>
                    <a:schemeClr val="accent4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75%</a:t>
              </a:r>
            </a:p>
            <a:p>
              <a:pPr>
                <a:lnSpc>
                  <a:spcPts val="800"/>
                </a:lnSpc>
                <a:spcBef>
                  <a:spcPts val="300"/>
                </a:spcBef>
                <a:defRPr sz="1800"/>
              </a:pPr>
              <a:r>
                <a:rPr sz="933" dirty="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rPr>
                <a:t>Male User</a:t>
              </a:r>
            </a:p>
          </p:txBody>
        </p:sp>
      </p:grpSp>
      <p:grpSp>
        <p:nvGrpSpPr>
          <p:cNvPr id="16605" name="Group 16605"/>
          <p:cNvGrpSpPr/>
          <p:nvPr/>
        </p:nvGrpSpPr>
        <p:grpSpPr>
          <a:xfrm>
            <a:off x="10248347" y="4186200"/>
            <a:ext cx="1108747" cy="421368"/>
            <a:chOff x="0" y="-92743"/>
            <a:chExt cx="2058418" cy="842734"/>
          </a:xfrm>
        </p:grpSpPr>
        <p:sp>
          <p:nvSpPr>
            <p:cNvPr id="16603" name="Shape 16603"/>
            <p:cNvSpPr/>
            <p:nvPr/>
          </p:nvSpPr>
          <p:spPr>
            <a:xfrm>
              <a:off x="0" y="37850"/>
              <a:ext cx="266356" cy="580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5" h="21600" extrusionOk="0">
                  <a:moveTo>
                    <a:pt x="10734" y="0"/>
                  </a:moveTo>
                  <a:cubicBezTo>
                    <a:pt x="9684" y="0"/>
                    <a:pt x="8634" y="185"/>
                    <a:pt x="7832" y="555"/>
                  </a:cubicBezTo>
                  <a:cubicBezTo>
                    <a:pt x="6229" y="1295"/>
                    <a:pt x="6229" y="2496"/>
                    <a:pt x="7832" y="3236"/>
                  </a:cubicBezTo>
                  <a:cubicBezTo>
                    <a:pt x="9436" y="3976"/>
                    <a:pt x="12036" y="3976"/>
                    <a:pt x="13639" y="3236"/>
                  </a:cubicBezTo>
                  <a:cubicBezTo>
                    <a:pt x="15242" y="2496"/>
                    <a:pt x="15242" y="1295"/>
                    <a:pt x="13639" y="555"/>
                  </a:cubicBezTo>
                  <a:cubicBezTo>
                    <a:pt x="12837" y="185"/>
                    <a:pt x="11785" y="0"/>
                    <a:pt x="10734" y="0"/>
                  </a:cubicBezTo>
                  <a:close/>
                  <a:moveTo>
                    <a:pt x="7608" y="4230"/>
                  </a:moveTo>
                  <a:lnTo>
                    <a:pt x="6386" y="4267"/>
                  </a:lnTo>
                  <a:lnTo>
                    <a:pt x="5619" y="4372"/>
                  </a:lnTo>
                  <a:lnTo>
                    <a:pt x="5102" y="4531"/>
                  </a:lnTo>
                  <a:lnTo>
                    <a:pt x="4585" y="4821"/>
                  </a:lnTo>
                  <a:lnTo>
                    <a:pt x="3961" y="5339"/>
                  </a:lnTo>
                  <a:lnTo>
                    <a:pt x="3263" y="6205"/>
                  </a:lnTo>
                  <a:lnTo>
                    <a:pt x="221" y="10804"/>
                  </a:lnTo>
                  <a:cubicBezTo>
                    <a:pt x="11" y="10970"/>
                    <a:pt x="-52" y="11166"/>
                    <a:pt x="43" y="11353"/>
                  </a:cubicBezTo>
                  <a:cubicBezTo>
                    <a:pt x="155" y="11572"/>
                    <a:pt x="474" y="11757"/>
                    <a:pt x="910" y="11857"/>
                  </a:cubicBezTo>
                  <a:cubicBezTo>
                    <a:pt x="1095" y="11848"/>
                    <a:pt x="1275" y="11829"/>
                    <a:pt x="1449" y="11799"/>
                  </a:cubicBezTo>
                  <a:cubicBezTo>
                    <a:pt x="2214" y="11670"/>
                    <a:pt x="2778" y="11366"/>
                    <a:pt x="2939" y="10998"/>
                  </a:cubicBezTo>
                  <a:lnTo>
                    <a:pt x="5339" y="7729"/>
                  </a:lnTo>
                  <a:cubicBezTo>
                    <a:pt x="5412" y="7601"/>
                    <a:pt x="5533" y="7478"/>
                    <a:pt x="5697" y="7369"/>
                  </a:cubicBezTo>
                  <a:cubicBezTo>
                    <a:pt x="5977" y="7184"/>
                    <a:pt x="6372" y="7041"/>
                    <a:pt x="6829" y="6959"/>
                  </a:cubicBezTo>
                  <a:lnTo>
                    <a:pt x="7184" y="7246"/>
                  </a:lnTo>
                  <a:lnTo>
                    <a:pt x="5258" y="11244"/>
                  </a:lnTo>
                  <a:lnTo>
                    <a:pt x="1985" y="14779"/>
                  </a:lnTo>
                  <a:lnTo>
                    <a:pt x="6651" y="14779"/>
                  </a:lnTo>
                  <a:lnTo>
                    <a:pt x="6651" y="20894"/>
                  </a:lnTo>
                  <a:cubicBezTo>
                    <a:pt x="6651" y="21284"/>
                    <a:pt x="7338" y="21600"/>
                    <a:pt x="8185" y="21600"/>
                  </a:cubicBezTo>
                  <a:cubicBezTo>
                    <a:pt x="9031" y="21600"/>
                    <a:pt x="9718" y="21284"/>
                    <a:pt x="9718" y="20894"/>
                  </a:cubicBezTo>
                  <a:lnTo>
                    <a:pt x="9718" y="14779"/>
                  </a:lnTo>
                  <a:lnTo>
                    <a:pt x="11809" y="14779"/>
                  </a:lnTo>
                  <a:lnTo>
                    <a:pt x="11809" y="20894"/>
                  </a:lnTo>
                  <a:cubicBezTo>
                    <a:pt x="11810" y="21284"/>
                    <a:pt x="12496" y="21600"/>
                    <a:pt x="13343" y="21600"/>
                  </a:cubicBezTo>
                  <a:cubicBezTo>
                    <a:pt x="14190" y="21600"/>
                    <a:pt x="14876" y="21284"/>
                    <a:pt x="14876" y="20894"/>
                  </a:cubicBezTo>
                  <a:lnTo>
                    <a:pt x="14876" y="14779"/>
                  </a:lnTo>
                  <a:lnTo>
                    <a:pt x="15148" y="14779"/>
                  </a:lnTo>
                  <a:lnTo>
                    <a:pt x="19891" y="14779"/>
                  </a:lnTo>
                  <a:lnTo>
                    <a:pt x="18635" y="13649"/>
                  </a:lnTo>
                  <a:cubicBezTo>
                    <a:pt x="18510" y="13553"/>
                    <a:pt x="18387" y="13457"/>
                    <a:pt x="18268" y="13359"/>
                  </a:cubicBezTo>
                  <a:cubicBezTo>
                    <a:pt x="16031" y="11534"/>
                    <a:pt x="14874" y="9469"/>
                    <a:pt x="14911" y="7372"/>
                  </a:cubicBezTo>
                  <a:lnTo>
                    <a:pt x="14742" y="7027"/>
                  </a:lnTo>
                  <a:lnTo>
                    <a:pt x="14880" y="6936"/>
                  </a:lnTo>
                  <a:lnTo>
                    <a:pt x="15385" y="7028"/>
                  </a:lnTo>
                  <a:lnTo>
                    <a:pt x="15755" y="7230"/>
                  </a:lnTo>
                  <a:lnTo>
                    <a:pt x="16076" y="7667"/>
                  </a:lnTo>
                  <a:cubicBezTo>
                    <a:pt x="16615" y="8406"/>
                    <a:pt x="17179" y="9141"/>
                    <a:pt x="17766" y="9873"/>
                  </a:cubicBezTo>
                  <a:cubicBezTo>
                    <a:pt x="18209" y="10424"/>
                    <a:pt x="18664" y="10975"/>
                    <a:pt x="19134" y="11522"/>
                  </a:cubicBezTo>
                  <a:cubicBezTo>
                    <a:pt x="19339" y="11680"/>
                    <a:pt x="19704" y="11781"/>
                    <a:pt x="20103" y="11789"/>
                  </a:cubicBezTo>
                  <a:cubicBezTo>
                    <a:pt x="20905" y="11806"/>
                    <a:pt x="21548" y="11488"/>
                    <a:pt x="21456" y="11120"/>
                  </a:cubicBezTo>
                  <a:lnTo>
                    <a:pt x="21331" y="10834"/>
                  </a:lnTo>
                  <a:lnTo>
                    <a:pt x="18723" y="6751"/>
                  </a:lnTo>
                  <a:lnTo>
                    <a:pt x="17878" y="5695"/>
                  </a:lnTo>
                  <a:lnTo>
                    <a:pt x="17027" y="4880"/>
                  </a:lnTo>
                  <a:lnTo>
                    <a:pt x="16497" y="4601"/>
                  </a:lnTo>
                  <a:lnTo>
                    <a:pt x="15883" y="4357"/>
                  </a:lnTo>
                  <a:lnTo>
                    <a:pt x="15347" y="4266"/>
                  </a:lnTo>
                  <a:lnTo>
                    <a:pt x="14400" y="4230"/>
                  </a:lnTo>
                  <a:lnTo>
                    <a:pt x="7608" y="423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800">
                  <a:solidFill>
                    <a:srgbClr val="FFFFFF"/>
                  </a:solidFill>
                </a:defRPr>
              </a:pPr>
              <a:endParaRPr sz="933"/>
            </a:p>
          </p:txBody>
        </p:sp>
        <p:sp>
          <p:nvSpPr>
            <p:cNvPr id="16604" name="Shape 16604"/>
            <p:cNvSpPr/>
            <p:nvPr/>
          </p:nvSpPr>
          <p:spPr>
            <a:xfrm rot="10594">
              <a:off x="464997" y="-92743"/>
              <a:ext cx="1593421" cy="8427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/>
            <a:p>
              <a:pPr>
                <a:lnSpc>
                  <a:spcPts val="800"/>
                </a:lnSpc>
                <a:spcBef>
                  <a:spcPts val="300"/>
                </a:spcBef>
                <a:defRPr sz="1800"/>
              </a:pPr>
              <a:r>
                <a:rPr sz="1467" dirty="0">
                  <a:solidFill>
                    <a:schemeClr val="accent6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25%</a:t>
              </a:r>
            </a:p>
            <a:p>
              <a:pPr>
                <a:lnSpc>
                  <a:spcPts val="800"/>
                </a:lnSpc>
                <a:spcBef>
                  <a:spcPts val="300"/>
                </a:spcBef>
                <a:defRPr sz="1800"/>
              </a:pPr>
              <a:r>
                <a:rPr sz="933" dirty="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rPr>
                <a:t>Female User</a:t>
              </a:r>
            </a:p>
          </p:txBody>
        </p:sp>
      </p:grpSp>
      <p:sp>
        <p:nvSpPr>
          <p:cNvPr id="16606" name="Shape 16606"/>
          <p:cNvSpPr/>
          <p:nvPr/>
        </p:nvSpPr>
        <p:spPr>
          <a:xfrm>
            <a:off x="10029593" y="4221819"/>
            <a:ext cx="23316" cy="307488"/>
          </a:xfrm>
          <a:prstGeom prst="rect">
            <a:avLst/>
          </a:prstGeom>
          <a:solidFill>
            <a:srgbClr val="DCDEE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933"/>
          </a:p>
        </p:txBody>
      </p:sp>
      <p:sp>
        <p:nvSpPr>
          <p:cNvPr id="65" name="TextBox 76"/>
          <p:cNvSpPr txBox="1"/>
          <p:nvPr/>
        </p:nvSpPr>
        <p:spPr>
          <a:xfrm>
            <a:off x="3453574" y="223013"/>
            <a:ext cx="545122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accent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单击修改您的标题</a:t>
            </a:r>
            <a:endParaRPr lang="zh-CN" altLang="en-US" sz="2800" dirty="0">
              <a:solidFill>
                <a:schemeClr val="accent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492591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" fill="hold"/>
                                        <p:tgtEl>
                                          <p:spTgt spid="16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16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16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16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165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165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600" fill="hold"/>
                                        <p:tgtEl>
                                          <p:spTgt spid="16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00" fill="hold"/>
                                        <p:tgtEl>
                                          <p:spTgt spid="16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4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6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600" fill="hold"/>
                                        <p:tgtEl>
                                          <p:spTgt spid="16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16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6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16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16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6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6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600" fill="hold"/>
                                        <p:tgtEl>
                                          <p:spTgt spid="16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00" fill="hold"/>
                                        <p:tgtEl>
                                          <p:spTgt spid="16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2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16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600" fill="hold"/>
                                        <p:tgtEl>
                                          <p:spTgt spid="16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00" fill="hold"/>
                                        <p:tgtEl>
                                          <p:spTgt spid="16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8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6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600" fill="hold"/>
                                        <p:tgtEl>
                                          <p:spTgt spid="16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00" fill="hold"/>
                                        <p:tgtEl>
                                          <p:spTgt spid="16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400"/>
                            </p:stCondLst>
                            <p:childTnLst>
                              <p:par>
                                <p:cTn id="50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16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600"/>
                                        <p:tgtEl>
                                          <p:spTgt spid="16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16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600" fill="hold"/>
                                        <p:tgtEl>
                                          <p:spTgt spid="16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00" fill="hold"/>
                                        <p:tgtEl>
                                          <p:spTgt spid="16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6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16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600" fill="hold"/>
                                        <p:tgtEl>
                                          <p:spTgt spid="16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00" fill="hold"/>
                                        <p:tgtEl>
                                          <p:spTgt spid="16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200"/>
                            </p:stCondLst>
                            <p:childTnLst>
                              <p:par>
                                <p:cTn id="6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16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6" dur="600"/>
                                        <p:tgtEl>
                                          <p:spTgt spid="16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800"/>
                            </p:stCondLst>
                            <p:childTnLst>
                              <p:par>
                                <p:cTn id="6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9" fill="hold"/>
                                        <p:tgtEl>
                                          <p:spTgt spid="16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600" fill="hold"/>
                                        <p:tgtEl>
                                          <p:spTgt spid="16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00" fill="hold"/>
                                        <p:tgtEl>
                                          <p:spTgt spid="16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400"/>
                            </p:stCondLst>
                            <p:childTnLst>
                              <p:par>
                                <p:cTn id="7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fill="hold"/>
                                        <p:tgtEl>
                                          <p:spTgt spid="16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600" fill="hold"/>
                                        <p:tgtEl>
                                          <p:spTgt spid="16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00" fill="hold"/>
                                        <p:tgtEl>
                                          <p:spTgt spid="16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000"/>
                            </p:stCondLst>
                            <p:childTnLst>
                              <p:par>
                                <p:cTn id="78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9" fill="hold"/>
                                        <p:tgtEl>
                                          <p:spTgt spid="16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0" dur="600"/>
                                        <p:tgtEl>
                                          <p:spTgt spid="16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600"/>
                            </p:stCondLst>
                            <p:childTnLst>
                              <p:par>
                                <p:cTn id="8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3" fill="hold"/>
                                        <p:tgtEl>
                                          <p:spTgt spid="16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165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00" fill="hold"/>
                                        <p:tgtEl>
                                          <p:spTgt spid="165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200"/>
                            </p:stCondLst>
                            <p:childTnLst>
                              <p:par>
                                <p:cTn id="8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8" fill="hold"/>
                                        <p:tgtEl>
                                          <p:spTgt spid="16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600" fill="hold"/>
                                        <p:tgtEl>
                                          <p:spTgt spid="165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00" fill="hold"/>
                                        <p:tgtEl>
                                          <p:spTgt spid="16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800"/>
                            </p:stCondLst>
                            <p:childTnLst>
                              <p:par>
                                <p:cTn id="9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3" fill="hold"/>
                                        <p:tgtEl>
                                          <p:spTgt spid="16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600" fill="hold"/>
                                        <p:tgtEl>
                                          <p:spTgt spid="16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00" fill="hold"/>
                                        <p:tgtEl>
                                          <p:spTgt spid="16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400"/>
                            </p:stCondLst>
                            <p:childTnLst>
                              <p:par>
                                <p:cTn id="9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8" fill="hold"/>
                                        <p:tgtEl>
                                          <p:spTgt spid="16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600" fill="hold"/>
                                        <p:tgtEl>
                                          <p:spTgt spid="165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00" fill="hold"/>
                                        <p:tgtEl>
                                          <p:spTgt spid="165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2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3" fill="hold"/>
                                        <p:tgtEl>
                                          <p:spTgt spid="16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4" dur="600"/>
                                        <p:tgtEl>
                                          <p:spTgt spid="16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600"/>
                            </p:stCondLst>
                            <p:childTnLst>
                              <p:par>
                                <p:cTn id="10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7" fill="hold"/>
                                        <p:tgtEl>
                                          <p:spTgt spid="16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600"/>
                                        <p:tgtEl>
                                          <p:spTgt spid="16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3200"/>
                            </p:stCondLst>
                            <p:childTnLst>
                              <p:par>
                                <p:cTn id="1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1" fill="hold"/>
                                        <p:tgtEl>
                                          <p:spTgt spid="16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600" fill="hold"/>
                                        <p:tgtEl>
                                          <p:spTgt spid="16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00" fill="hold"/>
                                        <p:tgtEl>
                                          <p:spTgt spid="16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3800"/>
                            </p:stCondLst>
                            <p:childTnLst>
                              <p:par>
                                <p:cTn id="11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6" fill="hold"/>
                                        <p:tgtEl>
                                          <p:spTgt spid="16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7" dur="600"/>
                                        <p:tgtEl>
                                          <p:spTgt spid="16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4400"/>
                            </p:stCondLst>
                            <p:childTnLst>
                              <p:par>
                                <p:cTn id="1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0" fill="hold"/>
                                        <p:tgtEl>
                                          <p:spTgt spid="16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600" fill="hold"/>
                                        <p:tgtEl>
                                          <p:spTgt spid="16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00" fill="hold"/>
                                        <p:tgtEl>
                                          <p:spTgt spid="16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40" grpId="0" animBg="1" advAuto="0"/>
      <p:bldP spid="16543" grpId="0" animBg="1" advAuto="0"/>
      <p:bldP spid="16546" grpId="0" animBg="1" advAuto="0"/>
      <p:bldP spid="16549" grpId="0" animBg="1" advAuto="0"/>
      <p:bldP spid="16552" grpId="0" animBg="1" advAuto="0"/>
      <p:bldP spid="16555" grpId="0" animBg="1" advAuto="0"/>
      <p:bldP spid="16564" grpId="0" animBg="1" advAuto="0"/>
      <p:bldP spid="16567" grpId="0" animBg="1" advAuto="0"/>
      <p:bldP spid="16570" grpId="0" animBg="1" advAuto="0"/>
      <p:bldP spid="16574" grpId="0" animBg="1" advAuto="0"/>
      <p:bldP spid="16578" grpId="0" animBg="1" advAuto="0"/>
      <p:bldP spid="16582" grpId="0" animBg="1" advAuto="0"/>
      <p:bldP spid="16586" grpId="0" animBg="1" advAuto="0"/>
      <p:bldP spid="16587" grpId="0" animBg="1" advAuto="0"/>
      <p:bldP spid="16588" grpId="0" animBg="1" advAuto="0"/>
      <p:bldP spid="16589" grpId="0" animBg="1" advAuto="0"/>
      <p:bldP spid="16590" grpId="0" animBg="1" advAuto="0"/>
      <p:bldP spid="16591" grpId="0" animBg="1" advAuto="0"/>
      <p:bldP spid="16592" grpId="0" animBg="1" advAuto="0"/>
      <p:bldP spid="16593" grpId="0" animBg="1" advAuto="0"/>
      <p:bldP spid="16594" grpId="0" animBg="1" advAuto="0"/>
      <p:bldP spid="16599" grpId="0" advAuto="0"/>
      <p:bldP spid="16602" grpId="0" animBg="1" advAuto="0"/>
      <p:bldP spid="16605" grpId="0" animBg="1" advAuto="0"/>
      <p:bldP spid="16606" grpId="0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721" name="Chart 17721"/>
          <p:cNvGraphicFramePr/>
          <p:nvPr>
            <p:extLst/>
          </p:nvPr>
        </p:nvGraphicFramePr>
        <p:xfrm>
          <a:off x="5337072" y="1694570"/>
          <a:ext cx="2272265" cy="28389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722" name="Chart 17722"/>
          <p:cNvGraphicFramePr/>
          <p:nvPr>
            <p:extLst/>
          </p:nvPr>
        </p:nvGraphicFramePr>
        <p:xfrm>
          <a:off x="8371521" y="1694570"/>
          <a:ext cx="2272265" cy="28389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723" name="Shape 17723"/>
          <p:cNvSpPr/>
          <p:nvPr/>
        </p:nvSpPr>
        <p:spPr>
          <a:xfrm>
            <a:off x="5536818" y="4887646"/>
            <a:ext cx="1577780" cy="85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lnSpc>
                <a:spcPct val="130000"/>
              </a:lnSpc>
              <a:defRPr sz="1800"/>
            </a:pPr>
            <a:r>
              <a:rPr lang="zh-CN" altLang="en-US" sz="1467" dirty="0">
                <a:solidFill>
                  <a:srgbClr val="53585F"/>
                </a:solidFill>
                <a:latin typeface="Roboto Bold"/>
                <a:ea typeface="Roboto Bold"/>
                <a:cs typeface="Roboto Bold"/>
                <a:sym typeface="Roboto Bold"/>
              </a:rPr>
              <a:t>点击添加标题</a:t>
            </a:r>
          </a:p>
          <a:p>
            <a:pPr lvl="0">
              <a:lnSpc>
                <a:spcPct val="130000"/>
              </a:lnSpc>
              <a:defRPr sz="1800"/>
            </a:pPr>
            <a:r>
              <a:rPr sz="933" dirty="0" smtClean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Lorem </a:t>
            </a:r>
            <a:r>
              <a:rPr sz="933" dirty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Ipsum is simply dummy text of the printing and typesetting industry.</a:t>
            </a:r>
          </a:p>
        </p:txBody>
      </p:sp>
      <p:sp>
        <p:nvSpPr>
          <p:cNvPr id="17724" name="Shape 17724"/>
          <p:cNvSpPr/>
          <p:nvPr/>
        </p:nvSpPr>
        <p:spPr>
          <a:xfrm>
            <a:off x="8829937" y="4887646"/>
            <a:ext cx="1577780" cy="85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lnSpc>
                <a:spcPct val="130000"/>
              </a:lnSpc>
              <a:defRPr sz="1800"/>
            </a:pPr>
            <a:r>
              <a:rPr lang="zh-CN" altLang="en-US" sz="1467" dirty="0">
                <a:solidFill>
                  <a:srgbClr val="53585F"/>
                </a:solidFill>
                <a:latin typeface="Roboto Bold"/>
                <a:ea typeface="Roboto Bold"/>
                <a:cs typeface="Roboto Bold"/>
                <a:sym typeface="Roboto Bold"/>
              </a:rPr>
              <a:t>点击添加标题</a:t>
            </a:r>
          </a:p>
          <a:p>
            <a:pPr lvl="0">
              <a:lnSpc>
                <a:spcPct val="130000"/>
              </a:lnSpc>
              <a:defRPr sz="1800"/>
            </a:pPr>
            <a:r>
              <a:rPr sz="933" dirty="0" smtClean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Lorem </a:t>
            </a:r>
            <a:r>
              <a:rPr sz="933" dirty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Ipsum is simply dummy text of the printing and typesetting industry.</a:t>
            </a:r>
          </a:p>
        </p:txBody>
      </p:sp>
      <p:grpSp>
        <p:nvGrpSpPr>
          <p:cNvPr id="17727" name="Group 17727"/>
          <p:cNvGrpSpPr/>
          <p:nvPr/>
        </p:nvGrpSpPr>
        <p:grpSpPr>
          <a:xfrm>
            <a:off x="1417283" y="1576025"/>
            <a:ext cx="2612343" cy="976327"/>
            <a:chOff x="0" y="1230818"/>
            <a:chExt cx="5224684" cy="1952651"/>
          </a:xfrm>
        </p:grpSpPr>
        <p:sp>
          <p:nvSpPr>
            <p:cNvPr id="17725" name="Shape 17725"/>
            <p:cNvSpPr/>
            <p:nvPr/>
          </p:nvSpPr>
          <p:spPr>
            <a:xfrm>
              <a:off x="0" y="1230818"/>
              <a:ext cx="4536388" cy="8952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algn="l" defTabSz="1054100">
                <a:lnSpc>
                  <a:spcPts val="14500"/>
                </a:lnSpc>
                <a:spcBef>
                  <a:spcPts val="600"/>
                </a:spcBef>
                <a:defRPr sz="3000" spc="-180" baseline="20000">
                  <a:solidFill>
                    <a:srgbClr val="A6AAA9"/>
                  </a:solidFill>
                  <a:latin typeface="Roboto Light"/>
                  <a:ea typeface="Roboto Light"/>
                  <a:cs typeface="Roboto Light"/>
                  <a:sym typeface="Roboto Light"/>
                </a:defRPr>
              </a:lvl1pPr>
            </a:lstStyle>
            <a:p>
              <a:pPr lvl="0">
                <a:lnSpc>
                  <a:spcPct val="130000"/>
                </a:lnSpc>
                <a:defRPr sz="1800" spc="0" baseline="0">
                  <a:solidFill>
                    <a:srgbClr val="000000"/>
                  </a:solidFill>
                </a:defRPr>
              </a:pPr>
              <a:r>
                <a:rPr lang="zh-CN" altLang="en-US" sz="1467" spc="0" dirty="0"/>
                <a:t>点击添加标题</a:t>
              </a:r>
            </a:p>
          </p:txBody>
        </p:sp>
        <p:sp>
          <p:nvSpPr>
            <p:cNvPr id="17726" name="Shape 17726"/>
            <p:cNvSpPr/>
            <p:nvPr/>
          </p:nvSpPr>
          <p:spPr>
            <a:xfrm>
              <a:off x="0" y="2111634"/>
              <a:ext cx="5224685" cy="10718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rmAutofit fontScale="32500" lnSpcReduction="20000"/>
            </a:bodyPr>
            <a:lstStyle>
              <a:lvl1pPr algn="just">
                <a:lnSpc>
                  <a:spcPct val="120000"/>
                </a:lnSpc>
                <a:defRPr sz="18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50000"/>
                </a:lnSpc>
                <a:defRPr>
                  <a:solidFill>
                    <a:srgbClr val="000000"/>
                  </a:solidFill>
                </a:defRPr>
              </a:pPr>
              <a:r>
                <a:rPr sz="2400" dirty="0"/>
                <a:t>Dummy text is also used to demonstrate the appearance of different typefaces and layouts, and in general the content filler text for layouts.</a:t>
              </a:r>
            </a:p>
          </p:txBody>
        </p:sp>
      </p:grpSp>
      <p:grpSp>
        <p:nvGrpSpPr>
          <p:cNvPr id="17736" name="Group 17736"/>
          <p:cNvGrpSpPr/>
          <p:nvPr/>
        </p:nvGrpSpPr>
        <p:grpSpPr>
          <a:xfrm>
            <a:off x="1980127" y="2970068"/>
            <a:ext cx="1905000" cy="634657"/>
            <a:chOff x="0" y="-26004"/>
            <a:chExt cx="3810001" cy="1269311"/>
          </a:xfrm>
        </p:grpSpPr>
        <p:sp>
          <p:nvSpPr>
            <p:cNvPr id="17734" name="Shape 17734"/>
            <p:cNvSpPr/>
            <p:nvPr/>
          </p:nvSpPr>
          <p:spPr>
            <a:xfrm>
              <a:off x="0" y="509881"/>
              <a:ext cx="3810001" cy="7334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algn="l" defTabSz="914400">
                <a:lnSpc>
                  <a:spcPct val="110000"/>
                </a:lnSpc>
                <a:defRPr sz="18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>
                  <a:solidFill>
                    <a:srgbClr val="000000"/>
                  </a:solidFill>
                </a:defRPr>
              </a:pPr>
              <a:r>
                <a:rPr sz="933"/>
                <a:t>Lorem Ipsum is simply dummy text of the printing.</a:t>
              </a:r>
            </a:p>
          </p:txBody>
        </p:sp>
        <p:sp>
          <p:nvSpPr>
            <p:cNvPr id="17735" name="Shape 17735"/>
            <p:cNvSpPr/>
            <p:nvPr/>
          </p:nvSpPr>
          <p:spPr>
            <a:xfrm>
              <a:off x="0" y="-26004"/>
              <a:ext cx="2524195" cy="7251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67733" tIns="67733" rIns="67733" bIns="67733" numCol="1" anchor="ctr">
              <a:spAutoFit/>
            </a:bodyPr>
            <a:lstStyle>
              <a:lvl1pPr algn="l" defTabSz="914400">
                <a:lnSpc>
                  <a:spcPct val="110000"/>
                </a:lnSpc>
                <a:defRPr sz="30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0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67" dirty="0">
                  <a:solidFill>
                    <a:schemeClr val="accent1"/>
                  </a:solidFill>
                </a:rPr>
                <a:t>点击添加标题</a:t>
              </a:r>
            </a:p>
          </p:txBody>
        </p:sp>
      </p:grpSp>
      <p:grpSp>
        <p:nvGrpSpPr>
          <p:cNvPr id="17739" name="Group 17739"/>
          <p:cNvGrpSpPr/>
          <p:nvPr/>
        </p:nvGrpSpPr>
        <p:grpSpPr>
          <a:xfrm>
            <a:off x="1980127" y="3669490"/>
            <a:ext cx="1905000" cy="634657"/>
            <a:chOff x="0" y="-26004"/>
            <a:chExt cx="3810001" cy="1269311"/>
          </a:xfrm>
        </p:grpSpPr>
        <p:sp>
          <p:nvSpPr>
            <p:cNvPr id="17737" name="Shape 17737"/>
            <p:cNvSpPr/>
            <p:nvPr/>
          </p:nvSpPr>
          <p:spPr>
            <a:xfrm>
              <a:off x="0" y="509881"/>
              <a:ext cx="3810001" cy="7334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algn="l" defTabSz="914400">
                <a:lnSpc>
                  <a:spcPct val="110000"/>
                </a:lnSpc>
                <a:defRPr sz="18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>
                  <a:solidFill>
                    <a:srgbClr val="000000"/>
                  </a:solidFill>
                </a:defRPr>
              </a:pPr>
              <a:r>
                <a:rPr sz="933" dirty="0"/>
                <a:t>Lorem Ipsum is simply dummy text of the printing.</a:t>
              </a:r>
            </a:p>
          </p:txBody>
        </p:sp>
        <p:sp>
          <p:nvSpPr>
            <p:cNvPr id="17738" name="Shape 17738"/>
            <p:cNvSpPr/>
            <p:nvPr/>
          </p:nvSpPr>
          <p:spPr>
            <a:xfrm>
              <a:off x="0" y="-26004"/>
              <a:ext cx="2524195" cy="7251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67733" tIns="67733" rIns="67733" bIns="67733" numCol="1" anchor="ctr">
              <a:spAutoFit/>
            </a:bodyPr>
            <a:lstStyle>
              <a:lvl1pPr algn="l" defTabSz="914400">
                <a:lnSpc>
                  <a:spcPct val="110000"/>
                </a:lnSpc>
                <a:defRPr sz="30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0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67" dirty="0">
                  <a:solidFill>
                    <a:schemeClr val="accent2"/>
                  </a:solidFill>
                </a:rPr>
                <a:t>点击添加标题</a:t>
              </a:r>
            </a:p>
          </p:txBody>
        </p:sp>
      </p:grpSp>
      <p:grpSp>
        <p:nvGrpSpPr>
          <p:cNvPr id="17742" name="Group 17742"/>
          <p:cNvGrpSpPr/>
          <p:nvPr/>
        </p:nvGrpSpPr>
        <p:grpSpPr>
          <a:xfrm>
            <a:off x="1980127" y="4368910"/>
            <a:ext cx="1905000" cy="634657"/>
            <a:chOff x="0" y="-26004"/>
            <a:chExt cx="3810001" cy="1269311"/>
          </a:xfrm>
        </p:grpSpPr>
        <p:sp>
          <p:nvSpPr>
            <p:cNvPr id="17740" name="Shape 17740"/>
            <p:cNvSpPr/>
            <p:nvPr/>
          </p:nvSpPr>
          <p:spPr>
            <a:xfrm>
              <a:off x="0" y="509881"/>
              <a:ext cx="3810001" cy="7334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algn="l" defTabSz="914400">
                <a:lnSpc>
                  <a:spcPct val="110000"/>
                </a:lnSpc>
                <a:defRPr sz="18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>
                  <a:solidFill>
                    <a:srgbClr val="000000"/>
                  </a:solidFill>
                </a:defRPr>
              </a:pPr>
              <a:r>
                <a:rPr sz="933"/>
                <a:t>Lorem Ipsum is simply dummy text of the printing.</a:t>
              </a:r>
            </a:p>
          </p:txBody>
        </p:sp>
        <p:sp>
          <p:nvSpPr>
            <p:cNvPr id="17741" name="Shape 17741"/>
            <p:cNvSpPr/>
            <p:nvPr/>
          </p:nvSpPr>
          <p:spPr>
            <a:xfrm>
              <a:off x="0" y="-26004"/>
              <a:ext cx="2524195" cy="7251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67733" tIns="67733" rIns="67733" bIns="67733" numCol="1" anchor="ctr">
              <a:spAutoFit/>
            </a:bodyPr>
            <a:lstStyle>
              <a:lvl1pPr algn="l" defTabSz="914400">
                <a:lnSpc>
                  <a:spcPct val="110000"/>
                </a:lnSpc>
                <a:defRPr sz="30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0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67" dirty="0">
                  <a:solidFill>
                    <a:schemeClr val="accent3"/>
                  </a:solidFill>
                </a:rPr>
                <a:t>点击添加标题</a:t>
              </a:r>
            </a:p>
          </p:txBody>
        </p:sp>
      </p:grpSp>
      <p:grpSp>
        <p:nvGrpSpPr>
          <p:cNvPr id="17745" name="Group 17745"/>
          <p:cNvGrpSpPr/>
          <p:nvPr/>
        </p:nvGrpSpPr>
        <p:grpSpPr>
          <a:xfrm>
            <a:off x="1980127" y="5068330"/>
            <a:ext cx="1905000" cy="634657"/>
            <a:chOff x="0" y="-26004"/>
            <a:chExt cx="3810001" cy="1269311"/>
          </a:xfrm>
        </p:grpSpPr>
        <p:sp>
          <p:nvSpPr>
            <p:cNvPr id="17743" name="Shape 17743"/>
            <p:cNvSpPr/>
            <p:nvPr/>
          </p:nvSpPr>
          <p:spPr>
            <a:xfrm>
              <a:off x="0" y="509881"/>
              <a:ext cx="3810001" cy="73342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algn="l" defTabSz="914400">
                <a:lnSpc>
                  <a:spcPct val="110000"/>
                </a:lnSpc>
                <a:defRPr sz="18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>
                  <a:solidFill>
                    <a:srgbClr val="000000"/>
                  </a:solidFill>
                </a:defRPr>
              </a:pPr>
              <a:r>
                <a:rPr sz="933" dirty="0"/>
                <a:t>Lorem Ipsum is simply dummy text of the printing.</a:t>
              </a:r>
            </a:p>
          </p:txBody>
        </p:sp>
        <p:sp>
          <p:nvSpPr>
            <p:cNvPr id="17744" name="Shape 17744"/>
            <p:cNvSpPr/>
            <p:nvPr/>
          </p:nvSpPr>
          <p:spPr>
            <a:xfrm>
              <a:off x="0" y="-26004"/>
              <a:ext cx="2524195" cy="7251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67733" tIns="67733" rIns="67733" bIns="67733" numCol="1" anchor="ctr">
              <a:spAutoFit/>
            </a:bodyPr>
            <a:lstStyle>
              <a:lvl1pPr algn="l" defTabSz="914400">
                <a:lnSpc>
                  <a:spcPct val="110000"/>
                </a:lnSpc>
                <a:defRPr sz="30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0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67" dirty="0">
                  <a:solidFill>
                    <a:schemeClr val="accent4"/>
                  </a:solidFill>
                </a:rPr>
                <a:t>点击添加标题</a:t>
              </a:r>
            </a:p>
          </p:txBody>
        </p:sp>
      </p:grpSp>
      <p:grpSp>
        <p:nvGrpSpPr>
          <p:cNvPr id="17748" name="Group 17748"/>
          <p:cNvGrpSpPr/>
          <p:nvPr/>
        </p:nvGrpSpPr>
        <p:grpSpPr>
          <a:xfrm>
            <a:off x="1281461" y="3063563"/>
            <a:ext cx="479719" cy="479719"/>
            <a:chOff x="0" y="0"/>
            <a:chExt cx="959435" cy="959435"/>
          </a:xfrm>
        </p:grpSpPr>
        <p:sp>
          <p:nvSpPr>
            <p:cNvPr id="17746" name="Shape 17746"/>
            <p:cNvSpPr/>
            <p:nvPr/>
          </p:nvSpPr>
          <p:spPr>
            <a:xfrm>
              <a:off x="0" y="0"/>
              <a:ext cx="959436" cy="9594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30000"/>
                </a:lnSpc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7747" name="Shape 17747"/>
            <p:cNvSpPr/>
            <p:nvPr/>
          </p:nvSpPr>
          <p:spPr>
            <a:xfrm>
              <a:off x="199445" y="286612"/>
              <a:ext cx="529022" cy="386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952" y="14578"/>
                  </a:moveTo>
                  <a:cubicBezTo>
                    <a:pt x="6683" y="14578"/>
                    <a:pt x="6462" y="14880"/>
                    <a:pt x="6462" y="15249"/>
                  </a:cubicBezTo>
                  <a:cubicBezTo>
                    <a:pt x="6462" y="15623"/>
                    <a:pt x="6683" y="15925"/>
                    <a:pt x="6952" y="15925"/>
                  </a:cubicBezTo>
                  <a:cubicBezTo>
                    <a:pt x="7226" y="15925"/>
                    <a:pt x="7446" y="15623"/>
                    <a:pt x="7446" y="15249"/>
                  </a:cubicBezTo>
                  <a:cubicBezTo>
                    <a:pt x="7446" y="14880"/>
                    <a:pt x="7226" y="14578"/>
                    <a:pt x="6952" y="14578"/>
                  </a:cubicBezTo>
                  <a:cubicBezTo>
                    <a:pt x="6952" y="14578"/>
                    <a:pt x="6952" y="14578"/>
                    <a:pt x="6952" y="14578"/>
                  </a:cubicBezTo>
                  <a:close/>
                  <a:moveTo>
                    <a:pt x="12784" y="4008"/>
                  </a:moveTo>
                  <a:lnTo>
                    <a:pt x="984" y="4008"/>
                  </a:lnTo>
                  <a:lnTo>
                    <a:pt x="984" y="13797"/>
                  </a:lnTo>
                  <a:lnTo>
                    <a:pt x="12784" y="13797"/>
                  </a:lnTo>
                  <a:cubicBezTo>
                    <a:pt x="12784" y="13797"/>
                    <a:pt x="12784" y="4008"/>
                    <a:pt x="12784" y="4008"/>
                  </a:cubicBezTo>
                  <a:close/>
                  <a:moveTo>
                    <a:pt x="7740" y="15257"/>
                  </a:moveTo>
                  <a:cubicBezTo>
                    <a:pt x="7740" y="14657"/>
                    <a:pt x="7385" y="14170"/>
                    <a:pt x="6946" y="14170"/>
                  </a:cubicBezTo>
                  <a:cubicBezTo>
                    <a:pt x="6509" y="14170"/>
                    <a:pt x="6150" y="14657"/>
                    <a:pt x="6150" y="15257"/>
                  </a:cubicBezTo>
                  <a:cubicBezTo>
                    <a:pt x="6150" y="15858"/>
                    <a:pt x="6505" y="16345"/>
                    <a:pt x="6946" y="16345"/>
                  </a:cubicBezTo>
                  <a:cubicBezTo>
                    <a:pt x="7385" y="16345"/>
                    <a:pt x="7740" y="15858"/>
                    <a:pt x="7740" y="15257"/>
                  </a:cubicBezTo>
                  <a:cubicBezTo>
                    <a:pt x="7740" y="15257"/>
                    <a:pt x="7740" y="15257"/>
                    <a:pt x="7740" y="15257"/>
                  </a:cubicBezTo>
                  <a:close/>
                  <a:moveTo>
                    <a:pt x="13768" y="3929"/>
                  </a:moveTo>
                  <a:lnTo>
                    <a:pt x="13768" y="15539"/>
                  </a:lnTo>
                  <a:cubicBezTo>
                    <a:pt x="13768" y="16240"/>
                    <a:pt x="13357" y="16806"/>
                    <a:pt x="12848" y="16806"/>
                  </a:cubicBezTo>
                  <a:lnTo>
                    <a:pt x="8270" y="16806"/>
                  </a:lnTo>
                  <a:cubicBezTo>
                    <a:pt x="8270" y="16806"/>
                    <a:pt x="8010" y="19338"/>
                    <a:pt x="9658" y="19338"/>
                  </a:cubicBezTo>
                  <a:lnTo>
                    <a:pt x="9658" y="20605"/>
                  </a:lnTo>
                  <a:lnTo>
                    <a:pt x="4109" y="20605"/>
                  </a:lnTo>
                  <a:lnTo>
                    <a:pt x="4109" y="19341"/>
                  </a:lnTo>
                  <a:cubicBezTo>
                    <a:pt x="5697" y="19341"/>
                    <a:pt x="5497" y="16806"/>
                    <a:pt x="5497" y="16806"/>
                  </a:cubicBezTo>
                  <a:lnTo>
                    <a:pt x="919" y="16806"/>
                  </a:lnTo>
                  <a:cubicBezTo>
                    <a:pt x="410" y="16806"/>
                    <a:pt x="0" y="16240"/>
                    <a:pt x="0" y="15539"/>
                  </a:cubicBezTo>
                  <a:lnTo>
                    <a:pt x="0" y="3929"/>
                  </a:lnTo>
                  <a:cubicBezTo>
                    <a:pt x="0" y="3228"/>
                    <a:pt x="410" y="2665"/>
                    <a:pt x="919" y="2665"/>
                  </a:cubicBezTo>
                  <a:lnTo>
                    <a:pt x="12848" y="2665"/>
                  </a:lnTo>
                  <a:cubicBezTo>
                    <a:pt x="13357" y="2665"/>
                    <a:pt x="13768" y="3228"/>
                    <a:pt x="13768" y="3929"/>
                  </a:cubicBezTo>
                  <a:cubicBezTo>
                    <a:pt x="13768" y="3929"/>
                    <a:pt x="13768" y="3929"/>
                    <a:pt x="13768" y="3929"/>
                  </a:cubicBezTo>
                  <a:close/>
                  <a:moveTo>
                    <a:pt x="19149" y="14443"/>
                  </a:moveTo>
                  <a:cubicBezTo>
                    <a:pt x="19149" y="13809"/>
                    <a:pt x="18775" y="13293"/>
                    <a:pt x="18309" y="13293"/>
                  </a:cubicBezTo>
                  <a:cubicBezTo>
                    <a:pt x="17843" y="13293"/>
                    <a:pt x="17466" y="13809"/>
                    <a:pt x="17466" y="14443"/>
                  </a:cubicBezTo>
                  <a:cubicBezTo>
                    <a:pt x="17466" y="15081"/>
                    <a:pt x="17843" y="15598"/>
                    <a:pt x="18309" y="15598"/>
                  </a:cubicBezTo>
                  <a:cubicBezTo>
                    <a:pt x="18775" y="15598"/>
                    <a:pt x="19149" y="15081"/>
                    <a:pt x="19149" y="14443"/>
                  </a:cubicBezTo>
                  <a:cubicBezTo>
                    <a:pt x="19149" y="14443"/>
                    <a:pt x="19149" y="14443"/>
                    <a:pt x="19149" y="14443"/>
                  </a:cubicBezTo>
                  <a:close/>
                  <a:moveTo>
                    <a:pt x="19627" y="14443"/>
                  </a:moveTo>
                  <a:cubicBezTo>
                    <a:pt x="19627" y="15442"/>
                    <a:pt x="19035" y="16248"/>
                    <a:pt x="18309" y="16248"/>
                  </a:cubicBezTo>
                  <a:cubicBezTo>
                    <a:pt x="17580" y="16248"/>
                    <a:pt x="16991" y="15442"/>
                    <a:pt x="16991" y="14443"/>
                  </a:cubicBezTo>
                  <a:cubicBezTo>
                    <a:pt x="16991" y="13448"/>
                    <a:pt x="17583" y="12643"/>
                    <a:pt x="18309" y="12643"/>
                  </a:cubicBezTo>
                  <a:cubicBezTo>
                    <a:pt x="19035" y="12643"/>
                    <a:pt x="19627" y="13448"/>
                    <a:pt x="19627" y="14443"/>
                  </a:cubicBezTo>
                  <a:cubicBezTo>
                    <a:pt x="19627" y="14443"/>
                    <a:pt x="19627" y="14443"/>
                    <a:pt x="19627" y="14443"/>
                  </a:cubicBezTo>
                  <a:close/>
                  <a:moveTo>
                    <a:pt x="20292" y="7984"/>
                  </a:moveTo>
                  <a:lnTo>
                    <a:pt x="16192" y="7984"/>
                  </a:lnTo>
                  <a:lnTo>
                    <a:pt x="16192" y="8848"/>
                  </a:lnTo>
                  <a:lnTo>
                    <a:pt x="20292" y="8848"/>
                  </a:lnTo>
                  <a:cubicBezTo>
                    <a:pt x="20292" y="8848"/>
                    <a:pt x="20292" y="7984"/>
                    <a:pt x="20292" y="7984"/>
                  </a:cubicBezTo>
                  <a:close/>
                  <a:moveTo>
                    <a:pt x="20785" y="1117"/>
                  </a:moveTo>
                  <a:lnTo>
                    <a:pt x="15701" y="1117"/>
                  </a:lnTo>
                  <a:lnTo>
                    <a:pt x="15701" y="20483"/>
                  </a:lnTo>
                  <a:lnTo>
                    <a:pt x="20785" y="20483"/>
                  </a:lnTo>
                  <a:cubicBezTo>
                    <a:pt x="20785" y="20483"/>
                    <a:pt x="20785" y="1117"/>
                    <a:pt x="20785" y="1117"/>
                  </a:cubicBezTo>
                  <a:close/>
                  <a:moveTo>
                    <a:pt x="21600" y="558"/>
                  </a:moveTo>
                  <a:lnTo>
                    <a:pt x="21600" y="21042"/>
                  </a:lnTo>
                  <a:cubicBezTo>
                    <a:pt x="21600" y="21348"/>
                    <a:pt x="21416" y="21600"/>
                    <a:pt x="21192" y="21600"/>
                  </a:cubicBezTo>
                  <a:lnTo>
                    <a:pt x="15294" y="21600"/>
                  </a:lnTo>
                  <a:cubicBezTo>
                    <a:pt x="15070" y="21600"/>
                    <a:pt x="14886" y="21348"/>
                    <a:pt x="14886" y="21042"/>
                  </a:cubicBezTo>
                  <a:lnTo>
                    <a:pt x="14886" y="558"/>
                  </a:lnTo>
                  <a:cubicBezTo>
                    <a:pt x="14886" y="252"/>
                    <a:pt x="15070" y="0"/>
                    <a:pt x="15294" y="0"/>
                  </a:cubicBezTo>
                  <a:lnTo>
                    <a:pt x="21192" y="0"/>
                  </a:lnTo>
                  <a:cubicBezTo>
                    <a:pt x="21416" y="0"/>
                    <a:pt x="21600" y="252"/>
                    <a:pt x="21600" y="558"/>
                  </a:cubicBezTo>
                  <a:cubicBezTo>
                    <a:pt x="21600" y="558"/>
                    <a:pt x="21600" y="558"/>
                    <a:pt x="21600" y="558"/>
                  </a:cubicBezTo>
                  <a:close/>
                  <a:moveTo>
                    <a:pt x="20288" y="2615"/>
                  </a:moveTo>
                  <a:lnTo>
                    <a:pt x="16195" y="2615"/>
                  </a:lnTo>
                  <a:lnTo>
                    <a:pt x="16195" y="4525"/>
                  </a:lnTo>
                  <a:lnTo>
                    <a:pt x="20288" y="4525"/>
                  </a:lnTo>
                  <a:cubicBezTo>
                    <a:pt x="20288" y="4525"/>
                    <a:pt x="20288" y="2615"/>
                    <a:pt x="20288" y="2615"/>
                  </a:cubicBezTo>
                  <a:close/>
                  <a:moveTo>
                    <a:pt x="20292" y="6548"/>
                  </a:moveTo>
                  <a:lnTo>
                    <a:pt x="16192" y="6548"/>
                  </a:lnTo>
                  <a:lnTo>
                    <a:pt x="16192" y="7417"/>
                  </a:lnTo>
                  <a:lnTo>
                    <a:pt x="20292" y="7417"/>
                  </a:lnTo>
                  <a:cubicBezTo>
                    <a:pt x="20292" y="7417"/>
                    <a:pt x="20292" y="6548"/>
                    <a:pt x="20292" y="6548"/>
                  </a:cubicBezTo>
                  <a:close/>
                  <a:moveTo>
                    <a:pt x="20292" y="5981"/>
                  </a:moveTo>
                  <a:lnTo>
                    <a:pt x="16192" y="5981"/>
                  </a:lnTo>
                  <a:lnTo>
                    <a:pt x="16192" y="5117"/>
                  </a:lnTo>
                  <a:lnTo>
                    <a:pt x="20292" y="5117"/>
                  </a:lnTo>
                  <a:cubicBezTo>
                    <a:pt x="20292" y="5117"/>
                    <a:pt x="20292" y="5981"/>
                    <a:pt x="20292" y="5981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28594">
                <a:lnSpc>
                  <a:spcPct val="130000"/>
                </a:lnSpc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7751" name="Group 17751"/>
          <p:cNvGrpSpPr/>
          <p:nvPr/>
        </p:nvGrpSpPr>
        <p:grpSpPr>
          <a:xfrm>
            <a:off x="1278500" y="3760023"/>
            <a:ext cx="485640" cy="485640"/>
            <a:chOff x="0" y="0"/>
            <a:chExt cx="971277" cy="971277"/>
          </a:xfrm>
        </p:grpSpPr>
        <p:sp>
          <p:nvSpPr>
            <p:cNvPr id="17749" name="Shape 17749"/>
            <p:cNvSpPr/>
            <p:nvPr/>
          </p:nvSpPr>
          <p:spPr>
            <a:xfrm>
              <a:off x="0" y="0"/>
              <a:ext cx="971278" cy="971278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30000"/>
                </a:lnSpc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7750" name="Shape 17750"/>
            <p:cNvSpPr/>
            <p:nvPr/>
          </p:nvSpPr>
          <p:spPr>
            <a:xfrm>
              <a:off x="195105" y="279764"/>
              <a:ext cx="578996" cy="3847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600" extrusionOk="0">
                  <a:moveTo>
                    <a:pt x="2249" y="0"/>
                  </a:moveTo>
                  <a:cubicBezTo>
                    <a:pt x="2004" y="0"/>
                    <a:pt x="1804" y="301"/>
                    <a:pt x="1804" y="669"/>
                  </a:cubicBezTo>
                  <a:lnTo>
                    <a:pt x="1804" y="16323"/>
                  </a:lnTo>
                  <a:cubicBezTo>
                    <a:pt x="1804" y="16691"/>
                    <a:pt x="2004" y="16992"/>
                    <a:pt x="2249" y="16992"/>
                  </a:cubicBezTo>
                  <a:lnTo>
                    <a:pt x="19182" y="16992"/>
                  </a:lnTo>
                  <a:cubicBezTo>
                    <a:pt x="19426" y="16992"/>
                    <a:pt x="19626" y="16691"/>
                    <a:pt x="19626" y="16323"/>
                  </a:cubicBezTo>
                  <a:lnTo>
                    <a:pt x="19626" y="669"/>
                  </a:lnTo>
                  <a:cubicBezTo>
                    <a:pt x="19626" y="301"/>
                    <a:pt x="19426" y="0"/>
                    <a:pt x="19182" y="0"/>
                  </a:cubicBezTo>
                  <a:lnTo>
                    <a:pt x="2249" y="0"/>
                  </a:lnTo>
                  <a:close/>
                  <a:moveTo>
                    <a:pt x="3357" y="2337"/>
                  </a:moveTo>
                  <a:lnTo>
                    <a:pt x="18074" y="2337"/>
                  </a:lnTo>
                  <a:lnTo>
                    <a:pt x="18074" y="14654"/>
                  </a:lnTo>
                  <a:lnTo>
                    <a:pt x="3357" y="14654"/>
                  </a:lnTo>
                  <a:cubicBezTo>
                    <a:pt x="3357" y="14654"/>
                    <a:pt x="3357" y="2337"/>
                    <a:pt x="3357" y="2337"/>
                  </a:cubicBezTo>
                  <a:close/>
                  <a:moveTo>
                    <a:pt x="114" y="18396"/>
                  </a:moveTo>
                  <a:cubicBezTo>
                    <a:pt x="82" y="18396"/>
                    <a:pt x="53" y="18416"/>
                    <a:pt x="33" y="18452"/>
                  </a:cubicBezTo>
                  <a:cubicBezTo>
                    <a:pt x="11" y="18489"/>
                    <a:pt x="-3" y="18537"/>
                    <a:pt x="1" y="18584"/>
                  </a:cubicBezTo>
                  <a:cubicBezTo>
                    <a:pt x="5" y="18615"/>
                    <a:pt x="329" y="21600"/>
                    <a:pt x="2831" y="21600"/>
                  </a:cubicBezTo>
                  <a:lnTo>
                    <a:pt x="18762" y="21600"/>
                  </a:lnTo>
                  <a:cubicBezTo>
                    <a:pt x="21265" y="21600"/>
                    <a:pt x="21588" y="18615"/>
                    <a:pt x="21592" y="18584"/>
                  </a:cubicBezTo>
                  <a:cubicBezTo>
                    <a:pt x="21597" y="18537"/>
                    <a:pt x="21587" y="18489"/>
                    <a:pt x="21567" y="18452"/>
                  </a:cubicBezTo>
                  <a:cubicBezTo>
                    <a:pt x="21546" y="18416"/>
                    <a:pt x="21518" y="18396"/>
                    <a:pt x="21485" y="18396"/>
                  </a:cubicBezTo>
                  <a:lnTo>
                    <a:pt x="114" y="18396"/>
                  </a:lnTo>
                  <a:close/>
                  <a:moveTo>
                    <a:pt x="9191" y="19442"/>
                  </a:moveTo>
                  <a:lnTo>
                    <a:pt x="12408" y="19442"/>
                  </a:lnTo>
                  <a:cubicBezTo>
                    <a:pt x="12408" y="19442"/>
                    <a:pt x="12408" y="20554"/>
                    <a:pt x="12408" y="20554"/>
                  </a:cubicBezTo>
                  <a:lnTo>
                    <a:pt x="9191" y="20554"/>
                  </a:lnTo>
                  <a:lnTo>
                    <a:pt x="9191" y="19442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28594">
                <a:lnSpc>
                  <a:spcPct val="130000"/>
                </a:lnSpc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7754" name="Group 17754"/>
          <p:cNvGrpSpPr/>
          <p:nvPr/>
        </p:nvGrpSpPr>
        <p:grpSpPr>
          <a:xfrm>
            <a:off x="1279046" y="5159410"/>
            <a:ext cx="484548" cy="484548"/>
            <a:chOff x="0" y="0"/>
            <a:chExt cx="969094" cy="969094"/>
          </a:xfrm>
        </p:grpSpPr>
        <p:sp>
          <p:nvSpPr>
            <p:cNvPr id="17752" name="Shape 17752"/>
            <p:cNvSpPr/>
            <p:nvPr/>
          </p:nvSpPr>
          <p:spPr>
            <a:xfrm>
              <a:off x="0" y="0"/>
              <a:ext cx="969095" cy="969095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30000"/>
                </a:lnSpc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7753" name="Shape 17753"/>
            <p:cNvSpPr/>
            <p:nvPr/>
          </p:nvSpPr>
          <p:spPr>
            <a:xfrm>
              <a:off x="276474" y="216941"/>
              <a:ext cx="384622" cy="535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9573"/>
                  </a:moveTo>
                  <a:cubicBezTo>
                    <a:pt x="11580" y="19573"/>
                    <a:pt x="12208" y="19122"/>
                    <a:pt x="12208" y="18561"/>
                  </a:cubicBezTo>
                  <a:cubicBezTo>
                    <a:pt x="12208" y="18001"/>
                    <a:pt x="11580" y="17550"/>
                    <a:pt x="10800" y="17550"/>
                  </a:cubicBezTo>
                  <a:cubicBezTo>
                    <a:pt x="10025" y="17550"/>
                    <a:pt x="9392" y="18001"/>
                    <a:pt x="9392" y="18561"/>
                  </a:cubicBezTo>
                  <a:cubicBezTo>
                    <a:pt x="9392" y="19122"/>
                    <a:pt x="10025" y="19573"/>
                    <a:pt x="10800" y="19573"/>
                  </a:cubicBezTo>
                  <a:cubicBezTo>
                    <a:pt x="10800" y="19573"/>
                    <a:pt x="10800" y="19573"/>
                    <a:pt x="10800" y="19573"/>
                  </a:cubicBezTo>
                  <a:close/>
                  <a:moveTo>
                    <a:pt x="19724" y="3375"/>
                  </a:moveTo>
                  <a:lnTo>
                    <a:pt x="1881" y="3375"/>
                  </a:lnTo>
                  <a:lnTo>
                    <a:pt x="1881" y="2699"/>
                  </a:lnTo>
                  <a:cubicBezTo>
                    <a:pt x="1881" y="1954"/>
                    <a:pt x="2719" y="1352"/>
                    <a:pt x="3756" y="1352"/>
                  </a:cubicBezTo>
                  <a:lnTo>
                    <a:pt x="17844" y="1352"/>
                  </a:lnTo>
                  <a:cubicBezTo>
                    <a:pt x="18885" y="1352"/>
                    <a:pt x="19724" y="1954"/>
                    <a:pt x="19724" y="2699"/>
                  </a:cubicBezTo>
                  <a:cubicBezTo>
                    <a:pt x="19724" y="2699"/>
                    <a:pt x="19724" y="3375"/>
                    <a:pt x="19724" y="3375"/>
                  </a:cubicBezTo>
                  <a:close/>
                  <a:moveTo>
                    <a:pt x="19724" y="15523"/>
                  </a:moveTo>
                  <a:lnTo>
                    <a:pt x="1881" y="15523"/>
                  </a:lnTo>
                  <a:lnTo>
                    <a:pt x="1881" y="4726"/>
                  </a:lnTo>
                  <a:lnTo>
                    <a:pt x="19724" y="4726"/>
                  </a:lnTo>
                  <a:cubicBezTo>
                    <a:pt x="19724" y="4726"/>
                    <a:pt x="19724" y="15523"/>
                    <a:pt x="19724" y="15523"/>
                  </a:cubicBezTo>
                  <a:close/>
                  <a:moveTo>
                    <a:pt x="19724" y="18897"/>
                  </a:moveTo>
                  <a:cubicBezTo>
                    <a:pt x="19724" y="19646"/>
                    <a:pt x="18885" y="20249"/>
                    <a:pt x="17844" y="20249"/>
                  </a:cubicBezTo>
                  <a:lnTo>
                    <a:pt x="3756" y="20249"/>
                  </a:lnTo>
                  <a:cubicBezTo>
                    <a:pt x="2719" y="20249"/>
                    <a:pt x="1881" y="19646"/>
                    <a:pt x="1881" y="18897"/>
                  </a:cubicBezTo>
                  <a:lnTo>
                    <a:pt x="1881" y="16874"/>
                  </a:lnTo>
                  <a:lnTo>
                    <a:pt x="19724" y="16874"/>
                  </a:lnTo>
                  <a:cubicBezTo>
                    <a:pt x="19724" y="16874"/>
                    <a:pt x="19724" y="18897"/>
                    <a:pt x="19724" y="18897"/>
                  </a:cubicBezTo>
                  <a:close/>
                  <a:moveTo>
                    <a:pt x="17844" y="0"/>
                  </a:moveTo>
                  <a:lnTo>
                    <a:pt x="3756" y="0"/>
                  </a:lnTo>
                  <a:cubicBezTo>
                    <a:pt x="1684" y="0"/>
                    <a:pt x="0" y="1210"/>
                    <a:pt x="0" y="2699"/>
                  </a:cubicBezTo>
                  <a:lnTo>
                    <a:pt x="0" y="18897"/>
                  </a:lnTo>
                  <a:cubicBezTo>
                    <a:pt x="0" y="20391"/>
                    <a:pt x="1684" y="21600"/>
                    <a:pt x="3756" y="21600"/>
                  </a:cubicBezTo>
                  <a:lnTo>
                    <a:pt x="17844" y="21600"/>
                  </a:lnTo>
                  <a:cubicBezTo>
                    <a:pt x="19922" y="21600"/>
                    <a:pt x="21600" y="20391"/>
                    <a:pt x="21600" y="18897"/>
                  </a:cubicBezTo>
                  <a:lnTo>
                    <a:pt x="21600" y="2699"/>
                  </a:lnTo>
                  <a:cubicBezTo>
                    <a:pt x="21600" y="1210"/>
                    <a:pt x="19922" y="0"/>
                    <a:pt x="17844" y="0"/>
                  </a:cubicBezTo>
                  <a:cubicBezTo>
                    <a:pt x="17844" y="0"/>
                    <a:pt x="17844" y="0"/>
                    <a:pt x="17844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28594">
                <a:lnSpc>
                  <a:spcPct val="130000"/>
                </a:lnSpc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7757" name="Group 17757"/>
          <p:cNvGrpSpPr/>
          <p:nvPr/>
        </p:nvGrpSpPr>
        <p:grpSpPr>
          <a:xfrm>
            <a:off x="1279876" y="4460820"/>
            <a:ext cx="482889" cy="482889"/>
            <a:chOff x="0" y="0"/>
            <a:chExt cx="965776" cy="965776"/>
          </a:xfrm>
        </p:grpSpPr>
        <p:sp>
          <p:nvSpPr>
            <p:cNvPr id="17755" name="Shape 17755"/>
            <p:cNvSpPr/>
            <p:nvPr/>
          </p:nvSpPr>
          <p:spPr>
            <a:xfrm>
              <a:off x="0" y="0"/>
              <a:ext cx="965777" cy="965777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30000"/>
                </a:lnSpc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7756" name="Shape 17756"/>
            <p:cNvSpPr/>
            <p:nvPr/>
          </p:nvSpPr>
          <p:spPr>
            <a:xfrm>
              <a:off x="256873" y="146587"/>
              <a:ext cx="420507" cy="6253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44" h="21426" extrusionOk="0">
                  <a:moveTo>
                    <a:pt x="11615" y="16"/>
                  </a:moveTo>
                  <a:cubicBezTo>
                    <a:pt x="11291" y="39"/>
                    <a:pt x="11086" y="76"/>
                    <a:pt x="11069" y="80"/>
                  </a:cubicBezTo>
                  <a:lnTo>
                    <a:pt x="4192" y="1974"/>
                  </a:lnTo>
                  <a:cubicBezTo>
                    <a:pt x="2992" y="2328"/>
                    <a:pt x="2571" y="3076"/>
                    <a:pt x="2489" y="3707"/>
                  </a:cubicBezTo>
                  <a:cubicBezTo>
                    <a:pt x="2358" y="3727"/>
                    <a:pt x="2233" y="3748"/>
                    <a:pt x="2103" y="3784"/>
                  </a:cubicBezTo>
                  <a:cubicBezTo>
                    <a:pt x="2023" y="3806"/>
                    <a:pt x="1932" y="3831"/>
                    <a:pt x="1849" y="3861"/>
                  </a:cubicBezTo>
                  <a:cubicBezTo>
                    <a:pt x="1180" y="4097"/>
                    <a:pt x="710" y="4476"/>
                    <a:pt x="495" y="4956"/>
                  </a:cubicBezTo>
                  <a:cubicBezTo>
                    <a:pt x="93" y="5847"/>
                    <a:pt x="716" y="6787"/>
                    <a:pt x="927" y="7069"/>
                  </a:cubicBezTo>
                  <a:lnTo>
                    <a:pt x="3242" y="11017"/>
                  </a:lnTo>
                  <a:cubicBezTo>
                    <a:pt x="2727" y="10977"/>
                    <a:pt x="2236" y="11023"/>
                    <a:pt x="1812" y="11140"/>
                  </a:cubicBezTo>
                  <a:cubicBezTo>
                    <a:pt x="563" y="11482"/>
                    <a:pt x="-423" y="12491"/>
                    <a:pt x="184" y="13974"/>
                  </a:cubicBezTo>
                  <a:cubicBezTo>
                    <a:pt x="1267" y="16622"/>
                    <a:pt x="4170" y="18531"/>
                    <a:pt x="7184" y="19024"/>
                  </a:cubicBezTo>
                  <a:lnTo>
                    <a:pt x="8313" y="20872"/>
                  </a:lnTo>
                  <a:cubicBezTo>
                    <a:pt x="8589" y="21325"/>
                    <a:pt x="9349" y="21545"/>
                    <a:pt x="10016" y="21362"/>
                  </a:cubicBezTo>
                  <a:lnTo>
                    <a:pt x="19584" y="18727"/>
                  </a:lnTo>
                  <a:cubicBezTo>
                    <a:pt x="20247" y="18545"/>
                    <a:pt x="20580" y="18033"/>
                    <a:pt x="20327" y="17574"/>
                  </a:cubicBezTo>
                  <a:cubicBezTo>
                    <a:pt x="20327" y="17574"/>
                    <a:pt x="19311" y="15745"/>
                    <a:pt x="19311" y="15745"/>
                  </a:cubicBezTo>
                  <a:cubicBezTo>
                    <a:pt x="19482" y="15321"/>
                    <a:pt x="19476" y="14801"/>
                    <a:pt x="19367" y="14238"/>
                  </a:cubicBezTo>
                  <a:cubicBezTo>
                    <a:pt x="21017" y="13450"/>
                    <a:pt x="21177" y="12259"/>
                    <a:pt x="20976" y="11642"/>
                  </a:cubicBezTo>
                  <a:cubicBezTo>
                    <a:pt x="20936" y="11565"/>
                    <a:pt x="16977" y="4003"/>
                    <a:pt x="15698" y="1858"/>
                  </a:cubicBezTo>
                  <a:cubicBezTo>
                    <a:pt x="14612" y="43"/>
                    <a:pt x="12586" y="-55"/>
                    <a:pt x="11615" y="16"/>
                  </a:cubicBezTo>
                  <a:close/>
                  <a:moveTo>
                    <a:pt x="11813" y="666"/>
                  </a:moveTo>
                  <a:cubicBezTo>
                    <a:pt x="12518" y="620"/>
                    <a:pt x="13955" y="719"/>
                    <a:pt x="14786" y="2109"/>
                  </a:cubicBezTo>
                  <a:cubicBezTo>
                    <a:pt x="14873" y="2256"/>
                    <a:pt x="14985" y="2451"/>
                    <a:pt x="15096" y="2644"/>
                  </a:cubicBezTo>
                  <a:lnTo>
                    <a:pt x="5848" y="5188"/>
                  </a:lnTo>
                  <a:cubicBezTo>
                    <a:pt x="5555" y="4758"/>
                    <a:pt x="4987" y="4105"/>
                    <a:pt x="4051" y="3810"/>
                  </a:cubicBezTo>
                  <a:cubicBezTo>
                    <a:pt x="3865" y="3752"/>
                    <a:pt x="3669" y="3719"/>
                    <a:pt x="3477" y="3694"/>
                  </a:cubicBezTo>
                  <a:cubicBezTo>
                    <a:pt x="3542" y="3305"/>
                    <a:pt x="3795" y="2827"/>
                    <a:pt x="4568" y="2599"/>
                  </a:cubicBezTo>
                  <a:lnTo>
                    <a:pt x="11399" y="718"/>
                  </a:lnTo>
                  <a:cubicBezTo>
                    <a:pt x="11422" y="713"/>
                    <a:pt x="11578" y="682"/>
                    <a:pt x="11813" y="666"/>
                  </a:cubicBezTo>
                  <a:close/>
                  <a:moveTo>
                    <a:pt x="8595" y="2264"/>
                  </a:moveTo>
                  <a:cubicBezTo>
                    <a:pt x="8459" y="2262"/>
                    <a:pt x="8315" y="2278"/>
                    <a:pt x="8181" y="2315"/>
                  </a:cubicBezTo>
                  <a:cubicBezTo>
                    <a:pt x="7644" y="2463"/>
                    <a:pt x="7380" y="2882"/>
                    <a:pt x="7598" y="3249"/>
                  </a:cubicBezTo>
                  <a:cubicBezTo>
                    <a:pt x="7813" y="3617"/>
                    <a:pt x="8426" y="3797"/>
                    <a:pt x="8962" y="3649"/>
                  </a:cubicBezTo>
                  <a:cubicBezTo>
                    <a:pt x="9499" y="3501"/>
                    <a:pt x="9761" y="3081"/>
                    <a:pt x="9545" y="2715"/>
                  </a:cubicBezTo>
                  <a:cubicBezTo>
                    <a:pt x="9383" y="2439"/>
                    <a:pt x="9003" y="2269"/>
                    <a:pt x="8595" y="2264"/>
                  </a:cubicBezTo>
                  <a:close/>
                  <a:moveTo>
                    <a:pt x="15331" y="3062"/>
                  </a:moveTo>
                  <a:cubicBezTo>
                    <a:pt x="16876" y="5816"/>
                    <a:pt x="19814" y="11417"/>
                    <a:pt x="20035" y="11842"/>
                  </a:cubicBezTo>
                  <a:cubicBezTo>
                    <a:pt x="20069" y="11984"/>
                    <a:pt x="20216" y="12811"/>
                    <a:pt x="19170" y="13478"/>
                  </a:cubicBezTo>
                  <a:cubicBezTo>
                    <a:pt x="18546" y="11598"/>
                    <a:pt x="17053" y="9487"/>
                    <a:pt x="16470" y="8718"/>
                  </a:cubicBezTo>
                  <a:cubicBezTo>
                    <a:pt x="16466" y="8708"/>
                    <a:pt x="16455" y="8701"/>
                    <a:pt x="16451" y="8692"/>
                  </a:cubicBezTo>
                  <a:cubicBezTo>
                    <a:pt x="15854" y="7802"/>
                    <a:pt x="14776" y="7174"/>
                    <a:pt x="13290" y="7533"/>
                  </a:cubicBezTo>
                  <a:cubicBezTo>
                    <a:pt x="13256" y="7541"/>
                    <a:pt x="13219" y="7549"/>
                    <a:pt x="13186" y="7558"/>
                  </a:cubicBezTo>
                  <a:cubicBezTo>
                    <a:pt x="13042" y="7598"/>
                    <a:pt x="12911" y="7644"/>
                    <a:pt x="12791" y="7700"/>
                  </a:cubicBezTo>
                  <a:cubicBezTo>
                    <a:pt x="12287" y="7344"/>
                    <a:pt x="11447" y="7099"/>
                    <a:pt x="10354" y="7372"/>
                  </a:cubicBezTo>
                  <a:lnTo>
                    <a:pt x="10279" y="7391"/>
                  </a:lnTo>
                  <a:cubicBezTo>
                    <a:pt x="10122" y="7434"/>
                    <a:pt x="9974" y="7487"/>
                    <a:pt x="9846" y="7546"/>
                  </a:cubicBezTo>
                  <a:cubicBezTo>
                    <a:pt x="9601" y="7372"/>
                    <a:pt x="9345" y="7263"/>
                    <a:pt x="9131" y="7198"/>
                  </a:cubicBezTo>
                  <a:cubicBezTo>
                    <a:pt x="8351" y="6963"/>
                    <a:pt x="7625" y="7110"/>
                    <a:pt x="7353" y="7185"/>
                  </a:cubicBezTo>
                  <a:cubicBezTo>
                    <a:pt x="7326" y="7193"/>
                    <a:pt x="7305" y="7205"/>
                    <a:pt x="7287" y="7211"/>
                  </a:cubicBezTo>
                  <a:cubicBezTo>
                    <a:pt x="7216" y="7231"/>
                    <a:pt x="7144" y="7251"/>
                    <a:pt x="7080" y="7275"/>
                  </a:cubicBezTo>
                  <a:lnTo>
                    <a:pt x="6102" y="5600"/>
                  </a:lnTo>
                  <a:lnTo>
                    <a:pt x="15331" y="3062"/>
                  </a:lnTo>
                  <a:close/>
                  <a:moveTo>
                    <a:pt x="3025" y="4576"/>
                  </a:moveTo>
                  <a:cubicBezTo>
                    <a:pt x="4180" y="4652"/>
                    <a:pt x="4625" y="5845"/>
                    <a:pt x="4625" y="5845"/>
                  </a:cubicBezTo>
                  <a:cubicBezTo>
                    <a:pt x="4625" y="5845"/>
                    <a:pt x="7523" y="10792"/>
                    <a:pt x="7654" y="11011"/>
                  </a:cubicBezTo>
                  <a:cubicBezTo>
                    <a:pt x="7715" y="11117"/>
                    <a:pt x="8110" y="11139"/>
                    <a:pt x="8266" y="11095"/>
                  </a:cubicBezTo>
                  <a:cubicBezTo>
                    <a:pt x="8432" y="11050"/>
                    <a:pt x="8562" y="10931"/>
                    <a:pt x="8454" y="10747"/>
                  </a:cubicBezTo>
                  <a:cubicBezTo>
                    <a:pt x="8130" y="10193"/>
                    <a:pt x="7287" y="8763"/>
                    <a:pt x="7287" y="8763"/>
                  </a:cubicBezTo>
                  <a:cubicBezTo>
                    <a:pt x="7287" y="8763"/>
                    <a:pt x="7009" y="8256"/>
                    <a:pt x="7814" y="8035"/>
                  </a:cubicBezTo>
                  <a:cubicBezTo>
                    <a:pt x="7814" y="8035"/>
                    <a:pt x="7828" y="8028"/>
                    <a:pt x="7852" y="8022"/>
                  </a:cubicBezTo>
                  <a:cubicBezTo>
                    <a:pt x="8026" y="7974"/>
                    <a:pt x="8814" y="7806"/>
                    <a:pt x="9216" y="8537"/>
                  </a:cubicBezTo>
                  <a:lnTo>
                    <a:pt x="10336" y="10444"/>
                  </a:lnTo>
                  <a:cubicBezTo>
                    <a:pt x="10336" y="10444"/>
                    <a:pt x="10507" y="10629"/>
                    <a:pt x="10787" y="10560"/>
                  </a:cubicBezTo>
                  <a:cubicBezTo>
                    <a:pt x="10792" y="10558"/>
                    <a:pt x="10792" y="10555"/>
                    <a:pt x="10797" y="10554"/>
                  </a:cubicBezTo>
                  <a:cubicBezTo>
                    <a:pt x="11063" y="10480"/>
                    <a:pt x="11041" y="10238"/>
                    <a:pt x="11041" y="10238"/>
                  </a:cubicBezTo>
                  <a:lnTo>
                    <a:pt x="10213" y="8834"/>
                  </a:lnTo>
                  <a:cubicBezTo>
                    <a:pt x="10213" y="8834"/>
                    <a:pt x="10063" y="8416"/>
                    <a:pt x="10768" y="8222"/>
                  </a:cubicBezTo>
                  <a:cubicBezTo>
                    <a:pt x="10781" y="8218"/>
                    <a:pt x="10791" y="8219"/>
                    <a:pt x="10806" y="8215"/>
                  </a:cubicBezTo>
                  <a:cubicBezTo>
                    <a:pt x="11694" y="7993"/>
                    <a:pt x="12001" y="8467"/>
                    <a:pt x="12001" y="8467"/>
                  </a:cubicBezTo>
                  <a:lnTo>
                    <a:pt x="12782" y="9806"/>
                  </a:lnTo>
                  <a:cubicBezTo>
                    <a:pt x="12782" y="9806"/>
                    <a:pt x="12900" y="10131"/>
                    <a:pt x="13299" y="10045"/>
                  </a:cubicBezTo>
                  <a:cubicBezTo>
                    <a:pt x="13312" y="10042"/>
                    <a:pt x="13325" y="10041"/>
                    <a:pt x="13337" y="10038"/>
                  </a:cubicBezTo>
                  <a:cubicBezTo>
                    <a:pt x="13694" y="9940"/>
                    <a:pt x="13480" y="9678"/>
                    <a:pt x="13478" y="9678"/>
                  </a:cubicBezTo>
                  <a:cubicBezTo>
                    <a:pt x="13478" y="9677"/>
                    <a:pt x="13252" y="9280"/>
                    <a:pt x="13214" y="9162"/>
                  </a:cubicBezTo>
                  <a:cubicBezTo>
                    <a:pt x="13142" y="8925"/>
                    <a:pt x="13116" y="8543"/>
                    <a:pt x="13675" y="8389"/>
                  </a:cubicBezTo>
                  <a:cubicBezTo>
                    <a:pt x="13690" y="8385"/>
                    <a:pt x="13707" y="8380"/>
                    <a:pt x="13722" y="8376"/>
                  </a:cubicBezTo>
                  <a:cubicBezTo>
                    <a:pt x="14766" y="8125"/>
                    <a:pt x="15214" y="8982"/>
                    <a:pt x="15218" y="8988"/>
                  </a:cubicBezTo>
                  <a:cubicBezTo>
                    <a:pt x="15235" y="8985"/>
                    <a:pt x="18686" y="13713"/>
                    <a:pt x="18088" y="15423"/>
                  </a:cubicBezTo>
                  <a:lnTo>
                    <a:pt x="7936" y="18212"/>
                  </a:lnTo>
                  <a:cubicBezTo>
                    <a:pt x="5192" y="17843"/>
                    <a:pt x="2492" y="16294"/>
                    <a:pt x="1445" y="13735"/>
                  </a:cubicBezTo>
                  <a:cubicBezTo>
                    <a:pt x="1071" y="12823"/>
                    <a:pt x="1536" y="12180"/>
                    <a:pt x="2301" y="11971"/>
                  </a:cubicBezTo>
                  <a:cubicBezTo>
                    <a:pt x="3182" y="11727"/>
                    <a:pt x="4468" y="12055"/>
                    <a:pt x="5349" y="13175"/>
                  </a:cubicBezTo>
                  <a:cubicBezTo>
                    <a:pt x="5459" y="13257"/>
                    <a:pt x="5574" y="13275"/>
                    <a:pt x="5660" y="13252"/>
                  </a:cubicBezTo>
                  <a:cubicBezTo>
                    <a:pt x="5794" y="13215"/>
                    <a:pt x="5859" y="13066"/>
                    <a:pt x="5735" y="12853"/>
                  </a:cubicBezTo>
                  <a:cubicBezTo>
                    <a:pt x="5530" y="12505"/>
                    <a:pt x="2122" y="6689"/>
                    <a:pt x="2122" y="6689"/>
                  </a:cubicBezTo>
                  <a:cubicBezTo>
                    <a:pt x="2122" y="6689"/>
                    <a:pt x="835" y="5197"/>
                    <a:pt x="2357" y="4660"/>
                  </a:cubicBezTo>
                  <a:cubicBezTo>
                    <a:pt x="2402" y="4643"/>
                    <a:pt x="2444" y="4630"/>
                    <a:pt x="2489" y="4621"/>
                  </a:cubicBezTo>
                  <a:cubicBezTo>
                    <a:pt x="2684" y="4580"/>
                    <a:pt x="2860" y="4565"/>
                    <a:pt x="3025" y="4576"/>
                  </a:cubicBezTo>
                  <a:close/>
                  <a:moveTo>
                    <a:pt x="9526" y="18959"/>
                  </a:moveTo>
                  <a:cubicBezTo>
                    <a:pt x="9989" y="18832"/>
                    <a:pt x="10517" y="18990"/>
                    <a:pt x="10702" y="19307"/>
                  </a:cubicBezTo>
                  <a:cubicBezTo>
                    <a:pt x="10889" y="19624"/>
                    <a:pt x="10668" y="19979"/>
                    <a:pt x="10204" y="20106"/>
                  </a:cubicBezTo>
                  <a:cubicBezTo>
                    <a:pt x="9741" y="20233"/>
                    <a:pt x="9215" y="20081"/>
                    <a:pt x="9028" y="19764"/>
                  </a:cubicBezTo>
                  <a:cubicBezTo>
                    <a:pt x="8844" y="19448"/>
                    <a:pt x="9063" y="19087"/>
                    <a:pt x="9526" y="1895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defTabSz="228594">
                <a:lnSpc>
                  <a:spcPct val="130000"/>
                </a:lnSpc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sp>
        <p:nvSpPr>
          <p:cNvPr id="33" name="TextBox 76"/>
          <p:cNvSpPr txBox="1"/>
          <p:nvPr/>
        </p:nvSpPr>
        <p:spPr>
          <a:xfrm>
            <a:off x="3453574" y="223013"/>
            <a:ext cx="545122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accent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单击修改您的标题</a:t>
            </a:r>
            <a:endParaRPr lang="zh-CN" altLang="en-US" sz="2800" dirty="0">
              <a:solidFill>
                <a:schemeClr val="accent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82446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600"/>
                                        <p:tgtEl>
                                          <p:spTgt spid="17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9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right)">
                                      <p:cBhvr>
                                        <p:cTn id="11" dur="600"/>
                                        <p:tgtEl>
                                          <p:spTgt spid="17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7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600"/>
                                        <p:tgtEl>
                                          <p:spTgt spid="17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00"/>
                            </p:stCondLst>
                            <p:childTnLst>
                              <p:par>
                                <p:cTn id="17" presetID="9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7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right)">
                                      <p:cBhvr>
                                        <p:cTn id="19" dur="600"/>
                                        <p:tgtEl>
                                          <p:spTgt spid="17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600"/>
                                        <p:tgtEl>
                                          <p:spTgt spid="17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7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80" fill="hold"/>
                                        <p:tgtEl>
                                          <p:spTgt spid="17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" fill="hold"/>
                                        <p:tgtEl>
                                          <p:spTgt spid="17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8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7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177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177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680"/>
                            </p:stCondLst>
                            <p:childTnLst>
                              <p:par>
                                <p:cTn id="3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7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80" fill="hold"/>
                                        <p:tgtEl>
                                          <p:spTgt spid="17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" fill="hold"/>
                                        <p:tgtEl>
                                          <p:spTgt spid="17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6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17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600" fill="hold"/>
                                        <p:tgtEl>
                                          <p:spTgt spid="177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00" fill="hold"/>
                                        <p:tgtEl>
                                          <p:spTgt spid="17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360"/>
                            </p:stCondLst>
                            <p:childTnLst>
                              <p:par>
                                <p:cTn id="4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7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80" fill="hold"/>
                                        <p:tgtEl>
                                          <p:spTgt spid="17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" fill="hold"/>
                                        <p:tgtEl>
                                          <p:spTgt spid="17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44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17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600" fill="hold"/>
                                        <p:tgtEl>
                                          <p:spTgt spid="177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00" fill="hold"/>
                                        <p:tgtEl>
                                          <p:spTgt spid="17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40"/>
                            </p:stCondLst>
                            <p:childTnLst>
                              <p:par>
                                <p:cTn id="5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17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80" fill="hold"/>
                                        <p:tgtEl>
                                          <p:spTgt spid="17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" fill="hold"/>
                                        <p:tgtEl>
                                          <p:spTgt spid="17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12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17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600" fill="hold"/>
                                        <p:tgtEl>
                                          <p:spTgt spid="177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00" fill="hold"/>
                                        <p:tgtEl>
                                          <p:spTgt spid="177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21" grpId="0" advAuto="0"/>
      <p:bldP spid="17722" grpId="0" advAuto="0"/>
      <p:bldP spid="17723" grpId="0" animBg="1" advAuto="0"/>
      <p:bldP spid="17724" grpId="0" animBg="1" advAuto="0"/>
      <p:bldP spid="17727" grpId="0" animBg="1" advAuto="0"/>
      <p:bldP spid="17736" grpId="0" animBg="1" advAuto="0"/>
      <p:bldP spid="17739" grpId="0" animBg="1" advAuto="0"/>
      <p:bldP spid="17742" grpId="0" animBg="1" advAuto="0"/>
      <p:bldP spid="17745" grpId="0" animBg="1" advAuto="0"/>
      <p:bldP spid="17748" grpId="0" animBg="1" advAuto="0"/>
      <p:bldP spid="17751" grpId="0" animBg="1" advAuto="0"/>
      <p:bldP spid="17754" grpId="0" animBg="1" advAuto="0"/>
      <p:bldP spid="17757" grpId="0" animBg="1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08" name="Shape 17908"/>
          <p:cNvSpPr/>
          <p:nvPr/>
        </p:nvSpPr>
        <p:spPr>
          <a:xfrm flipH="1">
            <a:off x="4771620" y="4002281"/>
            <a:ext cx="708137" cy="0"/>
          </a:xfrm>
          <a:prstGeom prst="line">
            <a:avLst/>
          </a:prstGeom>
          <a:ln w="12700" cmpd="sng">
            <a:solidFill>
              <a:schemeClr val="accent1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933"/>
          </a:p>
        </p:txBody>
      </p:sp>
      <p:sp>
        <p:nvSpPr>
          <p:cNvPr id="17909" name="Shape 17909"/>
          <p:cNvSpPr/>
          <p:nvPr/>
        </p:nvSpPr>
        <p:spPr>
          <a:xfrm flipH="1" flipV="1">
            <a:off x="3484882" y="2228556"/>
            <a:ext cx="1248429" cy="1735984"/>
          </a:xfrm>
          <a:prstGeom prst="line">
            <a:avLst/>
          </a:prstGeom>
          <a:ln w="12700" cmpd="sng">
            <a:solidFill>
              <a:schemeClr val="accent1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933"/>
          </a:p>
        </p:txBody>
      </p:sp>
      <p:grpSp>
        <p:nvGrpSpPr>
          <p:cNvPr id="17921" name="Group 17921"/>
          <p:cNvGrpSpPr/>
          <p:nvPr/>
        </p:nvGrpSpPr>
        <p:grpSpPr>
          <a:xfrm>
            <a:off x="4672250" y="2475041"/>
            <a:ext cx="1737189" cy="1737191"/>
            <a:chOff x="0" y="0"/>
            <a:chExt cx="3474377" cy="3474380"/>
          </a:xfrm>
        </p:grpSpPr>
        <p:grpSp>
          <p:nvGrpSpPr>
            <p:cNvPr id="17919" name="Group 17919"/>
            <p:cNvGrpSpPr/>
            <p:nvPr/>
          </p:nvGrpSpPr>
          <p:grpSpPr>
            <a:xfrm>
              <a:off x="-1" y="0"/>
              <a:ext cx="3474379" cy="3474381"/>
              <a:chOff x="0" y="0"/>
              <a:chExt cx="3474377" cy="3474380"/>
            </a:xfrm>
          </p:grpSpPr>
          <p:sp>
            <p:nvSpPr>
              <p:cNvPr id="17917" name="Shape 17917"/>
              <p:cNvSpPr/>
              <p:nvPr/>
            </p:nvSpPr>
            <p:spPr>
              <a:xfrm>
                <a:off x="0" y="0"/>
                <a:ext cx="3474378" cy="27835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75" y="0"/>
                    </a:moveTo>
                    <a:cubicBezTo>
                      <a:pt x="7740" y="0"/>
                      <a:pt x="4957" y="1579"/>
                      <a:pt x="2985" y="4168"/>
                    </a:cubicBezTo>
                    <a:cubicBezTo>
                      <a:pt x="2985" y="4168"/>
                      <a:pt x="2985" y="4168"/>
                      <a:pt x="2985" y="4168"/>
                    </a:cubicBezTo>
                    <a:cubicBezTo>
                      <a:pt x="2985" y="4168"/>
                      <a:pt x="2985" y="4168"/>
                      <a:pt x="2985" y="4168"/>
                    </a:cubicBezTo>
                    <a:cubicBezTo>
                      <a:pt x="1113" y="6568"/>
                      <a:pt x="0" y="9853"/>
                      <a:pt x="0" y="13453"/>
                    </a:cubicBezTo>
                    <a:cubicBezTo>
                      <a:pt x="0" y="13453"/>
                      <a:pt x="0" y="13453"/>
                      <a:pt x="0" y="13516"/>
                    </a:cubicBezTo>
                    <a:cubicBezTo>
                      <a:pt x="5362" y="13516"/>
                      <a:pt x="5362" y="13516"/>
                      <a:pt x="5362" y="13516"/>
                    </a:cubicBezTo>
                    <a:cubicBezTo>
                      <a:pt x="5362" y="13453"/>
                      <a:pt x="5362" y="13453"/>
                      <a:pt x="5362" y="13453"/>
                    </a:cubicBezTo>
                    <a:cubicBezTo>
                      <a:pt x="5362" y="9726"/>
                      <a:pt x="7790" y="6695"/>
                      <a:pt x="10775" y="6695"/>
                    </a:cubicBezTo>
                    <a:cubicBezTo>
                      <a:pt x="13810" y="6695"/>
                      <a:pt x="16238" y="9726"/>
                      <a:pt x="16238" y="13453"/>
                    </a:cubicBezTo>
                    <a:cubicBezTo>
                      <a:pt x="16238" y="15032"/>
                      <a:pt x="15783" y="16421"/>
                      <a:pt x="15074" y="17621"/>
                    </a:cubicBezTo>
                    <a:cubicBezTo>
                      <a:pt x="19374" y="21600"/>
                      <a:pt x="19374" y="21600"/>
                      <a:pt x="19374" y="21600"/>
                    </a:cubicBezTo>
                    <a:cubicBezTo>
                      <a:pt x="20791" y="19326"/>
                      <a:pt x="21600" y="16547"/>
                      <a:pt x="21600" y="13453"/>
                    </a:cubicBezTo>
                    <a:cubicBezTo>
                      <a:pt x="21600" y="6000"/>
                      <a:pt x="16744" y="0"/>
                      <a:pt x="10775" y="0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162559" tIns="162559" rIns="162559" bIns="162559" numCol="1" anchor="t">
                <a:noAutofit/>
              </a:bodyPr>
              <a:lstStyle/>
              <a:p>
                <a:pPr defTabSz="457189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933"/>
              </a:p>
            </p:txBody>
          </p:sp>
          <p:sp>
            <p:nvSpPr>
              <p:cNvPr id="17918" name="Shape 17918"/>
              <p:cNvSpPr/>
              <p:nvPr/>
            </p:nvSpPr>
            <p:spPr>
              <a:xfrm>
                <a:off x="1734664" y="2269188"/>
                <a:ext cx="1381685" cy="12051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7" y="5984"/>
                    </a:moveTo>
                    <a:cubicBezTo>
                      <a:pt x="0" y="21600"/>
                      <a:pt x="0" y="21600"/>
                      <a:pt x="0" y="2160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8894" y="21600"/>
                      <a:pt x="16645" y="16638"/>
                      <a:pt x="21600" y="9195"/>
                    </a:cubicBezTo>
                    <a:cubicBezTo>
                      <a:pt x="10800" y="0"/>
                      <a:pt x="10800" y="0"/>
                      <a:pt x="10800" y="0"/>
                    </a:cubicBezTo>
                    <a:cubicBezTo>
                      <a:pt x="8386" y="3649"/>
                      <a:pt x="4447" y="5984"/>
                      <a:pt x="127" y="5984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5400" cap="flat">
                <a:solidFill>
                  <a:srgbClr val="FFFFFF"/>
                </a:solidFill>
                <a:prstDash val="solid"/>
                <a:round/>
              </a:ln>
              <a:effectLst/>
            </p:spPr>
            <p:txBody>
              <a:bodyPr wrap="square" lIns="162559" tIns="162559" rIns="162559" bIns="162559" numCol="1" anchor="t">
                <a:noAutofit/>
              </a:bodyPr>
              <a:lstStyle/>
              <a:p>
                <a:pPr defTabSz="457189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933"/>
              </a:p>
            </p:txBody>
          </p:sp>
        </p:grpSp>
        <p:sp>
          <p:nvSpPr>
            <p:cNvPr id="17920" name="Shape 17920"/>
            <p:cNvSpPr/>
            <p:nvPr/>
          </p:nvSpPr>
          <p:spPr>
            <a:xfrm>
              <a:off x="1856432" y="2687222"/>
              <a:ext cx="991927" cy="3993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914400">
                <a:lnSpc>
                  <a:spcPct val="90000"/>
                </a:lnSpc>
                <a:defRPr sz="18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sz="933"/>
                <a:t>05%</a:t>
              </a:r>
            </a:p>
          </p:txBody>
        </p:sp>
      </p:grpSp>
      <p:grpSp>
        <p:nvGrpSpPr>
          <p:cNvPr id="17925" name="Group 17925"/>
          <p:cNvGrpSpPr/>
          <p:nvPr/>
        </p:nvGrpSpPr>
        <p:grpSpPr>
          <a:xfrm>
            <a:off x="4652079" y="2106928"/>
            <a:ext cx="2122951" cy="2470893"/>
            <a:chOff x="0" y="0"/>
            <a:chExt cx="4245901" cy="4941785"/>
          </a:xfrm>
        </p:grpSpPr>
        <p:sp>
          <p:nvSpPr>
            <p:cNvPr id="17922" name="Shape 17922"/>
            <p:cNvSpPr/>
            <p:nvPr/>
          </p:nvSpPr>
          <p:spPr>
            <a:xfrm>
              <a:off x="1764923" y="3519761"/>
              <a:ext cx="1986801" cy="1422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665"/>
                  </a:moveTo>
                  <a:cubicBezTo>
                    <a:pt x="15138" y="0"/>
                    <a:pt x="15138" y="0"/>
                    <a:pt x="15138" y="0"/>
                  </a:cubicBezTo>
                  <a:cubicBezTo>
                    <a:pt x="11685" y="6295"/>
                    <a:pt x="6285" y="10491"/>
                    <a:pt x="89" y="10491"/>
                  </a:cubicBezTo>
                  <a:cubicBezTo>
                    <a:pt x="89" y="10491"/>
                    <a:pt x="89" y="10491"/>
                    <a:pt x="89" y="10491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89" y="21600"/>
                    <a:pt x="89" y="21600"/>
                  </a:cubicBezTo>
                  <a:cubicBezTo>
                    <a:pt x="8941" y="21600"/>
                    <a:pt x="16731" y="15799"/>
                    <a:pt x="21600" y="6665"/>
                  </a:cubicBezTo>
                  <a:close/>
                </a:path>
              </a:pathLst>
            </a:custGeom>
            <a:solidFill>
              <a:schemeClr val="accent2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162559" tIns="162559" rIns="162559" bIns="162559" numCol="1" anchor="t">
              <a:noAutofit/>
            </a:bodyPr>
            <a:lstStyle/>
            <a:p>
              <a:pPr defTabSz="457189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933"/>
            </a:p>
          </p:txBody>
        </p:sp>
        <p:sp>
          <p:nvSpPr>
            <p:cNvPr id="17923" name="Shape 17923"/>
            <p:cNvSpPr/>
            <p:nvPr/>
          </p:nvSpPr>
          <p:spPr>
            <a:xfrm>
              <a:off x="0" y="0"/>
              <a:ext cx="4245902" cy="3958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021" y="0"/>
                  </a:moveTo>
                  <a:cubicBezTo>
                    <a:pt x="8938" y="0"/>
                    <a:pt x="8855" y="0"/>
                    <a:pt x="8772" y="0"/>
                  </a:cubicBezTo>
                  <a:cubicBezTo>
                    <a:pt x="8772" y="0"/>
                    <a:pt x="8772" y="0"/>
                    <a:pt x="8772" y="0"/>
                  </a:cubicBezTo>
                  <a:cubicBezTo>
                    <a:pt x="8772" y="0"/>
                    <a:pt x="8772" y="0"/>
                    <a:pt x="8772" y="0"/>
                  </a:cubicBezTo>
                  <a:cubicBezTo>
                    <a:pt x="5338" y="89"/>
                    <a:pt x="2234" y="1641"/>
                    <a:pt x="0" y="4125"/>
                  </a:cubicBezTo>
                  <a:cubicBezTo>
                    <a:pt x="2648" y="6963"/>
                    <a:pt x="2648" y="6963"/>
                    <a:pt x="2648" y="6963"/>
                  </a:cubicBezTo>
                  <a:cubicBezTo>
                    <a:pt x="4262" y="5145"/>
                    <a:pt x="6538" y="4036"/>
                    <a:pt x="9021" y="4036"/>
                  </a:cubicBezTo>
                  <a:cubicBezTo>
                    <a:pt x="13903" y="4036"/>
                    <a:pt x="17876" y="8250"/>
                    <a:pt x="17876" y="13483"/>
                  </a:cubicBezTo>
                  <a:cubicBezTo>
                    <a:pt x="17876" y="15657"/>
                    <a:pt x="17214" y="17608"/>
                    <a:pt x="16055" y="19205"/>
                  </a:cubicBezTo>
                  <a:cubicBezTo>
                    <a:pt x="19076" y="21600"/>
                    <a:pt x="19076" y="21600"/>
                    <a:pt x="19076" y="21600"/>
                  </a:cubicBezTo>
                  <a:cubicBezTo>
                    <a:pt x="20648" y="19338"/>
                    <a:pt x="21600" y="16544"/>
                    <a:pt x="21600" y="13483"/>
                  </a:cubicBezTo>
                  <a:cubicBezTo>
                    <a:pt x="21600" y="6032"/>
                    <a:pt x="15972" y="0"/>
                    <a:pt x="9021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162559" tIns="162559" rIns="162559" bIns="162559" numCol="1" anchor="t">
              <a:noAutofit/>
            </a:bodyPr>
            <a:lstStyle/>
            <a:p>
              <a:pPr defTabSz="457189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933"/>
            </a:p>
          </p:txBody>
        </p:sp>
        <p:sp>
          <p:nvSpPr>
            <p:cNvPr id="17924" name="Shape 17924"/>
            <p:cNvSpPr/>
            <p:nvPr/>
          </p:nvSpPr>
          <p:spPr>
            <a:xfrm>
              <a:off x="2262360" y="4152991"/>
              <a:ext cx="991927" cy="3993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914400">
                <a:lnSpc>
                  <a:spcPct val="90000"/>
                </a:lnSpc>
                <a:defRPr sz="18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sz="933"/>
                <a:t>09%</a:t>
              </a:r>
            </a:p>
          </p:txBody>
        </p:sp>
      </p:grpSp>
      <p:grpSp>
        <p:nvGrpSpPr>
          <p:cNvPr id="17929" name="Group 17929"/>
          <p:cNvGrpSpPr/>
          <p:nvPr/>
        </p:nvGrpSpPr>
        <p:grpSpPr>
          <a:xfrm>
            <a:off x="5514372" y="1738815"/>
            <a:ext cx="1631293" cy="3204599"/>
            <a:chOff x="0" y="0"/>
            <a:chExt cx="3262584" cy="6409197"/>
          </a:xfrm>
        </p:grpSpPr>
        <p:sp>
          <p:nvSpPr>
            <p:cNvPr id="17926" name="Shape 17926"/>
            <p:cNvSpPr/>
            <p:nvPr/>
          </p:nvSpPr>
          <p:spPr>
            <a:xfrm>
              <a:off x="35293" y="4694699"/>
              <a:ext cx="2586873" cy="17144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6" y="12387"/>
                  </a:moveTo>
                  <a:cubicBezTo>
                    <a:pt x="136" y="12387"/>
                    <a:pt x="68" y="12387"/>
                    <a:pt x="68" y="12387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68" y="21600"/>
                    <a:pt x="136" y="21600"/>
                    <a:pt x="136" y="21600"/>
                  </a:cubicBezTo>
                  <a:cubicBezTo>
                    <a:pt x="8898" y="21600"/>
                    <a:pt x="16709" y="15355"/>
                    <a:pt x="21600" y="5528"/>
                  </a:cubicBezTo>
                  <a:cubicBezTo>
                    <a:pt x="16642" y="0"/>
                    <a:pt x="16642" y="0"/>
                    <a:pt x="16642" y="0"/>
                  </a:cubicBezTo>
                  <a:cubicBezTo>
                    <a:pt x="12906" y="7575"/>
                    <a:pt x="6928" y="12387"/>
                    <a:pt x="136" y="12387"/>
                  </a:cubicBezTo>
                  <a:close/>
                </a:path>
              </a:pathLst>
            </a:custGeom>
            <a:solidFill>
              <a:schemeClr val="accent3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162559" tIns="162559" rIns="162559" bIns="162559" numCol="1" anchor="t">
              <a:noAutofit/>
            </a:bodyPr>
            <a:lstStyle/>
            <a:p>
              <a:pPr defTabSz="457189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933"/>
            </a:p>
          </p:txBody>
        </p:sp>
        <p:sp>
          <p:nvSpPr>
            <p:cNvPr id="17927" name="Shape 17927"/>
            <p:cNvSpPr/>
            <p:nvPr/>
          </p:nvSpPr>
          <p:spPr>
            <a:xfrm>
              <a:off x="0" y="0"/>
              <a:ext cx="3262586" cy="51334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90" y="3834"/>
                  </a:moveTo>
                  <a:cubicBezTo>
                    <a:pt x="15136" y="3800"/>
                    <a:pt x="15136" y="3800"/>
                    <a:pt x="15136" y="3800"/>
                  </a:cubicBezTo>
                  <a:cubicBezTo>
                    <a:pt x="15190" y="3834"/>
                    <a:pt x="15190" y="3834"/>
                    <a:pt x="15190" y="3834"/>
                  </a:cubicBezTo>
                  <a:cubicBezTo>
                    <a:pt x="11366" y="1438"/>
                    <a:pt x="6087" y="0"/>
                    <a:pt x="323" y="0"/>
                  </a:cubicBezTo>
                  <a:cubicBezTo>
                    <a:pt x="215" y="0"/>
                    <a:pt x="108" y="0"/>
                    <a:pt x="0" y="0"/>
                  </a:cubicBezTo>
                  <a:cubicBezTo>
                    <a:pt x="0" y="3081"/>
                    <a:pt x="0" y="3081"/>
                    <a:pt x="0" y="3081"/>
                  </a:cubicBezTo>
                  <a:cubicBezTo>
                    <a:pt x="108" y="3081"/>
                    <a:pt x="215" y="3081"/>
                    <a:pt x="323" y="3081"/>
                  </a:cubicBezTo>
                  <a:cubicBezTo>
                    <a:pt x="9373" y="3081"/>
                    <a:pt x="16698" y="7736"/>
                    <a:pt x="16698" y="13487"/>
                  </a:cubicBezTo>
                  <a:cubicBezTo>
                    <a:pt x="16698" y="15849"/>
                    <a:pt x="15459" y="18006"/>
                    <a:pt x="13412" y="19752"/>
                  </a:cubicBezTo>
                  <a:cubicBezTo>
                    <a:pt x="17345" y="21600"/>
                    <a:pt x="17345" y="21600"/>
                    <a:pt x="17345" y="21600"/>
                  </a:cubicBezTo>
                  <a:cubicBezTo>
                    <a:pt x="19984" y="19341"/>
                    <a:pt x="21600" y="16534"/>
                    <a:pt x="21600" y="13487"/>
                  </a:cubicBezTo>
                  <a:cubicBezTo>
                    <a:pt x="21600" y="9687"/>
                    <a:pt x="19122" y="6264"/>
                    <a:pt x="15190" y="3834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162559" tIns="162559" rIns="162559" bIns="162559" numCol="1" anchor="t">
              <a:noAutofit/>
            </a:bodyPr>
            <a:lstStyle/>
            <a:p>
              <a:pPr defTabSz="457189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933"/>
            </a:p>
          </p:txBody>
        </p:sp>
        <p:sp>
          <p:nvSpPr>
            <p:cNvPr id="17928" name="Shape 17928"/>
            <p:cNvSpPr/>
            <p:nvPr/>
          </p:nvSpPr>
          <p:spPr>
            <a:xfrm>
              <a:off x="922197" y="5494673"/>
              <a:ext cx="991923" cy="3993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914400">
                <a:lnSpc>
                  <a:spcPct val="90000"/>
                </a:lnSpc>
                <a:defRPr sz="18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sz="933"/>
                <a:t>19%</a:t>
              </a:r>
            </a:p>
          </p:txBody>
        </p:sp>
      </p:grpSp>
      <p:grpSp>
        <p:nvGrpSpPr>
          <p:cNvPr id="17933" name="Group 17933"/>
          <p:cNvGrpSpPr/>
          <p:nvPr/>
        </p:nvGrpSpPr>
        <p:grpSpPr>
          <a:xfrm>
            <a:off x="5526978" y="1960691"/>
            <a:ext cx="1961588" cy="3328143"/>
            <a:chOff x="0" y="0"/>
            <a:chExt cx="3923174" cy="6656283"/>
          </a:xfrm>
        </p:grpSpPr>
        <p:sp>
          <p:nvSpPr>
            <p:cNvPr id="17930" name="Shape 17930"/>
            <p:cNvSpPr/>
            <p:nvPr/>
          </p:nvSpPr>
          <p:spPr>
            <a:xfrm>
              <a:off x="0" y="4689654"/>
              <a:ext cx="3141565" cy="19666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552"/>
                  </a:moveTo>
                  <a:cubicBezTo>
                    <a:pt x="17851" y="0"/>
                    <a:pt x="17851" y="0"/>
                    <a:pt x="17851" y="0"/>
                  </a:cubicBezTo>
                  <a:cubicBezTo>
                    <a:pt x="13822" y="8569"/>
                    <a:pt x="7387" y="14013"/>
                    <a:pt x="168" y="14013"/>
                  </a:cubicBezTo>
                  <a:cubicBezTo>
                    <a:pt x="168" y="14013"/>
                    <a:pt x="112" y="14013"/>
                    <a:pt x="56" y="14013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56" y="21600"/>
                    <a:pt x="112" y="21600"/>
                    <a:pt x="168" y="21600"/>
                  </a:cubicBezTo>
                  <a:cubicBezTo>
                    <a:pt x="8953" y="21600"/>
                    <a:pt x="16732" y="14906"/>
                    <a:pt x="21600" y="4552"/>
                  </a:cubicBezTo>
                  <a:close/>
                </a:path>
              </a:pathLst>
            </a:custGeom>
            <a:solidFill>
              <a:schemeClr val="accent4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162559" tIns="162559" rIns="162559" bIns="162559" numCol="1" anchor="t">
              <a:noAutofit/>
            </a:bodyPr>
            <a:lstStyle/>
            <a:p>
              <a:pPr defTabSz="457189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933"/>
            </a:p>
          </p:txBody>
        </p:sp>
        <p:sp>
          <p:nvSpPr>
            <p:cNvPr id="17931" name="Shape 17931"/>
            <p:cNvSpPr/>
            <p:nvPr/>
          </p:nvSpPr>
          <p:spPr>
            <a:xfrm>
              <a:off x="2269187" y="0"/>
              <a:ext cx="1653988" cy="5103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1729"/>
                  </a:moveTo>
                  <a:cubicBezTo>
                    <a:pt x="21600" y="11729"/>
                    <a:pt x="21600" y="11729"/>
                    <a:pt x="21600" y="11729"/>
                  </a:cubicBezTo>
                  <a:cubicBezTo>
                    <a:pt x="21600" y="11694"/>
                    <a:pt x="21600" y="11694"/>
                    <a:pt x="21600" y="11694"/>
                  </a:cubicBezTo>
                  <a:cubicBezTo>
                    <a:pt x="21600" y="7120"/>
                    <a:pt x="15854" y="2992"/>
                    <a:pt x="6597" y="0"/>
                  </a:cubicBezTo>
                  <a:cubicBezTo>
                    <a:pt x="0" y="1995"/>
                    <a:pt x="0" y="1995"/>
                    <a:pt x="0" y="1995"/>
                  </a:cubicBezTo>
                  <a:cubicBezTo>
                    <a:pt x="7767" y="4437"/>
                    <a:pt x="12662" y="7876"/>
                    <a:pt x="12662" y="11694"/>
                  </a:cubicBezTo>
                  <a:cubicBezTo>
                    <a:pt x="12662" y="14755"/>
                    <a:pt x="9470" y="17576"/>
                    <a:pt x="4256" y="19846"/>
                  </a:cubicBezTo>
                  <a:cubicBezTo>
                    <a:pt x="11385" y="21600"/>
                    <a:pt x="11385" y="21600"/>
                    <a:pt x="11385" y="21600"/>
                  </a:cubicBezTo>
                  <a:cubicBezTo>
                    <a:pt x="17876" y="18848"/>
                    <a:pt x="21600" y="15409"/>
                    <a:pt x="21600" y="11729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162559" tIns="162559" rIns="162559" bIns="162559" numCol="1" anchor="t">
              <a:noAutofit/>
            </a:bodyPr>
            <a:lstStyle/>
            <a:p>
              <a:pPr defTabSz="457189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933"/>
            </a:p>
          </p:txBody>
        </p:sp>
        <p:sp>
          <p:nvSpPr>
            <p:cNvPr id="17932" name="Shape 17932"/>
            <p:cNvSpPr/>
            <p:nvPr/>
          </p:nvSpPr>
          <p:spPr>
            <a:xfrm>
              <a:off x="1271992" y="5656376"/>
              <a:ext cx="991927" cy="3993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914400">
                <a:lnSpc>
                  <a:spcPct val="90000"/>
                </a:lnSpc>
                <a:defRPr sz="18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sz="933"/>
                <a:t>33%</a:t>
              </a:r>
            </a:p>
          </p:txBody>
        </p:sp>
      </p:grpSp>
      <p:grpSp>
        <p:nvGrpSpPr>
          <p:cNvPr id="17937" name="Group 17937"/>
          <p:cNvGrpSpPr/>
          <p:nvPr/>
        </p:nvGrpSpPr>
        <p:grpSpPr>
          <a:xfrm>
            <a:off x="5526977" y="3344896"/>
            <a:ext cx="2400297" cy="2382648"/>
            <a:chOff x="0" y="0"/>
            <a:chExt cx="4800593" cy="4765294"/>
          </a:xfrm>
        </p:grpSpPr>
        <p:sp>
          <p:nvSpPr>
            <p:cNvPr id="17934" name="Shape 17934"/>
            <p:cNvSpPr/>
            <p:nvPr/>
          </p:nvSpPr>
          <p:spPr>
            <a:xfrm>
              <a:off x="0" y="2334741"/>
              <a:ext cx="3847533" cy="24305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7" y="13798"/>
                  </a:moveTo>
                  <a:cubicBezTo>
                    <a:pt x="91" y="13798"/>
                    <a:pt x="46" y="13798"/>
                    <a:pt x="0" y="13798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46" y="21600"/>
                    <a:pt x="91" y="21600"/>
                    <a:pt x="137" y="21600"/>
                  </a:cubicBezTo>
                  <a:cubicBezTo>
                    <a:pt x="8905" y="21600"/>
                    <a:pt x="16714" y="14954"/>
                    <a:pt x="21600" y="4623"/>
                  </a:cubicBezTo>
                  <a:cubicBezTo>
                    <a:pt x="17627" y="0"/>
                    <a:pt x="17627" y="0"/>
                    <a:pt x="17627" y="0"/>
                  </a:cubicBezTo>
                  <a:cubicBezTo>
                    <a:pt x="13654" y="8380"/>
                    <a:pt x="7307" y="13798"/>
                    <a:pt x="137" y="13798"/>
                  </a:cubicBezTo>
                  <a:close/>
                </a:path>
              </a:pathLst>
            </a:custGeom>
            <a:solidFill>
              <a:schemeClr val="accent5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162559" tIns="162559" rIns="162559" bIns="162559" numCol="1" anchor="t">
              <a:noAutofit/>
            </a:bodyPr>
            <a:lstStyle/>
            <a:p>
              <a:pPr defTabSz="457189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933"/>
            </a:p>
          </p:txBody>
        </p:sp>
        <p:sp>
          <p:nvSpPr>
            <p:cNvPr id="17935" name="Shape 17935"/>
            <p:cNvSpPr/>
            <p:nvPr/>
          </p:nvSpPr>
          <p:spPr>
            <a:xfrm>
              <a:off x="3141566" y="0"/>
              <a:ext cx="1659028" cy="2854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165" y="0"/>
                  </a:moveTo>
                  <a:cubicBezTo>
                    <a:pt x="10165" y="6585"/>
                    <a:pt x="6459" y="12738"/>
                    <a:pt x="0" y="17662"/>
                  </a:cubicBezTo>
                  <a:cubicBezTo>
                    <a:pt x="9212" y="21600"/>
                    <a:pt x="9212" y="21600"/>
                    <a:pt x="9212" y="21600"/>
                  </a:cubicBezTo>
                  <a:cubicBezTo>
                    <a:pt x="17047" y="15569"/>
                    <a:pt x="21600" y="8062"/>
                    <a:pt x="21600" y="0"/>
                  </a:cubicBezTo>
                  <a:lnTo>
                    <a:pt x="10165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162559" tIns="162559" rIns="162559" bIns="162559" numCol="1" anchor="t">
              <a:noAutofit/>
            </a:bodyPr>
            <a:lstStyle/>
            <a:p>
              <a:pPr defTabSz="457189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933"/>
            </a:p>
          </p:txBody>
        </p:sp>
        <p:sp>
          <p:nvSpPr>
            <p:cNvPr id="17936" name="Shape 17936"/>
            <p:cNvSpPr/>
            <p:nvPr/>
          </p:nvSpPr>
          <p:spPr>
            <a:xfrm>
              <a:off x="1774118" y="3517682"/>
              <a:ext cx="991927" cy="3993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914400">
                <a:lnSpc>
                  <a:spcPct val="90000"/>
                </a:lnSpc>
                <a:defRPr sz="18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sz="933"/>
                <a:t>44%</a:t>
              </a:r>
            </a:p>
          </p:txBody>
        </p:sp>
      </p:grpSp>
      <p:sp>
        <p:nvSpPr>
          <p:cNvPr id="17938" name="Shape 17938"/>
          <p:cNvSpPr/>
          <p:nvPr/>
        </p:nvSpPr>
        <p:spPr>
          <a:xfrm>
            <a:off x="5461246" y="4295652"/>
            <a:ext cx="183425" cy="183425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 cmpd="sng">
            <a:solidFill>
              <a:schemeClr val="accent2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933"/>
          </a:p>
        </p:txBody>
      </p:sp>
      <p:sp>
        <p:nvSpPr>
          <p:cNvPr id="17939" name="Shape 17939"/>
          <p:cNvSpPr/>
          <p:nvPr/>
        </p:nvSpPr>
        <p:spPr>
          <a:xfrm>
            <a:off x="5461246" y="4663952"/>
            <a:ext cx="183425" cy="183425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 cmpd="sng">
            <a:solidFill>
              <a:schemeClr val="accent3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933"/>
          </a:p>
        </p:txBody>
      </p:sp>
      <p:sp>
        <p:nvSpPr>
          <p:cNvPr id="17940" name="Shape 17940"/>
          <p:cNvSpPr/>
          <p:nvPr/>
        </p:nvSpPr>
        <p:spPr>
          <a:xfrm>
            <a:off x="5461246" y="5023785"/>
            <a:ext cx="183425" cy="183425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 cmpd="sng">
            <a:solidFill>
              <a:schemeClr val="accent4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933"/>
          </a:p>
        </p:txBody>
      </p:sp>
      <p:sp>
        <p:nvSpPr>
          <p:cNvPr id="17941" name="Shape 17941"/>
          <p:cNvSpPr/>
          <p:nvPr/>
        </p:nvSpPr>
        <p:spPr>
          <a:xfrm>
            <a:off x="5461246" y="5417485"/>
            <a:ext cx="183425" cy="183425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 cmpd="sng">
            <a:solidFill>
              <a:schemeClr val="accent5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933"/>
          </a:p>
        </p:txBody>
      </p:sp>
      <p:sp>
        <p:nvSpPr>
          <p:cNvPr id="17942" name="Shape 17942"/>
          <p:cNvSpPr/>
          <p:nvPr/>
        </p:nvSpPr>
        <p:spPr>
          <a:xfrm>
            <a:off x="4692794" y="4340990"/>
            <a:ext cx="115613" cy="11561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933"/>
          </a:p>
        </p:txBody>
      </p:sp>
      <p:sp>
        <p:nvSpPr>
          <p:cNvPr id="17943" name="Shape 17943"/>
          <p:cNvSpPr/>
          <p:nvPr/>
        </p:nvSpPr>
        <p:spPr>
          <a:xfrm>
            <a:off x="4692794" y="5465532"/>
            <a:ext cx="115613" cy="115613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933"/>
          </a:p>
        </p:txBody>
      </p:sp>
      <p:grpSp>
        <p:nvGrpSpPr>
          <p:cNvPr id="17948" name="Group 17948"/>
          <p:cNvGrpSpPr/>
          <p:nvPr/>
        </p:nvGrpSpPr>
        <p:grpSpPr>
          <a:xfrm>
            <a:off x="8541122" y="1794762"/>
            <a:ext cx="2399845" cy="2760940"/>
            <a:chOff x="-136248" y="-19461"/>
            <a:chExt cx="4799691" cy="5521879"/>
          </a:xfrm>
        </p:grpSpPr>
        <p:sp>
          <p:nvSpPr>
            <p:cNvPr id="17944" name="Shape 17944"/>
            <p:cNvSpPr/>
            <p:nvPr/>
          </p:nvSpPr>
          <p:spPr>
            <a:xfrm>
              <a:off x="-136248" y="-19461"/>
              <a:ext cx="4536387" cy="8952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algn="l" defTabSz="1054100">
                <a:lnSpc>
                  <a:spcPts val="14500"/>
                </a:lnSpc>
                <a:spcBef>
                  <a:spcPts val="600"/>
                </a:spcBef>
                <a:defRPr sz="3000" spc="-180" baseline="20000">
                  <a:solidFill>
                    <a:srgbClr val="A6AAA9"/>
                  </a:solidFill>
                  <a:latin typeface="Roboto Light"/>
                  <a:ea typeface="Roboto Light"/>
                  <a:cs typeface="Roboto Light"/>
                  <a:sym typeface="Roboto Light"/>
                </a:defRPr>
              </a:lvl1pPr>
            </a:lstStyle>
            <a:p>
              <a:pPr lvl="0">
                <a:lnSpc>
                  <a:spcPct val="100000"/>
                </a:lnSpc>
                <a:defRPr sz="1800" spc="0" baseline="0">
                  <a:solidFill>
                    <a:srgbClr val="000000"/>
                  </a:solidFill>
                </a:defRPr>
              </a:pPr>
              <a:r>
                <a:rPr lang="zh-CN" altLang="en-US" sz="1467" spc="0" dirty="0">
                  <a:solidFill>
                    <a:schemeClr val="bg1">
                      <a:lumMod val="50000"/>
                    </a:schemeClr>
                  </a:solidFill>
                </a:rPr>
                <a:t>点击添加标题</a:t>
              </a:r>
            </a:p>
          </p:txBody>
        </p:sp>
        <p:sp>
          <p:nvSpPr>
            <p:cNvPr id="17945" name="Shape 17945"/>
            <p:cNvSpPr/>
            <p:nvPr/>
          </p:nvSpPr>
          <p:spPr>
            <a:xfrm>
              <a:off x="0" y="2161301"/>
              <a:ext cx="1934458" cy="8805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algn="l" defTabSz="1054100">
                <a:lnSpc>
                  <a:spcPts val="16900"/>
                </a:lnSpc>
                <a:spcBef>
                  <a:spcPts val="10000"/>
                </a:spcBef>
                <a:defRPr cap="all" spc="-300" baseline="11999">
                  <a:solidFill>
                    <a:srgbClr val="02AF96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00000"/>
                </a:lnSpc>
                <a:defRPr sz="1800" cap="none" spc="0" baseline="0">
                  <a:solidFill>
                    <a:srgbClr val="000000"/>
                  </a:solidFill>
                </a:defRPr>
              </a:pPr>
              <a:r>
                <a:rPr sz="3467" spc="-151" dirty="0">
                  <a:solidFill>
                    <a:schemeClr val="accent2"/>
                  </a:solidFill>
                </a:rPr>
                <a:t>95%</a:t>
              </a:r>
            </a:p>
          </p:txBody>
        </p:sp>
        <p:sp>
          <p:nvSpPr>
            <p:cNvPr id="17946" name="Shape 17946"/>
            <p:cNvSpPr/>
            <p:nvPr/>
          </p:nvSpPr>
          <p:spPr>
            <a:xfrm>
              <a:off x="0" y="3184135"/>
              <a:ext cx="4663443" cy="231828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rmAutofit/>
            </a:bodyPr>
            <a:lstStyle>
              <a:lvl1pPr algn="just">
                <a:lnSpc>
                  <a:spcPct val="120000"/>
                </a:lnSpc>
                <a:defRPr sz="18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>
                  <a:solidFill>
                    <a:srgbClr val="000000"/>
                  </a:solidFill>
                </a:defRPr>
              </a:pPr>
              <a:r>
                <a:rPr sz="933" dirty="0">
                  <a:solidFill>
                    <a:schemeClr val="bg1">
                      <a:lumMod val="50000"/>
                    </a:schemeClr>
                  </a:solidFill>
                </a:rPr>
                <a:t>Dummy text is also used to demonstrate the appearance of different typefaces and layouts, and in general the content filler text for layouts, non-readability is of great importance.</a:t>
              </a:r>
            </a:p>
          </p:txBody>
        </p:sp>
        <p:sp>
          <p:nvSpPr>
            <p:cNvPr id="17947" name="Shape 17947"/>
            <p:cNvSpPr/>
            <p:nvPr/>
          </p:nvSpPr>
          <p:spPr>
            <a:xfrm>
              <a:off x="0" y="706024"/>
              <a:ext cx="4625490" cy="8952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normAutofit/>
            </a:bodyPr>
            <a:lstStyle>
              <a:lvl1pPr algn="just">
                <a:lnSpc>
                  <a:spcPct val="120000"/>
                </a:lnSpc>
                <a:defRPr sz="22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933" dirty="0">
                  <a:solidFill>
                    <a:schemeClr val="bg1">
                      <a:lumMod val="50000"/>
                    </a:schemeClr>
                  </a:solidFill>
                </a:rPr>
                <a:t>Dummy text is also used to demonstrate the appearance .</a:t>
              </a:r>
            </a:p>
          </p:txBody>
        </p:sp>
      </p:grpSp>
      <p:grpSp>
        <p:nvGrpSpPr>
          <p:cNvPr id="17951" name="Group 17951"/>
          <p:cNvGrpSpPr/>
          <p:nvPr/>
        </p:nvGrpSpPr>
        <p:grpSpPr>
          <a:xfrm>
            <a:off x="8617154" y="4953920"/>
            <a:ext cx="959349" cy="487880"/>
            <a:chOff x="0" y="2200"/>
            <a:chExt cx="1918695" cy="975759"/>
          </a:xfrm>
        </p:grpSpPr>
        <p:sp>
          <p:nvSpPr>
            <p:cNvPr id="17949" name="Shape 17949"/>
            <p:cNvSpPr/>
            <p:nvPr/>
          </p:nvSpPr>
          <p:spPr>
            <a:xfrm>
              <a:off x="0" y="25719"/>
              <a:ext cx="283712" cy="768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354" y="0"/>
                  </a:moveTo>
                  <a:cubicBezTo>
                    <a:pt x="8882" y="0"/>
                    <a:pt x="7409" y="208"/>
                    <a:pt x="6286" y="622"/>
                  </a:cubicBezTo>
                  <a:cubicBezTo>
                    <a:pt x="4041" y="1451"/>
                    <a:pt x="4041" y="2795"/>
                    <a:pt x="6286" y="3624"/>
                  </a:cubicBezTo>
                  <a:cubicBezTo>
                    <a:pt x="8532" y="4452"/>
                    <a:pt x="12173" y="4452"/>
                    <a:pt x="14419" y="3624"/>
                  </a:cubicBezTo>
                  <a:cubicBezTo>
                    <a:pt x="16664" y="2795"/>
                    <a:pt x="16664" y="1451"/>
                    <a:pt x="14419" y="622"/>
                  </a:cubicBezTo>
                  <a:cubicBezTo>
                    <a:pt x="13296" y="208"/>
                    <a:pt x="11825" y="0"/>
                    <a:pt x="10354" y="0"/>
                  </a:cubicBezTo>
                  <a:close/>
                  <a:moveTo>
                    <a:pt x="2751" y="4836"/>
                  </a:moveTo>
                  <a:cubicBezTo>
                    <a:pt x="1555" y="4836"/>
                    <a:pt x="550" y="5119"/>
                    <a:pt x="171" y="5512"/>
                  </a:cubicBezTo>
                  <a:cubicBezTo>
                    <a:pt x="65" y="5594"/>
                    <a:pt x="0" y="5685"/>
                    <a:pt x="0" y="5782"/>
                  </a:cubicBezTo>
                  <a:lnTo>
                    <a:pt x="0" y="5851"/>
                  </a:lnTo>
                  <a:lnTo>
                    <a:pt x="0" y="6917"/>
                  </a:lnTo>
                  <a:lnTo>
                    <a:pt x="0" y="12511"/>
                  </a:lnTo>
                  <a:cubicBezTo>
                    <a:pt x="0" y="12862"/>
                    <a:pt x="772" y="13147"/>
                    <a:pt x="1724" y="13147"/>
                  </a:cubicBezTo>
                  <a:cubicBezTo>
                    <a:pt x="2676" y="13147"/>
                    <a:pt x="3448" y="12862"/>
                    <a:pt x="3448" y="12511"/>
                  </a:cubicBezTo>
                  <a:lnTo>
                    <a:pt x="3448" y="8135"/>
                  </a:lnTo>
                  <a:cubicBezTo>
                    <a:pt x="3404" y="8102"/>
                    <a:pt x="3372" y="8066"/>
                    <a:pt x="3372" y="8026"/>
                  </a:cubicBezTo>
                  <a:lnTo>
                    <a:pt x="3372" y="7759"/>
                  </a:lnTo>
                  <a:cubicBezTo>
                    <a:pt x="3372" y="7619"/>
                    <a:pt x="3680" y="7507"/>
                    <a:pt x="4058" y="7507"/>
                  </a:cubicBezTo>
                  <a:lnTo>
                    <a:pt x="4094" y="7507"/>
                  </a:lnTo>
                  <a:cubicBezTo>
                    <a:pt x="4472" y="7507"/>
                    <a:pt x="4777" y="7619"/>
                    <a:pt x="4777" y="7759"/>
                  </a:cubicBezTo>
                  <a:lnTo>
                    <a:pt x="4777" y="8026"/>
                  </a:lnTo>
                  <a:cubicBezTo>
                    <a:pt x="4777" y="8031"/>
                    <a:pt x="4770" y="8035"/>
                    <a:pt x="4770" y="8039"/>
                  </a:cubicBezTo>
                  <a:lnTo>
                    <a:pt x="4770" y="20650"/>
                  </a:lnTo>
                  <a:cubicBezTo>
                    <a:pt x="4770" y="21175"/>
                    <a:pt x="5922" y="21600"/>
                    <a:pt x="7345" y="21600"/>
                  </a:cubicBezTo>
                  <a:cubicBezTo>
                    <a:pt x="8767" y="21600"/>
                    <a:pt x="9920" y="21175"/>
                    <a:pt x="9920" y="20650"/>
                  </a:cubicBezTo>
                  <a:lnTo>
                    <a:pt x="9920" y="13164"/>
                  </a:lnTo>
                  <a:lnTo>
                    <a:pt x="11614" y="13164"/>
                  </a:lnTo>
                  <a:lnTo>
                    <a:pt x="11614" y="20650"/>
                  </a:lnTo>
                  <a:cubicBezTo>
                    <a:pt x="11614" y="21175"/>
                    <a:pt x="12767" y="21600"/>
                    <a:pt x="14189" y="21600"/>
                  </a:cubicBezTo>
                  <a:cubicBezTo>
                    <a:pt x="15612" y="21600"/>
                    <a:pt x="16765" y="21175"/>
                    <a:pt x="16765" y="20650"/>
                  </a:cubicBezTo>
                  <a:lnTo>
                    <a:pt x="16765" y="7932"/>
                  </a:lnTo>
                  <a:lnTo>
                    <a:pt x="16782" y="7932"/>
                  </a:lnTo>
                  <a:lnTo>
                    <a:pt x="16782" y="7759"/>
                  </a:lnTo>
                  <a:cubicBezTo>
                    <a:pt x="16782" y="7619"/>
                    <a:pt x="17089" y="7507"/>
                    <a:pt x="17467" y="7507"/>
                  </a:cubicBezTo>
                  <a:lnTo>
                    <a:pt x="17503" y="7507"/>
                  </a:lnTo>
                  <a:cubicBezTo>
                    <a:pt x="17881" y="7507"/>
                    <a:pt x="18186" y="7619"/>
                    <a:pt x="18186" y="7759"/>
                  </a:cubicBezTo>
                  <a:lnTo>
                    <a:pt x="18186" y="8026"/>
                  </a:lnTo>
                  <a:cubicBezTo>
                    <a:pt x="18186" y="8048"/>
                    <a:pt x="18166" y="8068"/>
                    <a:pt x="18152" y="8088"/>
                  </a:cubicBezTo>
                  <a:lnTo>
                    <a:pt x="18152" y="12511"/>
                  </a:lnTo>
                  <a:cubicBezTo>
                    <a:pt x="18152" y="12862"/>
                    <a:pt x="18924" y="13147"/>
                    <a:pt x="19876" y="13147"/>
                  </a:cubicBezTo>
                  <a:cubicBezTo>
                    <a:pt x="20828" y="13147"/>
                    <a:pt x="21600" y="12862"/>
                    <a:pt x="21600" y="12511"/>
                  </a:cubicBezTo>
                  <a:lnTo>
                    <a:pt x="21600" y="6917"/>
                  </a:lnTo>
                  <a:lnTo>
                    <a:pt x="21600" y="5851"/>
                  </a:lnTo>
                  <a:lnTo>
                    <a:pt x="21600" y="5782"/>
                  </a:lnTo>
                  <a:cubicBezTo>
                    <a:pt x="21600" y="5685"/>
                    <a:pt x="21535" y="5594"/>
                    <a:pt x="21429" y="5512"/>
                  </a:cubicBezTo>
                  <a:cubicBezTo>
                    <a:pt x="21050" y="5119"/>
                    <a:pt x="20045" y="4836"/>
                    <a:pt x="18849" y="4836"/>
                  </a:cubicBezTo>
                  <a:lnTo>
                    <a:pt x="2751" y="4836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800">
                  <a:solidFill>
                    <a:srgbClr val="FFFFFF"/>
                  </a:solidFill>
                </a:defRPr>
              </a:pPr>
              <a:endParaRPr sz="933"/>
            </a:p>
          </p:txBody>
        </p:sp>
        <p:sp>
          <p:nvSpPr>
            <p:cNvPr id="17950" name="Shape 17950"/>
            <p:cNvSpPr/>
            <p:nvPr/>
          </p:nvSpPr>
          <p:spPr>
            <a:xfrm rot="10594">
              <a:off x="487996" y="2200"/>
              <a:ext cx="1430699" cy="9757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/>
            <a:p>
              <a:pPr>
                <a:lnSpc>
                  <a:spcPts val="800"/>
                </a:lnSpc>
                <a:spcBef>
                  <a:spcPts val="300"/>
                </a:spcBef>
                <a:defRPr sz="1800"/>
              </a:pPr>
              <a:r>
                <a:rPr sz="1467" dirty="0">
                  <a:solidFill>
                    <a:schemeClr val="accent4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75%</a:t>
              </a:r>
            </a:p>
            <a:p>
              <a:pPr>
                <a:lnSpc>
                  <a:spcPts val="800"/>
                </a:lnSpc>
                <a:spcBef>
                  <a:spcPts val="300"/>
                </a:spcBef>
                <a:defRPr sz="1800"/>
              </a:pPr>
              <a:r>
                <a:rPr sz="933" dirty="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rPr>
                <a:t>Male User</a:t>
              </a:r>
            </a:p>
          </p:txBody>
        </p:sp>
      </p:grpSp>
      <p:grpSp>
        <p:nvGrpSpPr>
          <p:cNvPr id="17954" name="Group 17954"/>
          <p:cNvGrpSpPr/>
          <p:nvPr/>
        </p:nvGrpSpPr>
        <p:grpSpPr>
          <a:xfrm>
            <a:off x="10112219" y="4975270"/>
            <a:ext cx="1190781" cy="432996"/>
            <a:chOff x="0" y="0"/>
            <a:chExt cx="2041992" cy="865991"/>
          </a:xfrm>
        </p:grpSpPr>
        <p:sp>
          <p:nvSpPr>
            <p:cNvPr id="17952" name="Shape 17952"/>
            <p:cNvSpPr/>
            <p:nvPr/>
          </p:nvSpPr>
          <p:spPr>
            <a:xfrm>
              <a:off x="0" y="49991"/>
              <a:ext cx="351794" cy="7669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5" h="21600" extrusionOk="0">
                  <a:moveTo>
                    <a:pt x="10734" y="0"/>
                  </a:moveTo>
                  <a:cubicBezTo>
                    <a:pt x="9684" y="0"/>
                    <a:pt x="8634" y="185"/>
                    <a:pt x="7832" y="555"/>
                  </a:cubicBezTo>
                  <a:cubicBezTo>
                    <a:pt x="6229" y="1295"/>
                    <a:pt x="6229" y="2496"/>
                    <a:pt x="7832" y="3236"/>
                  </a:cubicBezTo>
                  <a:cubicBezTo>
                    <a:pt x="9436" y="3976"/>
                    <a:pt x="12036" y="3976"/>
                    <a:pt x="13639" y="3236"/>
                  </a:cubicBezTo>
                  <a:cubicBezTo>
                    <a:pt x="15242" y="2496"/>
                    <a:pt x="15242" y="1295"/>
                    <a:pt x="13639" y="555"/>
                  </a:cubicBezTo>
                  <a:cubicBezTo>
                    <a:pt x="12837" y="185"/>
                    <a:pt x="11785" y="0"/>
                    <a:pt x="10734" y="0"/>
                  </a:cubicBezTo>
                  <a:close/>
                  <a:moveTo>
                    <a:pt x="7608" y="4230"/>
                  </a:moveTo>
                  <a:lnTo>
                    <a:pt x="6386" y="4267"/>
                  </a:lnTo>
                  <a:lnTo>
                    <a:pt x="5619" y="4372"/>
                  </a:lnTo>
                  <a:lnTo>
                    <a:pt x="5102" y="4531"/>
                  </a:lnTo>
                  <a:lnTo>
                    <a:pt x="4585" y="4821"/>
                  </a:lnTo>
                  <a:lnTo>
                    <a:pt x="3961" y="5339"/>
                  </a:lnTo>
                  <a:lnTo>
                    <a:pt x="3263" y="6205"/>
                  </a:lnTo>
                  <a:lnTo>
                    <a:pt x="221" y="10804"/>
                  </a:lnTo>
                  <a:cubicBezTo>
                    <a:pt x="11" y="10970"/>
                    <a:pt x="-52" y="11166"/>
                    <a:pt x="43" y="11353"/>
                  </a:cubicBezTo>
                  <a:cubicBezTo>
                    <a:pt x="155" y="11572"/>
                    <a:pt x="474" y="11757"/>
                    <a:pt x="910" y="11857"/>
                  </a:cubicBezTo>
                  <a:cubicBezTo>
                    <a:pt x="1095" y="11848"/>
                    <a:pt x="1275" y="11829"/>
                    <a:pt x="1449" y="11799"/>
                  </a:cubicBezTo>
                  <a:cubicBezTo>
                    <a:pt x="2214" y="11670"/>
                    <a:pt x="2778" y="11366"/>
                    <a:pt x="2939" y="10998"/>
                  </a:cubicBezTo>
                  <a:lnTo>
                    <a:pt x="5339" y="7729"/>
                  </a:lnTo>
                  <a:cubicBezTo>
                    <a:pt x="5412" y="7601"/>
                    <a:pt x="5533" y="7478"/>
                    <a:pt x="5697" y="7369"/>
                  </a:cubicBezTo>
                  <a:cubicBezTo>
                    <a:pt x="5977" y="7184"/>
                    <a:pt x="6372" y="7041"/>
                    <a:pt x="6829" y="6959"/>
                  </a:cubicBezTo>
                  <a:lnTo>
                    <a:pt x="7184" y="7246"/>
                  </a:lnTo>
                  <a:lnTo>
                    <a:pt x="5258" y="11244"/>
                  </a:lnTo>
                  <a:lnTo>
                    <a:pt x="1985" y="14779"/>
                  </a:lnTo>
                  <a:lnTo>
                    <a:pt x="6651" y="14779"/>
                  </a:lnTo>
                  <a:lnTo>
                    <a:pt x="6651" y="20894"/>
                  </a:lnTo>
                  <a:cubicBezTo>
                    <a:pt x="6651" y="21284"/>
                    <a:pt x="7338" y="21600"/>
                    <a:pt x="8185" y="21600"/>
                  </a:cubicBezTo>
                  <a:cubicBezTo>
                    <a:pt x="9031" y="21600"/>
                    <a:pt x="9718" y="21284"/>
                    <a:pt x="9718" y="20894"/>
                  </a:cubicBezTo>
                  <a:lnTo>
                    <a:pt x="9718" y="14779"/>
                  </a:lnTo>
                  <a:lnTo>
                    <a:pt x="11809" y="14779"/>
                  </a:lnTo>
                  <a:lnTo>
                    <a:pt x="11809" y="20894"/>
                  </a:lnTo>
                  <a:cubicBezTo>
                    <a:pt x="11810" y="21284"/>
                    <a:pt x="12496" y="21600"/>
                    <a:pt x="13343" y="21600"/>
                  </a:cubicBezTo>
                  <a:cubicBezTo>
                    <a:pt x="14190" y="21600"/>
                    <a:pt x="14876" y="21284"/>
                    <a:pt x="14876" y="20894"/>
                  </a:cubicBezTo>
                  <a:lnTo>
                    <a:pt x="14876" y="14779"/>
                  </a:lnTo>
                  <a:lnTo>
                    <a:pt x="15148" y="14779"/>
                  </a:lnTo>
                  <a:lnTo>
                    <a:pt x="19891" y="14779"/>
                  </a:lnTo>
                  <a:lnTo>
                    <a:pt x="18635" y="13649"/>
                  </a:lnTo>
                  <a:cubicBezTo>
                    <a:pt x="18510" y="13553"/>
                    <a:pt x="18387" y="13457"/>
                    <a:pt x="18268" y="13359"/>
                  </a:cubicBezTo>
                  <a:cubicBezTo>
                    <a:pt x="16031" y="11534"/>
                    <a:pt x="14874" y="9469"/>
                    <a:pt x="14911" y="7372"/>
                  </a:cubicBezTo>
                  <a:lnTo>
                    <a:pt x="14742" y="7027"/>
                  </a:lnTo>
                  <a:lnTo>
                    <a:pt x="14880" y="6936"/>
                  </a:lnTo>
                  <a:lnTo>
                    <a:pt x="15385" y="7028"/>
                  </a:lnTo>
                  <a:lnTo>
                    <a:pt x="15755" y="7230"/>
                  </a:lnTo>
                  <a:lnTo>
                    <a:pt x="16076" y="7667"/>
                  </a:lnTo>
                  <a:cubicBezTo>
                    <a:pt x="16615" y="8406"/>
                    <a:pt x="17179" y="9141"/>
                    <a:pt x="17766" y="9873"/>
                  </a:cubicBezTo>
                  <a:cubicBezTo>
                    <a:pt x="18209" y="10424"/>
                    <a:pt x="18664" y="10975"/>
                    <a:pt x="19134" y="11522"/>
                  </a:cubicBezTo>
                  <a:cubicBezTo>
                    <a:pt x="19339" y="11680"/>
                    <a:pt x="19704" y="11781"/>
                    <a:pt x="20103" y="11789"/>
                  </a:cubicBezTo>
                  <a:cubicBezTo>
                    <a:pt x="20905" y="11806"/>
                    <a:pt x="21548" y="11488"/>
                    <a:pt x="21456" y="11120"/>
                  </a:cubicBezTo>
                  <a:lnTo>
                    <a:pt x="21331" y="10834"/>
                  </a:lnTo>
                  <a:lnTo>
                    <a:pt x="18723" y="6751"/>
                  </a:lnTo>
                  <a:lnTo>
                    <a:pt x="17878" y="5695"/>
                  </a:lnTo>
                  <a:lnTo>
                    <a:pt x="17027" y="4880"/>
                  </a:lnTo>
                  <a:lnTo>
                    <a:pt x="16497" y="4601"/>
                  </a:lnTo>
                  <a:lnTo>
                    <a:pt x="15883" y="4357"/>
                  </a:lnTo>
                  <a:lnTo>
                    <a:pt x="15347" y="4266"/>
                  </a:lnTo>
                  <a:lnTo>
                    <a:pt x="14400" y="4230"/>
                  </a:lnTo>
                  <a:lnTo>
                    <a:pt x="7608" y="423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800">
                  <a:solidFill>
                    <a:srgbClr val="FFFFFF"/>
                  </a:solidFill>
                </a:defRPr>
              </a:pPr>
              <a:endParaRPr sz="933"/>
            </a:p>
          </p:txBody>
        </p:sp>
        <p:sp>
          <p:nvSpPr>
            <p:cNvPr id="17953" name="Shape 17953"/>
            <p:cNvSpPr/>
            <p:nvPr/>
          </p:nvSpPr>
          <p:spPr>
            <a:xfrm rot="10594">
              <a:off x="617446" y="2191"/>
              <a:ext cx="1423223" cy="8616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/>
            <a:p>
              <a:pPr>
                <a:lnSpc>
                  <a:spcPts val="800"/>
                </a:lnSpc>
                <a:spcBef>
                  <a:spcPts val="300"/>
                </a:spcBef>
                <a:defRPr sz="1800"/>
              </a:pPr>
              <a:r>
                <a:rPr sz="1467" dirty="0">
                  <a:solidFill>
                    <a:schemeClr val="accent6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25%</a:t>
              </a:r>
            </a:p>
            <a:p>
              <a:pPr>
                <a:lnSpc>
                  <a:spcPts val="800"/>
                </a:lnSpc>
                <a:spcBef>
                  <a:spcPts val="300"/>
                </a:spcBef>
                <a:defRPr sz="1800"/>
              </a:pPr>
              <a:r>
                <a:rPr sz="933" dirty="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rPr>
                <a:t>Female User</a:t>
              </a:r>
            </a:p>
          </p:txBody>
        </p:sp>
      </p:grpSp>
      <p:sp>
        <p:nvSpPr>
          <p:cNvPr id="17955" name="Shape 17955"/>
          <p:cNvSpPr/>
          <p:nvPr/>
        </p:nvSpPr>
        <p:spPr>
          <a:xfrm>
            <a:off x="9689105" y="4961067"/>
            <a:ext cx="30795" cy="406120"/>
          </a:xfrm>
          <a:prstGeom prst="rect">
            <a:avLst/>
          </a:prstGeom>
          <a:solidFill>
            <a:srgbClr val="DCDEE0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933"/>
          </a:p>
        </p:txBody>
      </p:sp>
      <p:grpSp>
        <p:nvGrpSpPr>
          <p:cNvPr id="17958" name="Group 17958"/>
          <p:cNvGrpSpPr/>
          <p:nvPr/>
        </p:nvGrpSpPr>
        <p:grpSpPr>
          <a:xfrm>
            <a:off x="1142927" y="1828491"/>
            <a:ext cx="1720888" cy="564458"/>
            <a:chOff x="0" y="21881"/>
            <a:chExt cx="3441775" cy="1128916"/>
          </a:xfrm>
        </p:grpSpPr>
        <p:sp>
          <p:nvSpPr>
            <p:cNvPr id="17956" name="Shape 17956"/>
            <p:cNvSpPr/>
            <p:nvPr/>
          </p:nvSpPr>
          <p:spPr>
            <a:xfrm>
              <a:off x="0" y="21881"/>
              <a:ext cx="3441775" cy="4515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r" defTabSz="914400">
                <a:lnSpc>
                  <a:spcPct val="80000"/>
                </a:lnSpc>
                <a:defRPr sz="3000">
                  <a:solidFill>
                    <a:srgbClr val="3AA5DD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0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67" dirty="0">
                  <a:solidFill>
                    <a:schemeClr val="accent1"/>
                  </a:solidFill>
                </a:rPr>
                <a:t>点击添加标题</a:t>
              </a:r>
            </a:p>
          </p:txBody>
        </p:sp>
        <p:sp>
          <p:nvSpPr>
            <p:cNvPr id="17957" name="Shape 17957"/>
            <p:cNvSpPr/>
            <p:nvPr/>
          </p:nvSpPr>
          <p:spPr>
            <a:xfrm>
              <a:off x="266774" y="404183"/>
              <a:ext cx="3175001" cy="7466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r" defTabSz="914400">
                <a:defRPr sz="18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>
                  <a:solidFill>
                    <a:srgbClr val="000000"/>
                  </a:solidFill>
                </a:defRPr>
              </a:pPr>
              <a:r>
                <a:rPr sz="933" dirty="0"/>
                <a:t>Lorem Ipsum is simply dummy text of the printing.</a:t>
              </a:r>
            </a:p>
          </p:txBody>
        </p:sp>
      </p:grpSp>
      <p:grpSp>
        <p:nvGrpSpPr>
          <p:cNvPr id="17961" name="Group 17961"/>
          <p:cNvGrpSpPr/>
          <p:nvPr/>
        </p:nvGrpSpPr>
        <p:grpSpPr>
          <a:xfrm>
            <a:off x="3046720" y="1840483"/>
            <a:ext cx="485873" cy="485872"/>
            <a:chOff x="-1" y="0"/>
            <a:chExt cx="971744" cy="971743"/>
          </a:xfrm>
        </p:grpSpPr>
        <p:sp>
          <p:nvSpPr>
            <p:cNvPr id="17959" name="Shape 17959"/>
            <p:cNvSpPr/>
            <p:nvPr/>
          </p:nvSpPr>
          <p:spPr>
            <a:xfrm flipH="1">
              <a:off x="-1" y="0"/>
              <a:ext cx="971744" cy="971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162559" tIns="162559" rIns="162559" bIns="162559" numCol="1" anchor="t">
              <a:noAutofit/>
            </a:bodyPr>
            <a:lstStyle/>
            <a:p>
              <a:pPr defTabSz="457189">
                <a:defRPr sz="3000">
                  <a:latin typeface="Gill Sans"/>
                  <a:ea typeface="Gill Sans"/>
                  <a:cs typeface="Gill Sans"/>
                  <a:sym typeface="Gill Sans"/>
                </a:defRPr>
              </a:pPr>
              <a:endParaRPr lang="en-US" sz="933" dirty="0">
                <a:solidFill>
                  <a:schemeClr val="bg1"/>
                </a:solidFill>
              </a:endParaRPr>
            </a:p>
          </p:txBody>
        </p:sp>
        <p:sp>
          <p:nvSpPr>
            <p:cNvPr id="17960" name="Shape 17960"/>
            <p:cNvSpPr/>
            <p:nvPr/>
          </p:nvSpPr>
          <p:spPr>
            <a:xfrm>
              <a:off x="205709" y="259642"/>
              <a:ext cx="560327" cy="5032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spAutoFit/>
            </a:bodyPr>
            <a:lstStyle>
              <a:lvl1pPr defTabSz="1054100">
                <a:lnSpc>
                  <a:spcPct val="80000"/>
                </a:lnSpc>
                <a:spcBef>
                  <a:spcPts val="600"/>
                </a:spcBef>
                <a:defRPr sz="3000" spc="-180" baseline="200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 spc="0" baseline="0">
                  <a:solidFill>
                    <a:srgbClr val="000000"/>
                  </a:solidFill>
                </a:defRPr>
              </a:pPr>
              <a:r>
                <a:rPr lang="en-US" sz="933" spc="0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17964" name="Group 17964"/>
          <p:cNvGrpSpPr/>
          <p:nvPr/>
        </p:nvGrpSpPr>
        <p:grpSpPr>
          <a:xfrm>
            <a:off x="1142927" y="2671423"/>
            <a:ext cx="1720888" cy="564455"/>
            <a:chOff x="0" y="21886"/>
            <a:chExt cx="3441775" cy="1128908"/>
          </a:xfrm>
        </p:grpSpPr>
        <p:sp>
          <p:nvSpPr>
            <p:cNvPr id="17962" name="Shape 17962"/>
            <p:cNvSpPr/>
            <p:nvPr/>
          </p:nvSpPr>
          <p:spPr>
            <a:xfrm>
              <a:off x="0" y="21886"/>
              <a:ext cx="3441775" cy="4515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r" defTabSz="914400">
                <a:lnSpc>
                  <a:spcPct val="80000"/>
                </a:lnSpc>
                <a:defRPr sz="3000">
                  <a:solidFill>
                    <a:srgbClr val="02AF95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0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67" dirty="0">
                  <a:solidFill>
                    <a:schemeClr val="accent2"/>
                  </a:solidFill>
                </a:rPr>
                <a:t>点击添加标题</a:t>
              </a:r>
            </a:p>
          </p:txBody>
        </p:sp>
        <p:sp>
          <p:nvSpPr>
            <p:cNvPr id="17963" name="Shape 17963"/>
            <p:cNvSpPr/>
            <p:nvPr/>
          </p:nvSpPr>
          <p:spPr>
            <a:xfrm>
              <a:off x="266774" y="404181"/>
              <a:ext cx="3175001" cy="7466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r" defTabSz="914400">
                <a:defRPr sz="18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>
                  <a:solidFill>
                    <a:srgbClr val="000000"/>
                  </a:solidFill>
                </a:defRPr>
              </a:pPr>
              <a:r>
                <a:rPr sz="933"/>
                <a:t>Lorem Ipsum is simply dummy text of the printing.</a:t>
              </a:r>
            </a:p>
          </p:txBody>
        </p:sp>
      </p:grpSp>
      <p:grpSp>
        <p:nvGrpSpPr>
          <p:cNvPr id="17967" name="Group 17967"/>
          <p:cNvGrpSpPr/>
          <p:nvPr/>
        </p:nvGrpSpPr>
        <p:grpSpPr>
          <a:xfrm>
            <a:off x="1142927" y="3514356"/>
            <a:ext cx="1720888" cy="564456"/>
            <a:chOff x="0" y="21886"/>
            <a:chExt cx="3441775" cy="1128912"/>
          </a:xfrm>
        </p:grpSpPr>
        <p:sp>
          <p:nvSpPr>
            <p:cNvPr id="17965" name="Shape 17965"/>
            <p:cNvSpPr/>
            <p:nvPr/>
          </p:nvSpPr>
          <p:spPr>
            <a:xfrm>
              <a:off x="0" y="21886"/>
              <a:ext cx="3441775" cy="4515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r" defTabSz="914400">
                <a:lnSpc>
                  <a:spcPct val="80000"/>
                </a:lnSpc>
                <a:defRPr sz="3000">
                  <a:solidFill>
                    <a:srgbClr val="78BE42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0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67" dirty="0">
                  <a:solidFill>
                    <a:schemeClr val="accent3"/>
                  </a:solidFill>
                </a:rPr>
                <a:t>点击添加标题</a:t>
              </a:r>
            </a:p>
          </p:txBody>
        </p:sp>
        <p:sp>
          <p:nvSpPr>
            <p:cNvPr id="17966" name="Shape 17966"/>
            <p:cNvSpPr/>
            <p:nvPr/>
          </p:nvSpPr>
          <p:spPr>
            <a:xfrm>
              <a:off x="266774" y="404184"/>
              <a:ext cx="3175001" cy="7466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r" defTabSz="914400">
                <a:defRPr sz="18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>
                  <a:solidFill>
                    <a:srgbClr val="000000"/>
                  </a:solidFill>
                </a:defRPr>
              </a:pPr>
              <a:r>
                <a:rPr sz="933"/>
                <a:t>Lorem Ipsum is simply dummy text of the printing.</a:t>
              </a:r>
            </a:p>
          </p:txBody>
        </p:sp>
      </p:grpSp>
      <p:grpSp>
        <p:nvGrpSpPr>
          <p:cNvPr id="17970" name="Group 17970"/>
          <p:cNvGrpSpPr/>
          <p:nvPr/>
        </p:nvGrpSpPr>
        <p:grpSpPr>
          <a:xfrm>
            <a:off x="1142927" y="4357287"/>
            <a:ext cx="1720888" cy="564456"/>
            <a:chOff x="0" y="21886"/>
            <a:chExt cx="3441775" cy="1128912"/>
          </a:xfrm>
        </p:grpSpPr>
        <p:sp>
          <p:nvSpPr>
            <p:cNvPr id="17968" name="Shape 17968"/>
            <p:cNvSpPr/>
            <p:nvPr/>
          </p:nvSpPr>
          <p:spPr>
            <a:xfrm>
              <a:off x="0" y="21886"/>
              <a:ext cx="3441775" cy="4515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r" defTabSz="914400">
                <a:lnSpc>
                  <a:spcPct val="80000"/>
                </a:lnSpc>
                <a:defRPr sz="3000">
                  <a:solidFill>
                    <a:srgbClr val="FBAE17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0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67" dirty="0">
                  <a:solidFill>
                    <a:schemeClr val="accent4"/>
                  </a:solidFill>
                </a:rPr>
                <a:t>点击添加标题</a:t>
              </a:r>
            </a:p>
          </p:txBody>
        </p:sp>
        <p:sp>
          <p:nvSpPr>
            <p:cNvPr id="17969" name="Shape 17969"/>
            <p:cNvSpPr/>
            <p:nvPr/>
          </p:nvSpPr>
          <p:spPr>
            <a:xfrm>
              <a:off x="266774" y="404184"/>
              <a:ext cx="3175001" cy="7466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r" defTabSz="914400">
                <a:defRPr sz="18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>
                  <a:solidFill>
                    <a:srgbClr val="000000"/>
                  </a:solidFill>
                </a:defRPr>
              </a:pPr>
              <a:r>
                <a:rPr sz="933"/>
                <a:t>Lorem Ipsum is simply dummy text of the printing.</a:t>
              </a:r>
            </a:p>
          </p:txBody>
        </p:sp>
      </p:grpSp>
      <p:grpSp>
        <p:nvGrpSpPr>
          <p:cNvPr id="17973" name="Group 17973"/>
          <p:cNvGrpSpPr/>
          <p:nvPr/>
        </p:nvGrpSpPr>
        <p:grpSpPr>
          <a:xfrm>
            <a:off x="1142927" y="5200215"/>
            <a:ext cx="1720888" cy="564458"/>
            <a:chOff x="0" y="21883"/>
            <a:chExt cx="3441775" cy="1128914"/>
          </a:xfrm>
        </p:grpSpPr>
        <p:sp>
          <p:nvSpPr>
            <p:cNvPr id="17971" name="Shape 17971"/>
            <p:cNvSpPr/>
            <p:nvPr/>
          </p:nvSpPr>
          <p:spPr>
            <a:xfrm>
              <a:off x="0" y="21883"/>
              <a:ext cx="3441775" cy="4515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r" defTabSz="914400">
                <a:lnSpc>
                  <a:spcPct val="80000"/>
                </a:lnSpc>
                <a:defRPr sz="3000">
                  <a:solidFill>
                    <a:srgbClr val="E32125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lnSpc>
                  <a:spcPct val="10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67" dirty="0">
                  <a:solidFill>
                    <a:schemeClr val="accent5"/>
                  </a:solidFill>
                </a:rPr>
                <a:t>点击添加标题</a:t>
              </a:r>
            </a:p>
          </p:txBody>
        </p:sp>
        <p:sp>
          <p:nvSpPr>
            <p:cNvPr id="17972" name="Shape 17972"/>
            <p:cNvSpPr/>
            <p:nvPr/>
          </p:nvSpPr>
          <p:spPr>
            <a:xfrm>
              <a:off x="266774" y="404184"/>
              <a:ext cx="3175001" cy="7466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r" defTabSz="914400">
                <a:defRPr sz="1800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lnSpc>
                  <a:spcPct val="130000"/>
                </a:lnSpc>
                <a:defRPr>
                  <a:solidFill>
                    <a:srgbClr val="000000"/>
                  </a:solidFill>
                </a:defRPr>
              </a:pPr>
              <a:r>
                <a:rPr sz="933"/>
                <a:t>Lorem Ipsum is simply dummy text of the printing.</a:t>
              </a:r>
            </a:p>
          </p:txBody>
        </p:sp>
      </p:grpSp>
      <p:grpSp>
        <p:nvGrpSpPr>
          <p:cNvPr id="17976" name="Group 17976"/>
          <p:cNvGrpSpPr/>
          <p:nvPr/>
        </p:nvGrpSpPr>
        <p:grpSpPr>
          <a:xfrm>
            <a:off x="3046720" y="2693499"/>
            <a:ext cx="485873" cy="485872"/>
            <a:chOff x="-1" y="0"/>
            <a:chExt cx="971744" cy="971743"/>
          </a:xfrm>
        </p:grpSpPr>
        <p:sp>
          <p:nvSpPr>
            <p:cNvPr id="17974" name="Shape 17974"/>
            <p:cNvSpPr/>
            <p:nvPr/>
          </p:nvSpPr>
          <p:spPr>
            <a:xfrm flipH="1">
              <a:off x="-1" y="0"/>
              <a:ext cx="971744" cy="971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162559" tIns="162559" rIns="162559" bIns="162559" numCol="1" anchor="t">
              <a:noAutofit/>
            </a:bodyPr>
            <a:lstStyle/>
            <a:p>
              <a:pPr defTabSz="457189">
                <a:defRPr sz="3000">
                  <a:latin typeface="Gill Sans"/>
                  <a:ea typeface="Gill Sans"/>
                  <a:cs typeface="Gill Sans"/>
                  <a:sym typeface="Gill Sans"/>
                </a:defRPr>
              </a:pPr>
              <a:endParaRPr lang="en-US" sz="933" dirty="0">
                <a:solidFill>
                  <a:schemeClr val="bg1"/>
                </a:solidFill>
              </a:endParaRPr>
            </a:p>
          </p:txBody>
        </p:sp>
        <p:sp>
          <p:nvSpPr>
            <p:cNvPr id="17975" name="Shape 17975"/>
            <p:cNvSpPr/>
            <p:nvPr/>
          </p:nvSpPr>
          <p:spPr>
            <a:xfrm>
              <a:off x="205709" y="259642"/>
              <a:ext cx="560327" cy="5032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spAutoFit/>
            </a:bodyPr>
            <a:lstStyle>
              <a:lvl1pPr defTabSz="1054100">
                <a:lnSpc>
                  <a:spcPct val="80000"/>
                </a:lnSpc>
                <a:spcBef>
                  <a:spcPts val="600"/>
                </a:spcBef>
                <a:defRPr sz="3000" spc="-180" baseline="200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 spc="0" baseline="0">
                  <a:solidFill>
                    <a:srgbClr val="000000"/>
                  </a:solidFill>
                </a:defRPr>
              </a:pPr>
              <a:r>
                <a:rPr lang="en-US" sz="933" spc="0" dirty="0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17979" name="Group 17979"/>
          <p:cNvGrpSpPr/>
          <p:nvPr/>
        </p:nvGrpSpPr>
        <p:grpSpPr>
          <a:xfrm>
            <a:off x="3046720" y="3546516"/>
            <a:ext cx="485873" cy="485872"/>
            <a:chOff x="-1" y="0"/>
            <a:chExt cx="971744" cy="971743"/>
          </a:xfrm>
        </p:grpSpPr>
        <p:sp>
          <p:nvSpPr>
            <p:cNvPr id="17977" name="Shape 17977"/>
            <p:cNvSpPr/>
            <p:nvPr/>
          </p:nvSpPr>
          <p:spPr>
            <a:xfrm flipH="1">
              <a:off x="-1" y="0"/>
              <a:ext cx="971744" cy="971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162559" tIns="162559" rIns="162559" bIns="162559" numCol="1" anchor="t">
              <a:noAutofit/>
            </a:bodyPr>
            <a:lstStyle/>
            <a:p>
              <a:pPr defTabSz="457189">
                <a:defRPr sz="3000">
                  <a:latin typeface="Gill Sans"/>
                  <a:ea typeface="Gill Sans"/>
                  <a:cs typeface="Gill Sans"/>
                  <a:sym typeface="Gill Sans"/>
                </a:defRPr>
              </a:pPr>
              <a:endParaRPr lang="en-US" sz="933" dirty="0">
                <a:solidFill>
                  <a:schemeClr val="bg1"/>
                </a:solidFill>
              </a:endParaRPr>
            </a:p>
          </p:txBody>
        </p:sp>
        <p:sp>
          <p:nvSpPr>
            <p:cNvPr id="17978" name="Shape 17978"/>
            <p:cNvSpPr/>
            <p:nvPr/>
          </p:nvSpPr>
          <p:spPr>
            <a:xfrm>
              <a:off x="205709" y="259642"/>
              <a:ext cx="560327" cy="5032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spAutoFit/>
            </a:bodyPr>
            <a:lstStyle>
              <a:lvl1pPr defTabSz="1054100">
                <a:lnSpc>
                  <a:spcPct val="80000"/>
                </a:lnSpc>
                <a:spcBef>
                  <a:spcPts val="600"/>
                </a:spcBef>
                <a:defRPr sz="3000" spc="-180" baseline="200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 spc="0" baseline="0">
                  <a:solidFill>
                    <a:srgbClr val="000000"/>
                  </a:solidFill>
                </a:defRPr>
              </a:pPr>
              <a:r>
                <a:rPr lang="en-US" sz="933" spc="0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17982" name="Group 17982"/>
          <p:cNvGrpSpPr/>
          <p:nvPr/>
        </p:nvGrpSpPr>
        <p:grpSpPr>
          <a:xfrm>
            <a:off x="3046720" y="4399532"/>
            <a:ext cx="485873" cy="485872"/>
            <a:chOff x="-1" y="0"/>
            <a:chExt cx="971744" cy="971743"/>
          </a:xfrm>
        </p:grpSpPr>
        <p:sp>
          <p:nvSpPr>
            <p:cNvPr id="17980" name="Shape 17980"/>
            <p:cNvSpPr/>
            <p:nvPr/>
          </p:nvSpPr>
          <p:spPr>
            <a:xfrm flipH="1">
              <a:off x="-1" y="0"/>
              <a:ext cx="971744" cy="971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162559" tIns="162559" rIns="162559" bIns="162559" numCol="1" anchor="t">
              <a:noAutofit/>
            </a:bodyPr>
            <a:lstStyle/>
            <a:p>
              <a:pPr defTabSz="457189">
                <a:defRPr sz="3000">
                  <a:latin typeface="Gill Sans"/>
                  <a:ea typeface="Gill Sans"/>
                  <a:cs typeface="Gill Sans"/>
                  <a:sym typeface="Gill Sans"/>
                </a:defRPr>
              </a:pPr>
              <a:endParaRPr lang="en-US" sz="933" dirty="0">
                <a:solidFill>
                  <a:schemeClr val="bg1"/>
                </a:solidFill>
              </a:endParaRPr>
            </a:p>
          </p:txBody>
        </p:sp>
        <p:sp>
          <p:nvSpPr>
            <p:cNvPr id="17981" name="Shape 17981"/>
            <p:cNvSpPr/>
            <p:nvPr/>
          </p:nvSpPr>
          <p:spPr>
            <a:xfrm>
              <a:off x="205709" y="259642"/>
              <a:ext cx="560327" cy="5032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spAutoFit/>
            </a:bodyPr>
            <a:lstStyle>
              <a:lvl1pPr defTabSz="1054100">
                <a:lnSpc>
                  <a:spcPct val="80000"/>
                </a:lnSpc>
                <a:spcBef>
                  <a:spcPts val="600"/>
                </a:spcBef>
                <a:defRPr sz="3000" spc="-180" baseline="200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 spc="0" baseline="0">
                  <a:solidFill>
                    <a:srgbClr val="000000"/>
                  </a:solidFill>
                </a:defRPr>
              </a:pPr>
              <a:r>
                <a:rPr lang="en-US" sz="933" spc="0" dirty="0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17985" name="Group 17985"/>
          <p:cNvGrpSpPr/>
          <p:nvPr/>
        </p:nvGrpSpPr>
        <p:grpSpPr>
          <a:xfrm>
            <a:off x="3046720" y="5252549"/>
            <a:ext cx="485873" cy="485872"/>
            <a:chOff x="-1" y="0"/>
            <a:chExt cx="971744" cy="971743"/>
          </a:xfrm>
        </p:grpSpPr>
        <p:sp>
          <p:nvSpPr>
            <p:cNvPr id="17983" name="Shape 17983"/>
            <p:cNvSpPr/>
            <p:nvPr/>
          </p:nvSpPr>
          <p:spPr>
            <a:xfrm flipH="1">
              <a:off x="-1" y="0"/>
              <a:ext cx="971744" cy="971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162559" tIns="162559" rIns="162559" bIns="162559" numCol="1" anchor="t">
              <a:noAutofit/>
            </a:bodyPr>
            <a:lstStyle/>
            <a:p>
              <a:pPr defTabSz="457189">
                <a:defRPr sz="3000">
                  <a:latin typeface="Gill Sans"/>
                  <a:ea typeface="Gill Sans"/>
                  <a:cs typeface="Gill Sans"/>
                  <a:sym typeface="Gill Sans"/>
                </a:defRPr>
              </a:pPr>
              <a:endParaRPr lang="en-US" sz="933" dirty="0">
                <a:solidFill>
                  <a:schemeClr val="bg1"/>
                </a:solidFill>
              </a:endParaRPr>
            </a:p>
          </p:txBody>
        </p:sp>
        <p:sp>
          <p:nvSpPr>
            <p:cNvPr id="17984" name="Shape 17984"/>
            <p:cNvSpPr/>
            <p:nvPr/>
          </p:nvSpPr>
          <p:spPr>
            <a:xfrm>
              <a:off x="205709" y="259642"/>
              <a:ext cx="560327" cy="5032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spAutoFit/>
            </a:bodyPr>
            <a:lstStyle>
              <a:lvl1pPr defTabSz="1054100">
                <a:lnSpc>
                  <a:spcPct val="80000"/>
                </a:lnSpc>
                <a:spcBef>
                  <a:spcPts val="600"/>
                </a:spcBef>
                <a:defRPr sz="3000" spc="-180" baseline="200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 spc="0" baseline="0">
                  <a:solidFill>
                    <a:srgbClr val="000000"/>
                  </a:solidFill>
                </a:defRPr>
              </a:pPr>
              <a:r>
                <a:rPr lang="en-US" sz="933" spc="0" dirty="0">
                  <a:solidFill>
                    <a:schemeClr val="bg1"/>
                  </a:solidFill>
                </a:rPr>
                <a:t>05</a:t>
              </a:r>
            </a:p>
          </p:txBody>
        </p:sp>
      </p:grpSp>
      <p:sp>
        <p:nvSpPr>
          <p:cNvPr id="17986" name="Shape 17986"/>
          <p:cNvSpPr/>
          <p:nvPr/>
        </p:nvSpPr>
        <p:spPr>
          <a:xfrm>
            <a:off x="5461246" y="3906185"/>
            <a:ext cx="183425" cy="183425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 cmpd="sng">
            <a:solidFill>
              <a:schemeClr val="accent1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933"/>
          </a:p>
        </p:txBody>
      </p:sp>
      <p:sp>
        <p:nvSpPr>
          <p:cNvPr id="17987" name="Shape 17987"/>
          <p:cNvSpPr/>
          <p:nvPr/>
        </p:nvSpPr>
        <p:spPr>
          <a:xfrm>
            <a:off x="4692794" y="3940090"/>
            <a:ext cx="115613" cy="11561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933"/>
          </a:p>
        </p:txBody>
      </p:sp>
      <p:sp>
        <p:nvSpPr>
          <p:cNvPr id="17988" name="Shape 17988"/>
          <p:cNvSpPr/>
          <p:nvPr/>
        </p:nvSpPr>
        <p:spPr>
          <a:xfrm flipH="1">
            <a:off x="4765268" y="4403221"/>
            <a:ext cx="703251" cy="0"/>
          </a:xfrm>
          <a:prstGeom prst="line">
            <a:avLst/>
          </a:prstGeom>
          <a:ln w="12700" cmpd="sng">
            <a:solidFill>
              <a:schemeClr val="accent2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933"/>
          </a:p>
        </p:txBody>
      </p:sp>
      <p:sp>
        <p:nvSpPr>
          <p:cNvPr id="17989" name="Shape 17989"/>
          <p:cNvSpPr/>
          <p:nvPr/>
        </p:nvSpPr>
        <p:spPr>
          <a:xfrm flipH="1" flipV="1">
            <a:off x="3479995" y="3060535"/>
            <a:ext cx="1258203" cy="1346176"/>
          </a:xfrm>
          <a:prstGeom prst="line">
            <a:avLst/>
          </a:prstGeom>
          <a:ln w="12700" cmpd="sng">
            <a:solidFill>
              <a:schemeClr val="accent2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933"/>
          </a:p>
        </p:txBody>
      </p:sp>
      <p:sp>
        <p:nvSpPr>
          <p:cNvPr id="17990" name="Shape 17990"/>
          <p:cNvSpPr/>
          <p:nvPr/>
        </p:nvSpPr>
        <p:spPr>
          <a:xfrm flipH="1">
            <a:off x="4765268" y="4765623"/>
            <a:ext cx="703251" cy="0"/>
          </a:xfrm>
          <a:prstGeom prst="line">
            <a:avLst/>
          </a:prstGeom>
          <a:ln w="12700" cmpd="sng">
            <a:solidFill>
              <a:schemeClr val="accent3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933"/>
          </a:p>
        </p:txBody>
      </p:sp>
      <p:sp>
        <p:nvSpPr>
          <p:cNvPr id="17991" name="Shape 17991"/>
          <p:cNvSpPr/>
          <p:nvPr/>
        </p:nvSpPr>
        <p:spPr>
          <a:xfrm flipH="1" flipV="1">
            <a:off x="3479995" y="3861389"/>
            <a:ext cx="1258203" cy="907723"/>
          </a:xfrm>
          <a:prstGeom prst="line">
            <a:avLst/>
          </a:prstGeom>
          <a:ln w="12700" cmpd="sng">
            <a:solidFill>
              <a:schemeClr val="accent3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933"/>
          </a:p>
        </p:txBody>
      </p:sp>
      <p:sp>
        <p:nvSpPr>
          <p:cNvPr id="17992" name="Shape 17992"/>
          <p:cNvSpPr/>
          <p:nvPr/>
        </p:nvSpPr>
        <p:spPr>
          <a:xfrm>
            <a:off x="4692794" y="4712204"/>
            <a:ext cx="115613" cy="115613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933"/>
          </a:p>
        </p:txBody>
      </p:sp>
      <p:sp>
        <p:nvSpPr>
          <p:cNvPr id="17993" name="Shape 17993"/>
          <p:cNvSpPr/>
          <p:nvPr/>
        </p:nvSpPr>
        <p:spPr>
          <a:xfrm flipH="1">
            <a:off x="4765268" y="5136255"/>
            <a:ext cx="703251" cy="0"/>
          </a:xfrm>
          <a:prstGeom prst="line">
            <a:avLst/>
          </a:prstGeom>
          <a:ln w="12700" cmpd="sng">
            <a:solidFill>
              <a:schemeClr val="accent4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933"/>
          </a:p>
        </p:txBody>
      </p:sp>
      <p:sp>
        <p:nvSpPr>
          <p:cNvPr id="17994" name="Shape 17994"/>
          <p:cNvSpPr/>
          <p:nvPr/>
        </p:nvSpPr>
        <p:spPr>
          <a:xfrm flipH="1" flipV="1">
            <a:off x="3479995" y="4717563"/>
            <a:ext cx="1258203" cy="422181"/>
          </a:xfrm>
          <a:prstGeom prst="line">
            <a:avLst/>
          </a:prstGeom>
          <a:ln w="12700" cmpd="sng">
            <a:solidFill>
              <a:schemeClr val="accent4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933"/>
          </a:p>
        </p:txBody>
      </p:sp>
      <p:sp>
        <p:nvSpPr>
          <p:cNvPr id="17995" name="Shape 17995"/>
          <p:cNvSpPr/>
          <p:nvPr/>
        </p:nvSpPr>
        <p:spPr>
          <a:xfrm>
            <a:off x="4692794" y="5078634"/>
            <a:ext cx="115613" cy="11561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 sz="933"/>
          </a:p>
        </p:txBody>
      </p:sp>
      <p:sp>
        <p:nvSpPr>
          <p:cNvPr id="17996" name="Shape 17996"/>
          <p:cNvSpPr/>
          <p:nvPr/>
        </p:nvSpPr>
        <p:spPr>
          <a:xfrm flipH="1">
            <a:off x="4764304" y="5521005"/>
            <a:ext cx="703251" cy="0"/>
          </a:xfrm>
          <a:prstGeom prst="line">
            <a:avLst/>
          </a:prstGeom>
          <a:ln w="12700" cmpd="sng">
            <a:solidFill>
              <a:schemeClr val="accent5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933"/>
          </a:p>
        </p:txBody>
      </p:sp>
      <p:sp>
        <p:nvSpPr>
          <p:cNvPr id="17997" name="Shape 17997"/>
          <p:cNvSpPr/>
          <p:nvPr/>
        </p:nvSpPr>
        <p:spPr>
          <a:xfrm flipH="1">
            <a:off x="3513312" y="5521005"/>
            <a:ext cx="1191571" cy="0"/>
          </a:xfrm>
          <a:prstGeom prst="line">
            <a:avLst/>
          </a:prstGeom>
          <a:ln w="12700" cmpd="sng">
            <a:solidFill>
              <a:schemeClr val="accent5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933"/>
          </a:p>
        </p:txBody>
      </p:sp>
      <p:sp>
        <p:nvSpPr>
          <p:cNvPr id="85" name="TextBox 76"/>
          <p:cNvSpPr txBox="1"/>
          <p:nvPr/>
        </p:nvSpPr>
        <p:spPr>
          <a:xfrm>
            <a:off x="3453574" y="223013"/>
            <a:ext cx="545122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accent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单击修改您的标题</a:t>
            </a:r>
            <a:endParaRPr lang="zh-CN" altLang="en-US" sz="2800" dirty="0">
              <a:solidFill>
                <a:schemeClr val="accent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20901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79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79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7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499"/>
                                        <p:tgtEl>
                                          <p:spTgt spid="17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49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499"/>
                                        <p:tgtEl>
                                          <p:spTgt spid="17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48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7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499"/>
                                        <p:tgtEl>
                                          <p:spTgt spid="17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47"/>
                            </p:stCondLst>
                            <p:childTnLst>
                              <p:par>
                                <p:cTn id="22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4" dur="499"/>
                                        <p:tgtEl>
                                          <p:spTgt spid="17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46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7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99" fill="hold"/>
                                        <p:tgtEl>
                                          <p:spTgt spid="179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99" fill="hold"/>
                                        <p:tgtEl>
                                          <p:spTgt spid="179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45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7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99" fill="hold"/>
                                        <p:tgtEl>
                                          <p:spTgt spid="179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99" fill="hold"/>
                                        <p:tgtEl>
                                          <p:spTgt spid="179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44"/>
                            </p:stCondLst>
                            <p:childTnLst>
                              <p:par>
                                <p:cTn id="36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17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99" fill="hold"/>
                                        <p:tgtEl>
                                          <p:spTgt spid="179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99" fill="hold"/>
                                        <p:tgtEl>
                                          <p:spTgt spid="179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243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7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499"/>
                                        <p:tgtEl>
                                          <p:spTgt spid="17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42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7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499"/>
                                        <p:tgtEl>
                                          <p:spTgt spid="17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241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17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499"/>
                                        <p:tgtEl>
                                          <p:spTgt spid="17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740"/>
                            </p:stCondLst>
                            <p:childTnLst>
                              <p:par>
                                <p:cTn id="53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7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499"/>
                                        <p:tgtEl>
                                          <p:spTgt spid="17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239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7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499" fill="hold"/>
                                        <p:tgtEl>
                                          <p:spTgt spid="179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99" fill="hold"/>
                                        <p:tgtEl>
                                          <p:spTgt spid="179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738"/>
                            </p:stCondLst>
                            <p:childTnLst>
                              <p:par>
                                <p:cTn id="6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17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499" fill="hold"/>
                                        <p:tgtEl>
                                          <p:spTgt spid="17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499" fill="hold"/>
                                        <p:tgtEl>
                                          <p:spTgt spid="17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237"/>
                            </p:stCondLst>
                            <p:childTnLst>
                              <p:par>
                                <p:cTn id="6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8" fill="hold"/>
                                        <p:tgtEl>
                                          <p:spTgt spid="17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99" fill="hold"/>
                                        <p:tgtEl>
                                          <p:spTgt spid="179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99" fill="hold"/>
                                        <p:tgtEl>
                                          <p:spTgt spid="179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736"/>
                            </p:stCondLst>
                            <p:childTnLst>
                              <p:par>
                                <p:cTn id="7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3" fill="hold"/>
                                        <p:tgtEl>
                                          <p:spTgt spid="17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499"/>
                                        <p:tgtEl>
                                          <p:spTgt spid="17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235"/>
                            </p:stCondLst>
                            <p:childTnLst>
                              <p:par>
                                <p:cTn id="7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7" fill="hold"/>
                                        <p:tgtEl>
                                          <p:spTgt spid="17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499"/>
                                        <p:tgtEl>
                                          <p:spTgt spid="17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734"/>
                            </p:stCondLst>
                            <p:childTnLst>
                              <p:par>
                                <p:cTn id="8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1" fill="hold"/>
                                        <p:tgtEl>
                                          <p:spTgt spid="17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499"/>
                                        <p:tgtEl>
                                          <p:spTgt spid="17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233"/>
                            </p:stCondLst>
                            <p:childTnLst>
                              <p:par>
                                <p:cTn id="84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5" fill="hold"/>
                                        <p:tgtEl>
                                          <p:spTgt spid="17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6" dur="499"/>
                                        <p:tgtEl>
                                          <p:spTgt spid="17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732"/>
                            </p:stCondLst>
                            <p:childTnLst>
                              <p:par>
                                <p:cTn id="8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9" fill="hold"/>
                                        <p:tgtEl>
                                          <p:spTgt spid="17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499" fill="hold"/>
                                        <p:tgtEl>
                                          <p:spTgt spid="179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499" fill="hold"/>
                                        <p:tgtEl>
                                          <p:spTgt spid="179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231"/>
                            </p:stCondLst>
                            <p:childTnLst>
                              <p:par>
                                <p:cTn id="9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4" fill="hold"/>
                                        <p:tgtEl>
                                          <p:spTgt spid="17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499" fill="hold"/>
                                        <p:tgtEl>
                                          <p:spTgt spid="17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99" fill="hold"/>
                                        <p:tgtEl>
                                          <p:spTgt spid="17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730"/>
                            </p:stCondLst>
                            <p:childTnLst>
                              <p:par>
                                <p:cTn id="9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9" fill="hold"/>
                                        <p:tgtEl>
                                          <p:spTgt spid="17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499" fill="hold"/>
                                        <p:tgtEl>
                                          <p:spTgt spid="179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499" fill="hold"/>
                                        <p:tgtEl>
                                          <p:spTgt spid="179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229"/>
                            </p:stCondLst>
                            <p:childTnLst>
                              <p:par>
                                <p:cTn id="10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4" fill="hold"/>
                                        <p:tgtEl>
                                          <p:spTgt spid="17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499"/>
                                        <p:tgtEl>
                                          <p:spTgt spid="17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728"/>
                            </p:stCondLst>
                            <p:childTnLst>
                              <p:par>
                                <p:cTn id="10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8" fill="hold"/>
                                        <p:tgtEl>
                                          <p:spTgt spid="17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499"/>
                                        <p:tgtEl>
                                          <p:spTgt spid="17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2227"/>
                            </p:stCondLst>
                            <p:childTnLst>
                              <p:par>
                                <p:cTn id="1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2" fill="hold"/>
                                        <p:tgtEl>
                                          <p:spTgt spid="17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499"/>
                                        <p:tgtEl>
                                          <p:spTgt spid="17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2726"/>
                            </p:stCondLst>
                            <p:childTnLst>
                              <p:par>
                                <p:cTn id="11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6" fill="hold"/>
                                        <p:tgtEl>
                                          <p:spTgt spid="17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7" dur="499"/>
                                        <p:tgtEl>
                                          <p:spTgt spid="17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3225"/>
                            </p:stCondLst>
                            <p:childTnLst>
                              <p:par>
                                <p:cTn id="1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0" fill="hold"/>
                                        <p:tgtEl>
                                          <p:spTgt spid="17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499" fill="hold"/>
                                        <p:tgtEl>
                                          <p:spTgt spid="179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499" fill="hold"/>
                                        <p:tgtEl>
                                          <p:spTgt spid="179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3724"/>
                            </p:stCondLst>
                            <p:childTnLst>
                              <p:par>
                                <p:cTn id="1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5" fill="hold"/>
                                        <p:tgtEl>
                                          <p:spTgt spid="17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499" fill="hold"/>
                                        <p:tgtEl>
                                          <p:spTgt spid="17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499" fill="hold"/>
                                        <p:tgtEl>
                                          <p:spTgt spid="17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4223"/>
                            </p:stCondLst>
                            <p:childTnLst>
                              <p:par>
                                <p:cTn id="12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0" fill="hold"/>
                                        <p:tgtEl>
                                          <p:spTgt spid="17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499" fill="hold"/>
                                        <p:tgtEl>
                                          <p:spTgt spid="179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499" fill="hold"/>
                                        <p:tgtEl>
                                          <p:spTgt spid="179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4722"/>
                            </p:stCondLst>
                            <p:childTnLst>
                              <p:par>
                                <p:cTn id="1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5" fill="hold"/>
                                        <p:tgtEl>
                                          <p:spTgt spid="17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6" dur="499"/>
                                        <p:tgtEl>
                                          <p:spTgt spid="17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5221"/>
                            </p:stCondLst>
                            <p:childTnLst>
                              <p:par>
                                <p:cTn id="1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9" fill="hold"/>
                                        <p:tgtEl>
                                          <p:spTgt spid="17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0" dur="499"/>
                                        <p:tgtEl>
                                          <p:spTgt spid="17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5720"/>
                            </p:stCondLst>
                            <p:childTnLst>
                              <p:par>
                                <p:cTn id="1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3" fill="hold"/>
                                        <p:tgtEl>
                                          <p:spTgt spid="17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4" dur="499"/>
                                        <p:tgtEl>
                                          <p:spTgt spid="17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6219"/>
                            </p:stCondLst>
                            <p:childTnLst>
                              <p:par>
                                <p:cTn id="1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7" fill="hold"/>
                                        <p:tgtEl>
                                          <p:spTgt spid="17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8" dur="499"/>
                                        <p:tgtEl>
                                          <p:spTgt spid="17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6718"/>
                            </p:stCondLst>
                            <p:childTnLst>
                              <p:par>
                                <p:cTn id="1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1" fill="hold"/>
                                        <p:tgtEl>
                                          <p:spTgt spid="17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499" fill="hold"/>
                                        <p:tgtEl>
                                          <p:spTgt spid="179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499" fill="hold"/>
                                        <p:tgtEl>
                                          <p:spTgt spid="179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7217"/>
                            </p:stCondLst>
                            <p:childTnLst>
                              <p:par>
                                <p:cTn id="1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6" fill="hold"/>
                                        <p:tgtEl>
                                          <p:spTgt spid="17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499" fill="hold"/>
                                        <p:tgtEl>
                                          <p:spTgt spid="17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499" fill="hold"/>
                                        <p:tgtEl>
                                          <p:spTgt spid="17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17716"/>
                            </p:stCondLst>
                            <p:childTnLst>
                              <p:par>
                                <p:cTn id="16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1" fill="hold"/>
                                        <p:tgtEl>
                                          <p:spTgt spid="17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80" fill="hold"/>
                                        <p:tgtEl>
                                          <p:spTgt spid="179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80" fill="hold"/>
                                        <p:tgtEl>
                                          <p:spTgt spid="179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7796"/>
                            </p:stCondLst>
                            <p:childTnLst>
                              <p:par>
                                <p:cTn id="1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6" fill="hold"/>
                                        <p:tgtEl>
                                          <p:spTgt spid="17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499" fill="hold"/>
                                        <p:tgtEl>
                                          <p:spTgt spid="17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499" fill="hold"/>
                                        <p:tgtEl>
                                          <p:spTgt spid="17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8295"/>
                            </p:stCondLst>
                            <p:childTnLst>
                              <p:par>
                                <p:cTn id="170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1" fill="hold"/>
                                        <p:tgtEl>
                                          <p:spTgt spid="17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2" dur="499"/>
                                        <p:tgtEl>
                                          <p:spTgt spid="17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8794"/>
                            </p:stCondLst>
                            <p:childTnLst>
                              <p:par>
                                <p:cTn id="17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5" fill="hold"/>
                                        <p:tgtEl>
                                          <p:spTgt spid="17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499" fill="hold"/>
                                        <p:tgtEl>
                                          <p:spTgt spid="17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499" fill="hold"/>
                                        <p:tgtEl>
                                          <p:spTgt spid="17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08" grpId="0" animBg="1" advAuto="0"/>
      <p:bldP spid="17909" grpId="0" animBg="1" advAuto="0"/>
      <p:bldP spid="17921" grpId="0" animBg="1" advAuto="0"/>
      <p:bldP spid="17925" grpId="0" animBg="1" advAuto="0"/>
      <p:bldP spid="17929" grpId="0" animBg="1" advAuto="0"/>
      <p:bldP spid="17933" grpId="0" animBg="1" advAuto="0"/>
      <p:bldP spid="17937" grpId="0" animBg="1" advAuto="0"/>
      <p:bldP spid="17938" grpId="0" animBg="1" advAuto="0"/>
      <p:bldP spid="17939" grpId="0" animBg="1" advAuto="0"/>
      <p:bldP spid="17940" grpId="0" animBg="1" advAuto="0"/>
      <p:bldP spid="17941" grpId="0" animBg="1" advAuto="0"/>
      <p:bldP spid="17942" grpId="0" animBg="1" advAuto="0"/>
      <p:bldP spid="17943" grpId="0" animBg="1" advAuto="0"/>
      <p:bldP spid="17948" grpId="0" animBg="1" advAuto="0"/>
      <p:bldP spid="17951" grpId="0" animBg="1" advAuto="0"/>
      <p:bldP spid="17954" grpId="0" animBg="1" advAuto="0"/>
      <p:bldP spid="17955" grpId="0" animBg="1" advAuto="0"/>
      <p:bldP spid="17958" grpId="0" animBg="1" advAuto="0"/>
      <p:bldP spid="17961" grpId="0" advAuto="0"/>
      <p:bldP spid="17964" grpId="0" animBg="1" advAuto="0"/>
      <p:bldP spid="17967" grpId="0" animBg="1" advAuto="0"/>
      <p:bldP spid="17970" grpId="0" animBg="1" advAuto="0"/>
      <p:bldP spid="17973" grpId="0" animBg="1" advAuto="0"/>
      <p:bldP spid="17976" grpId="0" advAuto="0"/>
      <p:bldP spid="17979" grpId="0" advAuto="0"/>
      <p:bldP spid="17982" grpId="0" advAuto="0"/>
      <p:bldP spid="17985" grpId="0" advAuto="0"/>
      <p:bldP spid="17986" grpId="0" animBg="1" advAuto="0"/>
      <p:bldP spid="17987" grpId="0" animBg="1" advAuto="0"/>
      <p:bldP spid="17988" grpId="0" animBg="1" advAuto="0"/>
      <p:bldP spid="17989" grpId="0" animBg="1" advAuto="0"/>
      <p:bldP spid="17990" grpId="0" animBg="1" advAuto="0"/>
      <p:bldP spid="17991" grpId="0" animBg="1" advAuto="0"/>
      <p:bldP spid="17992" grpId="0" animBg="1" advAuto="0"/>
      <p:bldP spid="17993" grpId="0" animBg="1" advAuto="0"/>
      <p:bldP spid="17994" grpId="0" animBg="1" advAuto="0"/>
      <p:bldP spid="17995" grpId="0" animBg="1" advAuto="0"/>
      <p:bldP spid="17996" grpId="0" animBg="1" advAuto="0"/>
      <p:bldP spid="17997" grpId="0" animBg="1" advAuto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50" name="Group 18350"/>
          <p:cNvGrpSpPr/>
          <p:nvPr/>
        </p:nvGrpSpPr>
        <p:grpSpPr>
          <a:xfrm>
            <a:off x="3121859" y="2055624"/>
            <a:ext cx="2396104" cy="1931192"/>
            <a:chOff x="0" y="149378"/>
            <a:chExt cx="4792206" cy="3862382"/>
          </a:xfrm>
        </p:grpSpPr>
        <p:sp>
          <p:nvSpPr>
            <p:cNvPr id="18347" name="Shape 18347"/>
            <p:cNvSpPr/>
            <p:nvPr/>
          </p:nvSpPr>
          <p:spPr>
            <a:xfrm flipV="1">
              <a:off x="2782142" y="2080569"/>
              <a:ext cx="2010065" cy="1"/>
            </a:xfrm>
            <a:prstGeom prst="line">
              <a:avLst/>
            </a:prstGeom>
            <a:noFill/>
            <a:ln w="38100" cap="flat" cmpd="sng">
              <a:solidFill>
                <a:schemeClr val="accent2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4267"/>
            </a:p>
          </p:txBody>
        </p:sp>
        <p:sp>
          <p:nvSpPr>
            <p:cNvPr id="18348" name="Shape 18348"/>
            <p:cNvSpPr/>
            <p:nvPr/>
          </p:nvSpPr>
          <p:spPr>
            <a:xfrm rot="16200000">
              <a:off x="1225364" y="0"/>
              <a:ext cx="1931192" cy="2229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noFill/>
            <a:ln w="38100" cap="flat" cmpd="sng">
              <a:solidFill>
                <a:schemeClr val="accent2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8349" name="Shape 18349"/>
            <p:cNvSpPr/>
            <p:nvPr/>
          </p:nvSpPr>
          <p:spPr>
            <a:xfrm rot="16200000">
              <a:off x="149378" y="1931191"/>
              <a:ext cx="1931192" cy="2229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noFill/>
            <a:ln w="38100" cap="flat" cmpd="sng">
              <a:solidFill>
                <a:schemeClr val="accent2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</p:grpSp>
      <p:grpSp>
        <p:nvGrpSpPr>
          <p:cNvPr id="18354" name="Group 18354"/>
          <p:cNvGrpSpPr/>
          <p:nvPr/>
        </p:nvGrpSpPr>
        <p:grpSpPr>
          <a:xfrm>
            <a:off x="5249604" y="2055624"/>
            <a:ext cx="2423077" cy="1931192"/>
            <a:chOff x="0" y="149378"/>
            <a:chExt cx="4846153" cy="3862382"/>
          </a:xfrm>
        </p:grpSpPr>
        <p:sp>
          <p:nvSpPr>
            <p:cNvPr id="18351" name="Shape 18351"/>
            <p:cNvSpPr/>
            <p:nvPr/>
          </p:nvSpPr>
          <p:spPr>
            <a:xfrm>
              <a:off x="2823395" y="2080569"/>
              <a:ext cx="2022759" cy="1"/>
            </a:xfrm>
            <a:prstGeom prst="line">
              <a:avLst/>
            </a:prstGeom>
            <a:noFill/>
            <a:ln w="38100" cap="flat" cmpd="sng">
              <a:solidFill>
                <a:schemeClr val="accent3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4267"/>
            </a:p>
          </p:txBody>
        </p:sp>
        <p:sp>
          <p:nvSpPr>
            <p:cNvPr id="18352" name="Shape 18352"/>
            <p:cNvSpPr/>
            <p:nvPr/>
          </p:nvSpPr>
          <p:spPr>
            <a:xfrm rot="16200000">
              <a:off x="1266616" y="0"/>
              <a:ext cx="1931192" cy="2229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noFill/>
            <a:ln w="38100" cap="flat" cmpd="sng">
              <a:solidFill>
                <a:schemeClr val="accent3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8353" name="Shape 18353"/>
            <p:cNvSpPr/>
            <p:nvPr/>
          </p:nvSpPr>
          <p:spPr>
            <a:xfrm rot="16200000">
              <a:off x="149378" y="1931191"/>
              <a:ext cx="1931192" cy="2229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noFill/>
            <a:ln w="38100" cap="flat" cmpd="sng">
              <a:solidFill>
                <a:schemeClr val="accent3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</p:grpSp>
      <p:sp>
        <p:nvSpPr>
          <p:cNvPr id="18355" name="Shape 18355"/>
          <p:cNvSpPr/>
          <p:nvPr/>
        </p:nvSpPr>
        <p:spPr>
          <a:xfrm>
            <a:off x="6229059" y="2327302"/>
            <a:ext cx="286655" cy="415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872" h="21600" extrusionOk="0">
                <a:moveTo>
                  <a:pt x="8153" y="0"/>
                </a:moveTo>
                <a:cubicBezTo>
                  <a:pt x="8153" y="0"/>
                  <a:pt x="8153" y="8793"/>
                  <a:pt x="8153" y="8793"/>
                </a:cubicBezTo>
                <a:lnTo>
                  <a:pt x="12229" y="8793"/>
                </a:lnTo>
                <a:lnTo>
                  <a:pt x="12229" y="0"/>
                </a:lnTo>
                <a:lnTo>
                  <a:pt x="8153" y="0"/>
                </a:lnTo>
                <a:close/>
                <a:moveTo>
                  <a:pt x="1052" y="765"/>
                </a:moveTo>
                <a:cubicBezTo>
                  <a:pt x="1052" y="763"/>
                  <a:pt x="-1728" y="5680"/>
                  <a:pt x="1752" y="5902"/>
                </a:cubicBezTo>
                <a:cubicBezTo>
                  <a:pt x="1909" y="5912"/>
                  <a:pt x="2056" y="5899"/>
                  <a:pt x="2198" y="5902"/>
                </a:cubicBezTo>
                <a:cubicBezTo>
                  <a:pt x="2282" y="5905"/>
                  <a:pt x="2344" y="5926"/>
                  <a:pt x="2421" y="5926"/>
                </a:cubicBezTo>
                <a:cubicBezTo>
                  <a:pt x="2979" y="5926"/>
                  <a:pt x="3402" y="5862"/>
                  <a:pt x="3663" y="5735"/>
                </a:cubicBezTo>
                <a:cubicBezTo>
                  <a:pt x="4656" y="5246"/>
                  <a:pt x="3577" y="3758"/>
                  <a:pt x="1052" y="765"/>
                </a:cubicBezTo>
                <a:close/>
                <a:moveTo>
                  <a:pt x="18152" y="765"/>
                </a:moveTo>
                <a:lnTo>
                  <a:pt x="16305" y="2318"/>
                </a:lnTo>
                <a:lnTo>
                  <a:pt x="18662" y="2796"/>
                </a:lnTo>
                <a:cubicBezTo>
                  <a:pt x="18662" y="2796"/>
                  <a:pt x="18152" y="765"/>
                  <a:pt x="18152" y="765"/>
                </a:cubicBezTo>
                <a:close/>
                <a:moveTo>
                  <a:pt x="15095" y="3823"/>
                </a:moveTo>
                <a:lnTo>
                  <a:pt x="13248" y="8936"/>
                </a:lnTo>
                <a:lnTo>
                  <a:pt x="17515" y="8936"/>
                </a:lnTo>
                <a:cubicBezTo>
                  <a:pt x="17515" y="8936"/>
                  <a:pt x="19076" y="4635"/>
                  <a:pt x="19076" y="4635"/>
                </a:cubicBezTo>
                <a:lnTo>
                  <a:pt x="15095" y="3823"/>
                </a:lnTo>
                <a:close/>
                <a:moveTo>
                  <a:pt x="4045" y="6117"/>
                </a:moveTo>
                <a:cubicBezTo>
                  <a:pt x="3628" y="6268"/>
                  <a:pt x="3145" y="6284"/>
                  <a:pt x="2739" y="6284"/>
                </a:cubicBezTo>
                <a:cubicBezTo>
                  <a:pt x="2532" y="6284"/>
                  <a:pt x="2291" y="6275"/>
                  <a:pt x="2039" y="6260"/>
                </a:cubicBezTo>
                <a:lnTo>
                  <a:pt x="2771" y="8888"/>
                </a:lnTo>
                <a:lnTo>
                  <a:pt x="4809" y="8888"/>
                </a:lnTo>
                <a:lnTo>
                  <a:pt x="4045" y="6117"/>
                </a:lnTo>
                <a:close/>
                <a:moveTo>
                  <a:pt x="1020" y="9175"/>
                </a:moveTo>
                <a:lnTo>
                  <a:pt x="1020" y="19139"/>
                </a:lnTo>
                <a:cubicBezTo>
                  <a:pt x="1020" y="20497"/>
                  <a:pt x="2491" y="21600"/>
                  <a:pt x="4300" y="21600"/>
                </a:cubicBezTo>
                <a:lnTo>
                  <a:pt x="16592" y="21600"/>
                </a:lnTo>
                <a:cubicBezTo>
                  <a:pt x="18404" y="21600"/>
                  <a:pt x="19872" y="20497"/>
                  <a:pt x="19872" y="19139"/>
                </a:cubicBezTo>
                <a:lnTo>
                  <a:pt x="19872" y="9175"/>
                </a:lnTo>
                <a:cubicBezTo>
                  <a:pt x="19872" y="9175"/>
                  <a:pt x="1020" y="9175"/>
                  <a:pt x="1020" y="917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sp>
        <p:nvSpPr>
          <p:cNvPr id="18356" name="Shape 18356"/>
          <p:cNvSpPr/>
          <p:nvPr/>
        </p:nvSpPr>
        <p:spPr>
          <a:xfrm>
            <a:off x="10446033" y="2329305"/>
            <a:ext cx="427131" cy="4099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0" h="21600" extrusionOk="0">
                <a:moveTo>
                  <a:pt x="4669" y="0"/>
                </a:moveTo>
                <a:cubicBezTo>
                  <a:pt x="2495" y="0"/>
                  <a:pt x="729" y="1845"/>
                  <a:pt x="729" y="4111"/>
                </a:cubicBezTo>
                <a:cubicBezTo>
                  <a:pt x="729" y="6378"/>
                  <a:pt x="2495" y="8222"/>
                  <a:pt x="4669" y="8222"/>
                </a:cubicBezTo>
                <a:cubicBezTo>
                  <a:pt x="6842" y="8222"/>
                  <a:pt x="8610" y="6378"/>
                  <a:pt x="8610" y="4111"/>
                </a:cubicBezTo>
                <a:cubicBezTo>
                  <a:pt x="8610" y="1845"/>
                  <a:pt x="6842" y="0"/>
                  <a:pt x="4669" y="0"/>
                </a:cubicBezTo>
                <a:close/>
                <a:moveTo>
                  <a:pt x="13415" y="0"/>
                </a:moveTo>
                <a:cubicBezTo>
                  <a:pt x="11243" y="0"/>
                  <a:pt x="9475" y="1845"/>
                  <a:pt x="9475" y="4111"/>
                </a:cubicBezTo>
                <a:cubicBezTo>
                  <a:pt x="9475" y="6378"/>
                  <a:pt x="11243" y="8222"/>
                  <a:pt x="13415" y="8222"/>
                </a:cubicBezTo>
                <a:cubicBezTo>
                  <a:pt x="15588" y="8222"/>
                  <a:pt x="17356" y="6378"/>
                  <a:pt x="17356" y="4111"/>
                </a:cubicBezTo>
                <a:cubicBezTo>
                  <a:pt x="17356" y="1845"/>
                  <a:pt x="15588" y="0"/>
                  <a:pt x="13415" y="0"/>
                </a:cubicBezTo>
                <a:close/>
                <a:moveTo>
                  <a:pt x="4669" y="1331"/>
                </a:moveTo>
                <a:cubicBezTo>
                  <a:pt x="6141" y="1331"/>
                  <a:pt x="7334" y="2576"/>
                  <a:pt x="7334" y="4111"/>
                </a:cubicBezTo>
                <a:cubicBezTo>
                  <a:pt x="7334" y="5648"/>
                  <a:pt x="6141" y="6891"/>
                  <a:pt x="4669" y="6891"/>
                </a:cubicBezTo>
                <a:cubicBezTo>
                  <a:pt x="3196" y="6891"/>
                  <a:pt x="2004" y="5648"/>
                  <a:pt x="2004" y="4111"/>
                </a:cubicBezTo>
                <a:cubicBezTo>
                  <a:pt x="2004" y="2574"/>
                  <a:pt x="3196" y="1331"/>
                  <a:pt x="4669" y="1331"/>
                </a:cubicBezTo>
                <a:close/>
                <a:moveTo>
                  <a:pt x="13415" y="1331"/>
                </a:moveTo>
                <a:cubicBezTo>
                  <a:pt x="14889" y="1331"/>
                  <a:pt x="16080" y="2576"/>
                  <a:pt x="16080" y="4111"/>
                </a:cubicBezTo>
                <a:cubicBezTo>
                  <a:pt x="16080" y="5648"/>
                  <a:pt x="14889" y="6891"/>
                  <a:pt x="13415" y="6891"/>
                </a:cubicBezTo>
                <a:cubicBezTo>
                  <a:pt x="11942" y="6891"/>
                  <a:pt x="10751" y="5648"/>
                  <a:pt x="10751" y="4111"/>
                </a:cubicBezTo>
                <a:cubicBezTo>
                  <a:pt x="10751" y="2574"/>
                  <a:pt x="11942" y="1331"/>
                  <a:pt x="13415" y="1331"/>
                </a:cubicBezTo>
                <a:close/>
                <a:moveTo>
                  <a:pt x="4692" y="1521"/>
                </a:moveTo>
                <a:cubicBezTo>
                  <a:pt x="4001" y="1521"/>
                  <a:pt x="3346" y="1872"/>
                  <a:pt x="2961" y="2471"/>
                </a:cubicBezTo>
                <a:cubicBezTo>
                  <a:pt x="2863" y="2623"/>
                  <a:pt x="2906" y="2844"/>
                  <a:pt x="3052" y="2947"/>
                </a:cubicBezTo>
                <a:cubicBezTo>
                  <a:pt x="3106" y="2983"/>
                  <a:pt x="3173" y="2994"/>
                  <a:pt x="3234" y="2994"/>
                </a:cubicBezTo>
                <a:cubicBezTo>
                  <a:pt x="3336" y="2994"/>
                  <a:pt x="3446" y="2947"/>
                  <a:pt x="3508" y="2851"/>
                </a:cubicBezTo>
                <a:cubicBezTo>
                  <a:pt x="3773" y="2436"/>
                  <a:pt x="4214" y="2186"/>
                  <a:pt x="4692" y="2186"/>
                </a:cubicBezTo>
                <a:cubicBezTo>
                  <a:pt x="4867" y="2186"/>
                  <a:pt x="5011" y="2036"/>
                  <a:pt x="5011" y="1853"/>
                </a:cubicBezTo>
                <a:cubicBezTo>
                  <a:pt x="5011" y="1670"/>
                  <a:pt x="4867" y="1521"/>
                  <a:pt x="4692" y="1521"/>
                </a:cubicBezTo>
                <a:close/>
                <a:moveTo>
                  <a:pt x="13438" y="1521"/>
                </a:moveTo>
                <a:cubicBezTo>
                  <a:pt x="12748" y="1521"/>
                  <a:pt x="12092" y="1872"/>
                  <a:pt x="11707" y="2471"/>
                </a:cubicBezTo>
                <a:cubicBezTo>
                  <a:pt x="11610" y="2623"/>
                  <a:pt x="11653" y="2844"/>
                  <a:pt x="11798" y="2947"/>
                </a:cubicBezTo>
                <a:cubicBezTo>
                  <a:pt x="11852" y="2983"/>
                  <a:pt x="11919" y="2994"/>
                  <a:pt x="11980" y="2994"/>
                </a:cubicBezTo>
                <a:cubicBezTo>
                  <a:pt x="12083" y="2994"/>
                  <a:pt x="12192" y="2947"/>
                  <a:pt x="12254" y="2851"/>
                </a:cubicBezTo>
                <a:cubicBezTo>
                  <a:pt x="12520" y="2436"/>
                  <a:pt x="12961" y="2186"/>
                  <a:pt x="13438" y="2186"/>
                </a:cubicBezTo>
                <a:cubicBezTo>
                  <a:pt x="13614" y="2186"/>
                  <a:pt x="13757" y="2036"/>
                  <a:pt x="13757" y="1853"/>
                </a:cubicBezTo>
                <a:cubicBezTo>
                  <a:pt x="13757" y="1670"/>
                  <a:pt x="13614" y="1521"/>
                  <a:pt x="13438" y="1521"/>
                </a:cubicBezTo>
                <a:close/>
                <a:moveTo>
                  <a:pt x="3303" y="3042"/>
                </a:moveTo>
                <a:cubicBezTo>
                  <a:pt x="3130" y="3007"/>
                  <a:pt x="2971" y="3123"/>
                  <a:pt x="2938" y="3303"/>
                </a:cubicBezTo>
                <a:cubicBezTo>
                  <a:pt x="2918" y="3412"/>
                  <a:pt x="2914" y="3470"/>
                  <a:pt x="2915" y="3541"/>
                </a:cubicBezTo>
                <a:lnTo>
                  <a:pt x="2915" y="3612"/>
                </a:lnTo>
                <a:cubicBezTo>
                  <a:pt x="2915" y="3795"/>
                  <a:pt x="3059" y="3945"/>
                  <a:pt x="3234" y="3945"/>
                </a:cubicBezTo>
                <a:cubicBezTo>
                  <a:pt x="3409" y="3945"/>
                  <a:pt x="3553" y="3795"/>
                  <a:pt x="3553" y="3612"/>
                </a:cubicBezTo>
                <a:lnTo>
                  <a:pt x="3553" y="3517"/>
                </a:lnTo>
                <a:cubicBezTo>
                  <a:pt x="3552" y="3478"/>
                  <a:pt x="3545" y="3489"/>
                  <a:pt x="3553" y="3446"/>
                </a:cubicBezTo>
                <a:cubicBezTo>
                  <a:pt x="3585" y="3266"/>
                  <a:pt x="3474" y="3076"/>
                  <a:pt x="3303" y="3042"/>
                </a:cubicBezTo>
                <a:close/>
                <a:moveTo>
                  <a:pt x="2232" y="8364"/>
                </a:moveTo>
                <a:cubicBezTo>
                  <a:pt x="1039" y="8364"/>
                  <a:pt x="0" y="9594"/>
                  <a:pt x="0" y="10883"/>
                </a:cubicBezTo>
                <a:lnTo>
                  <a:pt x="0" y="19533"/>
                </a:lnTo>
                <a:cubicBezTo>
                  <a:pt x="0" y="20773"/>
                  <a:pt x="999" y="21600"/>
                  <a:pt x="2232" y="21600"/>
                </a:cubicBezTo>
                <a:lnTo>
                  <a:pt x="14030" y="21600"/>
                </a:lnTo>
                <a:cubicBezTo>
                  <a:pt x="15263" y="21600"/>
                  <a:pt x="16217" y="20678"/>
                  <a:pt x="16217" y="19414"/>
                </a:cubicBezTo>
                <a:lnTo>
                  <a:pt x="16194" y="18891"/>
                </a:lnTo>
                <a:cubicBezTo>
                  <a:pt x="17037" y="19333"/>
                  <a:pt x="18350" y="20053"/>
                  <a:pt x="19565" y="20721"/>
                </a:cubicBezTo>
                <a:cubicBezTo>
                  <a:pt x="19600" y="20740"/>
                  <a:pt x="19617" y="20755"/>
                  <a:pt x="19656" y="20768"/>
                </a:cubicBezTo>
                <a:cubicBezTo>
                  <a:pt x="19991" y="20875"/>
                  <a:pt x="20265" y="20935"/>
                  <a:pt x="20522" y="20935"/>
                </a:cubicBezTo>
                <a:cubicBezTo>
                  <a:pt x="20963" y="20925"/>
                  <a:pt x="21235" y="20696"/>
                  <a:pt x="21364" y="20507"/>
                </a:cubicBezTo>
                <a:cubicBezTo>
                  <a:pt x="21523" y="20280"/>
                  <a:pt x="21569" y="20003"/>
                  <a:pt x="21569" y="19604"/>
                </a:cubicBezTo>
                <a:lnTo>
                  <a:pt x="21569" y="10646"/>
                </a:lnTo>
                <a:cubicBezTo>
                  <a:pt x="21569" y="10382"/>
                  <a:pt x="21600" y="9760"/>
                  <a:pt x="21205" y="9339"/>
                </a:cubicBezTo>
                <a:cubicBezTo>
                  <a:pt x="20997" y="9117"/>
                  <a:pt x="20747" y="9006"/>
                  <a:pt x="20431" y="9006"/>
                </a:cubicBezTo>
                <a:cubicBezTo>
                  <a:pt x="20175" y="9006"/>
                  <a:pt x="19901" y="9074"/>
                  <a:pt x="19565" y="9244"/>
                </a:cubicBezTo>
                <a:cubicBezTo>
                  <a:pt x="18569" y="9801"/>
                  <a:pt x="17127" y="10589"/>
                  <a:pt x="16194" y="11097"/>
                </a:cubicBezTo>
                <a:lnTo>
                  <a:pt x="16217" y="10859"/>
                </a:lnTo>
                <a:cubicBezTo>
                  <a:pt x="16219" y="10845"/>
                  <a:pt x="16217" y="10779"/>
                  <a:pt x="16217" y="10764"/>
                </a:cubicBezTo>
                <a:cubicBezTo>
                  <a:pt x="16217" y="9475"/>
                  <a:pt x="15241" y="8364"/>
                  <a:pt x="14030" y="8364"/>
                </a:cubicBezTo>
                <a:lnTo>
                  <a:pt x="2232" y="8364"/>
                </a:lnTo>
                <a:close/>
                <a:moveTo>
                  <a:pt x="2232" y="9695"/>
                </a:moveTo>
                <a:lnTo>
                  <a:pt x="14030" y="9695"/>
                </a:lnTo>
                <a:cubicBezTo>
                  <a:pt x="14527" y="9695"/>
                  <a:pt x="14954" y="10201"/>
                  <a:pt x="14964" y="10741"/>
                </a:cubicBezTo>
                <a:lnTo>
                  <a:pt x="14850" y="12190"/>
                </a:lnTo>
                <a:cubicBezTo>
                  <a:pt x="14838" y="12372"/>
                  <a:pt x="14912" y="12531"/>
                  <a:pt x="15033" y="12665"/>
                </a:cubicBezTo>
                <a:cubicBezTo>
                  <a:pt x="15152" y="12799"/>
                  <a:pt x="15311" y="12879"/>
                  <a:pt x="15488" y="12879"/>
                </a:cubicBezTo>
                <a:cubicBezTo>
                  <a:pt x="15694" y="12879"/>
                  <a:pt x="15752" y="12878"/>
                  <a:pt x="20134" y="10432"/>
                </a:cubicBezTo>
                <a:cubicBezTo>
                  <a:pt x="20221" y="10388"/>
                  <a:pt x="20293" y="10375"/>
                  <a:pt x="20339" y="10360"/>
                </a:cubicBezTo>
                <a:cubicBezTo>
                  <a:pt x="20347" y="10418"/>
                  <a:pt x="20342" y="10514"/>
                  <a:pt x="20339" y="10646"/>
                </a:cubicBezTo>
                <a:lnTo>
                  <a:pt x="20339" y="19580"/>
                </a:lnTo>
                <a:cubicBezTo>
                  <a:pt x="20252" y="19559"/>
                  <a:pt x="20156" y="19529"/>
                  <a:pt x="20089" y="19509"/>
                </a:cubicBezTo>
                <a:cubicBezTo>
                  <a:pt x="15820" y="17162"/>
                  <a:pt x="15676" y="17156"/>
                  <a:pt x="15488" y="17156"/>
                </a:cubicBezTo>
                <a:cubicBezTo>
                  <a:pt x="15313" y="17156"/>
                  <a:pt x="15153" y="17236"/>
                  <a:pt x="15033" y="17370"/>
                </a:cubicBezTo>
                <a:cubicBezTo>
                  <a:pt x="14913" y="17503"/>
                  <a:pt x="14840" y="17663"/>
                  <a:pt x="14850" y="17846"/>
                </a:cubicBezTo>
                <a:lnTo>
                  <a:pt x="14964" y="19438"/>
                </a:lnTo>
                <a:cubicBezTo>
                  <a:pt x="14955" y="19950"/>
                  <a:pt x="14546" y="20293"/>
                  <a:pt x="14030" y="20293"/>
                </a:cubicBezTo>
                <a:lnTo>
                  <a:pt x="2232" y="20293"/>
                </a:lnTo>
                <a:cubicBezTo>
                  <a:pt x="1694" y="20293"/>
                  <a:pt x="1275" y="20047"/>
                  <a:pt x="1275" y="19533"/>
                </a:cubicBezTo>
                <a:lnTo>
                  <a:pt x="1275" y="10883"/>
                </a:lnTo>
                <a:cubicBezTo>
                  <a:pt x="1275" y="10323"/>
                  <a:pt x="1737" y="9695"/>
                  <a:pt x="2232" y="9695"/>
                </a:cubicBezTo>
                <a:close/>
                <a:moveTo>
                  <a:pt x="3325" y="10646"/>
                </a:moveTo>
                <a:cubicBezTo>
                  <a:pt x="2689" y="10646"/>
                  <a:pt x="2187" y="11458"/>
                  <a:pt x="2187" y="12071"/>
                </a:cubicBezTo>
                <a:lnTo>
                  <a:pt x="2187" y="13758"/>
                </a:lnTo>
                <a:cubicBezTo>
                  <a:pt x="2187" y="13942"/>
                  <a:pt x="2328" y="14091"/>
                  <a:pt x="2505" y="14091"/>
                </a:cubicBezTo>
                <a:cubicBezTo>
                  <a:pt x="2681" y="14091"/>
                  <a:pt x="2824" y="13943"/>
                  <a:pt x="2824" y="13758"/>
                </a:cubicBezTo>
                <a:lnTo>
                  <a:pt x="2824" y="12071"/>
                </a:lnTo>
                <a:cubicBezTo>
                  <a:pt x="2824" y="11762"/>
                  <a:pt x="3093" y="11311"/>
                  <a:pt x="3325" y="11311"/>
                </a:cubicBezTo>
                <a:lnTo>
                  <a:pt x="6036" y="11311"/>
                </a:lnTo>
                <a:cubicBezTo>
                  <a:pt x="6211" y="11311"/>
                  <a:pt x="6355" y="11161"/>
                  <a:pt x="6355" y="10978"/>
                </a:cubicBezTo>
                <a:cubicBezTo>
                  <a:pt x="6355" y="10795"/>
                  <a:pt x="6211" y="10646"/>
                  <a:pt x="6036" y="10646"/>
                </a:cubicBezTo>
                <a:lnTo>
                  <a:pt x="3325" y="10646"/>
                </a:lnTo>
                <a:close/>
                <a:moveTo>
                  <a:pt x="6879" y="10646"/>
                </a:moveTo>
                <a:cubicBezTo>
                  <a:pt x="6703" y="10646"/>
                  <a:pt x="6560" y="10795"/>
                  <a:pt x="6560" y="10978"/>
                </a:cubicBezTo>
                <a:cubicBezTo>
                  <a:pt x="6560" y="11161"/>
                  <a:pt x="6703" y="11311"/>
                  <a:pt x="6879" y="11311"/>
                </a:cubicBezTo>
                <a:lnTo>
                  <a:pt x="7197" y="11311"/>
                </a:lnTo>
                <a:cubicBezTo>
                  <a:pt x="7372" y="11311"/>
                  <a:pt x="7516" y="11161"/>
                  <a:pt x="7516" y="10978"/>
                </a:cubicBezTo>
                <a:cubicBezTo>
                  <a:pt x="7516" y="10795"/>
                  <a:pt x="7372" y="10646"/>
                  <a:pt x="7197" y="10646"/>
                </a:cubicBezTo>
                <a:lnTo>
                  <a:pt x="6879" y="10646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sp>
        <p:nvSpPr>
          <p:cNvPr id="18357" name="Shape 18357"/>
          <p:cNvSpPr/>
          <p:nvPr/>
        </p:nvSpPr>
        <p:spPr>
          <a:xfrm>
            <a:off x="8325093" y="2327397"/>
            <a:ext cx="368100" cy="415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2" h="21495" extrusionOk="0">
                <a:moveTo>
                  <a:pt x="1114" y="0"/>
                </a:moveTo>
                <a:cubicBezTo>
                  <a:pt x="502" y="0"/>
                  <a:pt x="0" y="445"/>
                  <a:pt x="0" y="985"/>
                </a:cubicBezTo>
                <a:cubicBezTo>
                  <a:pt x="0" y="1345"/>
                  <a:pt x="229" y="1639"/>
                  <a:pt x="557" y="1806"/>
                </a:cubicBezTo>
                <a:lnTo>
                  <a:pt x="557" y="13066"/>
                </a:lnTo>
                <a:cubicBezTo>
                  <a:pt x="855" y="12824"/>
                  <a:pt x="1203" y="12532"/>
                  <a:pt x="1644" y="12174"/>
                </a:cubicBezTo>
                <a:lnTo>
                  <a:pt x="1644" y="1947"/>
                </a:lnTo>
                <a:lnTo>
                  <a:pt x="19888" y="1947"/>
                </a:lnTo>
                <a:lnTo>
                  <a:pt x="19888" y="12691"/>
                </a:lnTo>
                <a:lnTo>
                  <a:pt x="5648" y="12691"/>
                </a:lnTo>
                <a:cubicBezTo>
                  <a:pt x="5279" y="13048"/>
                  <a:pt x="4943" y="13384"/>
                  <a:pt x="4640" y="13676"/>
                </a:cubicBezTo>
                <a:lnTo>
                  <a:pt x="5622" y="13676"/>
                </a:lnTo>
                <a:lnTo>
                  <a:pt x="3633" y="20267"/>
                </a:lnTo>
                <a:cubicBezTo>
                  <a:pt x="3475" y="20790"/>
                  <a:pt x="3811" y="21323"/>
                  <a:pt x="4402" y="21464"/>
                </a:cubicBezTo>
                <a:cubicBezTo>
                  <a:pt x="4987" y="21600"/>
                  <a:pt x="5599" y="21280"/>
                  <a:pt x="5754" y="20760"/>
                </a:cubicBezTo>
                <a:lnTo>
                  <a:pt x="7743" y="14168"/>
                </a:lnTo>
                <a:lnTo>
                  <a:pt x="13789" y="14168"/>
                </a:lnTo>
                <a:lnTo>
                  <a:pt x="15778" y="20760"/>
                </a:lnTo>
                <a:cubicBezTo>
                  <a:pt x="15909" y="21195"/>
                  <a:pt x="16351" y="21487"/>
                  <a:pt x="16838" y="21487"/>
                </a:cubicBezTo>
                <a:cubicBezTo>
                  <a:pt x="16934" y="21487"/>
                  <a:pt x="17035" y="21486"/>
                  <a:pt x="17130" y="21464"/>
                </a:cubicBezTo>
                <a:cubicBezTo>
                  <a:pt x="17721" y="21323"/>
                  <a:pt x="18056" y="20787"/>
                  <a:pt x="17899" y="20267"/>
                </a:cubicBezTo>
                <a:lnTo>
                  <a:pt x="15910" y="13676"/>
                </a:lnTo>
                <a:lnTo>
                  <a:pt x="20418" y="13676"/>
                </a:lnTo>
                <a:cubicBezTo>
                  <a:pt x="20723" y="13676"/>
                  <a:pt x="20975" y="13451"/>
                  <a:pt x="20975" y="13183"/>
                </a:cubicBezTo>
                <a:lnTo>
                  <a:pt x="20975" y="1806"/>
                </a:lnTo>
                <a:cubicBezTo>
                  <a:pt x="21304" y="1639"/>
                  <a:pt x="21532" y="1345"/>
                  <a:pt x="21532" y="985"/>
                </a:cubicBezTo>
                <a:cubicBezTo>
                  <a:pt x="21532" y="445"/>
                  <a:pt x="21029" y="0"/>
                  <a:pt x="20418" y="0"/>
                </a:cubicBezTo>
                <a:lnTo>
                  <a:pt x="1114" y="0"/>
                </a:lnTo>
                <a:close/>
                <a:moveTo>
                  <a:pt x="14691" y="2252"/>
                </a:moveTo>
                <a:cubicBezTo>
                  <a:pt x="14080" y="2252"/>
                  <a:pt x="13577" y="2699"/>
                  <a:pt x="13577" y="3237"/>
                </a:cubicBezTo>
                <a:lnTo>
                  <a:pt x="13577" y="10321"/>
                </a:lnTo>
                <a:cubicBezTo>
                  <a:pt x="13577" y="10861"/>
                  <a:pt x="14080" y="11283"/>
                  <a:pt x="14691" y="11283"/>
                </a:cubicBezTo>
                <a:cubicBezTo>
                  <a:pt x="15298" y="11283"/>
                  <a:pt x="15778" y="10860"/>
                  <a:pt x="15778" y="10321"/>
                </a:cubicBezTo>
                <a:lnTo>
                  <a:pt x="15778" y="3237"/>
                </a:lnTo>
                <a:cubicBezTo>
                  <a:pt x="15778" y="2699"/>
                  <a:pt x="15298" y="2252"/>
                  <a:pt x="14691" y="2252"/>
                </a:cubicBezTo>
                <a:close/>
                <a:moveTo>
                  <a:pt x="18085" y="4504"/>
                </a:moveTo>
                <a:cubicBezTo>
                  <a:pt x="17474" y="4504"/>
                  <a:pt x="16971" y="4951"/>
                  <a:pt x="16971" y="5489"/>
                </a:cubicBezTo>
                <a:lnTo>
                  <a:pt x="16971" y="10603"/>
                </a:lnTo>
                <a:cubicBezTo>
                  <a:pt x="16971" y="11144"/>
                  <a:pt x="17474" y="11588"/>
                  <a:pt x="18085" y="11588"/>
                </a:cubicBezTo>
                <a:cubicBezTo>
                  <a:pt x="18693" y="11588"/>
                  <a:pt x="19172" y="11141"/>
                  <a:pt x="19172" y="10603"/>
                </a:cubicBezTo>
                <a:lnTo>
                  <a:pt x="19172" y="5489"/>
                </a:lnTo>
                <a:cubicBezTo>
                  <a:pt x="19172" y="4951"/>
                  <a:pt x="18693" y="4504"/>
                  <a:pt x="18085" y="4504"/>
                </a:cubicBezTo>
                <a:close/>
                <a:moveTo>
                  <a:pt x="10448" y="6005"/>
                </a:moveTo>
                <a:cubicBezTo>
                  <a:pt x="9837" y="6005"/>
                  <a:pt x="9334" y="6450"/>
                  <a:pt x="9334" y="6990"/>
                </a:cubicBezTo>
                <a:lnTo>
                  <a:pt x="9334" y="10650"/>
                </a:lnTo>
                <a:cubicBezTo>
                  <a:pt x="9334" y="11191"/>
                  <a:pt x="9837" y="11611"/>
                  <a:pt x="10448" y="11611"/>
                </a:cubicBezTo>
                <a:cubicBezTo>
                  <a:pt x="11056" y="11611"/>
                  <a:pt x="11535" y="11188"/>
                  <a:pt x="11535" y="10650"/>
                </a:cubicBezTo>
                <a:lnTo>
                  <a:pt x="11535" y="6990"/>
                </a:lnTo>
                <a:cubicBezTo>
                  <a:pt x="11535" y="6450"/>
                  <a:pt x="11056" y="6005"/>
                  <a:pt x="10448" y="6005"/>
                </a:cubicBezTo>
                <a:close/>
                <a:moveTo>
                  <a:pt x="7637" y="8327"/>
                </a:moveTo>
                <a:cubicBezTo>
                  <a:pt x="7637" y="8327"/>
                  <a:pt x="247" y="14301"/>
                  <a:pt x="212" y="14333"/>
                </a:cubicBezTo>
                <a:cubicBezTo>
                  <a:pt x="-68" y="14581"/>
                  <a:pt x="-68" y="14976"/>
                  <a:pt x="212" y="15224"/>
                </a:cubicBezTo>
                <a:cubicBezTo>
                  <a:pt x="492" y="15472"/>
                  <a:pt x="940" y="15472"/>
                  <a:pt x="1220" y="15224"/>
                </a:cubicBezTo>
                <a:cubicBezTo>
                  <a:pt x="1255" y="15193"/>
                  <a:pt x="8008" y="8656"/>
                  <a:pt x="8008" y="8656"/>
                </a:cubicBezTo>
                <a:cubicBezTo>
                  <a:pt x="8114" y="8562"/>
                  <a:pt x="8114" y="8421"/>
                  <a:pt x="8008" y="8327"/>
                </a:cubicBezTo>
                <a:cubicBezTo>
                  <a:pt x="7902" y="8236"/>
                  <a:pt x="7743" y="8236"/>
                  <a:pt x="7637" y="832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grpSp>
        <p:nvGrpSpPr>
          <p:cNvPr id="18360" name="Group 18360"/>
          <p:cNvGrpSpPr/>
          <p:nvPr/>
        </p:nvGrpSpPr>
        <p:grpSpPr>
          <a:xfrm>
            <a:off x="5595969" y="3292897"/>
            <a:ext cx="422243" cy="422243"/>
            <a:chOff x="0" y="0"/>
            <a:chExt cx="844486" cy="844486"/>
          </a:xfrm>
        </p:grpSpPr>
        <p:sp>
          <p:nvSpPr>
            <p:cNvPr id="18358" name="Shape 18358"/>
            <p:cNvSpPr/>
            <p:nvPr/>
          </p:nvSpPr>
          <p:spPr>
            <a:xfrm>
              <a:off x="0" y="0"/>
              <a:ext cx="844486" cy="844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2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933"/>
            </a:p>
          </p:txBody>
        </p:sp>
        <p:sp>
          <p:nvSpPr>
            <p:cNvPr id="18359" name="Shape 18359"/>
            <p:cNvSpPr/>
            <p:nvPr/>
          </p:nvSpPr>
          <p:spPr>
            <a:xfrm>
              <a:off x="127792" y="185195"/>
              <a:ext cx="588904" cy="4740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defTabSz="914400">
                <a:defRPr sz="22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067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18363" name="Group 18363"/>
          <p:cNvGrpSpPr/>
          <p:nvPr/>
        </p:nvGrpSpPr>
        <p:grpSpPr>
          <a:xfrm>
            <a:off x="7744341" y="3292897"/>
            <a:ext cx="422243" cy="422243"/>
            <a:chOff x="0" y="0"/>
            <a:chExt cx="844486" cy="844486"/>
          </a:xfrm>
        </p:grpSpPr>
        <p:sp>
          <p:nvSpPr>
            <p:cNvPr id="18361" name="Shape 18361"/>
            <p:cNvSpPr/>
            <p:nvPr/>
          </p:nvSpPr>
          <p:spPr>
            <a:xfrm>
              <a:off x="0" y="0"/>
              <a:ext cx="844486" cy="844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2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933"/>
            </a:p>
          </p:txBody>
        </p:sp>
        <p:sp>
          <p:nvSpPr>
            <p:cNvPr id="18362" name="Shape 18362"/>
            <p:cNvSpPr/>
            <p:nvPr/>
          </p:nvSpPr>
          <p:spPr>
            <a:xfrm>
              <a:off x="127792" y="185195"/>
              <a:ext cx="588904" cy="4740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defTabSz="914400">
                <a:defRPr sz="22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067" dirty="0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18366" name="Group 18366"/>
          <p:cNvGrpSpPr/>
          <p:nvPr/>
        </p:nvGrpSpPr>
        <p:grpSpPr>
          <a:xfrm>
            <a:off x="9891977" y="3292897"/>
            <a:ext cx="422243" cy="422243"/>
            <a:chOff x="0" y="0"/>
            <a:chExt cx="844486" cy="844486"/>
          </a:xfrm>
        </p:grpSpPr>
        <p:sp>
          <p:nvSpPr>
            <p:cNvPr id="18364" name="Shape 18364"/>
            <p:cNvSpPr/>
            <p:nvPr/>
          </p:nvSpPr>
          <p:spPr>
            <a:xfrm>
              <a:off x="0" y="0"/>
              <a:ext cx="844486" cy="844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2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933"/>
            </a:p>
          </p:txBody>
        </p:sp>
        <p:sp>
          <p:nvSpPr>
            <p:cNvPr id="18365" name="Shape 18365"/>
            <p:cNvSpPr/>
            <p:nvPr/>
          </p:nvSpPr>
          <p:spPr>
            <a:xfrm>
              <a:off x="127792" y="185195"/>
              <a:ext cx="588904" cy="4740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defTabSz="914400">
                <a:defRPr sz="22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067" dirty="0">
                  <a:solidFill>
                    <a:schemeClr val="bg1"/>
                  </a:solidFill>
                </a:rPr>
                <a:t>06</a:t>
              </a:r>
            </a:p>
          </p:txBody>
        </p:sp>
      </p:grpSp>
      <p:grpSp>
        <p:nvGrpSpPr>
          <p:cNvPr id="18370" name="Group 18370"/>
          <p:cNvGrpSpPr/>
          <p:nvPr/>
        </p:nvGrpSpPr>
        <p:grpSpPr>
          <a:xfrm>
            <a:off x="7397977" y="2055624"/>
            <a:ext cx="2422343" cy="1931192"/>
            <a:chOff x="0" y="149378"/>
            <a:chExt cx="4844684" cy="3862382"/>
          </a:xfrm>
        </p:grpSpPr>
        <p:sp>
          <p:nvSpPr>
            <p:cNvPr id="18367" name="Shape 18367"/>
            <p:cNvSpPr/>
            <p:nvPr/>
          </p:nvSpPr>
          <p:spPr>
            <a:xfrm flipV="1">
              <a:off x="2821925" y="2080569"/>
              <a:ext cx="2022760" cy="1"/>
            </a:xfrm>
            <a:prstGeom prst="line">
              <a:avLst/>
            </a:prstGeom>
            <a:noFill/>
            <a:ln w="38100" cap="flat" cmpd="sng">
              <a:solidFill>
                <a:schemeClr val="accent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4267"/>
            </a:p>
          </p:txBody>
        </p:sp>
        <p:sp>
          <p:nvSpPr>
            <p:cNvPr id="18368" name="Shape 18368"/>
            <p:cNvSpPr/>
            <p:nvPr/>
          </p:nvSpPr>
          <p:spPr>
            <a:xfrm rot="16200000">
              <a:off x="1265147" y="0"/>
              <a:ext cx="1931192" cy="2229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noFill/>
            <a:ln w="38100" cap="flat" cmpd="sng">
              <a:solidFill>
                <a:schemeClr val="accent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8369" name="Shape 18369"/>
            <p:cNvSpPr/>
            <p:nvPr/>
          </p:nvSpPr>
          <p:spPr>
            <a:xfrm rot="16200000">
              <a:off x="149378" y="1931191"/>
              <a:ext cx="1931192" cy="2229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noFill/>
            <a:ln w="38100" cap="flat" cmpd="sng">
              <a:solidFill>
                <a:schemeClr val="accent4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</p:grpSp>
      <p:sp>
        <p:nvSpPr>
          <p:cNvPr id="18371" name="Shape 18371"/>
          <p:cNvSpPr/>
          <p:nvPr/>
        </p:nvSpPr>
        <p:spPr>
          <a:xfrm>
            <a:off x="1955570" y="2333118"/>
            <a:ext cx="314277" cy="4164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394" y="0"/>
                </a:moveTo>
                <a:cubicBezTo>
                  <a:pt x="1068" y="0"/>
                  <a:pt x="0" y="806"/>
                  <a:pt x="0" y="1807"/>
                </a:cubicBezTo>
                <a:lnTo>
                  <a:pt x="0" y="18555"/>
                </a:lnTo>
                <a:cubicBezTo>
                  <a:pt x="0" y="19374"/>
                  <a:pt x="733" y="20056"/>
                  <a:pt x="1722" y="20280"/>
                </a:cubicBezTo>
                <a:lnTo>
                  <a:pt x="1722" y="15023"/>
                </a:lnTo>
                <a:cubicBezTo>
                  <a:pt x="1722" y="14676"/>
                  <a:pt x="1858" y="14357"/>
                  <a:pt x="2098" y="14089"/>
                </a:cubicBezTo>
                <a:lnTo>
                  <a:pt x="2098" y="1949"/>
                </a:lnTo>
                <a:cubicBezTo>
                  <a:pt x="2098" y="1731"/>
                  <a:pt x="2347" y="1543"/>
                  <a:pt x="2636" y="1543"/>
                </a:cubicBezTo>
                <a:lnTo>
                  <a:pt x="18964" y="1543"/>
                </a:lnTo>
                <a:cubicBezTo>
                  <a:pt x="19253" y="1543"/>
                  <a:pt x="19502" y="1731"/>
                  <a:pt x="19502" y="1949"/>
                </a:cubicBezTo>
                <a:lnTo>
                  <a:pt x="19502" y="16647"/>
                </a:lnTo>
                <a:cubicBezTo>
                  <a:pt x="19502" y="16865"/>
                  <a:pt x="19253" y="17032"/>
                  <a:pt x="18964" y="17032"/>
                </a:cubicBezTo>
                <a:lnTo>
                  <a:pt x="15198" y="17032"/>
                </a:lnTo>
                <a:lnTo>
                  <a:pt x="12266" y="20382"/>
                </a:lnTo>
                <a:lnTo>
                  <a:pt x="19206" y="20382"/>
                </a:lnTo>
                <a:cubicBezTo>
                  <a:pt x="20531" y="20382"/>
                  <a:pt x="21600" y="19556"/>
                  <a:pt x="21600" y="18555"/>
                </a:cubicBezTo>
                <a:lnTo>
                  <a:pt x="21600" y="1807"/>
                </a:lnTo>
                <a:cubicBezTo>
                  <a:pt x="21600" y="806"/>
                  <a:pt x="20531" y="0"/>
                  <a:pt x="19206" y="0"/>
                </a:cubicBezTo>
                <a:lnTo>
                  <a:pt x="2394" y="0"/>
                </a:lnTo>
                <a:close/>
                <a:moveTo>
                  <a:pt x="11109" y="4547"/>
                </a:moveTo>
                <a:cubicBezTo>
                  <a:pt x="9367" y="4547"/>
                  <a:pt x="7621" y="5049"/>
                  <a:pt x="6294" y="6050"/>
                </a:cubicBezTo>
                <a:cubicBezTo>
                  <a:pt x="5010" y="7019"/>
                  <a:pt x="4304" y="8312"/>
                  <a:pt x="4304" y="9683"/>
                </a:cubicBezTo>
                <a:cubicBezTo>
                  <a:pt x="4304" y="10657"/>
                  <a:pt x="4656" y="11577"/>
                  <a:pt x="5326" y="12383"/>
                </a:cubicBezTo>
                <a:cubicBezTo>
                  <a:pt x="5535" y="12334"/>
                  <a:pt x="5767" y="12302"/>
                  <a:pt x="5999" y="12302"/>
                </a:cubicBezTo>
                <a:cubicBezTo>
                  <a:pt x="6248" y="12302"/>
                  <a:pt x="6499" y="12346"/>
                  <a:pt x="6725" y="12404"/>
                </a:cubicBezTo>
                <a:cubicBezTo>
                  <a:pt x="6789" y="12333"/>
                  <a:pt x="6862" y="12263"/>
                  <a:pt x="6940" y="12201"/>
                </a:cubicBezTo>
                <a:cubicBezTo>
                  <a:pt x="6173" y="11483"/>
                  <a:pt x="5730" y="10618"/>
                  <a:pt x="5730" y="9683"/>
                </a:cubicBezTo>
                <a:cubicBezTo>
                  <a:pt x="5730" y="8600"/>
                  <a:pt x="6301" y="7587"/>
                  <a:pt x="7317" y="6821"/>
                </a:cubicBezTo>
                <a:cubicBezTo>
                  <a:pt x="9411" y="5242"/>
                  <a:pt x="12808" y="5242"/>
                  <a:pt x="14902" y="6821"/>
                </a:cubicBezTo>
                <a:cubicBezTo>
                  <a:pt x="15917" y="7587"/>
                  <a:pt x="16489" y="8600"/>
                  <a:pt x="16489" y="9683"/>
                </a:cubicBezTo>
                <a:cubicBezTo>
                  <a:pt x="16489" y="10766"/>
                  <a:pt x="15917" y="11780"/>
                  <a:pt x="14902" y="12546"/>
                </a:cubicBezTo>
                <a:cubicBezTo>
                  <a:pt x="14669" y="12722"/>
                  <a:pt x="14637" y="12989"/>
                  <a:pt x="14795" y="13195"/>
                </a:cubicBezTo>
                <a:cubicBezTo>
                  <a:pt x="14872" y="13190"/>
                  <a:pt x="14958" y="13175"/>
                  <a:pt x="15037" y="13175"/>
                </a:cubicBezTo>
                <a:cubicBezTo>
                  <a:pt x="15339" y="13175"/>
                  <a:pt x="15623" y="13229"/>
                  <a:pt x="15897" y="13317"/>
                </a:cubicBezTo>
                <a:cubicBezTo>
                  <a:pt x="15904" y="13313"/>
                  <a:pt x="15918" y="13322"/>
                  <a:pt x="15924" y="13317"/>
                </a:cubicBezTo>
                <a:cubicBezTo>
                  <a:pt x="17210" y="12347"/>
                  <a:pt x="17915" y="11055"/>
                  <a:pt x="17915" y="9683"/>
                </a:cubicBezTo>
                <a:cubicBezTo>
                  <a:pt x="17915" y="8312"/>
                  <a:pt x="17210" y="7019"/>
                  <a:pt x="15924" y="6050"/>
                </a:cubicBezTo>
                <a:cubicBezTo>
                  <a:pt x="14598" y="5049"/>
                  <a:pt x="12851" y="4547"/>
                  <a:pt x="11109" y="4547"/>
                </a:cubicBezTo>
                <a:close/>
                <a:moveTo>
                  <a:pt x="10813" y="6496"/>
                </a:moveTo>
                <a:cubicBezTo>
                  <a:pt x="9766" y="6496"/>
                  <a:pt x="8783" y="6811"/>
                  <a:pt x="8043" y="7369"/>
                </a:cubicBezTo>
                <a:cubicBezTo>
                  <a:pt x="7303" y="7928"/>
                  <a:pt x="6886" y="8669"/>
                  <a:pt x="6886" y="9460"/>
                </a:cubicBezTo>
                <a:cubicBezTo>
                  <a:pt x="6886" y="10217"/>
                  <a:pt x="7280" y="10920"/>
                  <a:pt x="7962" y="11470"/>
                </a:cubicBezTo>
                <a:cubicBezTo>
                  <a:pt x="8064" y="11459"/>
                  <a:pt x="8154" y="11450"/>
                  <a:pt x="8258" y="11450"/>
                </a:cubicBezTo>
                <a:cubicBezTo>
                  <a:pt x="8344" y="11450"/>
                  <a:pt x="8416" y="11442"/>
                  <a:pt x="8500" y="11450"/>
                </a:cubicBezTo>
                <a:lnTo>
                  <a:pt x="8500" y="10171"/>
                </a:lnTo>
                <a:cubicBezTo>
                  <a:pt x="8374" y="9944"/>
                  <a:pt x="8312" y="9713"/>
                  <a:pt x="8312" y="9460"/>
                </a:cubicBezTo>
                <a:cubicBezTo>
                  <a:pt x="8312" y="8959"/>
                  <a:pt x="8568" y="8475"/>
                  <a:pt x="9038" y="8120"/>
                </a:cubicBezTo>
                <a:cubicBezTo>
                  <a:pt x="9977" y="7412"/>
                  <a:pt x="11622" y="7412"/>
                  <a:pt x="12562" y="8120"/>
                </a:cubicBezTo>
                <a:cubicBezTo>
                  <a:pt x="13031" y="8475"/>
                  <a:pt x="13288" y="8959"/>
                  <a:pt x="13288" y="9460"/>
                </a:cubicBezTo>
                <a:cubicBezTo>
                  <a:pt x="13288" y="9778"/>
                  <a:pt x="13188" y="10082"/>
                  <a:pt x="12992" y="10353"/>
                </a:cubicBezTo>
                <a:cubicBezTo>
                  <a:pt x="12992" y="10353"/>
                  <a:pt x="12992" y="11693"/>
                  <a:pt x="12992" y="11693"/>
                </a:cubicBezTo>
                <a:cubicBezTo>
                  <a:pt x="13022" y="11695"/>
                  <a:pt x="13044" y="11693"/>
                  <a:pt x="13073" y="11693"/>
                </a:cubicBezTo>
                <a:cubicBezTo>
                  <a:pt x="13255" y="11693"/>
                  <a:pt x="13444" y="11657"/>
                  <a:pt x="13584" y="11551"/>
                </a:cubicBezTo>
                <a:cubicBezTo>
                  <a:pt x="14325" y="10993"/>
                  <a:pt x="14714" y="10250"/>
                  <a:pt x="14714" y="9460"/>
                </a:cubicBezTo>
                <a:cubicBezTo>
                  <a:pt x="14714" y="8669"/>
                  <a:pt x="14325" y="7928"/>
                  <a:pt x="13584" y="7369"/>
                </a:cubicBezTo>
                <a:cubicBezTo>
                  <a:pt x="12844" y="6811"/>
                  <a:pt x="11860" y="6496"/>
                  <a:pt x="10813" y="6496"/>
                </a:cubicBezTo>
                <a:close/>
                <a:moveTo>
                  <a:pt x="11486" y="8445"/>
                </a:moveTo>
                <a:cubicBezTo>
                  <a:pt x="10779" y="8445"/>
                  <a:pt x="10195" y="8887"/>
                  <a:pt x="10195" y="9420"/>
                </a:cubicBezTo>
                <a:lnTo>
                  <a:pt x="10195" y="12911"/>
                </a:lnTo>
                <a:cubicBezTo>
                  <a:pt x="10026" y="12528"/>
                  <a:pt x="9550" y="12241"/>
                  <a:pt x="8984" y="12241"/>
                </a:cubicBezTo>
                <a:cubicBezTo>
                  <a:pt x="8277" y="12241"/>
                  <a:pt x="7720" y="12682"/>
                  <a:pt x="7720" y="13216"/>
                </a:cubicBezTo>
                <a:lnTo>
                  <a:pt x="7720" y="13865"/>
                </a:lnTo>
                <a:cubicBezTo>
                  <a:pt x="7720" y="13331"/>
                  <a:pt x="7135" y="12891"/>
                  <a:pt x="6429" y="12891"/>
                </a:cubicBezTo>
                <a:cubicBezTo>
                  <a:pt x="5722" y="12891"/>
                  <a:pt x="5138" y="13331"/>
                  <a:pt x="5138" y="13865"/>
                </a:cubicBezTo>
                <a:lnTo>
                  <a:pt x="5138" y="14231"/>
                </a:lnTo>
                <a:cubicBezTo>
                  <a:pt x="5004" y="14194"/>
                  <a:pt x="4886" y="14190"/>
                  <a:pt x="4734" y="14190"/>
                </a:cubicBezTo>
                <a:cubicBezTo>
                  <a:pt x="4029" y="14190"/>
                  <a:pt x="3443" y="14611"/>
                  <a:pt x="3443" y="15144"/>
                </a:cubicBezTo>
                <a:lnTo>
                  <a:pt x="3443" y="21214"/>
                </a:lnTo>
                <a:cubicBezTo>
                  <a:pt x="3443" y="21425"/>
                  <a:pt x="3673" y="21600"/>
                  <a:pt x="3954" y="21600"/>
                </a:cubicBezTo>
                <a:lnTo>
                  <a:pt x="10652" y="21600"/>
                </a:lnTo>
                <a:cubicBezTo>
                  <a:pt x="10821" y="21600"/>
                  <a:pt x="10962" y="21523"/>
                  <a:pt x="11056" y="21417"/>
                </a:cubicBezTo>
                <a:lnTo>
                  <a:pt x="16516" y="15246"/>
                </a:lnTo>
                <a:cubicBezTo>
                  <a:pt x="16909" y="14802"/>
                  <a:pt x="16755" y="14202"/>
                  <a:pt x="16166" y="13906"/>
                </a:cubicBezTo>
                <a:cubicBezTo>
                  <a:pt x="15948" y="13797"/>
                  <a:pt x="15711" y="13764"/>
                  <a:pt x="15467" y="13764"/>
                </a:cubicBezTo>
                <a:cubicBezTo>
                  <a:pt x="15054" y="13764"/>
                  <a:pt x="14639" y="13911"/>
                  <a:pt x="14391" y="14190"/>
                </a:cubicBezTo>
                <a:lnTo>
                  <a:pt x="12965" y="15794"/>
                </a:lnTo>
                <a:cubicBezTo>
                  <a:pt x="12944" y="15818"/>
                  <a:pt x="12895" y="15835"/>
                  <a:pt x="12858" y="15835"/>
                </a:cubicBezTo>
                <a:cubicBezTo>
                  <a:pt x="12847" y="15835"/>
                  <a:pt x="12843" y="15836"/>
                  <a:pt x="12831" y="15835"/>
                </a:cubicBezTo>
                <a:cubicBezTo>
                  <a:pt x="12783" y="15823"/>
                  <a:pt x="12750" y="15790"/>
                  <a:pt x="12750" y="15753"/>
                </a:cubicBezTo>
                <a:lnTo>
                  <a:pt x="12750" y="9420"/>
                </a:lnTo>
                <a:cubicBezTo>
                  <a:pt x="12750" y="8887"/>
                  <a:pt x="12192" y="8445"/>
                  <a:pt x="11486" y="8445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grpSp>
        <p:nvGrpSpPr>
          <p:cNvPr id="18374" name="Group 18374"/>
          <p:cNvGrpSpPr/>
          <p:nvPr/>
        </p:nvGrpSpPr>
        <p:grpSpPr>
          <a:xfrm>
            <a:off x="1367795" y="3292897"/>
            <a:ext cx="422244" cy="422243"/>
            <a:chOff x="0" y="0"/>
            <a:chExt cx="844486" cy="844486"/>
          </a:xfrm>
        </p:grpSpPr>
        <p:sp>
          <p:nvSpPr>
            <p:cNvPr id="18372" name="Shape 18372"/>
            <p:cNvSpPr/>
            <p:nvPr/>
          </p:nvSpPr>
          <p:spPr>
            <a:xfrm>
              <a:off x="0" y="0"/>
              <a:ext cx="844486" cy="844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2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933"/>
            </a:p>
          </p:txBody>
        </p:sp>
        <p:sp>
          <p:nvSpPr>
            <p:cNvPr id="18373" name="Shape 18373"/>
            <p:cNvSpPr/>
            <p:nvPr/>
          </p:nvSpPr>
          <p:spPr>
            <a:xfrm>
              <a:off x="98346" y="185195"/>
              <a:ext cx="647793" cy="4740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defTabSz="914400">
                <a:defRPr sz="22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067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18378" name="Group 18378"/>
          <p:cNvGrpSpPr/>
          <p:nvPr/>
        </p:nvGrpSpPr>
        <p:grpSpPr>
          <a:xfrm>
            <a:off x="1021430" y="2055624"/>
            <a:ext cx="2388471" cy="1931192"/>
            <a:chOff x="0" y="149378"/>
            <a:chExt cx="4776939" cy="3862382"/>
          </a:xfrm>
        </p:grpSpPr>
        <p:sp>
          <p:nvSpPr>
            <p:cNvPr id="18375" name="Shape 18375"/>
            <p:cNvSpPr/>
            <p:nvPr/>
          </p:nvSpPr>
          <p:spPr>
            <a:xfrm flipV="1">
              <a:off x="2729851" y="2080569"/>
              <a:ext cx="2047089" cy="1"/>
            </a:xfrm>
            <a:prstGeom prst="line">
              <a:avLst/>
            </a:prstGeom>
            <a:noFill/>
            <a:ln w="38100" cap="flat" cmpd="sng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4267"/>
            </a:p>
          </p:txBody>
        </p:sp>
        <p:sp>
          <p:nvSpPr>
            <p:cNvPr id="18376" name="Shape 18376"/>
            <p:cNvSpPr/>
            <p:nvPr/>
          </p:nvSpPr>
          <p:spPr>
            <a:xfrm rot="16200000">
              <a:off x="1225364" y="0"/>
              <a:ext cx="1931192" cy="2229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8377" name="Shape 18377"/>
            <p:cNvSpPr/>
            <p:nvPr/>
          </p:nvSpPr>
          <p:spPr>
            <a:xfrm rot="16200000">
              <a:off x="149378" y="1931191"/>
              <a:ext cx="1931192" cy="2229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noFill/>
            <a:ln w="38100" cap="flat" cmpd="sng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</p:grpSp>
      <p:sp>
        <p:nvSpPr>
          <p:cNvPr id="18379" name="Shape 18379"/>
          <p:cNvSpPr/>
          <p:nvPr/>
        </p:nvSpPr>
        <p:spPr>
          <a:xfrm>
            <a:off x="4012718" y="2333696"/>
            <a:ext cx="421127" cy="415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298" y="0"/>
                </a:moveTo>
                <a:cubicBezTo>
                  <a:pt x="4553" y="0"/>
                  <a:pt x="3956" y="606"/>
                  <a:pt x="3956" y="1361"/>
                </a:cubicBezTo>
                <a:lnTo>
                  <a:pt x="3956" y="4101"/>
                </a:lnTo>
                <a:lnTo>
                  <a:pt x="5298" y="4101"/>
                </a:lnTo>
                <a:cubicBezTo>
                  <a:pt x="5298" y="4101"/>
                  <a:pt x="5298" y="1361"/>
                  <a:pt x="5298" y="1361"/>
                </a:cubicBezTo>
                <a:lnTo>
                  <a:pt x="16107" y="1361"/>
                </a:lnTo>
                <a:lnTo>
                  <a:pt x="16107" y="4101"/>
                </a:lnTo>
                <a:lnTo>
                  <a:pt x="17467" y="4101"/>
                </a:lnTo>
                <a:lnTo>
                  <a:pt x="17467" y="1361"/>
                </a:lnTo>
                <a:cubicBezTo>
                  <a:pt x="17467" y="606"/>
                  <a:pt x="16853" y="0"/>
                  <a:pt x="16107" y="0"/>
                </a:cubicBezTo>
                <a:lnTo>
                  <a:pt x="5298" y="0"/>
                </a:lnTo>
                <a:close/>
                <a:moveTo>
                  <a:pt x="1342" y="5158"/>
                </a:moveTo>
                <a:cubicBezTo>
                  <a:pt x="596" y="5158"/>
                  <a:pt x="0" y="5764"/>
                  <a:pt x="0" y="6519"/>
                </a:cubicBezTo>
                <a:lnTo>
                  <a:pt x="0" y="14740"/>
                </a:lnTo>
                <a:cubicBezTo>
                  <a:pt x="0" y="15498"/>
                  <a:pt x="596" y="16119"/>
                  <a:pt x="1342" y="16119"/>
                </a:cubicBezTo>
                <a:lnTo>
                  <a:pt x="4044" y="16119"/>
                </a:lnTo>
                <a:lnTo>
                  <a:pt x="4044" y="20221"/>
                </a:lnTo>
                <a:cubicBezTo>
                  <a:pt x="4044" y="20978"/>
                  <a:pt x="4659" y="21600"/>
                  <a:pt x="5404" y="21600"/>
                </a:cubicBezTo>
                <a:lnTo>
                  <a:pt x="16213" y="21600"/>
                </a:lnTo>
                <a:cubicBezTo>
                  <a:pt x="16959" y="21600"/>
                  <a:pt x="17556" y="20978"/>
                  <a:pt x="17556" y="20221"/>
                </a:cubicBezTo>
                <a:lnTo>
                  <a:pt x="17556" y="16119"/>
                </a:lnTo>
                <a:lnTo>
                  <a:pt x="20258" y="16119"/>
                </a:lnTo>
                <a:cubicBezTo>
                  <a:pt x="21004" y="16119"/>
                  <a:pt x="21600" y="15498"/>
                  <a:pt x="21600" y="14740"/>
                </a:cubicBezTo>
                <a:lnTo>
                  <a:pt x="21600" y="6519"/>
                </a:lnTo>
                <a:cubicBezTo>
                  <a:pt x="21600" y="5764"/>
                  <a:pt x="21004" y="5158"/>
                  <a:pt x="20258" y="5158"/>
                </a:cubicBezTo>
                <a:lnTo>
                  <a:pt x="1342" y="5158"/>
                </a:lnTo>
                <a:close/>
                <a:moveTo>
                  <a:pt x="18898" y="6519"/>
                </a:moveTo>
                <a:cubicBezTo>
                  <a:pt x="19644" y="6519"/>
                  <a:pt x="20258" y="7143"/>
                  <a:pt x="20258" y="7899"/>
                </a:cubicBezTo>
                <a:cubicBezTo>
                  <a:pt x="20258" y="8656"/>
                  <a:pt x="19644" y="9260"/>
                  <a:pt x="18898" y="9260"/>
                </a:cubicBezTo>
                <a:cubicBezTo>
                  <a:pt x="18151" y="9260"/>
                  <a:pt x="17556" y="8655"/>
                  <a:pt x="17556" y="7899"/>
                </a:cubicBezTo>
                <a:cubicBezTo>
                  <a:pt x="17556" y="7143"/>
                  <a:pt x="18151" y="6519"/>
                  <a:pt x="18898" y="6519"/>
                </a:cubicBezTo>
                <a:close/>
                <a:moveTo>
                  <a:pt x="5404" y="12000"/>
                </a:moveTo>
                <a:lnTo>
                  <a:pt x="16213" y="12000"/>
                </a:lnTo>
                <a:cubicBezTo>
                  <a:pt x="16213" y="12000"/>
                  <a:pt x="16213" y="20221"/>
                  <a:pt x="16213" y="20221"/>
                </a:cubicBezTo>
                <a:lnTo>
                  <a:pt x="5404" y="20221"/>
                </a:lnTo>
                <a:lnTo>
                  <a:pt x="5404" y="12000"/>
                </a:lnTo>
                <a:close/>
                <a:moveTo>
                  <a:pt x="6782" y="13755"/>
                </a:moveTo>
                <a:cubicBezTo>
                  <a:pt x="6782" y="13755"/>
                  <a:pt x="6782" y="15116"/>
                  <a:pt x="6782" y="15116"/>
                </a:cubicBezTo>
                <a:lnTo>
                  <a:pt x="14889" y="15116"/>
                </a:lnTo>
                <a:lnTo>
                  <a:pt x="14889" y="13755"/>
                </a:lnTo>
                <a:lnTo>
                  <a:pt x="6782" y="13755"/>
                </a:lnTo>
                <a:close/>
                <a:moveTo>
                  <a:pt x="6782" y="16621"/>
                </a:moveTo>
                <a:cubicBezTo>
                  <a:pt x="6782" y="16621"/>
                  <a:pt x="6782" y="17982"/>
                  <a:pt x="6782" y="17982"/>
                </a:cubicBezTo>
                <a:lnTo>
                  <a:pt x="13529" y="17982"/>
                </a:lnTo>
                <a:lnTo>
                  <a:pt x="13529" y="16621"/>
                </a:lnTo>
                <a:lnTo>
                  <a:pt x="6782" y="16621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grpSp>
        <p:nvGrpSpPr>
          <p:cNvPr id="18382" name="Group 18382"/>
          <p:cNvGrpSpPr/>
          <p:nvPr/>
        </p:nvGrpSpPr>
        <p:grpSpPr>
          <a:xfrm>
            <a:off x="3468224" y="3292897"/>
            <a:ext cx="422243" cy="422243"/>
            <a:chOff x="0" y="0"/>
            <a:chExt cx="844486" cy="844486"/>
          </a:xfrm>
        </p:grpSpPr>
        <p:sp>
          <p:nvSpPr>
            <p:cNvPr id="18380" name="Shape 18380"/>
            <p:cNvSpPr/>
            <p:nvPr/>
          </p:nvSpPr>
          <p:spPr>
            <a:xfrm>
              <a:off x="0" y="0"/>
              <a:ext cx="844486" cy="844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22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2933"/>
            </a:p>
          </p:txBody>
        </p:sp>
        <p:sp>
          <p:nvSpPr>
            <p:cNvPr id="18381" name="Shape 18381"/>
            <p:cNvSpPr/>
            <p:nvPr/>
          </p:nvSpPr>
          <p:spPr>
            <a:xfrm>
              <a:off x="127792" y="185195"/>
              <a:ext cx="588904" cy="4740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defTabSz="914400">
                <a:defRPr sz="22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067" dirty="0">
                  <a:solidFill>
                    <a:schemeClr val="bg1"/>
                  </a:solidFill>
                </a:rPr>
                <a:t>02</a:t>
              </a:r>
            </a:p>
          </p:txBody>
        </p:sp>
      </p:grpSp>
      <p:sp>
        <p:nvSpPr>
          <p:cNvPr id="18390" name="Shape 18390"/>
          <p:cNvSpPr/>
          <p:nvPr/>
        </p:nvSpPr>
        <p:spPr>
          <a:xfrm>
            <a:off x="1214960" y="4509673"/>
            <a:ext cx="1560736" cy="9208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5400" tIns="25400" rIns="25400" bIns="25400" anchor="ctr"/>
          <a:lstStyle/>
          <a:p>
            <a:pPr defTabSz="457189">
              <a:lnSpc>
                <a:spcPct val="130000"/>
              </a:lnSpc>
              <a:defRPr sz="1800"/>
            </a:pPr>
            <a:r>
              <a:rPr lang="zh-CN" altLang="en-US" sz="1467" dirty="0">
                <a:solidFill>
                  <a:schemeClr val="accent1"/>
                </a:solidFill>
                <a:latin typeface="Roboto Bold"/>
                <a:ea typeface="Roboto Bold"/>
                <a:cs typeface="Roboto Bold"/>
                <a:sym typeface="Roboto Bold"/>
              </a:rPr>
              <a:t>点击添加标题</a:t>
            </a:r>
          </a:p>
          <a:p>
            <a:pPr defTabSz="457189">
              <a:lnSpc>
                <a:spcPct val="130000"/>
              </a:lnSpc>
              <a:defRPr sz="1800"/>
            </a:pPr>
            <a:r>
              <a:rPr sz="933" dirty="0" smtClean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Lorem </a:t>
            </a:r>
            <a:r>
              <a:rPr sz="933" dirty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Ipsum is simply dummy text of the printing.</a:t>
            </a:r>
          </a:p>
        </p:txBody>
      </p:sp>
      <p:sp>
        <p:nvSpPr>
          <p:cNvPr id="18391" name="Shape 18391"/>
          <p:cNvSpPr/>
          <p:nvPr/>
        </p:nvSpPr>
        <p:spPr>
          <a:xfrm>
            <a:off x="3278043" y="4509673"/>
            <a:ext cx="1560736" cy="9208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5400" tIns="25400" rIns="25400" bIns="25400" anchor="ctr"/>
          <a:lstStyle/>
          <a:p>
            <a:pPr defTabSz="457189">
              <a:lnSpc>
                <a:spcPct val="130000"/>
              </a:lnSpc>
              <a:defRPr sz="1800"/>
            </a:pPr>
            <a:r>
              <a:rPr lang="zh-CN" altLang="en-US" sz="1467" dirty="0">
                <a:solidFill>
                  <a:schemeClr val="accent2"/>
                </a:solidFill>
                <a:latin typeface="Roboto Bold"/>
                <a:ea typeface="Roboto Bold"/>
                <a:cs typeface="Roboto Bold"/>
                <a:sym typeface="Roboto Bold"/>
              </a:rPr>
              <a:t>点击添加标题</a:t>
            </a:r>
          </a:p>
          <a:p>
            <a:pPr defTabSz="457189">
              <a:lnSpc>
                <a:spcPct val="130000"/>
              </a:lnSpc>
              <a:defRPr sz="1800"/>
            </a:pPr>
            <a:r>
              <a:rPr sz="933" dirty="0" smtClean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Lorem </a:t>
            </a:r>
            <a:r>
              <a:rPr sz="933" dirty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Ipsum is simply dummy text of the printing.</a:t>
            </a:r>
          </a:p>
        </p:txBody>
      </p:sp>
      <p:sp>
        <p:nvSpPr>
          <p:cNvPr id="18392" name="Shape 18392"/>
          <p:cNvSpPr/>
          <p:nvPr/>
        </p:nvSpPr>
        <p:spPr>
          <a:xfrm>
            <a:off x="5341125" y="4509673"/>
            <a:ext cx="1560737" cy="9208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5400" tIns="25400" rIns="25400" bIns="25400" anchor="ctr"/>
          <a:lstStyle/>
          <a:p>
            <a:pPr defTabSz="457189">
              <a:lnSpc>
                <a:spcPct val="130000"/>
              </a:lnSpc>
              <a:defRPr sz="1800"/>
            </a:pPr>
            <a:r>
              <a:rPr lang="zh-CN" altLang="en-US" sz="1467" dirty="0">
                <a:solidFill>
                  <a:schemeClr val="accent3"/>
                </a:solidFill>
                <a:latin typeface="Roboto Bold"/>
                <a:ea typeface="Roboto Bold"/>
                <a:cs typeface="Roboto Bold"/>
                <a:sym typeface="Roboto Bold"/>
              </a:rPr>
              <a:t>点击添加标题</a:t>
            </a:r>
          </a:p>
          <a:p>
            <a:pPr defTabSz="457189">
              <a:lnSpc>
                <a:spcPct val="130000"/>
              </a:lnSpc>
              <a:defRPr sz="1800"/>
            </a:pPr>
            <a:r>
              <a:rPr sz="933" dirty="0" smtClean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Lorem </a:t>
            </a:r>
            <a:r>
              <a:rPr sz="933" dirty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Ipsum is simply dummy text of the printing.</a:t>
            </a:r>
          </a:p>
        </p:txBody>
      </p:sp>
      <p:sp>
        <p:nvSpPr>
          <p:cNvPr id="18393" name="Shape 18393"/>
          <p:cNvSpPr/>
          <p:nvPr/>
        </p:nvSpPr>
        <p:spPr>
          <a:xfrm>
            <a:off x="7404207" y="4509673"/>
            <a:ext cx="1560736" cy="9208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5400" tIns="25400" rIns="25400" bIns="25400" anchor="ctr"/>
          <a:lstStyle/>
          <a:p>
            <a:pPr defTabSz="457189">
              <a:lnSpc>
                <a:spcPct val="130000"/>
              </a:lnSpc>
              <a:defRPr sz="1800"/>
            </a:pPr>
            <a:r>
              <a:rPr lang="zh-CN" altLang="en-US" sz="1467" dirty="0">
                <a:solidFill>
                  <a:schemeClr val="accent4"/>
                </a:solidFill>
                <a:latin typeface="Roboto Bold"/>
                <a:ea typeface="Roboto Bold"/>
                <a:cs typeface="Roboto Bold"/>
                <a:sym typeface="Roboto Bold"/>
              </a:rPr>
              <a:t>点击添加标题</a:t>
            </a:r>
          </a:p>
          <a:p>
            <a:pPr defTabSz="457189">
              <a:lnSpc>
                <a:spcPct val="130000"/>
              </a:lnSpc>
              <a:defRPr sz="1800"/>
            </a:pPr>
            <a:r>
              <a:rPr sz="933" dirty="0" smtClean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Lorem </a:t>
            </a:r>
            <a:r>
              <a:rPr sz="933" dirty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Ipsum is simply dummy text of the printing.</a:t>
            </a:r>
          </a:p>
        </p:txBody>
      </p:sp>
      <p:sp>
        <p:nvSpPr>
          <p:cNvPr id="18394" name="Shape 18394"/>
          <p:cNvSpPr/>
          <p:nvPr/>
        </p:nvSpPr>
        <p:spPr>
          <a:xfrm>
            <a:off x="9467288" y="4509673"/>
            <a:ext cx="1560736" cy="9208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5400" tIns="25400" rIns="25400" bIns="25400" anchor="ctr"/>
          <a:lstStyle/>
          <a:p>
            <a:pPr defTabSz="457189">
              <a:lnSpc>
                <a:spcPct val="130000"/>
              </a:lnSpc>
              <a:defRPr sz="1800"/>
            </a:pPr>
            <a:r>
              <a:rPr lang="zh-CN" altLang="en-US" sz="1467" dirty="0">
                <a:solidFill>
                  <a:schemeClr val="accent5"/>
                </a:solidFill>
                <a:latin typeface="Roboto Bold"/>
                <a:ea typeface="Roboto Bold"/>
                <a:cs typeface="Roboto Bold"/>
                <a:sym typeface="Roboto Bold"/>
              </a:rPr>
              <a:t>点击添加标题</a:t>
            </a:r>
          </a:p>
          <a:p>
            <a:pPr defTabSz="457189">
              <a:lnSpc>
                <a:spcPct val="130000"/>
              </a:lnSpc>
              <a:defRPr sz="1800"/>
            </a:pPr>
            <a:r>
              <a:rPr sz="933" dirty="0" smtClean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Lorem </a:t>
            </a:r>
            <a:r>
              <a:rPr sz="933" dirty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Ipsum is simply dummy text of the printing.</a:t>
            </a:r>
          </a:p>
        </p:txBody>
      </p:sp>
      <p:sp>
        <p:nvSpPr>
          <p:cNvPr id="18395" name="Shape 18395"/>
          <p:cNvSpPr/>
          <p:nvPr/>
        </p:nvSpPr>
        <p:spPr>
          <a:xfrm flipV="1">
            <a:off x="3052596" y="4633643"/>
            <a:ext cx="0" cy="687731"/>
          </a:xfrm>
          <a:prstGeom prst="line">
            <a:avLst/>
          </a:prstGeom>
          <a:ln w="12700" cmpd="sng">
            <a:solidFill>
              <a:srgbClr val="DCDEE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4267"/>
          </a:p>
        </p:txBody>
      </p:sp>
      <p:sp>
        <p:nvSpPr>
          <p:cNvPr id="18396" name="Shape 18396"/>
          <p:cNvSpPr/>
          <p:nvPr/>
        </p:nvSpPr>
        <p:spPr>
          <a:xfrm flipV="1">
            <a:off x="5115611" y="4633643"/>
            <a:ext cx="0" cy="687731"/>
          </a:xfrm>
          <a:prstGeom prst="line">
            <a:avLst/>
          </a:prstGeom>
          <a:ln w="12700" cmpd="sng">
            <a:solidFill>
              <a:srgbClr val="DCDEE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4267"/>
          </a:p>
        </p:txBody>
      </p:sp>
      <p:sp>
        <p:nvSpPr>
          <p:cNvPr id="18397" name="Shape 18397"/>
          <p:cNvSpPr/>
          <p:nvPr/>
        </p:nvSpPr>
        <p:spPr>
          <a:xfrm flipV="1">
            <a:off x="7178624" y="4633643"/>
            <a:ext cx="0" cy="687731"/>
          </a:xfrm>
          <a:prstGeom prst="line">
            <a:avLst/>
          </a:prstGeom>
          <a:ln w="12700" cmpd="sng">
            <a:solidFill>
              <a:srgbClr val="DCDEE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4267"/>
          </a:p>
        </p:txBody>
      </p:sp>
      <p:sp>
        <p:nvSpPr>
          <p:cNvPr id="18398" name="Shape 18398"/>
          <p:cNvSpPr/>
          <p:nvPr/>
        </p:nvSpPr>
        <p:spPr>
          <a:xfrm flipV="1">
            <a:off x="9241639" y="4633643"/>
            <a:ext cx="0" cy="687731"/>
          </a:xfrm>
          <a:prstGeom prst="line">
            <a:avLst/>
          </a:prstGeom>
          <a:ln w="12700" cmpd="sng">
            <a:solidFill>
              <a:srgbClr val="DCDEE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4267"/>
          </a:p>
        </p:txBody>
      </p:sp>
      <p:grpSp>
        <p:nvGrpSpPr>
          <p:cNvPr id="18401" name="Group 18401"/>
          <p:cNvGrpSpPr/>
          <p:nvPr/>
        </p:nvGrpSpPr>
        <p:grpSpPr>
          <a:xfrm>
            <a:off x="9545613" y="2055624"/>
            <a:ext cx="1671473" cy="1931192"/>
            <a:chOff x="0" y="149378"/>
            <a:chExt cx="3342945" cy="3862382"/>
          </a:xfrm>
        </p:grpSpPr>
        <p:sp>
          <p:nvSpPr>
            <p:cNvPr id="18399" name="Shape 18399"/>
            <p:cNvSpPr/>
            <p:nvPr/>
          </p:nvSpPr>
          <p:spPr>
            <a:xfrm rot="16200000">
              <a:off x="1262376" y="0"/>
              <a:ext cx="1931192" cy="2229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noFill/>
            <a:ln w="38100" cap="flat" cmpd="sng">
              <a:solidFill>
                <a:schemeClr val="accent5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8400" name="Shape 18400"/>
            <p:cNvSpPr/>
            <p:nvPr/>
          </p:nvSpPr>
          <p:spPr>
            <a:xfrm rot="16200000">
              <a:off x="149378" y="1931191"/>
              <a:ext cx="1931192" cy="22299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5400"/>
                  </a:lnTo>
                  <a:lnTo>
                    <a:pt x="21600" y="16200"/>
                  </a:lnTo>
                  <a:lnTo>
                    <a:pt x="10800" y="21600"/>
                  </a:lnTo>
                  <a:lnTo>
                    <a:pt x="0" y="16200"/>
                  </a:lnTo>
                  <a:lnTo>
                    <a:pt x="0" y="5400"/>
                  </a:lnTo>
                  <a:close/>
                </a:path>
              </a:pathLst>
            </a:custGeom>
            <a:noFill/>
            <a:ln w="38100" cap="flat" cmpd="sng">
              <a:solidFill>
                <a:schemeClr val="accent5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</p:grpSp>
      <p:sp>
        <p:nvSpPr>
          <p:cNvPr id="50" name="TextBox 76"/>
          <p:cNvSpPr txBox="1"/>
          <p:nvPr/>
        </p:nvSpPr>
        <p:spPr>
          <a:xfrm>
            <a:off x="3453574" y="223013"/>
            <a:ext cx="545122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accent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单击修改您的标题</a:t>
            </a:r>
            <a:endParaRPr lang="zh-CN" altLang="en-US" sz="2800" dirty="0">
              <a:solidFill>
                <a:schemeClr val="accent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540120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18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18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18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00" fill="hold"/>
                                        <p:tgtEl>
                                          <p:spTgt spid="18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00" fill="hold"/>
                                        <p:tgtEl>
                                          <p:spTgt spid="183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00" fill="hold"/>
                                        <p:tgtEl>
                                          <p:spTgt spid="183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1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8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00" fill="hold"/>
                                        <p:tgtEl>
                                          <p:spTgt spid="18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00" fill="hold"/>
                                        <p:tgtEl>
                                          <p:spTgt spid="18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800"/>
                            </p:stCondLst>
                            <p:childTnLst>
                              <p:par>
                                <p:cTn id="2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8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700"/>
                                        <p:tgtEl>
                                          <p:spTgt spid="18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8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00" fill="hold"/>
                                        <p:tgtEl>
                                          <p:spTgt spid="18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00" fill="hold"/>
                                        <p:tgtEl>
                                          <p:spTgt spid="18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200"/>
                            </p:stCondLst>
                            <p:childTnLst>
                              <p:par>
                                <p:cTn id="3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18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00" fill="hold"/>
                                        <p:tgtEl>
                                          <p:spTgt spid="18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00" fill="hold"/>
                                        <p:tgtEl>
                                          <p:spTgt spid="18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900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8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00" fill="hold"/>
                                        <p:tgtEl>
                                          <p:spTgt spid="18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00" fill="hold"/>
                                        <p:tgtEl>
                                          <p:spTgt spid="18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6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18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00" fill="hold"/>
                                        <p:tgtEl>
                                          <p:spTgt spid="18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00" fill="hold"/>
                                        <p:tgtEl>
                                          <p:spTgt spid="18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300"/>
                            </p:stCondLst>
                            <p:childTnLst>
                              <p:par>
                                <p:cTn id="4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18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1" dur="700"/>
                                        <p:tgtEl>
                                          <p:spTgt spid="18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18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00" fill="hold"/>
                                        <p:tgtEl>
                                          <p:spTgt spid="18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00" fill="hold"/>
                                        <p:tgtEl>
                                          <p:spTgt spid="18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700"/>
                            </p:stCondLst>
                            <p:childTnLst>
                              <p:par>
                                <p:cTn id="5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18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00" fill="hold"/>
                                        <p:tgtEl>
                                          <p:spTgt spid="18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00" fill="hold"/>
                                        <p:tgtEl>
                                          <p:spTgt spid="18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400"/>
                            </p:stCondLst>
                            <p:childTnLst>
                              <p:par>
                                <p:cTn id="6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/>
                                        <p:tgtEl>
                                          <p:spTgt spid="18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700" fill="hold"/>
                                        <p:tgtEl>
                                          <p:spTgt spid="18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00" fill="hold"/>
                                        <p:tgtEl>
                                          <p:spTgt spid="18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1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9" fill="hold"/>
                                        <p:tgtEl>
                                          <p:spTgt spid="18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700" fill="hold"/>
                                        <p:tgtEl>
                                          <p:spTgt spid="18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00" fill="hold"/>
                                        <p:tgtEl>
                                          <p:spTgt spid="18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800"/>
                            </p:stCondLst>
                            <p:childTnLst>
                              <p:par>
                                <p:cTn id="73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fill="hold"/>
                                        <p:tgtEl>
                                          <p:spTgt spid="18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5" dur="700"/>
                                        <p:tgtEl>
                                          <p:spTgt spid="18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5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fill="hold"/>
                                        <p:tgtEl>
                                          <p:spTgt spid="1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700" fill="hold"/>
                                        <p:tgtEl>
                                          <p:spTgt spid="18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00" fill="hold"/>
                                        <p:tgtEl>
                                          <p:spTgt spid="18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1200"/>
                            </p:stCondLst>
                            <p:childTnLst>
                              <p:par>
                                <p:cTn id="8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3" fill="hold"/>
                                        <p:tgtEl>
                                          <p:spTgt spid="18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700" fill="hold"/>
                                        <p:tgtEl>
                                          <p:spTgt spid="18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00" fill="hold"/>
                                        <p:tgtEl>
                                          <p:spTgt spid="18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1900"/>
                            </p:stCondLst>
                            <p:childTnLst>
                              <p:par>
                                <p:cTn id="8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8" fill="hold"/>
                                        <p:tgtEl>
                                          <p:spTgt spid="18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700" fill="hold"/>
                                        <p:tgtEl>
                                          <p:spTgt spid="18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700" fill="hold"/>
                                        <p:tgtEl>
                                          <p:spTgt spid="18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2600"/>
                            </p:stCondLst>
                            <p:childTnLst>
                              <p:par>
                                <p:cTn id="92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3" fill="hold"/>
                                        <p:tgtEl>
                                          <p:spTgt spid="18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4" dur="700"/>
                                        <p:tgtEl>
                                          <p:spTgt spid="18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3300"/>
                            </p:stCondLst>
                            <p:childTnLst>
                              <p:par>
                                <p:cTn id="9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7" fill="hold"/>
                                        <p:tgtEl>
                                          <p:spTgt spid="18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700" fill="hold"/>
                                        <p:tgtEl>
                                          <p:spTgt spid="18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700" fill="hold"/>
                                        <p:tgtEl>
                                          <p:spTgt spid="18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4000"/>
                            </p:stCondLst>
                            <p:childTnLst>
                              <p:par>
                                <p:cTn id="10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2" fill="hold"/>
                                        <p:tgtEl>
                                          <p:spTgt spid="18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700" fill="hold"/>
                                        <p:tgtEl>
                                          <p:spTgt spid="18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700" fill="hold"/>
                                        <p:tgtEl>
                                          <p:spTgt spid="18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4700"/>
                            </p:stCondLst>
                            <p:childTnLst>
                              <p:par>
                                <p:cTn id="10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7" fill="hold"/>
                                        <p:tgtEl>
                                          <p:spTgt spid="18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700" fill="hold"/>
                                        <p:tgtEl>
                                          <p:spTgt spid="18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700" fill="hold"/>
                                        <p:tgtEl>
                                          <p:spTgt spid="18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400"/>
                            </p:stCondLst>
                            <p:childTnLst>
                              <p:par>
                                <p:cTn id="1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2" fill="hold"/>
                                        <p:tgtEl>
                                          <p:spTgt spid="18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700" fill="hold"/>
                                        <p:tgtEl>
                                          <p:spTgt spid="18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700" fill="hold"/>
                                        <p:tgtEl>
                                          <p:spTgt spid="18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50" grpId="0" advAuto="0"/>
      <p:bldP spid="18354" grpId="0" advAuto="0"/>
      <p:bldP spid="18355" grpId="0" animBg="1" advAuto="0"/>
      <p:bldP spid="18356" grpId="0" animBg="1" advAuto="0"/>
      <p:bldP spid="18357" grpId="0" animBg="1" advAuto="0"/>
      <p:bldP spid="18360" grpId="0" animBg="1" advAuto="0"/>
      <p:bldP spid="18363" grpId="0" animBg="1" advAuto="0"/>
      <p:bldP spid="18366" grpId="0" animBg="1" advAuto="0"/>
      <p:bldP spid="18370" grpId="0" advAuto="0"/>
      <p:bldP spid="18371" grpId="0" animBg="1" advAuto="0"/>
      <p:bldP spid="18374" grpId="0" animBg="1" advAuto="0"/>
      <p:bldP spid="18378" grpId="0" advAuto="0"/>
      <p:bldP spid="18379" grpId="0" animBg="1" advAuto="0"/>
      <p:bldP spid="18382" grpId="0" animBg="1" advAuto="0"/>
      <p:bldP spid="18390" grpId="0" animBg="1" advAuto="0"/>
      <p:bldP spid="18391" grpId="0" animBg="1" advAuto="0"/>
      <p:bldP spid="18392" grpId="0" animBg="1" advAuto="0"/>
      <p:bldP spid="18394" grpId="0" animBg="1" advAuto="0"/>
      <p:bldP spid="18395" grpId="0" animBg="1" advAuto="0"/>
      <p:bldP spid="18396" grpId="0" animBg="1" advAuto="0"/>
      <p:bldP spid="18397" grpId="0" animBg="1" advAuto="0"/>
      <p:bldP spid="18398" grpId="0" animBg="1" advAuto="0"/>
      <p:bldP spid="18401" grpId="0" advAuto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/>
          <p:cNvSpPr/>
          <p:nvPr/>
        </p:nvSpPr>
        <p:spPr>
          <a:xfrm>
            <a:off x="2631717" y="3360789"/>
            <a:ext cx="1850922" cy="1850922"/>
          </a:xfrm>
          <a:custGeom>
            <a:avLst/>
            <a:gdLst>
              <a:gd name="connsiteX0" fmla="*/ 1224116 w 2448232"/>
              <a:gd name="connsiteY0" fmla="*/ 0 h 2448232"/>
              <a:gd name="connsiteX1" fmla="*/ 2448232 w 2448232"/>
              <a:gd name="connsiteY1" fmla="*/ 1224116 h 2448232"/>
              <a:gd name="connsiteX2" fmla="*/ 1224116 w 2448232"/>
              <a:gd name="connsiteY2" fmla="*/ 2448232 h 2448232"/>
              <a:gd name="connsiteX3" fmla="*/ 0 w 2448232"/>
              <a:gd name="connsiteY3" fmla="*/ 1224116 h 2448232"/>
              <a:gd name="connsiteX4" fmla="*/ 1224116 w 2448232"/>
              <a:gd name="connsiteY4" fmla="*/ 0 h 2448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8232" h="2448232">
                <a:moveTo>
                  <a:pt x="1224116" y="0"/>
                </a:moveTo>
                <a:cubicBezTo>
                  <a:pt x="1900177" y="0"/>
                  <a:pt x="2448232" y="548055"/>
                  <a:pt x="2448232" y="1224116"/>
                </a:cubicBezTo>
                <a:cubicBezTo>
                  <a:pt x="2448232" y="1900177"/>
                  <a:pt x="1900177" y="2448232"/>
                  <a:pt x="1224116" y="2448232"/>
                </a:cubicBezTo>
                <a:cubicBezTo>
                  <a:pt x="548055" y="2448232"/>
                  <a:pt x="0" y="1900177"/>
                  <a:pt x="0" y="1224116"/>
                </a:cubicBezTo>
                <a:cubicBezTo>
                  <a:pt x="0" y="548055"/>
                  <a:pt x="548055" y="0"/>
                  <a:pt x="122411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dirty="0" smtClean="0">
                <a:solidFill>
                  <a:schemeClr val="bg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05</a:t>
            </a:r>
            <a:endParaRPr lang="zh-CN" altLang="en-US" sz="7200" dirty="0">
              <a:solidFill>
                <a:schemeClr val="bg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4" name="文本框 21"/>
          <p:cNvSpPr txBox="1"/>
          <p:nvPr/>
        </p:nvSpPr>
        <p:spPr>
          <a:xfrm>
            <a:off x="5088682" y="4699263"/>
            <a:ext cx="5601798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tx2">
                    <a:lumMod val="85000"/>
                    <a:lumOff val="1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Fresh business general template</a:t>
            </a:r>
          </a:p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tx2">
                    <a:lumMod val="85000"/>
                    <a:lumOff val="1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Applicable to enterprise introduction, summary report, sales marketing, chart </a:t>
            </a:r>
            <a:r>
              <a:rPr lang="en-US" altLang="zh-CN" sz="1100" dirty="0" err="1">
                <a:solidFill>
                  <a:schemeClr val="tx2">
                    <a:lumMod val="85000"/>
                    <a:lumOff val="1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dataa</a:t>
            </a:r>
            <a:endParaRPr lang="zh-CN" altLang="en-US" sz="1100" dirty="0">
              <a:solidFill>
                <a:schemeClr val="tx2">
                  <a:lumMod val="85000"/>
                  <a:lumOff val="15000"/>
                </a:schemeClr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088682" y="4075076"/>
            <a:ext cx="34227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000" dirty="0">
                <a:solidFill>
                  <a:schemeClr val="tx2">
                    <a:lumMod val="85000"/>
                    <a:lumOff val="1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Please add the title here</a:t>
            </a:r>
          </a:p>
        </p:txBody>
      </p:sp>
      <p:sp>
        <p:nvSpPr>
          <p:cNvPr id="16" name="TextBox 76"/>
          <p:cNvSpPr txBox="1"/>
          <p:nvPr/>
        </p:nvSpPr>
        <p:spPr>
          <a:xfrm>
            <a:off x="5088683" y="3428746"/>
            <a:ext cx="3545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tx2">
                    <a:lumMod val="85000"/>
                    <a:lumOff val="15000"/>
                  </a:schemeClr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请在此添加标题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481" y="682054"/>
            <a:ext cx="5235933" cy="236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4980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51" name="Shape 18451"/>
          <p:cNvSpPr/>
          <p:nvPr/>
        </p:nvSpPr>
        <p:spPr>
          <a:xfrm flipV="1">
            <a:off x="3637279" y="4912893"/>
            <a:ext cx="0" cy="687731"/>
          </a:xfrm>
          <a:prstGeom prst="line">
            <a:avLst/>
          </a:prstGeom>
          <a:ln w="12700" cmpd="sng">
            <a:solidFill>
              <a:srgbClr val="DCDEE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4267"/>
          </a:p>
        </p:txBody>
      </p:sp>
      <p:sp>
        <p:nvSpPr>
          <p:cNvPr id="18452" name="Shape 18452"/>
          <p:cNvSpPr/>
          <p:nvPr/>
        </p:nvSpPr>
        <p:spPr>
          <a:xfrm flipV="1">
            <a:off x="6079056" y="4912893"/>
            <a:ext cx="0" cy="687731"/>
          </a:xfrm>
          <a:prstGeom prst="line">
            <a:avLst/>
          </a:prstGeom>
          <a:ln w="12700" cmpd="sng">
            <a:solidFill>
              <a:srgbClr val="DCDEE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4267"/>
          </a:p>
        </p:txBody>
      </p:sp>
      <p:sp>
        <p:nvSpPr>
          <p:cNvPr id="18453" name="Shape 18453"/>
          <p:cNvSpPr/>
          <p:nvPr/>
        </p:nvSpPr>
        <p:spPr>
          <a:xfrm flipV="1">
            <a:off x="8493607" y="4912893"/>
            <a:ext cx="0" cy="687731"/>
          </a:xfrm>
          <a:prstGeom prst="line">
            <a:avLst/>
          </a:prstGeom>
          <a:ln w="12700" cmpd="sng">
            <a:solidFill>
              <a:srgbClr val="DCDEE0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4267"/>
          </a:p>
        </p:txBody>
      </p:sp>
      <p:sp>
        <p:nvSpPr>
          <p:cNvPr id="18454" name="Shape 18454"/>
          <p:cNvSpPr/>
          <p:nvPr/>
        </p:nvSpPr>
        <p:spPr>
          <a:xfrm>
            <a:off x="1670068" y="4792709"/>
            <a:ext cx="1541784" cy="9208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5400" tIns="25400" rIns="25400" bIns="25400" anchor="ctr"/>
          <a:lstStyle/>
          <a:p>
            <a:pPr defTabSz="457189">
              <a:lnSpc>
                <a:spcPct val="130000"/>
              </a:lnSpc>
              <a:defRPr sz="1800"/>
            </a:pPr>
            <a:r>
              <a:rPr lang="zh-CN" altLang="en-US" sz="1467" dirty="0">
                <a:solidFill>
                  <a:schemeClr val="accent1"/>
                </a:solidFill>
                <a:latin typeface="Roboto Bold"/>
                <a:ea typeface="Roboto Bold"/>
                <a:cs typeface="Roboto Bold"/>
                <a:sym typeface="Roboto Bold"/>
              </a:rPr>
              <a:t>点击添加标题</a:t>
            </a:r>
          </a:p>
          <a:p>
            <a:pPr defTabSz="457189">
              <a:lnSpc>
                <a:spcPct val="130000"/>
              </a:lnSpc>
              <a:defRPr sz="1800"/>
            </a:pPr>
            <a:r>
              <a:rPr sz="933" dirty="0" smtClean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Lorem </a:t>
            </a:r>
            <a:r>
              <a:rPr sz="933" dirty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Ipsum is simply dummy text of the printing.</a:t>
            </a:r>
          </a:p>
        </p:txBody>
      </p:sp>
      <p:sp>
        <p:nvSpPr>
          <p:cNvPr id="18455" name="Shape 18455"/>
          <p:cNvSpPr/>
          <p:nvPr/>
        </p:nvSpPr>
        <p:spPr>
          <a:xfrm>
            <a:off x="2124742" y="4084853"/>
            <a:ext cx="551545" cy="5575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716" y="0"/>
                </a:moveTo>
                <a:cubicBezTo>
                  <a:pt x="6144" y="0"/>
                  <a:pt x="3229" y="2867"/>
                  <a:pt x="3229" y="6403"/>
                </a:cubicBezTo>
                <a:cubicBezTo>
                  <a:pt x="3229" y="6446"/>
                  <a:pt x="3239" y="6501"/>
                  <a:pt x="3244" y="6549"/>
                </a:cubicBezTo>
                <a:cubicBezTo>
                  <a:pt x="1380" y="7023"/>
                  <a:pt x="0" y="8690"/>
                  <a:pt x="0" y="10676"/>
                </a:cubicBezTo>
                <a:cubicBezTo>
                  <a:pt x="0" y="13035"/>
                  <a:pt x="1937" y="14949"/>
                  <a:pt x="4320" y="14949"/>
                </a:cubicBezTo>
                <a:cubicBezTo>
                  <a:pt x="4917" y="14949"/>
                  <a:pt x="5396" y="14480"/>
                  <a:pt x="5396" y="13885"/>
                </a:cubicBezTo>
                <a:cubicBezTo>
                  <a:pt x="5396" y="13295"/>
                  <a:pt x="4917" y="12820"/>
                  <a:pt x="4320" y="12820"/>
                </a:cubicBezTo>
                <a:cubicBezTo>
                  <a:pt x="3128" y="12820"/>
                  <a:pt x="2153" y="11855"/>
                  <a:pt x="2153" y="10676"/>
                </a:cubicBezTo>
                <a:cubicBezTo>
                  <a:pt x="2153" y="9496"/>
                  <a:pt x="3124" y="8536"/>
                  <a:pt x="4217" y="8532"/>
                </a:cubicBezTo>
                <a:lnTo>
                  <a:pt x="5750" y="8547"/>
                </a:lnTo>
                <a:lnTo>
                  <a:pt x="5485" y="7263"/>
                </a:lnTo>
                <a:cubicBezTo>
                  <a:pt x="5427" y="6983"/>
                  <a:pt x="5396" y="6696"/>
                  <a:pt x="5396" y="6403"/>
                </a:cubicBezTo>
                <a:cubicBezTo>
                  <a:pt x="5396" y="4044"/>
                  <a:pt x="7332" y="2129"/>
                  <a:pt x="9716" y="2129"/>
                </a:cubicBezTo>
                <a:cubicBezTo>
                  <a:pt x="11827" y="2129"/>
                  <a:pt x="13609" y="3628"/>
                  <a:pt x="13963" y="5688"/>
                </a:cubicBezTo>
                <a:lnTo>
                  <a:pt x="14169" y="6869"/>
                </a:lnTo>
                <a:lnTo>
                  <a:pt x="15319" y="6549"/>
                </a:lnTo>
                <a:cubicBezTo>
                  <a:pt x="15655" y="6455"/>
                  <a:pt x="15939" y="6403"/>
                  <a:pt x="16204" y="6403"/>
                </a:cubicBezTo>
                <a:cubicBezTo>
                  <a:pt x="17992" y="6403"/>
                  <a:pt x="19433" y="7842"/>
                  <a:pt x="19433" y="9611"/>
                </a:cubicBezTo>
                <a:cubicBezTo>
                  <a:pt x="19433" y="11052"/>
                  <a:pt x="18457" y="12323"/>
                  <a:pt x="17059" y="12703"/>
                </a:cubicBezTo>
                <a:cubicBezTo>
                  <a:pt x="16485" y="12867"/>
                  <a:pt x="16148" y="13446"/>
                  <a:pt x="16307" y="14016"/>
                </a:cubicBezTo>
                <a:cubicBezTo>
                  <a:pt x="16464" y="14584"/>
                  <a:pt x="17059" y="14914"/>
                  <a:pt x="17634" y="14760"/>
                </a:cubicBezTo>
                <a:cubicBezTo>
                  <a:pt x="19965" y="14123"/>
                  <a:pt x="21600" y="12005"/>
                  <a:pt x="21600" y="9611"/>
                </a:cubicBezTo>
                <a:cubicBezTo>
                  <a:pt x="21600" y="6544"/>
                  <a:pt x="18996" y="4027"/>
                  <a:pt x="15820" y="4288"/>
                </a:cubicBezTo>
                <a:cubicBezTo>
                  <a:pt x="14930" y="1753"/>
                  <a:pt x="12512" y="0"/>
                  <a:pt x="9716" y="0"/>
                </a:cubicBezTo>
                <a:close/>
                <a:moveTo>
                  <a:pt x="7682" y="10734"/>
                </a:moveTo>
                <a:cubicBezTo>
                  <a:pt x="7085" y="10734"/>
                  <a:pt x="6605" y="11210"/>
                  <a:pt x="6605" y="11799"/>
                </a:cubicBezTo>
                <a:lnTo>
                  <a:pt x="6605" y="18216"/>
                </a:lnTo>
                <a:cubicBezTo>
                  <a:pt x="6605" y="18806"/>
                  <a:pt x="7085" y="19281"/>
                  <a:pt x="7682" y="19281"/>
                </a:cubicBezTo>
                <a:cubicBezTo>
                  <a:pt x="8277" y="19281"/>
                  <a:pt x="8758" y="18806"/>
                  <a:pt x="8758" y="18216"/>
                </a:cubicBezTo>
                <a:lnTo>
                  <a:pt x="8758" y="11799"/>
                </a:lnTo>
                <a:cubicBezTo>
                  <a:pt x="8758" y="11210"/>
                  <a:pt x="8277" y="10734"/>
                  <a:pt x="7682" y="10734"/>
                </a:cubicBezTo>
                <a:close/>
                <a:moveTo>
                  <a:pt x="13815" y="10734"/>
                </a:moveTo>
                <a:cubicBezTo>
                  <a:pt x="13218" y="10734"/>
                  <a:pt x="12739" y="11210"/>
                  <a:pt x="12739" y="11799"/>
                </a:cubicBezTo>
                <a:lnTo>
                  <a:pt x="12739" y="18216"/>
                </a:lnTo>
                <a:cubicBezTo>
                  <a:pt x="12739" y="18806"/>
                  <a:pt x="13218" y="19281"/>
                  <a:pt x="13815" y="19281"/>
                </a:cubicBezTo>
                <a:cubicBezTo>
                  <a:pt x="14411" y="19281"/>
                  <a:pt x="14891" y="18806"/>
                  <a:pt x="14891" y="18216"/>
                </a:cubicBezTo>
                <a:lnTo>
                  <a:pt x="14891" y="11799"/>
                </a:lnTo>
                <a:cubicBezTo>
                  <a:pt x="14891" y="11210"/>
                  <a:pt x="14411" y="10734"/>
                  <a:pt x="13815" y="10734"/>
                </a:cubicBezTo>
                <a:close/>
                <a:moveTo>
                  <a:pt x="10984" y="13068"/>
                </a:moveTo>
                <a:cubicBezTo>
                  <a:pt x="10387" y="13068"/>
                  <a:pt x="9908" y="13528"/>
                  <a:pt x="9908" y="14118"/>
                </a:cubicBezTo>
                <a:lnTo>
                  <a:pt x="9908" y="20535"/>
                </a:lnTo>
                <a:cubicBezTo>
                  <a:pt x="9908" y="21124"/>
                  <a:pt x="10387" y="21600"/>
                  <a:pt x="10984" y="21600"/>
                </a:cubicBezTo>
                <a:cubicBezTo>
                  <a:pt x="11580" y="21600"/>
                  <a:pt x="12061" y="21124"/>
                  <a:pt x="12061" y="20535"/>
                </a:cubicBezTo>
                <a:lnTo>
                  <a:pt x="12061" y="14118"/>
                </a:lnTo>
                <a:cubicBezTo>
                  <a:pt x="12061" y="13528"/>
                  <a:pt x="11580" y="13068"/>
                  <a:pt x="10984" y="13068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sp>
        <p:nvSpPr>
          <p:cNvPr id="18456" name="Shape 18456"/>
          <p:cNvSpPr/>
          <p:nvPr/>
        </p:nvSpPr>
        <p:spPr>
          <a:xfrm>
            <a:off x="4061821" y="4792709"/>
            <a:ext cx="1551963" cy="9208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5400" tIns="25400" rIns="25400" bIns="25400" anchor="ctr"/>
          <a:lstStyle/>
          <a:p>
            <a:pPr defTabSz="457189">
              <a:lnSpc>
                <a:spcPct val="130000"/>
              </a:lnSpc>
              <a:defRPr sz="1800"/>
            </a:pPr>
            <a:r>
              <a:rPr lang="zh-CN" altLang="en-US" sz="1467" dirty="0">
                <a:solidFill>
                  <a:schemeClr val="accent2"/>
                </a:solidFill>
                <a:latin typeface="Roboto Bold"/>
                <a:ea typeface="Roboto Bold"/>
                <a:cs typeface="Roboto Bold"/>
                <a:sym typeface="Roboto Bold"/>
              </a:rPr>
              <a:t>点击添加标题</a:t>
            </a:r>
          </a:p>
          <a:p>
            <a:pPr defTabSz="457189">
              <a:lnSpc>
                <a:spcPct val="130000"/>
              </a:lnSpc>
              <a:defRPr sz="1800"/>
            </a:pPr>
            <a:r>
              <a:rPr sz="933" dirty="0" smtClean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Lorem </a:t>
            </a:r>
            <a:r>
              <a:rPr sz="933" dirty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Ipsum is simply dummy text of the printing.</a:t>
            </a:r>
          </a:p>
        </p:txBody>
      </p:sp>
      <p:sp>
        <p:nvSpPr>
          <p:cNvPr id="18457" name="Shape 18457"/>
          <p:cNvSpPr/>
          <p:nvPr/>
        </p:nvSpPr>
        <p:spPr>
          <a:xfrm>
            <a:off x="4592354" y="4130615"/>
            <a:ext cx="584988" cy="511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49" y="20059"/>
                </a:moveTo>
                <a:lnTo>
                  <a:pt x="16199" y="16202"/>
                </a:lnTo>
                <a:lnTo>
                  <a:pt x="16199" y="13885"/>
                </a:lnTo>
                <a:lnTo>
                  <a:pt x="20249" y="10801"/>
                </a:lnTo>
                <a:cubicBezTo>
                  <a:pt x="20249" y="10801"/>
                  <a:pt x="20249" y="20059"/>
                  <a:pt x="20249" y="20059"/>
                </a:cubicBezTo>
                <a:close/>
                <a:moveTo>
                  <a:pt x="12824" y="9268"/>
                </a:moveTo>
                <a:cubicBezTo>
                  <a:pt x="10955" y="9268"/>
                  <a:pt x="9442" y="7534"/>
                  <a:pt x="9442" y="5403"/>
                </a:cubicBezTo>
                <a:cubicBezTo>
                  <a:pt x="9442" y="3267"/>
                  <a:pt x="10958" y="1533"/>
                  <a:pt x="12824" y="1533"/>
                </a:cubicBezTo>
                <a:cubicBezTo>
                  <a:pt x="14692" y="1533"/>
                  <a:pt x="16205" y="3267"/>
                  <a:pt x="16205" y="5403"/>
                </a:cubicBezTo>
                <a:cubicBezTo>
                  <a:pt x="16205" y="7534"/>
                  <a:pt x="14692" y="9268"/>
                  <a:pt x="12824" y="9268"/>
                </a:cubicBezTo>
                <a:cubicBezTo>
                  <a:pt x="12824" y="9268"/>
                  <a:pt x="12824" y="9268"/>
                  <a:pt x="12824" y="9268"/>
                </a:cubicBezTo>
                <a:close/>
                <a:moveTo>
                  <a:pt x="14850" y="18514"/>
                </a:moveTo>
                <a:cubicBezTo>
                  <a:pt x="14850" y="19367"/>
                  <a:pt x="14245" y="20059"/>
                  <a:pt x="13499" y="20059"/>
                </a:cubicBezTo>
                <a:lnTo>
                  <a:pt x="2698" y="20059"/>
                </a:lnTo>
                <a:cubicBezTo>
                  <a:pt x="1953" y="20059"/>
                  <a:pt x="1352" y="19369"/>
                  <a:pt x="1352" y="18514"/>
                </a:cubicBezTo>
                <a:lnTo>
                  <a:pt x="1352" y="12345"/>
                </a:lnTo>
                <a:cubicBezTo>
                  <a:pt x="1352" y="11490"/>
                  <a:pt x="1953" y="10801"/>
                  <a:pt x="2698" y="10801"/>
                </a:cubicBezTo>
                <a:lnTo>
                  <a:pt x="13499" y="10801"/>
                </a:lnTo>
                <a:cubicBezTo>
                  <a:pt x="14245" y="10801"/>
                  <a:pt x="14850" y="11490"/>
                  <a:pt x="14850" y="12345"/>
                </a:cubicBezTo>
                <a:cubicBezTo>
                  <a:pt x="14850" y="12345"/>
                  <a:pt x="14850" y="18514"/>
                  <a:pt x="14850" y="18514"/>
                </a:cubicBezTo>
                <a:close/>
                <a:moveTo>
                  <a:pt x="1352" y="6170"/>
                </a:moveTo>
                <a:cubicBezTo>
                  <a:pt x="1352" y="4469"/>
                  <a:pt x="2557" y="3086"/>
                  <a:pt x="4051" y="3086"/>
                </a:cubicBezTo>
                <a:cubicBezTo>
                  <a:pt x="5539" y="3086"/>
                  <a:pt x="6750" y="4469"/>
                  <a:pt x="6750" y="6170"/>
                </a:cubicBezTo>
                <a:cubicBezTo>
                  <a:pt x="6750" y="7877"/>
                  <a:pt x="5539" y="9259"/>
                  <a:pt x="4051" y="9259"/>
                </a:cubicBezTo>
                <a:cubicBezTo>
                  <a:pt x="2557" y="9259"/>
                  <a:pt x="1352" y="7877"/>
                  <a:pt x="1352" y="6170"/>
                </a:cubicBezTo>
                <a:cubicBezTo>
                  <a:pt x="1352" y="6170"/>
                  <a:pt x="1352" y="6170"/>
                  <a:pt x="1352" y="6170"/>
                </a:cubicBezTo>
                <a:close/>
                <a:moveTo>
                  <a:pt x="20249" y="9259"/>
                </a:moveTo>
                <a:lnTo>
                  <a:pt x="16199" y="12345"/>
                </a:lnTo>
                <a:cubicBezTo>
                  <a:pt x="16199" y="11406"/>
                  <a:pt x="15826" y="10578"/>
                  <a:pt x="15248" y="10014"/>
                </a:cubicBezTo>
                <a:cubicBezTo>
                  <a:pt x="16623" y="9067"/>
                  <a:pt x="17550" y="7365"/>
                  <a:pt x="17550" y="5403"/>
                </a:cubicBezTo>
                <a:cubicBezTo>
                  <a:pt x="17550" y="2420"/>
                  <a:pt x="15433" y="0"/>
                  <a:pt x="12824" y="0"/>
                </a:cubicBezTo>
                <a:cubicBezTo>
                  <a:pt x="10213" y="0"/>
                  <a:pt x="8101" y="2420"/>
                  <a:pt x="8101" y="5403"/>
                </a:cubicBezTo>
                <a:cubicBezTo>
                  <a:pt x="8101" y="6912"/>
                  <a:pt x="8647" y="8277"/>
                  <a:pt x="9524" y="9259"/>
                </a:cubicBezTo>
                <a:lnTo>
                  <a:pt x="7049" y="9259"/>
                </a:lnTo>
                <a:cubicBezTo>
                  <a:pt x="7695" y="8438"/>
                  <a:pt x="8101" y="7365"/>
                  <a:pt x="8101" y="6170"/>
                </a:cubicBezTo>
                <a:cubicBezTo>
                  <a:pt x="8101" y="3617"/>
                  <a:pt x="6288" y="1546"/>
                  <a:pt x="4051" y="1546"/>
                </a:cubicBezTo>
                <a:cubicBezTo>
                  <a:pt x="1813" y="1546"/>
                  <a:pt x="0" y="3617"/>
                  <a:pt x="0" y="6170"/>
                </a:cubicBezTo>
                <a:cubicBezTo>
                  <a:pt x="0" y="7568"/>
                  <a:pt x="550" y="8804"/>
                  <a:pt x="1405" y="9651"/>
                </a:cubicBezTo>
                <a:cubicBezTo>
                  <a:pt x="571" y="10179"/>
                  <a:pt x="0" y="11181"/>
                  <a:pt x="0" y="12345"/>
                </a:cubicBezTo>
                <a:lnTo>
                  <a:pt x="0" y="18514"/>
                </a:lnTo>
                <a:cubicBezTo>
                  <a:pt x="0" y="20220"/>
                  <a:pt x="1210" y="21600"/>
                  <a:pt x="2698" y="21600"/>
                </a:cubicBezTo>
                <a:lnTo>
                  <a:pt x="13499" y="21600"/>
                </a:lnTo>
                <a:cubicBezTo>
                  <a:pt x="14989" y="21600"/>
                  <a:pt x="16199" y="20220"/>
                  <a:pt x="16199" y="18514"/>
                </a:cubicBezTo>
                <a:lnTo>
                  <a:pt x="16199" y="17743"/>
                </a:lnTo>
                <a:lnTo>
                  <a:pt x="20249" y="21600"/>
                </a:lnTo>
                <a:cubicBezTo>
                  <a:pt x="20994" y="21600"/>
                  <a:pt x="21600" y="20911"/>
                  <a:pt x="21600" y="20059"/>
                </a:cubicBezTo>
                <a:lnTo>
                  <a:pt x="21600" y="10801"/>
                </a:lnTo>
                <a:cubicBezTo>
                  <a:pt x="21600" y="9949"/>
                  <a:pt x="20994" y="9259"/>
                  <a:pt x="20249" y="9259"/>
                </a:cubicBezTo>
                <a:cubicBezTo>
                  <a:pt x="20249" y="9259"/>
                  <a:pt x="20249" y="9259"/>
                  <a:pt x="20249" y="925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sp>
        <p:nvSpPr>
          <p:cNvPr id="18458" name="Shape 18458"/>
          <p:cNvSpPr/>
          <p:nvPr/>
        </p:nvSpPr>
        <p:spPr>
          <a:xfrm>
            <a:off x="6532195" y="4792709"/>
            <a:ext cx="1551963" cy="9208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5400" tIns="25400" rIns="25400" bIns="25400" anchor="ctr"/>
          <a:lstStyle/>
          <a:p>
            <a:pPr defTabSz="457189">
              <a:lnSpc>
                <a:spcPct val="130000"/>
              </a:lnSpc>
              <a:defRPr sz="1800"/>
            </a:pPr>
            <a:r>
              <a:rPr lang="zh-CN" altLang="en-US" sz="1467" dirty="0">
                <a:solidFill>
                  <a:schemeClr val="accent3"/>
                </a:solidFill>
                <a:latin typeface="Roboto Bold"/>
                <a:ea typeface="Roboto Bold"/>
                <a:cs typeface="Roboto Bold"/>
                <a:sym typeface="Roboto Bold"/>
              </a:rPr>
              <a:t>点击添加标题</a:t>
            </a:r>
          </a:p>
          <a:p>
            <a:pPr defTabSz="457189">
              <a:lnSpc>
                <a:spcPct val="130000"/>
              </a:lnSpc>
              <a:defRPr sz="1800"/>
            </a:pPr>
            <a:r>
              <a:rPr sz="933" dirty="0" smtClean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Lorem </a:t>
            </a:r>
            <a:r>
              <a:rPr sz="933" dirty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Ipsum is simply dummy text of the printing.</a:t>
            </a:r>
          </a:p>
        </p:txBody>
      </p:sp>
      <p:sp>
        <p:nvSpPr>
          <p:cNvPr id="18459" name="Shape 18459"/>
          <p:cNvSpPr/>
          <p:nvPr/>
        </p:nvSpPr>
        <p:spPr>
          <a:xfrm>
            <a:off x="7030106" y="4107770"/>
            <a:ext cx="603029" cy="5346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5" h="21548" extrusionOk="0">
                <a:moveTo>
                  <a:pt x="12287" y="18"/>
                </a:moveTo>
                <a:cubicBezTo>
                  <a:pt x="12032" y="86"/>
                  <a:pt x="11862" y="348"/>
                  <a:pt x="11862" y="645"/>
                </a:cubicBezTo>
                <a:lnTo>
                  <a:pt x="11862" y="14392"/>
                </a:lnTo>
                <a:cubicBezTo>
                  <a:pt x="11862" y="14747"/>
                  <a:pt x="12103" y="15020"/>
                  <a:pt x="12417" y="15020"/>
                </a:cubicBezTo>
                <a:lnTo>
                  <a:pt x="18564" y="15020"/>
                </a:lnTo>
                <a:cubicBezTo>
                  <a:pt x="18760" y="15020"/>
                  <a:pt x="18942" y="14917"/>
                  <a:pt x="19045" y="14727"/>
                </a:cubicBezTo>
                <a:cubicBezTo>
                  <a:pt x="19149" y="14538"/>
                  <a:pt x="19152" y="14297"/>
                  <a:pt x="19063" y="14099"/>
                </a:cubicBezTo>
                <a:lnTo>
                  <a:pt x="12935" y="352"/>
                </a:lnTo>
                <a:cubicBezTo>
                  <a:pt x="12818" y="87"/>
                  <a:pt x="12543" y="-52"/>
                  <a:pt x="12287" y="18"/>
                </a:cubicBezTo>
                <a:close/>
                <a:moveTo>
                  <a:pt x="9751" y="59"/>
                </a:moveTo>
                <a:cubicBezTo>
                  <a:pt x="6385" y="1533"/>
                  <a:pt x="4089" y="5130"/>
                  <a:pt x="2753" y="7885"/>
                </a:cubicBezTo>
                <a:cubicBezTo>
                  <a:pt x="1950" y="9539"/>
                  <a:pt x="1425" y="11029"/>
                  <a:pt x="1124" y="11986"/>
                </a:cubicBezTo>
                <a:cubicBezTo>
                  <a:pt x="992" y="12405"/>
                  <a:pt x="570" y="13809"/>
                  <a:pt x="605" y="14288"/>
                </a:cubicBezTo>
                <a:cubicBezTo>
                  <a:pt x="630" y="14619"/>
                  <a:pt x="866" y="14873"/>
                  <a:pt x="1161" y="14873"/>
                </a:cubicBezTo>
                <a:lnTo>
                  <a:pt x="9955" y="14873"/>
                </a:lnTo>
                <a:cubicBezTo>
                  <a:pt x="10267" y="14873"/>
                  <a:pt x="10529" y="14579"/>
                  <a:pt x="10529" y="14225"/>
                </a:cubicBezTo>
                <a:lnTo>
                  <a:pt x="10529" y="645"/>
                </a:lnTo>
                <a:cubicBezTo>
                  <a:pt x="10529" y="433"/>
                  <a:pt x="10443" y="242"/>
                  <a:pt x="10288" y="122"/>
                </a:cubicBezTo>
                <a:cubicBezTo>
                  <a:pt x="10134" y="3"/>
                  <a:pt x="9925" y="-17"/>
                  <a:pt x="9751" y="59"/>
                </a:cubicBezTo>
                <a:close/>
                <a:moveTo>
                  <a:pt x="9399" y="1629"/>
                </a:moveTo>
                <a:lnTo>
                  <a:pt x="9399" y="13576"/>
                </a:lnTo>
                <a:lnTo>
                  <a:pt x="1864" y="13576"/>
                </a:lnTo>
                <a:cubicBezTo>
                  <a:pt x="2420" y="11355"/>
                  <a:pt x="4806" y="4262"/>
                  <a:pt x="9399" y="1629"/>
                </a:cubicBezTo>
                <a:close/>
                <a:moveTo>
                  <a:pt x="12991" y="3344"/>
                </a:moveTo>
                <a:lnTo>
                  <a:pt x="17638" y="13744"/>
                </a:lnTo>
                <a:lnTo>
                  <a:pt x="12991" y="13744"/>
                </a:lnTo>
                <a:cubicBezTo>
                  <a:pt x="12991" y="13744"/>
                  <a:pt x="12991" y="3345"/>
                  <a:pt x="12991" y="3344"/>
                </a:cubicBezTo>
                <a:close/>
                <a:moveTo>
                  <a:pt x="568" y="16087"/>
                </a:moveTo>
                <a:cubicBezTo>
                  <a:pt x="328" y="16087"/>
                  <a:pt x="111" y="16249"/>
                  <a:pt x="32" y="16505"/>
                </a:cubicBezTo>
                <a:cubicBezTo>
                  <a:pt x="-50" y="16761"/>
                  <a:pt x="31" y="17046"/>
                  <a:pt x="217" y="17217"/>
                </a:cubicBezTo>
                <a:lnTo>
                  <a:pt x="4771" y="21402"/>
                </a:lnTo>
                <a:cubicBezTo>
                  <a:pt x="4873" y="21494"/>
                  <a:pt x="4993" y="21548"/>
                  <a:pt x="5123" y="21548"/>
                </a:cubicBezTo>
                <a:lnTo>
                  <a:pt x="16397" y="21548"/>
                </a:lnTo>
                <a:cubicBezTo>
                  <a:pt x="16527" y="21548"/>
                  <a:pt x="16648" y="21494"/>
                  <a:pt x="16749" y="21402"/>
                </a:cubicBezTo>
                <a:lnTo>
                  <a:pt x="21304" y="17217"/>
                </a:lnTo>
                <a:cubicBezTo>
                  <a:pt x="21489" y="17046"/>
                  <a:pt x="21550" y="16761"/>
                  <a:pt x="21470" y="16505"/>
                </a:cubicBezTo>
                <a:cubicBezTo>
                  <a:pt x="21389" y="16249"/>
                  <a:pt x="21173" y="16087"/>
                  <a:pt x="20933" y="16087"/>
                </a:cubicBezTo>
                <a:lnTo>
                  <a:pt x="568" y="16087"/>
                </a:lnTo>
                <a:close/>
                <a:moveTo>
                  <a:pt x="2161" y="17363"/>
                </a:moveTo>
                <a:lnTo>
                  <a:pt x="19341" y="17363"/>
                </a:lnTo>
                <a:cubicBezTo>
                  <a:pt x="19341" y="17363"/>
                  <a:pt x="16194" y="20272"/>
                  <a:pt x="16194" y="20272"/>
                </a:cubicBezTo>
                <a:lnTo>
                  <a:pt x="5326" y="20272"/>
                </a:lnTo>
                <a:lnTo>
                  <a:pt x="2161" y="17363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sp>
        <p:nvSpPr>
          <p:cNvPr id="18460" name="Shape 18460"/>
          <p:cNvSpPr/>
          <p:nvPr/>
        </p:nvSpPr>
        <p:spPr>
          <a:xfrm>
            <a:off x="8889878" y="4792709"/>
            <a:ext cx="1703813" cy="9208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5400" tIns="25400" rIns="25400" bIns="25400" anchor="ctr"/>
          <a:lstStyle/>
          <a:p>
            <a:pPr defTabSz="457189">
              <a:lnSpc>
                <a:spcPct val="130000"/>
              </a:lnSpc>
              <a:defRPr sz="1800"/>
            </a:pPr>
            <a:r>
              <a:rPr lang="zh-CN" altLang="en-US" sz="1467" dirty="0">
                <a:solidFill>
                  <a:schemeClr val="accent4"/>
                </a:solidFill>
                <a:latin typeface="Roboto Bold"/>
                <a:ea typeface="Roboto Bold"/>
                <a:cs typeface="Roboto Bold"/>
                <a:sym typeface="Roboto Bold"/>
              </a:rPr>
              <a:t>点击添加标题</a:t>
            </a:r>
          </a:p>
          <a:p>
            <a:pPr defTabSz="457189">
              <a:lnSpc>
                <a:spcPct val="130000"/>
              </a:lnSpc>
              <a:defRPr sz="1800"/>
            </a:pPr>
            <a:r>
              <a:rPr sz="933" dirty="0" smtClean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Lorem </a:t>
            </a:r>
            <a:r>
              <a:rPr sz="933" dirty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Ipsum is simply dummy text of the printing.</a:t>
            </a:r>
          </a:p>
        </p:txBody>
      </p:sp>
      <p:sp>
        <p:nvSpPr>
          <p:cNvPr id="18461" name="Shape 18461"/>
          <p:cNvSpPr/>
          <p:nvPr/>
        </p:nvSpPr>
        <p:spPr>
          <a:xfrm>
            <a:off x="9505464" y="4076127"/>
            <a:ext cx="472640" cy="5662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08" extrusionOk="0">
                <a:moveTo>
                  <a:pt x="10787" y="0"/>
                </a:moveTo>
                <a:cubicBezTo>
                  <a:pt x="10141" y="0"/>
                  <a:pt x="9614" y="418"/>
                  <a:pt x="9614" y="953"/>
                </a:cubicBezTo>
                <a:lnTo>
                  <a:pt x="9614" y="1148"/>
                </a:lnTo>
                <a:lnTo>
                  <a:pt x="0" y="1148"/>
                </a:lnTo>
                <a:lnTo>
                  <a:pt x="0" y="3486"/>
                </a:lnTo>
                <a:lnTo>
                  <a:pt x="1641" y="3486"/>
                </a:lnTo>
                <a:lnTo>
                  <a:pt x="1641" y="13599"/>
                </a:lnTo>
                <a:lnTo>
                  <a:pt x="0" y="13599"/>
                </a:lnTo>
                <a:lnTo>
                  <a:pt x="0" y="15937"/>
                </a:lnTo>
                <a:lnTo>
                  <a:pt x="8755" y="15937"/>
                </a:lnTo>
                <a:lnTo>
                  <a:pt x="2788" y="20182"/>
                </a:lnTo>
                <a:cubicBezTo>
                  <a:pt x="2411" y="20452"/>
                  <a:pt x="2358" y="20929"/>
                  <a:pt x="2684" y="21243"/>
                </a:cubicBezTo>
                <a:cubicBezTo>
                  <a:pt x="3011" y="21558"/>
                  <a:pt x="3583" y="21600"/>
                  <a:pt x="3960" y="21329"/>
                </a:cubicBezTo>
                <a:lnTo>
                  <a:pt x="10787" y="16457"/>
                </a:lnTo>
                <a:lnTo>
                  <a:pt x="17614" y="21329"/>
                </a:lnTo>
                <a:cubicBezTo>
                  <a:pt x="17783" y="21452"/>
                  <a:pt x="18004" y="21503"/>
                  <a:pt x="18213" y="21503"/>
                </a:cubicBezTo>
                <a:cubicBezTo>
                  <a:pt x="18468" y="21503"/>
                  <a:pt x="18711" y="21416"/>
                  <a:pt x="18890" y="21243"/>
                </a:cubicBezTo>
                <a:cubicBezTo>
                  <a:pt x="19214" y="20927"/>
                  <a:pt x="19164" y="20452"/>
                  <a:pt x="18786" y="20182"/>
                </a:cubicBezTo>
                <a:lnTo>
                  <a:pt x="12845" y="15937"/>
                </a:lnTo>
                <a:lnTo>
                  <a:pt x="21600" y="15937"/>
                </a:lnTo>
                <a:lnTo>
                  <a:pt x="21600" y="13599"/>
                </a:lnTo>
                <a:lnTo>
                  <a:pt x="19932" y="13599"/>
                </a:lnTo>
                <a:lnTo>
                  <a:pt x="19932" y="3486"/>
                </a:lnTo>
                <a:cubicBezTo>
                  <a:pt x="19932" y="3486"/>
                  <a:pt x="21600" y="3486"/>
                  <a:pt x="21600" y="3486"/>
                </a:cubicBezTo>
                <a:lnTo>
                  <a:pt x="21600" y="1148"/>
                </a:lnTo>
                <a:lnTo>
                  <a:pt x="11959" y="1148"/>
                </a:lnTo>
                <a:lnTo>
                  <a:pt x="11959" y="953"/>
                </a:lnTo>
                <a:cubicBezTo>
                  <a:pt x="11959" y="418"/>
                  <a:pt x="11433" y="0"/>
                  <a:pt x="10787" y="0"/>
                </a:cubicBezTo>
                <a:close/>
                <a:moveTo>
                  <a:pt x="3439" y="3486"/>
                </a:moveTo>
                <a:lnTo>
                  <a:pt x="18135" y="3486"/>
                </a:lnTo>
                <a:cubicBezTo>
                  <a:pt x="18135" y="3486"/>
                  <a:pt x="18135" y="13599"/>
                  <a:pt x="18135" y="13599"/>
                </a:cubicBezTo>
                <a:lnTo>
                  <a:pt x="3439" y="13599"/>
                </a:lnTo>
                <a:lnTo>
                  <a:pt x="3439" y="3486"/>
                </a:lnTo>
                <a:close/>
                <a:moveTo>
                  <a:pt x="5003" y="4851"/>
                </a:moveTo>
                <a:cubicBezTo>
                  <a:pt x="5003" y="4850"/>
                  <a:pt x="5003" y="11931"/>
                  <a:pt x="5003" y="11931"/>
                </a:cubicBezTo>
                <a:lnTo>
                  <a:pt x="10136" y="11931"/>
                </a:lnTo>
                <a:lnTo>
                  <a:pt x="10136" y="4851"/>
                </a:lnTo>
                <a:lnTo>
                  <a:pt x="5003" y="4851"/>
                </a:lnTo>
                <a:close/>
                <a:moveTo>
                  <a:pt x="12507" y="5543"/>
                </a:moveTo>
                <a:cubicBezTo>
                  <a:pt x="12507" y="5543"/>
                  <a:pt x="12507" y="6540"/>
                  <a:pt x="12507" y="6540"/>
                </a:cubicBezTo>
                <a:lnTo>
                  <a:pt x="17014" y="6540"/>
                </a:lnTo>
                <a:lnTo>
                  <a:pt x="17014" y="5543"/>
                </a:lnTo>
                <a:lnTo>
                  <a:pt x="12507" y="5543"/>
                </a:lnTo>
                <a:close/>
                <a:moveTo>
                  <a:pt x="12507" y="8315"/>
                </a:moveTo>
                <a:cubicBezTo>
                  <a:pt x="12507" y="8315"/>
                  <a:pt x="12507" y="9311"/>
                  <a:pt x="12507" y="9311"/>
                </a:cubicBezTo>
                <a:lnTo>
                  <a:pt x="17014" y="9311"/>
                </a:lnTo>
                <a:lnTo>
                  <a:pt x="17014" y="8315"/>
                </a:lnTo>
                <a:lnTo>
                  <a:pt x="12507" y="8315"/>
                </a:lnTo>
                <a:close/>
                <a:moveTo>
                  <a:pt x="12507" y="11087"/>
                </a:moveTo>
                <a:cubicBezTo>
                  <a:pt x="12507" y="11087"/>
                  <a:pt x="12507" y="12083"/>
                  <a:pt x="12507" y="12083"/>
                </a:cubicBezTo>
                <a:lnTo>
                  <a:pt x="17014" y="12083"/>
                </a:lnTo>
                <a:lnTo>
                  <a:pt x="17014" y="11087"/>
                </a:lnTo>
                <a:lnTo>
                  <a:pt x="12507" y="11087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19051" tIns="19051" rIns="19051" bIns="19051" anchor="ctr"/>
          <a:lstStyle/>
          <a:p>
            <a:pPr defTabSz="22859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/>
          </a:p>
        </p:txBody>
      </p:sp>
      <p:grpSp>
        <p:nvGrpSpPr>
          <p:cNvPr id="18464" name="Group 18464"/>
          <p:cNvGrpSpPr/>
          <p:nvPr/>
        </p:nvGrpSpPr>
        <p:grpSpPr>
          <a:xfrm>
            <a:off x="2415109" y="2036564"/>
            <a:ext cx="486212" cy="474373"/>
            <a:chOff x="0" y="0"/>
            <a:chExt cx="972425" cy="948746"/>
          </a:xfrm>
        </p:grpSpPr>
        <p:sp>
          <p:nvSpPr>
            <p:cNvPr id="18462" name="Shape 18462"/>
            <p:cNvSpPr/>
            <p:nvPr/>
          </p:nvSpPr>
          <p:spPr>
            <a:xfrm>
              <a:off x="0" y="0"/>
              <a:ext cx="972425" cy="9487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439"/>
                  </a:moveTo>
                  <a:cubicBezTo>
                    <a:pt x="0" y="1092"/>
                    <a:pt x="1065" y="0"/>
                    <a:pt x="2380" y="0"/>
                  </a:cubicBezTo>
                  <a:lnTo>
                    <a:pt x="3600" y="0"/>
                  </a:lnTo>
                  <a:lnTo>
                    <a:pt x="19220" y="0"/>
                  </a:lnTo>
                  <a:cubicBezTo>
                    <a:pt x="20535" y="0"/>
                    <a:pt x="21600" y="1092"/>
                    <a:pt x="21600" y="2439"/>
                  </a:cubicBezTo>
                  <a:lnTo>
                    <a:pt x="21600" y="12195"/>
                  </a:lnTo>
                  <a:cubicBezTo>
                    <a:pt x="21600" y="13542"/>
                    <a:pt x="20535" y="14634"/>
                    <a:pt x="19220" y="14634"/>
                  </a:cubicBezTo>
                  <a:lnTo>
                    <a:pt x="9000" y="14634"/>
                  </a:lnTo>
                  <a:lnTo>
                    <a:pt x="9641" y="21600"/>
                  </a:lnTo>
                  <a:lnTo>
                    <a:pt x="3600" y="14634"/>
                  </a:lnTo>
                  <a:lnTo>
                    <a:pt x="2380" y="14634"/>
                  </a:lnTo>
                  <a:cubicBezTo>
                    <a:pt x="1065" y="14634"/>
                    <a:pt x="0" y="13542"/>
                    <a:pt x="0" y="12195"/>
                  </a:cubicBezTo>
                  <a:lnTo>
                    <a:pt x="0" y="12195"/>
                  </a:lnTo>
                  <a:lnTo>
                    <a:pt x="0" y="8537"/>
                  </a:lnTo>
                  <a:close/>
                </a:path>
              </a:pathLst>
            </a:custGeom>
            <a:noFill/>
            <a:ln w="12700" cap="flat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162559" tIns="162559" rIns="162559" bIns="162559" numCol="1" anchor="t">
              <a:noAutofit/>
            </a:bodyPr>
            <a:lstStyle/>
            <a:p>
              <a:pPr defTabSz="457137">
                <a:defRPr sz="2500">
                  <a:latin typeface="Roboto Regular"/>
                  <a:ea typeface="Roboto Regular"/>
                  <a:cs typeface="Roboto Regular"/>
                  <a:sym typeface="Roboto Regular"/>
                </a:defRPr>
              </a:pPr>
              <a:endParaRPr sz="1333"/>
            </a:p>
          </p:txBody>
        </p:sp>
        <p:sp>
          <p:nvSpPr>
            <p:cNvPr id="18463" name="Shape 18463"/>
            <p:cNvSpPr/>
            <p:nvPr/>
          </p:nvSpPr>
          <p:spPr>
            <a:xfrm>
              <a:off x="107384" y="98956"/>
              <a:ext cx="775729" cy="4102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1800">
                  <a:solidFill>
                    <a:srgbClr val="0A0F14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sz="1333" dirty="0"/>
                <a:t>25%</a:t>
              </a:r>
            </a:p>
          </p:txBody>
        </p:sp>
      </p:grpSp>
      <p:grpSp>
        <p:nvGrpSpPr>
          <p:cNvPr id="18467" name="Group 18467"/>
          <p:cNvGrpSpPr/>
          <p:nvPr/>
        </p:nvGrpSpPr>
        <p:grpSpPr>
          <a:xfrm>
            <a:off x="1693525" y="2611852"/>
            <a:ext cx="1491688" cy="811045"/>
            <a:chOff x="0" y="0"/>
            <a:chExt cx="2983376" cy="1622090"/>
          </a:xfrm>
        </p:grpSpPr>
        <p:sp>
          <p:nvSpPr>
            <p:cNvPr id="18465" name="Shape 18465"/>
            <p:cNvSpPr/>
            <p:nvPr/>
          </p:nvSpPr>
          <p:spPr>
            <a:xfrm>
              <a:off x="0" y="0"/>
              <a:ext cx="2983377" cy="1622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C4C8CB"/>
            </a:solidFill>
            <a:ln w="12700" cap="flat">
              <a:noFill/>
              <a:miter lim="400000"/>
            </a:ln>
            <a:effectLst/>
          </p:spPr>
          <p:txBody>
            <a:bodyPr wrap="square" lIns="162559" tIns="162559" rIns="162559" bIns="162559" numCol="1" anchor="t">
              <a:noAutofit/>
            </a:bodyPr>
            <a:lstStyle/>
            <a:p>
              <a:pPr defTabSz="457189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7466"/>
            </a:p>
          </p:txBody>
        </p:sp>
        <p:sp>
          <p:nvSpPr>
            <p:cNvPr id="18466" name="Shape 18466"/>
            <p:cNvSpPr/>
            <p:nvPr/>
          </p:nvSpPr>
          <p:spPr>
            <a:xfrm>
              <a:off x="50889" y="0"/>
              <a:ext cx="2900678" cy="14662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D9D9D9"/>
            </a:solidFill>
            <a:ln w="12700" cap="flat">
              <a:noFill/>
              <a:miter lim="400000"/>
            </a:ln>
            <a:effectLst/>
          </p:spPr>
          <p:txBody>
            <a:bodyPr wrap="square" lIns="162559" tIns="162559" rIns="162559" bIns="162559" numCol="1" anchor="t">
              <a:noAutofit/>
            </a:bodyPr>
            <a:lstStyle/>
            <a:p>
              <a:pPr defTabSz="457189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7466"/>
            </a:p>
          </p:txBody>
        </p:sp>
      </p:grpSp>
      <p:grpSp>
        <p:nvGrpSpPr>
          <p:cNvPr id="18470" name="Group 18470"/>
          <p:cNvGrpSpPr/>
          <p:nvPr/>
        </p:nvGrpSpPr>
        <p:grpSpPr>
          <a:xfrm>
            <a:off x="2439293" y="2580085"/>
            <a:ext cx="446881" cy="458039"/>
            <a:chOff x="0" y="0"/>
            <a:chExt cx="893762" cy="916076"/>
          </a:xfrm>
        </p:grpSpPr>
        <p:sp>
          <p:nvSpPr>
            <p:cNvPr id="18468" name="Shape 18468"/>
            <p:cNvSpPr/>
            <p:nvPr/>
          </p:nvSpPr>
          <p:spPr>
            <a:xfrm>
              <a:off x="0" y="0"/>
              <a:ext cx="893763" cy="9159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48" y="0"/>
                  </a:moveTo>
                  <a:cubicBezTo>
                    <a:pt x="3633" y="0"/>
                    <a:pt x="1815" y="180"/>
                    <a:pt x="0" y="533"/>
                  </a:cubicBezTo>
                  <a:cubicBezTo>
                    <a:pt x="0" y="15753"/>
                    <a:pt x="0" y="15751"/>
                    <a:pt x="0" y="15751"/>
                  </a:cubicBezTo>
                  <a:lnTo>
                    <a:pt x="0" y="21600"/>
                  </a:lnTo>
                  <a:lnTo>
                    <a:pt x="21600" y="10950"/>
                  </a:lnTo>
                  <a:lnTo>
                    <a:pt x="21600" y="4427"/>
                  </a:lnTo>
                  <a:cubicBezTo>
                    <a:pt x="21600" y="4250"/>
                    <a:pt x="21600" y="4249"/>
                    <a:pt x="21600" y="4249"/>
                  </a:cubicBezTo>
                  <a:cubicBezTo>
                    <a:pt x="17244" y="1594"/>
                    <a:pt x="11619" y="0"/>
                    <a:pt x="5448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162559" tIns="162559" rIns="162559" bIns="162559" numCol="1" anchor="t">
              <a:noAutofit/>
            </a:bodyPr>
            <a:lstStyle/>
            <a:p>
              <a:pPr defTabSz="457189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7466"/>
            </a:p>
          </p:txBody>
        </p:sp>
        <p:sp>
          <p:nvSpPr>
            <p:cNvPr id="18469" name="Shape 18469"/>
            <p:cNvSpPr/>
            <p:nvPr/>
          </p:nvSpPr>
          <p:spPr>
            <a:xfrm>
              <a:off x="23" y="187726"/>
              <a:ext cx="893740" cy="7283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4243"/>
                  </a:moveTo>
                  <a:lnTo>
                    <a:pt x="0" y="21600"/>
                  </a:lnTo>
                  <a:lnTo>
                    <a:pt x="21600" y="8206"/>
                  </a:lnTo>
                  <a:lnTo>
                    <a:pt x="21600" y="0"/>
                  </a:lnTo>
                  <a:lnTo>
                    <a:pt x="0" y="14243"/>
                  </a:lnTo>
                  <a:close/>
                </a:path>
              </a:pathLst>
            </a:custGeom>
            <a:solidFill>
              <a:srgbClr val="000000">
                <a:alpha val="2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62559" tIns="162559" rIns="162559" bIns="162559" numCol="1" anchor="t">
              <a:noAutofit/>
            </a:bodyPr>
            <a:lstStyle/>
            <a:p>
              <a:pPr defTabSz="457189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7466"/>
            </a:p>
          </p:txBody>
        </p:sp>
      </p:grpSp>
      <p:grpSp>
        <p:nvGrpSpPr>
          <p:cNvPr id="18473" name="Group 18473"/>
          <p:cNvGrpSpPr/>
          <p:nvPr/>
        </p:nvGrpSpPr>
        <p:grpSpPr>
          <a:xfrm>
            <a:off x="4128688" y="2642603"/>
            <a:ext cx="1491688" cy="811047"/>
            <a:chOff x="0" y="0"/>
            <a:chExt cx="2983376" cy="1622090"/>
          </a:xfrm>
        </p:grpSpPr>
        <p:sp>
          <p:nvSpPr>
            <p:cNvPr id="18471" name="Shape 18471"/>
            <p:cNvSpPr/>
            <p:nvPr/>
          </p:nvSpPr>
          <p:spPr>
            <a:xfrm>
              <a:off x="0" y="0"/>
              <a:ext cx="2983377" cy="1622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C4C8CB"/>
            </a:solidFill>
            <a:ln w="12700" cap="flat">
              <a:noFill/>
              <a:miter lim="400000"/>
            </a:ln>
            <a:effectLst/>
          </p:spPr>
          <p:txBody>
            <a:bodyPr wrap="square" lIns="162559" tIns="162559" rIns="162559" bIns="162559" numCol="1" anchor="t">
              <a:noAutofit/>
            </a:bodyPr>
            <a:lstStyle/>
            <a:p>
              <a:pPr defTabSz="457189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7466"/>
            </a:p>
          </p:txBody>
        </p:sp>
        <p:sp>
          <p:nvSpPr>
            <p:cNvPr id="18472" name="Shape 18472"/>
            <p:cNvSpPr/>
            <p:nvPr/>
          </p:nvSpPr>
          <p:spPr>
            <a:xfrm>
              <a:off x="54068" y="0"/>
              <a:ext cx="2900679" cy="1463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D9D9D9"/>
            </a:solidFill>
            <a:ln w="12700" cap="flat">
              <a:noFill/>
              <a:miter lim="400000"/>
            </a:ln>
            <a:effectLst/>
          </p:spPr>
          <p:txBody>
            <a:bodyPr wrap="square" lIns="162559" tIns="162559" rIns="162559" bIns="162559" numCol="1" anchor="t">
              <a:noAutofit/>
            </a:bodyPr>
            <a:lstStyle/>
            <a:p>
              <a:pPr defTabSz="457189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7466"/>
            </a:p>
          </p:txBody>
        </p:sp>
      </p:grpSp>
      <p:grpSp>
        <p:nvGrpSpPr>
          <p:cNvPr id="18476" name="Group 18476"/>
          <p:cNvGrpSpPr/>
          <p:nvPr/>
        </p:nvGrpSpPr>
        <p:grpSpPr>
          <a:xfrm>
            <a:off x="4752113" y="2582267"/>
            <a:ext cx="804684" cy="601068"/>
            <a:chOff x="0" y="0"/>
            <a:chExt cx="1609367" cy="1202134"/>
          </a:xfrm>
        </p:grpSpPr>
        <p:sp>
          <p:nvSpPr>
            <p:cNvPr id="18474" name="Shape 18474"/>
            <p:cNvSpPr/>
            <p:nvPr/>
          </p:nvSpPr>
          <p:spPr>
            <a:xfrm>
              <a:off x="0" y="0"/>
              <a:ext cx="1609329" cy="12021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55" y="0"/>
                  </a:moveTo>
                  <a:cubicBezTo>
                    <a:pt x="3535" y="0"/>
                    <a:pt x="1718" y="265"/>
                    <a:pt x="0" y="806"/>
                  </a:cubicBezTo>
                  <a:cubicBezTo>
                    <a:pt x="0" y="1346"/>
                    <a:pt x="0" y="1348"/>
                    <a:pt x="0" y="1348"/>
                  </a:cubicBezTo>
                  <a:lnTo>
                    <a:pt x="3841" y="12023"/>
                  </a:lnTo>
                  <a:lnTo>
                    <a:pt x="3836" y="12023"/>
                  </a:lnTo>
                  <a:cubicBezTo>
                    <a:pt x="0" y="1368"/>
                    <a:pt x="0" y="1369"/>
                    <a:pt x="0" y="1369"/>
                  </a:cubicBezTo>
                  <a:cubicBezTo>
                    <a:pt x="0" y="5955"/>
                    <a:pt x="0" y="5954"/>
                    <a:pt x="0" y="5954"/>
                  </a:cubicBezTo>
                  <a:cubicBezTo>
                    <a:pt x="3735" y="16744"/>
                    <a:pt x="3734" y="16744"/>
                    <a:pt x="3734" y="16744"/>
                  </a:cubicBezTo>
                  <a:cubicBezTo>
                    <a:pt x="19682" y="21599"/>
                    <a:pt x="19682" y="21600"/>
                    <a:pt x="19682" y="21600"/>
                  </a:cubicBezTo>
                  <a:cubicBezTo>
                    <a:pt x="20894" y="19577"/>
                    <a:pt x="21600" y="17146"/>
                    <a:pt x="21600" y="14583"/>
                  </a:cubicBezTo>
                  <a:cubicBezTo>
                    <a:pt x="21600" y="13529"/>
                    <a:pt x="21498" y="12600"/>
                    <a:pt x="21211" y="11552"/>
                  </a:cubicBezTo>
                  <a:cubicBezTo>
                    <a:pt x="21213" y="11528"/>
                    <a:pt x="21215" y="11512"/>
                    <a:pt x="21216" y="11488"/>
                  </a:cubicBezTo>
                  <a:cubicBezTo>
                    <a:pt x="19701" y="5000"/>
                    <a:pt x="13234" y="0"/>
                    <a:pt x="5455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162559" tIns="162559" rIns="162559" bIns="162559" numCol="1" anchor="t">
              <a:noAutofit/>
            </a:bodyPr>
            <a:lstStyle/>
            <a:p>
              <a:pPr defTabSz="457189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7466"/>
            </a:p>
          </p:txBody>
        </p:sp>
        <p:sp>
          <p:nvSpPr>
            <p:cNvPr id="18475" name="Shape 18475"/>
            <p:cNvSpPr/>
            <p:nvPr/>
          </p:nvSpPr>
          <p:spPr>
            <a:xfrm>
              <a:off x="0" y="76143"/>
              <a:ext cx="1609368" cy="1125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836" y="11376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896"/>
                    <a:pt x="0" y="4896"/>
                    <a:pt x="0" y="4896"/>
                  </a:cubicBezTo>
                  <a:cubicBezTo>
                    <a:pt x="3735" y="16416"/>
                    <a:pt x="3735" y="16416"/>
                    <a:pt x="3735" y="16416"/>
                  </a:cubicBezTo>
                  <a:cubicBezTo>
                    <a:pt x="19682" y="21600"/>
                    <a:pt x="19682" y="21600"/>
                    <a:pt x="19682" y="21600"/>
                  </a:cubicBezTo>
                  <a:cubicBezTo>
                    <a:pt x="20893" y="19440"/>
                    <a:pt x="21600" y="16848"/>
                    <a:pt x="21600" y="14112"/>
                  </a:cubicBezTo>
                  <a:cubicBezTo>
                    <a:pt x="21600" y="12960"/>
                    <a:pt x="21499" y="11952"/>
                    <a:pt x="21196" y="10800"/>
                  </a:cubicBezTo>
                  <a:cubicBezTo>
                    <a:pt x="20994" y="14688"/>
                    <a:pt x="19985" y="16704"/>
                    <a:pt x="19985" y="16704"/>
                  </a:cubicBezTo>
                  <a:lnTo>
                    <a:pt x="3836" y="11376"/>
                  </a:lnTo>
                  <a:close/>
                </a:path>
              </a:pathLst>
            </a:custGeom>
            <a:solidFill>
              <a:srgbClr val="212935">
                <a:alpha val="2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62559" tIns="162559" rIns="162559" bIns="162559" numCol="1" anchor="t">
              <a:noAutofit/>
            </a:bodyPr>
            <a:lstStyle/>
            <a:p>
              <a:pPr defTabSz="457189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7466"/>
            </a:p>
          </p:txBody>
        </p:sp>
      </p:grpSp>
      <p:grpSp>
        <p:nvGrpSpPr>
          <p:cNvPr id="18479" name="Group 18479"/>
          <p:cNvGrpSpPr/>
          <p:nvPr/>
        </p:nvGrpSpPr>
        <p:grpSpPr>
          <a:xfrm>
            <a:off x="4693851" y="2036564"/>
            <a:ext cx="486213" cy="474373"/>
            <a:chOff x="0" y="0"/>
            <a:chExt cx="972425" cy="948746"/>
          </a:xfrm>
        </p:grpSpPr>
        <p:sp>
          <p:nvSpPr>
            <p:cNvPr id="18477" name="Shape 18477"/>
            <p:cNvSpPr/>
            <p:nvPr/>
          </p:nvSpPr>
          <p:spPr>
            <a:xfrm>
              <a:off x="0" y="0"/>
              <a:ext cx="972425" cy="9487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439"/>
                  </a:moveTo>
                  <a:cubicBezTo>
                    <a:pt x="0" y="1092"/>
                    <a:pt x="1065" y="0"/>
                    <a:pt x="2380" y="0"/>
                  </a:cubicBezTo>
                  <a:lnTo>
                    <a:pt x="3600" y="0"/>
                  </a:lnTo>
                  <a:lnTo>
                    <a:pt x="19220" y="0"/>
                  </a:lnTo>
                  <a:cubicBezTo>
                    <a:pt x="20535" y="0"/>
                    <a:pt x="21600" y="1092"/>
                    <a:pt x="21600" y="2439"/>
                  </a:cubicBezTo>
                  <a:lnTo>
                    <a:pt x="21600" y="12195"/>
                  </a:lnTo>
                  <a:cubicBezTo>
                    <a:pt x="21600" y="13542"/>
                    <a:pt x="20535" y="14634"/>
                    <a:pt x="19220" y="14634"/>
                  </a:cubicBezTo>
                  <a:lnTo>
                    <a:pt x="9000" y="14634"/>
                  </a:lnTo>
                  <a:lnTo>
                    <a:pt x="9641" y="21600"/>
                  </a:lnTo>
                  <a:lnTo>
                    <a:pt x="3600" y="14634"/>
                  </a:lnTo>
                  <a:lnTo>
                    <a:pt x="2380" y="14634"/>
                  </a:lnTo>
                  <a:cubicBezTo>
                    <a:pt x="1065" y="14634"/>
                    <a:pt x="0" y="13542"/>
                    <a:pt x="0" y="12195"/>
                  </a:cubicBezTo>
                  <a:lnTo>
                    <a:pt x="0" y="12195"/>
                  </a:lnTo>
                  <a:lnTo>
                    <a:pt x="0" y="8537"/>
                  </a:lnTo>
                  <a:close/>
                </a:path>
              </a:pathLst>
            </a:custGeom>
            <a:noFill/>
            <a:ln w="12700" cap="flat" cmpd="sng">
              <a:solidFill>
                <a:schemeClr val="accent2"/>
              </a:solidFill>
              <a:prstDash val="solid"/>
              <a:round/>
            </a:ln>
            <a:effectLst/>
          </p:spPr>
          <p:txBody>
            <a:bodyPr wrap="square" lIns="162559" tIns="162559" rIns="162559" bIns="162559" numCol="1" anchor="t">
              <a:noAutofit/>
            </a:bodyPr>
            <a:lstStyle/>
            <a:p>
              <a:pPr defTabSz="457137">
                <a:defRPr sz="2500">
                  <a:latin typeface="Roboto Regular"/>
                  <a:ea typeface="Roboto Regular"/>
                  <a:cs typeface="Roboto Regular"/>
                  <a:sym typeface="Roboto Regular"/>
                </a:defRPr>
              </a:pPr>
              <a:endParaRPr sz="3333"/>
            </a:p>
          </p:txBody>
        </p:sp>
        <p:sp>
          <p:nvSpPr>
            <p:cNvPr id="18478" name="Shape 18478"/>
            <p:cNvSpPr/>
            <p:nvPr/>
          </p:nvSpPr>
          <p:spPr>
            <a:xfrm>
              <a:off x="107384" y="98956"/>
              <a:ext cx="775729" cy="4102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1800">
                  <a:solidFill>
                    <a:srgbClr val="0A0F14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sz="1333" dirty="0"/>
                <a:t>45%</a:t>
              </a:r>
            </a:p>
          </p:txBody>
        </p:sp>
      </p:grpSp>
      <p:grpSp>
        <p:nvGrpSpPr>
          <p:cNvPr id="18482" name="Group 18482"/>
          <p:cNvGrpSpPr/>
          <p:nvPr/>
        </p:nvGrpSpPr>
        <p:grpSpPr>
          <a:xfrm>
            <a:off x="6563851" y="2642603"/>
            <a:ext cx="1488504" cy="811047"/>
            <a:chOff x="0" y="0"/>
            <a:chExt cx="2977008" cy="1622090"/>
          </a:xfrm>
        </p:grpSpPr>
        <p:sp>
          <p:nvSpPr>
            <p:cNvPr id="18480" name="Shape 18480"/>
            <p:cNvSpPr/>
            <p:nvPr/>
          </p:nvSpPr>
          <p:spPr>
            <a:xfrm>
              <a:off x="0" y="0"/>
              <a:ext cx="2977009" cy="1622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C4C8CB"/>
            </a:solidFill>
            <a:ln w="12700" cap="flat">
              <a:noFill/>
              <a:miter lim="400000"/>
            </a:ln>
            <a:effectLst/>
          </p:spPr>
          <p:txBody>
            <a:bodyPr wrap="square" lIns="162559" tIns="162559" rIns="162559" bIns="162559" numCol="1" anchor="t">
              <a:noAutofit/>
            </a:bodyPr>
            <a:lstStyle/>
            <a:p>
              <a:pPr defTabSz="457189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7466"/>
            </a:p>
          </p:txBody>
        </p:sp>
        <p:sp>
          <p:nvSpPr>
            <p:cNvPr id="18481" name="Shape 18481"/>
            <p:cNvSpPr/>
            <p:nvPr/>
          </p:nvSpPr>
          <p:spPr>
            <a:xfrm>
              <a:off x="54068" y="-1"/>
              <a:ext cx="2894316" cy="14662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D9D9D9"/>
            </a:solidFill>
            <a:ln w="12700" cap="flat">
              <a:noFill/>
              <a:miter lim="400000"/>
            </a:ln>
            <a:effectLst/>
          </p:spPr>
          <p:txBody>
            <a:bodyPr wrap="square" lIns="162559" tIns="162559" rIns="162559" bIns="162559" numCol="1" anchor="t">
              <a:noAutofit/>
            </a:bodyPr>
            <a:lstStyle/>
            <a:p>
              <a:pPr defTabSz="457189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7466"/>
            </a:p>
          </p:txBody>
        </p:sp>
      </p:grpSp>
      <p:grpSp>
        <p:nvGrpSpPr>
          <p:cNvPr id="18487" name="Group 18487"/>
          <p:cNvGrpSpPr/>
          <p:nvPr/>
        </p:nvGrpSpPr>
        <p:grpSpPr>
          <a:xfrm>
            <a:off x="6643364" y="2582267"/>
            <a:ext cx="1345379" cy="725092"/>
            <a:chOff x="0" y="0"/>
            <a:chExt cx="2690756" cy="1450184"/>
          </a:xfrm>
        </p:grpSpPr>
        <p:sp>
          <p:nvSpPr>
            <p:cNvPr id="18483" name="Shape 18483"/>
            <p:cNvSpPr/>
            <p:nvPr/>
          </p:nvSpPr>
          <p:spPr>
            <a:xfrm>
              <a:off x="182" y="-1"/>
              <a:ext cx="2690417" cy="14501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4" extrusionOk="0">
                  <a:moveTo>
                    <a:pt x="9887" y="0"/>
                  </a:moveTo>
                  <a:cubicBezTo>
                    <a:pt x="9827" y="0"/>
                    <a:pt x="9766" y="-6"/>
                    <a:pt x="9705" y="106"/>
                  </a:cubicBezTo>
                  <a:cubicBezTo>
                    <a:pt x="9645" y="106"/>
                    <a:pt x="9645" y="106"/>
                    <a:pt x="9584" y="106"/>
                  </a:cubicBezTo>
                  <a:cubicBezTo>
                    <a:pt x="5302" y="554"/>
                    <a:pt x="1745" y="3917"/>
                    <a:pt x="478" y="8397"/>
                  </a:cubicBezTo>
                  <a:cubicBezTo>
                    <a:pt x="474" y="8426"/>
                    <a:pt x="472" y="8457"/>
                    <a:pt x="468" y="8486"/>
                  </a:cubicBezTo>
                  <a:cubicBezTo>
                    <a:pt x="175" y="9587"/>
                    <a:pt x="0" y="10790"/>
                    <a:pt x="0" y="11996"/>
                  </a:cubicBezTo>
                  <a:cubicBezTo>
                    <a:pt x="0" y="16237"/>
                    <a:pt x="1872" y="19474"/>
                    <a:pt x="4773" y="21594"/>
                  </a:cubicBezTo>
                  <a:cubicBezTo>
                    <a:pt x="7005" y="18910"/>
                    <a:pt x="7007" y="18911"/>
                    <a:pt x="7007" y="18911"/>
                  </a:cubicBezTo>
                  <a:cubicBezTo>
                    <a:pt x="11048" y="13991"/>
                    <a:pt x="11047" y="13988"/>
                    <a:pt x="11047" y="13988"/>
                  </a:cubicBezTo>
                  <a:cubicBezTo>
                    <a:pt x="15329" y="18685"/>
                    <a:pt x="15329" y="18686"/>
                    <a:pt x="15329" y="18686"/>
                  </a:cubicBezTo>
                  <a:cubicBezTo>
                    <a:pt x="17682" y="21258"/>
                    <a:pt x="17681" y="21257"/>
                    <a:pt x="17681" y="21257"/>
                  </a:cubicBezTo>
                  <a:cubicBezTo>
                    <a:pt x="18224" y="20810"/>
                    <a:pt x="18705" y="20250"/>
                    <a:pt x="19127" y="19579"/>
                  </a:cubicBezTo>
                  <a:cubicBezTo>
                    <a:pt x="20635" y="17566"/>
                    <a:pt x="21600" y="14886"/>
                    <a:pt x="21600" y="11979"/>
                  </a:cubicBezTo>
                  <a:cubicBezTo>
                    <a:pt x="21600" y="11196"/>
                    <a:pt x="21482" y="10297"/>
                    <a:pt x="21361" y="9514"/>
                  </a:cubicBezTo>
                  <a:cubicBezTo>
                    <a:pt x="21361" y="9626"/>
                    <a:pt x="21361" y="9739"/>
                    <a:pt x="21361" y="9851"/>
                  </a:cubicBezTo>
                  <a:cubicBezTo>
                    <a:pt x="21361" y="10005"/>
                    <a:pt x="21343" y="10155"/>
                    <a:pt x="21336" y="10306"/>
                  </a:cubicBezTo>
                  <a:cubicBezTo>
                    <a:pt x="21332" y="10276"/>
                    <a:pt x="21329" y="10248"/>
                    <a:pt x="21326" y="10218"/>
                  </a:cubicBezTo>
                  <a:cubicBezTo>
                    <a:pt x="21331" y="10095"/>
                    <a:pt x="21345" y="9975"/>
                    <a:pt x="21345" y="9851"/>
                  </a:cubicBezTo>
                  <a:cubicBezTo>
                    <a:pt x="21345" y="9739"/>
                    <a:pt x="21345" y="9626"/>
                    <a:pt x="21345" y="9514"/>
                  </a:cubicBezTo>
                  <a:cubicBezTo>
                    <a:pt x="20259" y="4138"/>
                    <a:pt x="15979" y="0"/>
                    <a:pt x="10792" y="0"/>
                  </a:cubicBezTo>
                  <a:cubicBezTo>
                    <a:pt x="10671" y="0"/>
                    <a:pt x="10489" y="0"/>
                    <a:pt x="10368" y="0"/>
                  </a:cubicBezTo>
                  <a:cubicBezTo>
                    <a:pt x="10308" y="0"/>
                    <a:pt x="10308" y="0"/>
                    <a:pt x="10308" y="0"/>
                  </a:cubicBezTo>
                  <a:cubicBezTo>
                    <a:pt x="10187" y="0"/>
                    <a:pt x="10068" y="0"/>
                    <a:pt x="9887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162559" tIns="162559" rIns="162559" bIns="162559" numCol="1" anchor="t">
              <a:noAutofit/>
            </a:bodyPr>
            <a:lstStyle/>
            <a:p>
              <a:pPr defTabSz="457189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7466"/>
            </a:p>
          </p:txBody>
        </p:sp>
        <p:grpSp>
          <p:nvGrpSpPr>
            <p:cNvPr id="18486" name="Group 18486"/>
            <p:cNvGrpSpPr/>
            <p:nvPr/>
          </p:nvGrpSpPr>
          <p:grpSpPr>
            <a:xfrm>
              <a:off x="0" y="565987"/>
              <a:ext cx="2690757" cy="884198"/>
              <a:chOff x="0" y="0"/>
              <a:chExt cx="2690756" cy="884196"/>
            </a:xfrm>
          </p:grpSpPr>
          <p:sp>
            <p:nvSpPr>
              <p:cNvPr id="18484" name="Shape 18484"/>
              <p:cNvSpPr/>
              <p:nvPr/>
            </p:nvSpPr>
            <p:spPr>
              <a:xfrm>
                <a:off x="0" y="0"/>
                <a:ext cx="594765" cy="8841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5376"/>
                    </a:moveTo>
                    <a:cubicBezTo>
                      <a:pt x="9570" y="12447"/>
                      <a:pt x="1641" y="7688"/>
                      <a:pt x="1641" y="2380"/>
                    </a:cubicBezTo>
                    <a:cubicBezTo>
                      <a:pt x="1641" y="1464"/>
                      <a:pt x="1914" y="732"/>
                      <a:pt x="2187" y="0"/>
                    </a:cubicBezTo>
                    <a:cubicBezTo>
                      <a:pt x="820" y="1831"/>
                      <a:pt x="0" y="3844"/>
                      <a:pt x="0" y="5858"/>
                    </a:cubicBezTo>
                    <a:cubicBezTo>
                      <a:pt x="0" y="12814"/>
                      <a:pt x="8476" y="18122"/>
                      <a:pt x="21600" y="21600"/>
                    </a:cubicBezTo>
                    <a:cubicBezTo>
                      <a:pt x="21600" y="21600"/>
                      <a:pt x="21600" y="21600"/>
                      <a:pt x="21600" y="21600"/>
                    </a:cubicBezTo>
                    <a:lnTo>
                      <a:pt x="21600" y="15376"/>
                    </a:lnTo>
                    <a:close/>
                  </a:path>
                </a:pathLst>
              </a:custGeom>
              <a:solidFill>
                <a:srgbClr val="212935">
                  <a:alpha val="35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62559" tIns="162559" rIns="162559" bIns="162559" numCol="1" anchor="t">
                <a:noAutofit/>
              </a:bodyPr>
              <a:lstStyle/>
              <a:p>
                <a:pPr defTabSz="457189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7466"/>
              </a:p>
            </p:txBody>
          </p:sp>
          <p:sp>
            <p:nvSpPr>
              <p:cNvPr id="18485" name="Shape 18485"/>
              <p:cNvSpPr/>
              <p:nvPr/>
            </p:nvSpPr>
            <p:spPr>
              <a:xfrm>
                <a:off x="594765" y="73154"/>
                <a:ext cx="2095992" cy="8110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90" y="0"/>
                    </a:moveTo>
                    <a:cubicBezTo>
                      <a:pt x="21290" y="200"/>
                      <a:pt x="21290" y="400"/>
                      <a:pt x="21290" y="600"/>
                    </a:cubicBezTo>
                    <a:cubicBezTo>
                      <a:pt x="21290" y="6000"/>
                      <a:pt x="19355" y="10800"/>
                      <a:pt x="16413" y="14000"/>
                    </a:cubicBezTo>
                    <a:cubicBezTo>
                      <a:pt x="8052" y="1200"/>
                      <a:pt x="8052" y="1200"/>
                      <a:pt x="8052" y="1200"/>
                    </a:cubicBezTo>
                    <a:cubicBezTo>
                      <a:pt x="0" y="14800"/>
                      <a:pt x="0" y="14800"/>
                      <a:pt x="0" y="14800"/>
                    </a:cubicBezTo>
                    <a:cubicBezTo>
                      <a:pt x="0" y="21600"/>
                      <a:pt x="0" y="21600"/>
                      <a:pt x="0" y="21600"/>
                    </a:cubicBezTo>
                    <a:cubicBezTo>
                      <a:pt x="2865" y="16800"/>
                      <a:pt x="2865" y="16800"/>
                      <a:pt x="2865" y="16800"/>
                    </a:cubicBezTo>
                    <a:cubicBezTo>
                      <a:pt x="8052" y="8000"/>
                      <a:pt x="8052" y="8000"/>
                      <a:pt x="8052" y="8000"/>
                    </a:cubicBezTo>
                    <a:cubicBezTo>
                      <a:pt x="13548" y="16400"/>
                      <a:pt x="13548" y="16400"/>
                      <a:pt x="13548" y="16400"/>
                    </a:cubicBezTo>
                    <a:cubicBezTo>
                      <a:pt x="16568" y="21000"/>
                      <a:pt x="16568" y="21000"/>
                      <a:pt x="16568" y="21000"/>
                    </a:cubicBezTo>
                    <a:cubicBezTo>
                      <a:pt x="17265" y="20200"/>
                      <a:pt x="17884" y="19200"/>
                      <a:pt x="18426" y="18000"/>
                    </a:cubicBezTo>
                    <a:cubicBezTo>
                      <a:pt x="20361" y="14400"/>
                      <a:pt x="21600" y="9600"/>
                      <a:pt x="21600" y="4400"/>
                    </a:cubicBezTo>
                    <a:cubicBezTo>
                      <a:pt x="21600" y="3000"/>
                      <a:pt x="21445" y="1400"/>
                      <a:pt x="21290" y="0"/>
                    </a:cubicBezTo>
                    <a:close/>
                  </a:path>
                </a:pathLst>
              </a:custGeom>
              <a:solidFill>
                <a:srgbClr val="212935">
                  <a:alpha val="25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62559" tIns="162559" rIns="162559" bIns="162559" numCol="1" anchor="t">
                <a:noAutofit/>
              </a:bodyPr>
              <a:lstStyle/>
              <a:p>
                <a:pPr defTabSz="457189">
                  <a:defRPr sz="5600"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7466"/>
              </a:p>
            </p:txBody>
          </p:sp>
        </p:grpSp>
      </p:grpSp>
      <p:grpSp>
        <p:nvGrpSpPr>
          <p:cNvPr id="18490" name="Group 18490"/>
          <p:cNvGrpSpPr/>
          <p:nvPr/>
        </p:nvGrpSpPr>
        <p:grpSpPr>
          <a:xfrm>
            <a:off x="7064998" y="2036564"/>
            <a:ext cx="486212" cy="474373"/>
            <a:chOff x="0" y="0"/>
            <a:chExt cx="972424" cy="948745"/>
          </a:xfrm>
        </p:grpSpPr>
        <p:sp>
          <p:nvSpPr>
            <p:cNvPr id="18488" name="Shape 18488"/>
            <p:cNvSpPr/>
            <p:nvPr/>
          </p:nvSpPr>
          <p:spPr>
            <a:xfrm>
              <a:off x="0" y="0"/>
              <a:ext cx="972425" cy="9487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439"/>
                  </a:moveTo>
                  <a:cubicBezTo>
                    <a:pt x="0" y="1092"/>
                    <a:pt x="1065" y="0"/>
                    <a:pt x="2380" y="0"/>
                  </a:cubicBezTo>
                  <a:lnTo>
                    <a:pt x="3600" y="0"/>
                  </a:lnTo>
                  <a:lnTo>
                    <a:pt x="19220" y="0"/>
                  </a:lnTo>
                  <a:cubicBezTo>
                    <a:pt x="20535" y="0"/>
                    <a:pt x="21600" y="1092"/>
                    <a:pt x="21600" y="2439"/>
                  </a:cubicBezTo>
                  <a:lnTo>
                    <a:pt x="21600" y="12195"/>
                  </a:lnTo>
                  <a:cubicBezTo>
                    <a:pt x="21600" y="13542"/>
                    <a:pt x="20535" y="14634"/>
                    <a:pt x="19220" y="14634"/>
                  </a:cubicBezTo>
                  <a:lnTo>
                    <a:pt x="9000" y="14634"/>
                  </a:lnTo>
                  <a:lnTo>
                    <a:pt x="9641" y="21600"/>
                  </a:lnTo>
                  <a:lnTo>
                    <a:pt x="3600" y="14634"/>
                  </a:lnTo>
                  <a:lnTo>
                    <a:pt x="2380" y="14634"/>
                  </a:lnTo>
                  <a:cubicBezTo>
                    <a:pt x="1065" y="14634"/>
                    <a:pt x="0" y="13542"/>
                    <a:pt x="0" y="12195"/>
                  </a:cubicBezTo>
                  <a:lnTo>
                    <a:pt x="0" y="12195"/>
                  </a:lnTo>
                  <a:lnTo>
                    <a:pt x="0" y="8537"/>
                  </a:lnTo>
                  <a:close/>
                </a:path>
              </a:pathLst>
            </a:custGeom>
            <a:noFill/>
            <a:ln w="12700" cap="flat" cmpd="sng">
              <a:solidFill>
                <a:schemeClr val="accent3"/>
              </a:solidFill>
              <a:prstDash val="solid"/>
              <a:round/>
            </a:ln>
            <a:effectLst/>
          </p:spPr>
          <p:txBody>
            <a:bodyPr wrap="square" lIns="162559" tIns="162559" rIns="162559" bIns="162559" numCol="1" anchor="t">
              <a:noAutofit/>
            </a:bodyPr>
            <a:lstStyle/>
            <a:p>
              <a:pPr defTabSz="457137">
                <a:defRPr sz="2500">
                  <a:latin typeface="Roboto Regular"/>
                  <a:ea typeface="Roboto Regular"/>
                  <a:cs typeface="Roboto Regular"/>
                  <a:sym typeface="Roboto Regular"/>
                </a:defRPr>
              </a:pPr>
              <a:endParaRPr sz="1333"/>
            </a:p>
          </p:txBody>
        </p:sp>
        <p:sp>
          <p:nvSpPr>
            <p:cNvPr id="18489" name="Shape 18489"/>
            <p:cNvSpPr/>
            <p:nvPr/>
          </p:nvSpPr>
          <p:spPr>
            <a:xfrm>
              <a:off x="107383" y="151675"/>
              <a:ext cx="775728" cy="3048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914400">
                <a:defRPr sz="1800">
                  <a:solidFill>
                    <a:srgbClr val="0A0F14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sz="1333"/>
                <a:t>75%</a:t>
              </a:r>
            </a:p>
          </p:txBody>
        </p:sp>
      </p:grpSp>
      <p:grpSp>
        <p:nvGrpSpPr>
          <p:cNvPr id="18493" name="Group 18493"/>
          <p:cNvGrpSpPr/>
          <p:nvPr/>
        </p:nvGrpSpPr>
        <p:grpSpPr>
          <a:xfrm>
            <a:off x="8996625" y="2675966"/>
            <a:ext cx="1490096" cy="811047"/>
            <a:chOff x="0" y="0"/>
            <a:chExt cx="2980192" cy="1622090"/>
          </a:xfrm>
        </p:grpSpPr>
        <p:sp>
          <p:nvSpPr>
            <p:cNvPr id="18491" name="Shape 18491"/>
            <p:cNvSpPr/>
            <p:nvPr/>
          </p:nvSpPr>
          <p:spPr>
            <a:xfrm>
              <a:off x="0" y="0"/>
              <a:ext cx="2980193" cy="1622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C4C8CB"/>
            </a:solidFill>
            <a:ln w="12700" cap="flat">
              <a:noFill/>
              <a:miter lim="400000"/>
            </a:ln>
            <a:effectLst/>
          </p:spPr>
          <p:txBody>
            <a:bodyPr wrap="square" lIns="162559" tIns="162559" rIns="162559" bIns="162559" numCol="1" anchor="t">
              <a:noAutofit/>
            </a:bodyPr>
            <a:lstStyle/>
            <a:p>
              <a:pPr defTabSz="457189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7466"/>
            </a:p>
          </p:txBody>
        </p:sp>
        <p:sp>
          <p:nvSpPr>
            <p:cNvPr id="18492" name="Shape 18492"/>
            <p:cNvSpPr/>
            <p:nvPr/>
          </p:nvSpPr>
          <p:spPr>
            <a:xfrm>
              <a:off x="57250" y="0"/>
              <a:ext cx="2894316" cy="14662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D9D9D9"/>
            </a:solidFill>
            <a:ln w="12700" cap="flat">
              <a:noFill/>
              <a:miter lim="400000"/>
            </a:ln>
            <a:effectLst/>
          </p:spPr>
          <p:txBody>
            <a:bodyPr wrap="square" lIns="162559" tIns="162559" rIns="162559" bIns="162559" numCol="1" anchor="t">
              <a:noAutofit/>
            </a:bodyPr>
            <a:lstStyle/>
            <a:p>
              <a:pPr defTabSz="457189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7466"/>
            </a:p>
          </p:txBody>
        </p:sp>
      </p:grpSp>
      <p:grpSp>
        <p:nvGrpSpPr>
          <p:cNvPr id="18496" name="Group 18496"/>
          <p:cNvGrpSpPr/>
          <p:nvPr/>
        </p:nvGrpSpPr>
        <p:grpSpPr>
          <a:xfrm>
            <a:off x="9063875" y="2586829"/>
            <a:ext cx="1344208" cy="772992"/>
            <a:chOff x="0" y="0"/>
            <a:chExt cx="2688415" cy="1545983"/>
          </a:xfrm>
        </p:grpSpPr>
        <p:sp>
          <p:nvSpPr>
            <p:cNvPr id="18494" name="Shape 18494"/>
            <p:cNvSpPr/>
            <p:nvPr/>
          </p:nvSpPr>
          <p:spPr>
            <a:xfrm>
              <a:off x="16" y="-1"/>
              <a:ext cx="2688400" cy="15459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07" h="20595" extrusionOk="0">
                  <a:moveTo>
                    <a:pt x="10156" y="0"/>
                  </a:moveTo>
                  <a:cubicBezTo>
                    <a:pt x="9581" y="0"/>
                    <a:pt x="9006" y="61"/>
                    <a:pt x="8438" y="159"/>
                  </a:cubicBezTo>
                  <a:cubicBezTo>
                    <a:pt x="8390" y="167"/>
                    <a:pt x="8342" y="171"/>
                    <a:pt x="8294" y="180"/>
                  </a:cubicBezTo>
                  <a:cubicBezTo>
                    <a:pt x="8208" y="196"/>
                    <a:pt x="8122" y="214"/>
                    <a:pt x="8036" y="233"/>
                  </a:cubicBezTo>
                  <a:cubicBezTo>
                    <a:pt x="6295" y="589"/>
                    <a:pt x="4638" y="1363"/>
                    <a:pt x="3282" y="2575"/>
                  </a:cubicBezTo>
                  <a:cubicBezTo>
                    <a:pt x="2117" y="3615"/>
                    <a:pt x="1312" y="4857"/>
                    <a:pt x="853" y="6170"/>
                  </a:cubicBezTo>
                  <a:cubicBezTo>
                    <a:pt x="-775" y="9940"/>
                    <a:pt x="-75" y="14494"/>
                    <a:pt x="2970" y="17579"/>
                  </a:cubicBezTo>
                  <a:cubicBezTo>
                    <a:pt x="6939" y="21600"/>
                    <a:pt x="13373" y="21600"/>
                    <a:pt x="17341" y="17579"/>
                  </a:cubicBezTo>
                  <a:cubicBezTo>
                    <a:pt x="19941" y="14945"/>
                    <a:pt x="20825" y="11241"/>
                    <a:pt x="20018" y="7867"/>
                  </a:cubicBezTo>
                  <a:cubicBezTo>
                    <a:pt x="19790" y="5936"/>
                    <a:pt x="18851" y="4055"/>
                    <a:pt x="17195" y="2575"/>
                  </a:cubicBezTo>
                  <a:cubicBezTo>
                    <a:pt x="15627" y="1174"/>
                    <a:pt x="13662" y="380"/>
                    <a:pt x="11625" y="122"/>
                  </a:cubicBezTo>
                  <a:cubicBezTo>
                    <a:pt x="11201" y="59"/>
                    <a:pt x="10775" y="19"/>
                    <a:pt x="10348" y="11"/>
                  </a:cubicBezTo>
                  <a:cubicBezTo>
                    <a:pt x="10301" y="10"/>
                    <a:pt x="10256" y="0"/>
                    <a:pt x="10210" y="0"/>
                  </a:cubicBezTo>
                  <a:cubicBezTo>
                    <a:pt x="10192" y="0"/>
                    <a:pt x="10174" y="0"/>
                    <a:pt x="10156" y="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162559" tIns="162559" rIns="162559" bIns="162559" numCol="1" anchor="t">
              <a:noAutofit/>
            </a:bodyPr>
            <a:lstStyle/>
            <a:p>
              <a:pPr defTabSz="457189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7466"/>
            </a:p>
          </p:txBody>
        </p:sp>
        <p:sp>
          <p:nvSpPr>
            <p:cNvPr id="18495" name="Shape 18495"/>
            <p:cNvSpPr/>
            <p:nvPr/>
          </p:nvSpPr>
          <p:spPr>
            <a:xfrm>
              <a:off x="0" y="-1"/>
              <a:ext cx="2688416" cy="15459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02" h="20595" extrusionOk="0">
                  <a:moveTo>
                    <a:pt x="10152" y="0"/>
                  </a:moveTo>
                  <a:cubicBezTo>
                    <a:pt x="9577" y="0"/>
                    <a:pt x="9005" y="61"/>
                    <a:pt x="8437" y="159"/>
                  </a:cubicBezTo>
                  <a:cubicBezTo>
                    <a:pt x="9022" y="62"/>
                    <a:pt x="9612" y="2"/>
                    <a:pt x="10206" y="0"/>
                  </a:cubicBezTo>
                  <a:cubicBezTo>
                    <a:pt x="10188" y="0"/>
                    <a:pt x="10170" y="0"/>
                    <a:pt x="10152" y="0"/>
                  </a:cubicBezTo>
                  <a:close/>
                  <a:moveTo>
                    <a:pt x="10343" y="11"/>
                  </a:moveTo>
                  <a:cubicBezTo>
                    <a:pt x="10772" y="15"/>
                    <a:pt x="11198" y="68"/>
                    <a:pt x="11623" y="122"/>
                  </a:cubicBezTo>
                  <a:cubicBezTo>
                    <a:pt x="11199" y="59"/>
                    <a:pt x="10771" y="19"/>
                    <a:pt x="10343" y="11"/>
                  </a:cubicBezTo>
                  <a:close/>
                  <a:moveTo>
                    <a:pt x="8291" y="180"/>
                  </a:moveTo>
                  <a:cubicBezTo>
                    <a:pt x="8206" y="196"/>
                    <a:pt x="8123" y="215"/>
                    <a:pt x="8039" y="233"/>
                  </a:cubicBezTo>
                  <a:cubicBezTo>
                    <a:pt x="8123" y="216"/>
                    <a:pt x="8206" y="195"/>
                    <a:pt x="8291" y="180"/>
                  </a:cubicBezTo>
                  <a:close/>
                  <a:moveTo>
                    <a:pt x="861" y="6154"/>
                  </a:moveTo>
                  <a:cubicBezTo>
                    <a:pt x="-776" y="9927"/>
                    <a:pt x="-81" y="14490"/>
                    <a:pt x="2968" y="17579"/>
                  </a:cubicBezTo>
                  <a:cubicBezTo>
                    <a:pt x="6935" y="21600"/>
                    <a:pt x="13368" y="21600"/>
                    <a:pt x="17336" y="17579"/>
                  </a:cubicBezTo>
                  <a:cubicBezTo>
                    <a:pt x="19940" y="14940"/>
                    <a:pt x="20824" y="11225"/>
                    <a:pt x="20009" y="7846"/>
                  </a:cubicBezTo>
                  <a:cubicBezTo>
                    <a:pt x="20318" y="10401"/>
                    <a:pt x="19383" y="13051"/>
                    <a:pt x="17192" y="15010"/>
                  </a:cubicBezTo>
                  <a:cubicBezTo>
                    <a:pt x="13351" y="18443"/>
                    <a:pt x="7123" y="18443"/>
                    <a:pt x="3282" y="15010"/>
                  </a:cubicBezTo>
                  <a:cubicBezTo>
                    <a:pt x="601" y="12613"/>
                    <a:pt x="-202" y="9179"/>
                    <a:pt x="861" y="6154"/>
                  </a:cubicBezTo>
                  <a:close/>
                </a:path>
              </a:pathLst>
            </a:custGeom>
            <a:solidFill>
              <a:srgbClr val="212935">
                <a:alpha val="25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162559" tIns="162559" rIns="162559" bIns="162559" numCol="1" anchor="t">
              <a:noAutofit/>
            </a:bodyPr>
            <a:lstStyle/>
            <a:p>
              <a:pPr defTabSz="457189"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7466"/>
            </a:p>
          </p:txBody>
        </p:sp>
      </p:grpSp>
      <p:grpSp>
        <p:nvGrpSpPr>
          <p:cNvPr id="18499" name="Group 18499"/>
          <p:cNvGrpSpPr/>
          <p:nvPr/>
        </p:nvGrpSpPr>
        <p:grpSpPr>
          <a:xfrm>
            <a:off x="9438623" y="2036564"/>
            <a:ext cx="486212" cy="474373"/>
            <a:chOff x="0" y="0"/>
            <a:chExt cx="972425" cy="948746"/>
          </a:xfrm>
        </p:grpSpPr>
        <p:sp>
          <p:nvSpPr>
            <p:cNvPr id="18497" name="Shape 18497"/>
            <p:cNvSpPr/>
            <p:nvPr/>
          </p:nvSpPr>
          <p:spPr>
            <a:xfrm>
              <a:off x="0" y="0"/>
              <a:ext cx="972425" cy="9487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439"/>
                  </a:moveTo>
                  <a:cubicBezTo>
                    <a:pt x="0" y="1092"/>
                    <a:pt x="1065" y="0"/>
                    <a:pt x="2380" y="0"/>
                  </a:cubicBezTo>
                  <a:lnTo>
                    <a:pt x="3600" y="0"/>
                  </a:lnTo>
                  <a:lnTo>
                    <a:pt x="19220" y="0"/>
                  </a:lnTo>
                  <a:cubicBezTo>
                    <a:pt x="20535" y="0"/>
                    <a:pt x="21600" y="1092"/>
                    <a:pt x="21600" y="2439"/>
                  </a:cubicBezTo>
                  <a:lnTo>
                    <a:pt x="21600" y="12195"/>
                  </a:lnTo>
                  <a:cubicBezTo>
                    <a:pt x="21600" y="13542"/>
                    <a:pt x="20535" y="14634"/>
                    <a:pt x="19220" y="14634"/>
                  </a:cubicBezTo>
                  <a:lnTo>
                    <a:pt x="9000" y="14634"/>
                  </a:lnTo>
                  <a:lnTo>
                    <a:pt x="9641" y="21600"/>
                  </a:lnTo>
                  <a:lnTo>
                    <a:pt x="3600" y="14634"/>
                  </a:lnTo>
                  <a:lnTo>
                    <a:pt x="2380" y="14634"/>
                  </a:lnTo>
                  <a:cubicBezTo>
                    <a:pt x="1065" y="14634"/>
                    <a:pt x="0" y="13542"/>
                    <a:pt x="0" y="12195"/>
                  </a:cubicBezTo>
                  <a:lnTo>
                    <a:pt x="0" y="12195"/>
                  </a:lnTo>
                  <a:lnTo>
                    <a:pt x="0" y="8537"/>
                  </a:lnTo>
                  <a:close/>
                </a:path>
              </a:pathLst>
            </a:custGeom>
            <a:noFill/>
            <a:ln w="12700" cap="flat" cmpd="sng">
              <a:solidFill>
                <a:schemeClr val="accent4"/>
              </a:solidFill>
              <a:prstDash val="solid"/>
              <a:round/>
            </a:ln>
            <a:effectLst/>
          </p:spPr>
          <p:txBody>
            <a:bodyPr wrap="square" lIns="162559" tIns="162559" rIns="162559" bIns="162559" numCol="1" anchor="t">
              <a:noAutofit/>
            </a:bodyPr>
            <a:lstStyle/>
            <a:p>
              <a:pPr defTabSz="457137">
                <a:defRPr sz="2500">
                  <a:latin typeface="Roboto Regular"/>
                  <a:ea typeface="Roboto Regular"/>
                  <a:cs typeface="Roboto Regular"/>
                  <a:sym typeface="Roboto Regular"/>
                </a:defRPr>
              </a:pPr>
              <a:endParaRPr sz="1333"/>
            </a:p>
          </p:txBody>
        </p:sp>
        <p:sp>
          <p:nvSpPr>
            <p:cNvPr id="18498" name="Shape 18498"/>
            <p:cNvSpPr/>
            <p:nvPr/>
          </p:nvSpPr>
          <p:spPr>
            <a:xfrm>
              <a:off x="68596" y="98954"/>
              <a:ext cx="853303" cy="4102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914400">
                <a:defRPr sz="1800">
                  <a:solidFill>
                    <a:srgbClr val="0A0F14"/>
                  </a:solidFill>
                  <a:latin typeface="Roboto Regular"/>
                  <a:ea typeface="Roboto Regular"/>
                  <a:cs typeface="Roboto Regular"/>
                  <a:sym typeface="Roboto Regular"/>
                </a:defRPr>
              </a:lvl1pPr>
            </a:lstStyle>
            <a:p>
              <a:pPr lvl="0">
                <a:defRPr>
                  <a:solidFill>
                    <a:srgbClr val="000000"/>
                  </a:solidFill>
                </a:defRPr>
              </a:pPr>
              <a:r>
                <a:rPr sz="1333" dirty="0"/>
                <a:t>100%</a:t>
              </a:r>
            </a:p>
          </p:txBody>
        </p:sp>
      </p:grpSp>
      <p:sp>
        <p:nvSpPr>
          <p:cNvPr id="51" name="TextBox 76"/>
          <p:cNvSpPr txBox="1"/>
          <p:nvPr/>
        </p:nvSpPr>
        <p:spPr>
          <a:xfrm>
            <a:off x="3453574" y="223013"/>
            <a:ext cx="545122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accent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单击修改您的标题</a:t>
            </a:r>
            <a:endParaRPr lang="zh-CN" altLang="en-US" sz="2800" dirty="0">
              <a:solidFill>
                <a:schemeClr val="accent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87890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184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184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00"/>
                            </p:stCondLst>
                            <p:childTnLst>
                              <p:par>
                                <p:cTn id="1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8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700"/>
                                        <p:tgtEl>
                                          <p:spTgt spid="18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8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00" fill="hold"/>
                                        <p:tgtEl>
                                          <p:spTgt spid="184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00" fill="hold"/>
                                        <p:tgtEl>
                                          <p:spTgt spid="184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1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700"/>
                                        <p:tgtEl>
                                          <p:spTgt spid="18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8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00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00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7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200"/>
                            </p:stCondLst>
                            <p:childTnLst>
                              <p:par>
                                <p:cTn id="3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8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00" fill="hold"/>
                                        <p:tgtEl>
                                          <p:spTgt spid="18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00" fill="hold"/>
                                        <p:tgtEl>
                                          <p:spTgt spid="18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900"/>
                            </p:stCondLst>
                            <p:childTnLst>
                              <p:par>
                                <p:cTn id="3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8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700"/>
                                        <p:tgtEl>
                                          <p:spTgt spid="18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600"/>
                            </p:stCondLst>
                            <p:childTnLst>
                              <p:par>
                                <p:cTn id="4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8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80" fill="hold"/>
                                        <p:tgtEl>
                                          <p:spTgt spid="18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" fill="hold"/>
                                        <p:tgtEl>
                                          <p:spTgt spid="18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680"/>
                            </p:stCondLst>
                            <p:childTnLst>
                              <p:par>
                                <p:cTn id="4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700"/>
                                        <p:tgtEl>
                                          <p:spTgt spid="1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38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700" fill="hold"/>
                                        <p:tgtEl>
                                          <p:spTgt spid="18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00" fill="hold"/>
                                        <p:tgtEl>
                                          <p:spTgt spid="18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80"/>
                            </p:stCondLst>
                            <p:childTnLst>
                              <p:par>
                                <p:cTn id="5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700"/>
                                        <p:tgtEl>
                                          <p:spTgt spid="18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780"/>
                            </p:stCondLst>
                            <p:childTnLst>
                              <p:par>
                                <p:cTn id="5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18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700" fill="hold"/>
                                        <p:tgtEl>
                                          <p:spTgt spid="18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00" fill="hold"/>
                                        <p:tgtEl>
                                          <p:spTgt spid="18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480"/>
                            </p:stCondLst>
                            <p:childTnLst>
                              <p:par>
                                <p:cTn id="6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18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700"/>
                                        <p:tgtEl>
                                          <p:spTgt spid="18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180"/>
                            </p:stCondLst>
                            <p:childTnLst>
                              <p:par>
                                <p:cTn id="6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9" fill="hold"/>
                                        <p:tgtEl>
                                          <p:spTgt spid="18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80" fill="hold"/>
                                        <p:tgtEl>
                                          <p:spTgt spid="18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80" fill="hold"/>
                                        <p:tgtEl>
                                          <p:spTgt spid="18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26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4" fill="hold"/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700"/>
                                        <p:tgtEl>
                                          <p:spTgt spid="18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96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fill="hold"/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700" fill="hold"/>
                                        <p:tgtEl>
                                          <p:spTgt spid="18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00" fill="hold"/>
                                        <p:tgtEl>
                                          <p:spTgt spid="18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660"/>
                            </p:stCondLst>
                            <p:childTnLst>
                              <p:par>
                                <p:cTn id="82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3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4" dur="7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136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7" fill="hold"/>
                                        <p:tgtEl>
                                          <p:spTgt spid="18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700"/>
                                        <p:tgtEl>
                                          <p:spTgt spid="18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2060"/>
                            </p:stCondLst>
                            <p:childTnLst>
                              <p:par>
                                <p:cTn id="9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1" fill="hold"/>
                                        <p:tgtEl>
                                          <p:spTgt spid="18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80" fill="hold"/>
                                        <p:tgtEl>
                                          <p:spTgt spid="18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80" fill="hold"/>
                                        <p:tgtEl>
                                          <p:spTgt spid="18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140"/>
                            </p:stCondLst>
                            <p:childTnLst>
                              <p:par>
                                <p:cTn id="9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6" fill="hold"/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700"/>
                                        <p:tgtEl>
                                          <p:spTgt spid="18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840"/>
                            </p:stCondLst>
                            <p:childTnLst>
                              <p:par>
                                <p:cTn id="9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0" fill="hold"/>
                                        <p:tgtEl>
                                          <p:spTgt spid="18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700" fill="hold"/>
                                        <p:tgtEl>
                                          <p:spTgt spid="18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700" fill="hold"/>
                                        <p:tgtEl>
                                          <p:spTgt spid="18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51" grpId="0" animBg="1" advAuto="0"/>
      <p:bldP spid="18452" grpId="0" animBg="1" advAuto="0"/>
      <p:bldP spid="18453" grpId="0" animBg="1" advAuto="0"/>
      <p:bldP spid="18454" grpId="0" animBg="1" advAuto="0"/>
      <p:bldP spid="18455" grpId="0" animBg="1" advAuto="0"/>
      <p:bldP spid="18456" grpId="0" animBg="1" advAuto="0"/>
      <p:bldP spid="18457" grpId="0" animBg="1" advAuto="0"/>
      <p:bldP spid="18458" grpId="0" animBg="1" advAuto="0"/>
      <p:bldP spid="18459" grpId="0" animBg="1" advAuto="0"/>
      <p:bldP spid="18460" grpId="0" animBg="1" advAuto="0"/>
      <p:bldP spid="18461" grpId="0" animBg="1" advAuto="0"/>
      <p:bldP spid="18464" grpId="0" animBg="1" advAuto="0"/>
      <p:bldP spid="18467" grpId="0" animBg="1" advAuto="0"/>
      <p:bldP spid="18470" grpId="0" animBg="1" advAuto="0"/>
      <p:bldP spid="18473" grpId="0" animBg="1" advAuto="0"/>
      <p:bldP spid="18476" grpId="0" animBg="1" advAuto="0"/>
      <p:bldP spid="18479" grpId="0" animBg="1" advAuto="0"/>
      <p:bldP spid="18482" grpId="0" animBg="1" advAuto="0"/>
      <p:bldP spid="18487" grpId="0" animBg="1" advAuto="0"/>
      <p:bldP spid="18490" grpId="0" animBg="1" advAuto="0"/>
      <p:bldP spid="18496" grpId="0" animBg="1" advAuto="0"/>
      <p:bldP spid="18499" grpId="0" animBg="1" advAuto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83" name="Shape 18583"/>
          <p:cNvSpPr/>
          <p:nvPr/>
        </p:nvSpPr>
        <p:spPr>
          <a:xfrm>
            <a:off x="-12701" y="1528680"/>
            <a:ext cx="12211052" cy="3239280"/>
          </a:xfrm>
          <a:prstGeom prst="rect">
            <a:avLst/>
          </a:prstGeom>
          <a:solidFill>
            <a:srgbClr val="FFFFFF">
              <a:alpha val="60000"/>
            </a:srgbClr>
          </a:solidFill>
          <a:ln w="12700">
            <a:miter lim="400000"/>
          </a:ln>
        </p:spPr>
        <p:txBody>
          <a:bodyPr lIns="60960" tIns="60960" rIns="60960" bIns="60960"/>
          <a:lstStyle/>
          <a:p>
            <a:pPr defTabSz="457189">
              <a:defRPr sz="5600">
                <a:latin typeface="Gill Sans"/>
                <a:ea typeface="Gill Sans"/>
                <a:cs typeface="Gill Sans"/>
                <a:sym typeface="Gill Sans"/>
              </a:defRPr>
            </a:pPr>
            <a:endParaRPr sz="7466"/>
          </a:p>
        </p:txBody>
      </p:sp>
      <p:sp>
        <p:nvSpPr>
          <p:cNvPr id="18590" name="Shape 18590"/>
          <p:cNvSpPr/>
          <p:nvPr/>
        </p:nvSpPr>
        <p:spPr>
          <a:xfrm>
            <a:off x="7515227" y="3373193"/>
            <a:ext cx="3606293" cy="7466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algn="l" defTabSz="914400">
              <a:lnSpc>
                <a:spcPct val="130000"/>
              </a:lnSpc>
              <a:defRPr sz="180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defRPr>
                <a:solidFill>
                  <a:srgbClr val="000000"/>
                </a:solidFill>
              </a:defRPr>
            </a:pPr>
            <a:r>
              <a:rPr sz="933" dirty="0"/>
              <a:t>Lorem Ipsum is simply dummy text printing and typesetting industry lorem Ipsum has been the industry. Lorem Ipsum is simply dummy text printing and typesetting industry lorem Ipsum .</a:t>
            </a:r>
          </a:p>
        </p:txBody>
      </p:sp>
      <p:grpSp>
        <p:nvGrpSpPr>
          <p:cNvPr id="18594" name="Group 18594"/>
          <p:cNvGrpSpPr/>
          <p:nvPr/>
        </p:nvGrpSpPr>
        <p:grpSpPr>
          <a:xfrm>
            <a:off x="7505701" y="2429549"/>
            <a:ext cx="2059783" cy="377153"/>
            <a:chOff x="0" y="36482"/>
            <a:chExt cx="4119565" cy="754305"/>
          </a:xfrm>
        </p:grpSpPr>
        <p:sp>
          <p:nvSpPr>
            <p:cNvPr id="18591" name="Shape 18591"/>
            <p:cNvSpPr/>
            <p:nvPr/>
          </p:nvSpPr>
          <p:spPr>
            <a:xfrm>
              <a:off x="0" y="41486"/>
              <a:ext cx="279400" cy="279401"/>
            </a:xfrm>
            <a:prstGeom prst="rect">
              <a:avLst/>
            </a:prstGeom>
            <a:solidFill>
              <a:srgbClr val="A6AAA9"/>
            </a:solidFill>
            <a:ln w="3175" cap="flat" cmpd="sng">
              <a:solidFill>
                <a:srgbClr val="212935"/>
              </a:solidFill>
              <a:prstDash val="solid"/>
              <a:miter lim="800000"/>
            </a:ln>
            <a:effectLst/>
          </p:spPr>
          <p:txBody>
            <a:bodyPr wrap="square" lIns="162559" tIns="162559" rIns="162559" bIns="162559" numCol="1" anchor="t">
              <a:noAutofit/>
            </a:bodyPr>
            <a:lstStyle/>
            <a:p>
              <a:pPr defTabSz="457189">
                <a:lnSpc>
                  <a:spcPct val="130000"/>
                </a:lnSpc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933"/>
            </a:p>
          </p:txBody>
        </p:sp>
        <p:sp>
          <p:nvSpPr>
            <p:cNvPr id="18592" name="Shape 18592"/>
            <p:cNvSpPr/>
            <p:nvPr/>
          </p:nvSpPr>
          <p:spPr>
            <a:xfrm>
              <a:off x="0" y="511386"/>
              <a:ext cx="279400" cy="279401"/>
            </a:xfrm>
            <a:prstGeom prst="rect">
              <a:avLst/>
            </a:prstGeom>
            <a:solidFill>
              <a:schemeClr val="accent2"/>
            </a:solidFill>
            <a:ln w="3175" cap="flat" cmpd="sng">
              <a:solidFill>
                <a:srgbClr val="212935"/>
              </a:solidFill>
              <a:prstDash val="solid"/>
              <a:miter lim="800000"/>
            </a:ln>
            <a:effectLst/>
          </p:spPr>
          <p:txBody>
            <a:bodyPr wrap="square" lIns="162559" tIns="162559" rIns="162559" bIns="162559" numCol="1" anchor="t">
              <a:noAutofit/>
            </a:bodyPr>
            <a:lstStyle/>
            <a:p>
              <a:pPr defTabSz="457189">
                <a:lnSpc>
                  <a:spcPct val="130000"/>
                </a:lnSpc>
                <a:defRPr sz="5600">
                  <a:latin typeface="Gill Sans"/>
                  <a:ea typeface="Gill Sans"/>
                  <a:cs typeface="Gill Sans"/>
                  <a:sym typeface="Gill Sans"/>
                </a:defRPr>
              </a:pPr>
              <a:endParaRPr sz="933"/>
            </a:p>
          </p:txBody>
        </p:sp>
        <p:sp>
          <p:nvSpPr>
            <p:cNvPr id="18593" name="Shape 18593"/>
            <p:cNvSpPr/>
            <p:nvPr/>
          </p:nvSpPr>
          <p:spPr>
            <a:xfrm>
              <a:off x="512764" y="36482"/>
              <a:ext cx="3606801" cy="74661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defTabSz="457189">
                <a:lnSpc>
                  <a:spcPct val="130000"/>
                </a:lnSpc>
                <a:defRPr sz="1800"/>
              </a:pPr>
              <a:r>
                <a:rPr sz="933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rPr>
                <a:t>Fact One Title Here</a:t>
              </a:r>
            </a:p>
            <a:p>
              <a:pPr defTabSz="457189">
                <a:lnSpc>
                  <a:spcPct val="130000"/>
                </a:lnSpc>
                <a:defRPr sz="1800"/>
              </a:pPr>
              <a:r>
                <a:rPr sz="933">
                  <a:solidFill>
                    <a:srgbClr val="A6AAA9"/>
                  </a:solidFill>
                  <a:latin typeface="Roboto Regular"/>
                  <a:ea typeface="Roboto Regular"/>
                  <a:cs typeface="Roboto Regular"/>
                  <a:sym typeface="Roboto Regular"/>
                </a:rPr>
                <a:t>Second Fact Title Here</a:t>
              </a:r>
            </a:p>
          </p:txBody>
        </p:sp>
      </p:grpSp>
      <p:grpSp>
        <p:nvGrpSpPr>
          <p:cNvPr id="18608" name="Group 18608"/>
          <p:cNvGrpSpPr/>
          <p:nvPr/>
        </p:nvGrpSpPr>
        <p:grpSpPr>
          <a:xfrm>
            <a:off x="1750206" y="1675821"/>
            <a:ext cx="4464125" cy="2828108"/>
            <a:chOff x="-822040" y="-330200"/>
            <a:chExt cx="8928251" cy="5656215"/>
          </a:xfrm>
        </p:grpSpPr>
        <p:graphicFrame>
          <p:nvGraphicFramePr>
            <p:cNvPr id="18595" name="Chart 18595"/>
            <p:cNvGraphicFramePr/>
            <p:nvPr>
              <p:extLst/>
            </p:nvPr>
          </p:nvGraphicFramePr>
          <p:xfrm>
            <a:off x="-822040" y="-330200"/>
            <a:ext cx="8928251" cy="565621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pSp>
          <p:nvGrpSpPr>
            <p:cNvPr id="18598" name="Group 18598"/>
            <p:cNvGrpSpPr/>
            <p:nvPr/>
          </p:nvGrpSpPr>
          <p:grpSpPr>
            <a:xfrm>
              <a:off x="282417" y="431540"/>
              <a:ext cx="2012950" cy="287130"/>
              <a:chOff x="0" y="76568"/>
              <a:chExt cx="2012949" cy="287129"/>
            </a:xfrm>
          </p:grpSpPr>
          <p:sp>
            <p:nvSpPr>
              <p:cNvPr id="18596" name="Shape 18596"/>
              <p:cNvSpPr/>
              <p:nvPr/>
            </p:nvSpPr>
            <p:spPr>
              <a:xfrm>
                <a:off x="0" y="76568"/>
                <a:ext cx="977900" cy="28712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914400">
                  <a:defRPr sz="2500">
                    <a:solidFill>
                      <a:srgbClr val="C3C7CC"/>
                    </a:solidFill>
                    <a:latin typeface="Roboto Regular"/>
                    <a:ea typeface="Roboto Regular"/>
                    <a:cs typeface="Roboto Regular"/>
                    <a:sym typeface="Roboto Regular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sz="933" dirty="0">
                    <a:solidFill>
                      <a:schemeClr val="bg1"/>
                    </a:solidFill>
                  </a:rPr>
                  <a:t>35%</a:t>
                </a:r>
              </a:p>
            </p:txBody>
          </p:sp>
          <p:sp>
            <p:nvSpPr>
              <p:cNvPr id="18597" name="Shape 18597"/>
              <p:cNvSpPr/>
              <p:nvPr/>
            </p:nvSpPr>
            <p:spPr>
              <a:xfrm>
                <a:off x="1035047" y="76568"/>
                <a:ext cx="977902" cy="28712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914400">
                  <a:defRPr sz="2500">
                    <a:solidFill>
                      <a:srgbClr val="D2EBFF"/>
                    </a:solidFill>
                    <a:latin typeface="Roboto Regular"/>
                    <a:ea typeface="Roboto Regular"/>
                    <a:cs typeface="Roboto Regular"/>
                    <a:sym typeface="Roboto Regular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sz="933">
                    <a:solidFill>
                      <a:schemeClr val="bg1"/>
                    </a:solidFill>
                  </a:rPr>
                  <a:t>50%</a:t>
                </a:r>
              </a:p>
            </p:txBody>
          </p:sp>
        </p:grpSp>
        <p:grpSp>
          <p:nvGrpSpPr>
            <p:cNvPr id="18601" name="Group 18601"/>
            <p:cNvGrpSpPr/>
            <p:nvPr/>
          </p:nvGrpSpPr>
          <p:grpSpPr>
            <a:xfrm>
              <a:off x="282417" y="1641922"/>
              <a:ext cx="2333342" cy="287130"/>
              <a:chOff x="0" y="76568"/>
              <a:chExt cx="2333341" cy="287129"/>
            </a:xfrm>
          </p:grpSpPr>
          <p:sp>
            <p:nvSpPr>
              <p:cNvPr id="18599" name="Shape 18599"/>
              <p:cNvSpPr/>
              <p:nvPr/>
            </p:nvSpPr>
            <p:spPr>
              <a:xfrm>
                <a:off x="0" y="76568"/>
                <a:ext cx="977900" cy="28712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914400">
                  <a:defRPr sz="2500">
                    <a:solidFill>
                      <a:srgbClr val="C3C7CC"/>
                    </a:solidFill>
                    <a:latin typeface="Roboto Regular"/>
                    <a:ea typeface="Roboto Regular"/>
                    <a:cs typeface="Roboto Regular"/>
                    <a:sym typeface="Roboto Regular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sz="933">
                    <a:solidFill>
                      <a:schemeClr val="bg1"/>
                    </a:solidFill>
                  </a:rPr>
                  <a:t>40%</a:t>
                </a:r>
              </a:p>
            </p:txBody>
          </p:sp>
          <p:sp>
            <p:nvSpPr>
              <p:cNvPr id="18600" name="Shape 18600"/>
              <p:cNvSpPr/>
              <p:nvPr/>
            </p:nvSpPr>
            <p:spPr>
              <a:xfrm>
                <a:off x="1355439" y="76568"/>
                <a:ext cx="977902" cy="28712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914400">
                  <a:defRPr sz="2500">
                    <a:solidFill>
                      <a:srgbClr val="D2EBFF"/>
                    </a:solidFill>
                    <a:latin typeface="Roboto Regular"/>
                    <a:ea typeface="Roboto Regular"/>
                    <a:cs typeface="Roboto Regular"/>
                    <a:sym typeface="Roboto Regular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sz="933">
                    <a:solidFill>
                      <a:schemeClr val="bg1"/>
                    </a:solidFill>
                  </a:rPr>
                  <a:t>45%</a:t>
                </a:r>
              </a:p>
            </p:txBody>
          </p:sp>
        </p:grpSp>
        <p:grpSp>
          <p:nvGrpSpPr>
            <p:cNvPr id="18604" name="Group 18604"/>
            <p:cNvGrpSpPr/>
            <p:nvPr/>
          </p:nvGrpSpPr>
          <p:grpSpPr>
            <a:xfrm>
              <a:off x="282417" y="2816696"/>
              <a:ext cx="3363391" cy="287130"/>
              <a:chOff x="0" y="76568"/>
              <a:chExt cx="3363389" cy="287129"/>
            </a:xfrm>
          </p:grpSpPr>
          <p:sp>
            <p:nvSpPr>
              <p:cNvPr id="18602" name="Shape 18602"/>
              <p:cNvSpPr/>
              <p:nvPr/>
            </p:nvSpPr>
            <p:spPr>
              <a:xfrm>
                <a:off x="0" y="76568"/>
                <a:ext cx="977906" cy="28712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914400">
                  <a:defRPr sz="2800">
                    <a:solidFill>
                      <a:srgbClr val="C3C7CC"/>
                    </a:solidFill>
                    <a:latin typeface="Roboto Regular"/>
                    <a:ea typeface="Roboto Regular"/>
                    <a:cs typeface="Roboto Regular"/>
                    <a:sym typeface="Roboto Regular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sz="933">
                    <a:solidFill>
                      <a:schemeClr val="bg1"/>
                    </a:solidFill>
                  </a:rPr>
                  <a:t>60%</a:t>
                </a:r>
              </a:p>
            </p:txBody>
          </p:sp>
          <p:sp>
            <p:nvSpPr>
              <p:cNvPr id="18603" name="Shape 18603"/>
              <p:cNvSpPr/>
              <p:nvPr/>
            </p:nvSpPr>
            <p:spPr>
              <a:xfrm>
                <a:off x="2385483" y="76568"/>
                <a:ext cx="977906" cy="28712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914400">
                  <a:defRPr sz="2800">
                    <a:solidFill>
                      <a:srgbClr val="D2EBFF"/>
                    </a:solidFill>
                    <a:latin typeface="Roboto Regular"/>
                    <a:ea typeface="Roboto Regular"/>
                    <a:cs typeface="Roboto Regular"/>
                    <a:sym typeface="Roboto Regular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sz="933">
                    <a:solidFill>
                      <a:schemeClr val="bg1"/>
                    </a:solidFill>
                  </a:rPr>
                  <a:t>75%</a:t>
                </a:r>
              </a:p>
            </p:txBody>
          </p:sp>
        </p:grpSp>
        <p:grpSp>
          <p:nvGrpSpPr>
            <p:cNvPr id="18607" name="Group 18607"/>
            <p:cNvGrpSpPr/>
            <p:nvPr/>
          </p:nvGrpSpPr>
          <p:grpSpPr>
            <a:xfrm>
              <a:off x="282417" y="4061294"/>
              <a:ext cx="5326421" cy="287130"/>
              <a:chOff x="0" y="76568"/>
              <a:chExt cx="5326420" cy="287129"/>
            </a:xfrm>
          </p:grpSpPr>
          <p:sp>
            <p:nvSpPr>
              <p:cNvPr id="18605" name="Shape 18605"/>
              <p:cNvSpPr/>
              <p:nvPr/>
            </p:nvSpPr>
            <p:spPr>
              <a:xfrm>
                <a:off x="0" y="76568"/>
                <a:ext cx="977900" cy="28712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914400">
                  <a:defRPr sz="2800">
                    <a:solidFill>
                      <a:srgbClr val="C3C7CC"/>
                    </a:solidFill>
                    <a:latin typeface="Roboto Regular"/>
                    <a:ea typeface="Roboto Regular"/>
                    <a:cs typeface="Roboto Regular"/>
                    <a:sym typeface="Roboto Regular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sz="933">
                    <a:solidFill>
                      <a:schemeClr val="bg1"/>
                    </a:solidFill>
                  </a:rPr>
                  <a:t>75%</a:t>
                </a:r>
              </a:p>
            </p:txBody>
          </p:sp>
          <p:sp>
            <p:nvSpPr>
              <p:cNvPr id="18606" name="Shape 18606"/>
              <p:cNvSpPr/>
              <p:nvPr/>
            </p:nvSpPr>
            <p:spPr>
              <a:xfrm>
                <a:off x="4348518" y="76568"/>
                <a:ext cx="977902" cy="28712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l" defTabSz="914400">
                  <a:defRPr sz="2800">
                    <a:solidFill>
                      <a:srgbClr val="D2EBFF"/>
                    </a:solidFill>
                    <a:latin typeface="Roboto Regular"/>
                    <a:ea typeface="Roboto Regular"/>
                    <a:cs typeface="Roboto Regular"/>
                    <a:sym typeface="Roboto Regular"/>
                  </a:defRPr>
                </a:lvl1pPr>
              </a:lstStyle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sz="933" dirty="0">
                    <a:solidFill>
                      <a:schemeClr val="bg1"/>
                    </a:solidFill>
                  </a:rPr>
                  <a:t>20%</a:t>
                </a:r>
              </a:p>
            </p:txBody>
          </p:sp>
        </p:grpSp>
      </p:grpSp>
      <p:sp>
        <p:nvSpPr>
          <p:cNvPr id="18609" name="Shape 18609"/>
          <p:cNvSpPr/>
          <p:nvPr/>
        </p:nvSpPr>
        <p:spPr>
          <a:xfrm>
            <a:off x="1765810" y="4942647"/>
            <a:ext cx="1754772" cy="85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/>
          <a:p>
            <a:pPr defTabSz="457189">
              <a:lnSpc>
                <a:spcPct val="130000"/>
              </a:lnSpc>
              <a:defRPr sz="1800"/>
            </a:pPr>
            <a:r>
              <a:rPr lang="zh-CN" altLang="en-US" sz="1467" dirty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点击添加标题</a:t>
            </a:r>
          </a:p>
          <a:p>
            <a:pPr defTabSz="457189">
              <a:lnSpc>
                <a:spcPct val="130000"/>
              </a:lnSpc>
              <a:defRPr sz="1800"/>
            </a:pPr>
            <a:r>
              <a:rPr sz="933" dirty="0" smtClean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Simply </a:t>
            </a:r>
            <a:r>
              <a:rPr sz="933" dirty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dummy text printing and typesettin industry lorem Ipsum.</a:t>
            </a:r>
          </a:p>
        </p:txBody>
      </p:sp>
      <p:sp>
        <p:nvSpPr>
          <p:cNvPr id="18610" name="Shape 18610"/>
          <p:cNvSpPr/>
          <p:nvPr/>
        </p:nvSpPr>
        <p:spPr>
          <a:xfrm>
            <a:off x="4162765" y="4942647"/>
            <a:ext cx="1754771" cy="85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/>
          <a:p>
            <a:pPr defTabSz="457189">
              <a:lnSpc>
                <a:spcPct val="130000"/>
              </a:lnSpc>
              <a:defRPr sz="1800"/>
            </a:pPr>
            <a:r>
              <a:rPr lang="zh-CN" altLang="en-US" sz="1467" dirty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点击添加标题</a:t>
            </a:r>
          </a:p>
          <a:p>
            <a:pPr defTabSz="457189">
              <a:lnSpc>
                <a:spcPct val="130000"/>
              </a:lnSpc>
              <a:defRPr sz="1800"/>
            </a:pPr>
            <a:r>
              <a:rPr sz="933" dirty="0" smtClean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Simply </a:t>
            </a:r>
            <a:r>
              <a:rPr sz="933" dirty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dummy text printing and typesettin industry lorem Ipsum.</a:t>
            </a:r>
          </a:p>
        </p:txBody>
      </p:sp>
      <p:sp>
        <p:nvSpPr>
          <p:cNvPr id="18611" name="Shape 18611"/>
          <p:cNvSpPr/>
          <p:nvPr/>
        </p:nvSpPr>
        <p:spPr>
          <a:xfrm>
            <a:off x="6596258" y="4942647"/>
            <a:ext cx="1861743" cy="85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/>
          <a:p>
            <a:pPr defTabSz="457189">
              <a:lnSpc>
                <a:spcPct val="130000"/>
              </a:lnSpc>
              <a:defRPr sz="1800"/>
            </a:pPr>
            <a:r>
              <a:rPr lang="zh-CN" altLang="en-US" sz="1467" dirty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点击添加标题</a:t>
            </a:r>
          </a:p>
          <a:p>
            <a:pPr defTabSz="457189">
              <a:lnSpc>
                <a:spcPct val="130000"/>
              </a:lnSpc>
              <a:defRPr sz="1800"/>
            </a:pPr>
            <a:r>
              <a:rPr sz="933" dirty="0" smtClean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Simply </a:t>
            </a:r>
            <a:r>
              <a:rPr sz="933" dirty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dummy text printing and typesettin industry lorem Ipsum.</a:t>
            </a:r>
          </a:p>
        </p:txBody>
      </p:sp>
      <p:sp>
        <p:nvSpPr>
          <p:cNvPr id="18612" name="Shape 18612"/>
          <p:cNvSpPr/>
          <p:nvPr/>
        </p:nvSpPr>
        <p:spPr>
          <a:xfrm>
            <a:off x="8956675" y="4942647"/>
            <a:ext cx="1754771" cy="85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/>
          <a:p>
            <a:pPr defTabSz="457189">
              <a:lnSpc>
                <a:spcPct val="130000"/>
              </a:lnSpc>
              <a:defRPr sz="1800"/>
            </a:pPr>
            <a:r>
              <a:rPr lang="zh-CN" altLang="en-US" sz="1467" dirty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点击添加标题</a:t>
            </a:r>
          </a:p>
          <a:p>
            <a:pPr defTabSz="457189">
              <a:lnSpc>
                <a:spcPct val="130000"/>
              </a:lnSpc>
              <a:defRPr sz="1800"/>
            </a:pPr>
            <a:r>
              <a:rPr sz="933" dirty="0" smtClean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Simply </a:t>
            </a:r>
            <a:r>
              <a:rPr sz="933" dirty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dummy text printing and typesettin industry lorem Ipsum.</a:t>
            </a:r>
          </a:p>
        </p:txBody>
      </p:sp>
      <p:sp>
        <p:nvSpPr>
          <p:cNvPr id="26" name="TextBox 76"/>
          <p:cNvSpPr txBox="1"/>
          <p:nvPr/>
        </p:nvSpPr>
        <p:spPr>
          <a:xfrm>
            <a:off x="3453574" y="223013"/>
            <a:ext cx="545122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accent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单击修改您的标题</a:t>
            </a:r>
            <a:endParaRPr lang="zh-CN" altLang="en-US" sz="2800" dirty="0">
              <a:solidFill>
                <a:schemeClr val="accent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390382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18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8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8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8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8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6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6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83" grpId="0" animBg="1" advAuto="0"/>
      <p:bldP spid="18590" grpId="0" animBg="1" advAuto="0"/>
      <p:bldP spid="18594" grpId="0" animBg="1" advAuto="0"/>
      <p:bldP spid="18608" grpId="0" animBg="1" advAuto="0"/>
      <p:bldP spid="18609" grpId="0" animBg="1" advAuto="0"/>
      <p:bldP spid="18610" grpId="0" animBg="1" advAuto="0"/>
      <p:bldP spid="18611" grpId="0" animBg="1" advAuto="0"/>
      <p:bldP spid="18612" grpId="0" animBg="1" advAuto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16" name="Group 18616"/>
          <p:cNvGrpSpPr/>
          <p:nvPr/>
        </p:nvGrpSpPr>
        <p:grpSpPr>
          <a:xfrm>
            <a:off x="3531187" y="3977963"/>
            <a:ext cx="854543" cy="661028"/>
            <a:chOff x="0" y="0"/>
            <a:chExt cx="1709085" cy="1322054"/>
          </a:xfrm>
        </p:grpSpPr>
        <p:sp>
          <p:nvSpPr>
            <p:cNvPr id="18614" name="Shape 18614"/>
            <p:cNvSpPr/>
            <p:nvPr/>
          </p:nvSpPr>
          <p:spPr>
            <a:xfrm>
              <a:off x="0" y="0"/>
              <a:ext cx="1709086" cy="1322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cubicBezTo>
                    <a:pt x="21600" y="0"/>
                    <a:pt x="21206" y="15347"/>
                    <a:pt x="14029" y="21600"/>
                  </a:cubicBezTo>
                  <a:cubicBezTo>
                    <a:pt x="422" y="3132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4267"/>
            </a:p>
          </p:txBody>
        </p:sp>
        <p:sp>
          <p:nvSpPr>
            <p:cNvPr id="18615" name="Shape 18615"/>
            <p:cNvSpPr/>
            <p:nvPr/>
          </p:nvSpPr>
          <p:spPr>
            <a:xfrm>
              <a:off x="590821" y="81902"/>
              <a:ext cx="965450" cy="6036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defTabSz="914400">
                <a:defRPr sz="30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467" dirty="0">
                  <a:solidFill>
                    <a:schemeClr val="bg1"/>
                  </a:solidFill>
                </a:rPr>
                <a:t>25%</a:t>
              </a:r>
            </a:p>
          </p:txBody>
        </p:sp>
      </p:grpSp>
      <p:sp>
        <p:nvSpPr>
          <p:cNvPr id="18624" name="Shape 18624"/>
          <p:cNvSpPr/>
          <p:nvPr/>
        </p:nvSpPr>
        <p:spPr>
          <a:xfrm flipV="1">
            <a:off x="5727060" y="2221486"/>
            <a:ext cx="0" cy="3270020"/>
          </a:xfrm>
          <a:prstGeom prst="line">
            <a:avLst/>
          </a:prstGeom>
          <a:ln w="12700" cmpd="sng">
            <a:solidFill>
              <a:srgbClr val="C3C7CC"/>
            </a:solidFill>
            <a:miter lim="400000"/>
          </a:ln>
        </p:spPr>
        <p:txBody>
          <a:bodyPr lIns="0" tIns="0" rIns="0" bIns="0" anchor="ctr"/>
          <a:lstStyle/>
          <a:p>
            <a:pPr lvl="0">
              <a:defRPr sz="3200"/>
            </a:pPr>
            <a:endParaRPr sz="4267"/>
          </a:p>
        </p:txBody>
      </p:sp>
      <p:sp>
        <p:nvSpPr>
          <p:cNvPr id="18625" name="Shape 18625"/>
          <p:cNvSpPr/>
          <p:nvPr/>
        </p:nvSpPr>
        <p:spPr>
          <a:xfrm>
            <a:off x="7412199" y="1833641"/>
            <a:ext cx="3076820" cy="6877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5400" tIns="25400" rIns="25400" bIns="25400" anchor="ctr"/>
          <a:lstStyle/>
          <a:p>
            <a:pPr defTabSz="457189">
              <a:lnSpc>
                <a:spcPct val="130000"/>
              </a:lnSpc>
              <a:defRPr sz="1800"/>
            </a:pPr>
            <a:r>
              <a:rPr lang="zh-CN" altLang="en-US" sz="1467" dirty="0">
                <a:solidFill>
                  <a:schemeClr val="accent5"/>
                </a:solidFill>
                <a:latin typeface="Roboto Bold"/>
                <a:ea typeface="Roboto Bold"/>
                <a:cs typeface="Roboto Bold"/>
                <a:sym typeface="Roboto Bold"/>
              </a:rPr>
              <a:t>点击添加标题</a:t>
            </a:r>
          </a:p>
          <a:p>
            <a:pPr defTabSz="457189">
              <a:lnSpc>
                <a:spcPct val="130000"/>
              </a:lnSpc>
              <a:defRPr sz="1800"/>
            </a:pPr>
            <a:r>
              <a:rPr sz="933" dirty="0" smtClean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Lorem </a:t>
            </a:r>
            <a:r>
              <a:rPr sz="933" dirty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Ipsum is simply dummy text of the printing. Lorem Ipsum is simply dummy text of the printing.</a:t>
            </a:r>
          </a:p>
        </p:txBody>
      </p:sp>
      <p:grpSp>
        <p:nvGrpSpPr>
          <p:cNvPr id="18628" name="Group 18628"/>
          <p:cNvGrpSpPr/>
          <p:nvPr/>
        </p:nvGrpSpPr>
        <p:grpSpPr>
          <a:xfrm>
            <a:off x="5544133" y="2129098"/>
            <a:ext cx="366713" cy="366713"/>
            <a:chOff x="0" y="0"/>
            <a:chExt cx="733425" cy="733425"/>
          </a:xfrm>
        </p:grpSpPr>
        <p:sp>
          <p:nvSpPr>
            <p:cNvPr id="18626" name="Shape 18626"/>
            <p:cNvSpPr/>
            <p:nvPr/>
          </p:nvSpPr>
          <p:spPr>
            <a:xfrm>
              <a:off x="0" y="0"/>
              <a:ext cx="733425" cy="733425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8627" name="Shape 18627"/>
            <p:cNvSpPr/>
            <p:nvPr/>
          </p:nvSpPr>
          <p:spPr>
            <a:xfrm>
              <a:off x="46384" y="133066"/>
              <a:ext cx="638937" cy="4251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defTabSz="914400">
                <a:defRPr sz="20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067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18631" name="Group 18631"/>
          <p:cNvGrpSpPr/>
          <p:nvPr/>
        </p:nvGrpSpPr>
        <p:grpSpPr>
          <a:xfrm>
            <a:off x="6492725" y="1860008"/>
            <a:ext cx="635000" cy="635000"/>
            <a:chOff x="0" y="0"/>
            <a:chExt cx="1270000" cy="1270000"/>
          </a:xfrm>
          <a:effectLst/>
        </p:grpSpPr>
        <p:sp>
          <p:nvSpPr>
            <p:cNvPr id="18629" name="Shape 18629"/>
            <p:cNvSpPr/>
            <p:nvPr/>
          </p:nvSpPr>
          <p:spPr>
            <a:xfrm>
              <a:off x="0" y="0"/>
              <a:ext cx="1270000" cy="12700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9050" cap="flat" cmpd="sng">
              <a:solidFill>
                <a:schemeClr val="accent5"/>
              </a:solidFill>
              <a:prstDash val="solid"/>
              <a:miter lim="400000"/>
            </a:ln>
            <a:effectLst>
              <a:outerShdw blurRad="355600" rotWithShape="0">
                <a:srgbClr val="000000">
                  <a:alpha val="45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8630" name="Shape 18630"/>
            <p:cNvSpPr/>
            <p:nvPr/>
          </p:nvSpPr>
          <p:spPr>
            <a:xfrm>
              <a:off x="285602" y="324885"/>
              <a:ext cx="774994" cy="6165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7" h="21600" extrusionOk="0">
                  <a:moveTo>
                    <a:pt x="11836" y="15693"/>
                  </a:moveTo>
                  <a:cubicBezTo>
                    <a:pt x="11625" y="15171"/>
                    <a:pt x="9094" y="9550"/>
                    <a:pt x="8316" y="7930"/>
                  </a:cubicBezTo>
                  <a:lnTo>
                    <a:pt x="8197" y="7677"/>
                  </a:lnTo>
                  <a:lnTo>
                    <a:pt x="6095" y="7677"/>
                  </a:lnTo>
                  <a:lnTo>
                    <a:pt x="5979" y="7930"/>
                  </a:lnTo>
                  <a:cubicBezTo>
                    <a:pt x="5186" y="9585"/>
                    <a:pt x="2786" y="14947"/>
                    <a:pt x="2519" y="15525"/>
                  </a:cubicBezTo>
                  <a:cubicBezTo>
                    <a:pt x="2500" y="15573"/>
                    <a:pt x="2478" y="15632"/>
                    <a:pt x="2453" y="15693"/>
                  </a:cubicBezTo>
                  <a:cubicBezTo>
                    <a:pt x="2453" y="15693"/>
                    <a:pt x="11836" y="15693"/>
                    <a:pt x="11836" y="15693"/>
                  </a:cubicBezTo>
                  <a:close/>
                  <a:moveTo>
                    <a:pt x="14123" y="18117"/>
                  </a:moveTo>
                  <a:cubicBezTo>
                    <a:pt x="14598" y="19922"/>
                    <a:pt x="14074" y="21600"/>
                    <a:pt x="12552" y="21600"/>
                  </a:cubicBezTo>
                  <a:lnTo>
                    <a:pt x="1741" y="21600"/>
                  </a:lnTo>
                  <a:cubicBezTo>
                    <a:pt x="219" y="21600"/>
                    <a:pt x="-306" y="19940"/>
                    <a:pt x="170" y="18135"/>
                  </a:cubicBezTo>
                  <a:cubicBezTo>
                    <a:pt x="170" y="18135"/>
                    <a:pt x="2046" y="13670"/>
                    <a:pt x="5099" y="7259"/>
                  </a:cubicBezTo>
                  <a:lnTo>
                    <a:pt x="5099" y="3551"/>
                  </a:lnTo>
                  <a:lnTo>
                    <a:pt x="4910" y="3551"/>
                  </a:lnTo>
                  <a:cubicBezTo>
                    <a:pt x="4637" y="3551"/>
                    <a:pt x="4415" y="3266"/>
                    <a:pt x="4415" y="2916"/>
                  </a:cubicBezTo>
                  <a:cubicBezTo>
                    <a:pt x="4415" y="2570"/>
                    <a:pt x="4640" y="2285"/>
                    <a:pt x="4910" y="2285"/>
                  </a:cubicBezTo>
                  <a:lnTo>
                    <a:pt x="5696" y="2285"/>
                  </a:lnTo>
                  <a:lnTo>
                    <a:pt x="5231" y="0"/>
                  </a:lnTo>
                  <a:lnTo>
                    <a:pt x="9030" y="0"/>
                  </a:lnTo>
                  <a:lnTo>
                    <a:pt x="8562" y="2285"/>
                  </a:lnTo>
                  <a:lnTo>
                    <a:pt x="9386" y="2285"/>
                  </a:lnTo>
                  <a:cubicBezTo>
                    <a:pt x="9655" y="2285"/>
                    <a:pt x="9877" y="2570"/>
                    <a:pt x="9877" y="2916"/>
                  </a:cubicBezTo>
                  <a:cubicBezTo>
                    <a:pt x="9874" y="3266"/>
                    <a:pt x="9655" y="3551"/>
                    <a:pt x="9382" y="3551"/>
                  </a:cubicBezTo>
                  <a:lnTo>
                    <a:pt x="9194" y="3551"/>
                  </a:lnTo>
                  <a:lnTo>
                    <a:pt x="9194" y="7259"/>
                  </a:lnTo>
                  <a:cubicBezTo>
                    <a:pt x="12247" y="13670"/>
                    <a:pt x="14123" y="18117"/>
                    <a:pt x="14123" y="18117"/>
                  </a:cubicBezTo>
                  <a:cubicBezTo>
                    <a:pt x="14123" y="18117"/>
                    <a:pt x="14123" y="18117"/>
                    <a:pt x="14123" y="18117"/>
                  </a:cubicBezTo>
                  <a:close/>
                  <a:moveTo>
                    <a:pt x="8152" y="11538"/>
                  </a:moveTo>
                  <a:cubicBezTo>
                    <a:pt x="8152" y="11142"/>
                    <a:pt x="7903" y="10820"/>
                    <a:pt x="7593" y="10820"/>
                  </a:cubicBezTo>
                  <a:cubicBezTo>
                    <a:pt x="7283" y="10820"/>
                    <a:pt x="7030" y="11142"/>
                    <a:pt x="7030" y="11538"/>
                  </a:cubicBezTo>
                  <a:cubicBezTo>
                    <a:pt x="7030" y="11934"/>
                    <a:pt x="7283" y="12259"/>
                    <a:pt x="7593" y="12259"/>
                  </a:cubicBezTo>
                  <a:cubicBezTo>
                    <a:pt x="7903" y="12259"/>
                    <a:pt x="8152" y="11934"/>
                    <a:pt x="8152" y="11538"/>
                  </a:cubicBezTo>
                  <a:cubicBezTo>
                    <a:pt x="8152" y="11538"/>
                    <a:pt x="8152" y="11538"/>
                    <a:pt x="8152" y="11538"/>
                  </a:cubicBezTo>
                  <a:close/>
                  <a:moveTo>
                    <a:pt x="5996" y="12285"/>
                  </a:moveTo>
                  <a:cubicBezTo>
                    <a:pt x="5572" y="12285"/>
                    <a:pt x="5231" y="12725"/>
                    <a:pt x="5231" y="13261"/>
                  </a:cubicBezTo>
                  <a:cubicBezTo>
                    <a:pt x="5231" y="13804"/>
                    <a:pt x="5576" y="14242"/>
                    <a:pt x="5996" y="14242"/>
                  </a:cubicBezTo>
                  <a:cubicBezTo>
                    <a:pt x="6419" y="14242"/>
                    <a:pt x="6762" y="13804"/>
                    <a:pt x="6762" y="13261"/>
                  </a:cubicBezTo>
                  <a:cubicBezTo>
                    <a:pt x="6762" y="12725"/>
                    <a:pt x="6419" y="12285"/>
                    <a:pt x="5996" y="12285"/>
                  </a:cubicBezTo>
                  <a:cubicBezTo>
                    <a:pt x="5996" y="12285"/>
                    <a:pt x="5996" y="12285"/>
                    <a:pt x="5996" y="12285"/>
                  </a:cubicBezTo>
                  <a:close/>
                  <a:moveTo>
                    <a:pt x="7458" y="13807"/>
                  </a:moveTo>
                  <a:cubicBezTo>
                    <a:pt x="7458" y="14363"/>
                    <a:pt x="7811" y="14811"/>
                    <a:pt x="8242" y="14811"/>
                  </a:cubicBezTo>
                  <a:cubicBezTo>
                    <a:pt x="8676" y="14811"/>
                    <a:pt x="9030" y="14363"/>
                    <a:pt x="9030" y="13807"/>
                  </a:cubicBezTo>
                  <a:cubicBezTo>
                    <a:pt x="9030" y="13253"/>
                    <a:pt x="8676" y="12803"/>
                    <a:pt x="8242" y="12803"/>
                  </a:cubicBezTo>
                  <a:cubicBezTo>
                    <a:pt x="7811" y="12803"/>
                    <a:pt x="7458" y="13253"/>
                    <a:pt x="7458" y="13807"/>
                  </a:cubicBezTo>
                  <a:cubicBezTo>
                    <a:pt x="7458" y="13807"/>
                    <a:pt x="7458" y="13807"/>
                    <a:pt x="7458" y="13807"/>
                  </a:cubicBezTo>
                  <a:close/>
                  <a:moveTo>
                    <a:pt x="19492" y="7380"/>
                  </a:moveTo>
                  <a:lnTo>
                    <a:pt x="16665" y="3762"/>
                  </a:lnTo>
                  <a:lnTo>
                    <a:pt x="12730" y="8817"/>
                  </a:lnTo>
                  <a:lnTo>
                    <a:pt x="11941" y="9830"/>
                  </a:lnTo>
                  <a:lnTo>
                    <a:pt x="17592" y="9830"/>
                  </a:lnTo>
                  <a:cubicBezTo>
                    <a:pt x="17592" y="9830"/>
                    <a:pt x="19492" y="7380"/>
                    <a:pt x="19492" y="7380"/>
                  </a:cubicBezTo>
                  <a:close/>
                  <a:moveTo>
                    <a:pt x="21107" y="8582"/>
                  </a:moveTo>
                  <a:cubicBezTo>
                    <a:pt x="20923" y="8817"/>
                    <a:pt x="20620" y="8817"/>
                    <a:pt x="20432" y="8582"/>
                  </a:cubicBezTo>
                  <a:lnTo>
                    <a:pt x="20201" y="8286"/>
                  </a:lnTo>
                  <a:lnTo>
                    <a:pt x="14039" y="16164"/>
                  </a:lnTo>
                  <a:lnTo>
                    <a:pt x="10871" y="9355"/>
                  </a:lnTo>
                  <a:lnTo>
                    <a:pt x="15956" y="2857"/>
                  </a:lnTo>
                  <a:lnTo>
                    <a:pt x="15723" y="2561"/>
                  </a:lnTo>
                  <a:cubicBezTo>
                    <a:pt x="15535" y="2325"/>
                    <a:pt x="15539" y="1940"/>
                    <a:pt x="15723" y="1703"/>
                  </a:cubicBezTo>
                  <a:cubicBezTo>
                    <a:pt x="15907" y="1470"/>
                    <a:pt x="16209" y="1464"/>
                    <a:pt x="16397" y="1703"/>
                  </a:cubicBezTo>
                  <a:lnTo>
                    <a:pt x="21107" y="7721"/>
                  </a:lnTo>
                  <a:cubicBezTo>
                    <a:pt x="21294" y="7957"/>
                    <a:pt x="21294" y="8343"/>
                    <a:pt x="21107" y="8582"/>
                  </a:cubicBezTo>
                  <a:cubicBezTo>
                    <a:pt x="21107" y="8582"/>
                    <a:pt x="21107" y="8582"/>
                    <a:pt x="21107" y="8582"/>
                  </a:cubicBezTo>
                  <a:close/>
                  <a:moveTo>
                    <a:pt x="16178" y="6435"/>
                  </a:moveTo>
                  <a:cubicBezTo>
                    <a:pt x="16178" y="6790"/>
                    <a:pt x="16400" y="7073"/>
                    <a:pt x="16678" y="7073"/>
                  </a:cubicBezTo>
                  <a:cubicBezTo>
                    <a:pt x="16953" y="7073"/>
                    <a:pt x="17178" y="6790"/>
                    <a:pt x="17178" y="6435"/>
                  </a:cubicBezTo>
                  <a:cubicBezTo>
                    <a:pt x="17178" y="6083"/>
                    <a:pt x="16953" y="5795"/>
                    <a:pt x="16678" y="5795"/>
                  </a:cubicBezTo>
                  <a:cubicBezTo>
                    <a:pt x="16400" y="5795"/>
                    <a:pt x="16178" y="6083"/>
                    <a:pt x="16178" y="6435"/>
                  </a:cubicBezTo>
                  <a:cubicBezTo>
                    <a:pt x="16178" y="6435"/>
                    <a:pt x="16178" y="6435"/>
                    <a:pt x="16178" y="6435"/>
                  </a:cubicBezTo>
                  <a:close/>
                  <a:moveTo>
                    <a:pt x="15425" y="7719"/>
                  </a:moveTo>
                  <a:cubicBezTo>
                    <a:pt x="15012" y="7719"/>
                    <a:pt x="14674" y="8144"/>
                    <a:pt x="14674" y="8676"/>
                  </a:cubicBezTo>
                  <a:cubicBezTo>
                    <a:pt x="14674" y="9204"/>
                    <a:pt x="15012" y="9634"/>
                    <a:pt x="15425" y="9634"/>
                  </a:cubicBezTo>
                  <a:cubicBezTo>
                    <a:pt x="15841" y="9634"/>
                    <a:pt x="16175" y="9204"/>
                    <a:pt x="16175" y="8676"/>
                  </a:cubicBezTo>
                  <a:cubicBezTo>
                    <a:pt x="16175" y="8144"/>
                    <a:pt x="15841" y="7719"/>
                    <a:pt x="15425" y="7719"/>
                  </a:cubicBezTo>
                  <a:cubicBezTo>
                    <a:pt x="15425" y="7719"/>
                    <a:pt x="15425" y="7719"/>
                    <a:pt x="15425" y="7719"/>
                  </a:cubicBezTo>
                  <a:close/>
                  <a:moveTo>
                    <a:pt x="17096" y="7714"/>
                  </a:moveTo>
                  <a:cubicBezTo>
                    <a:pt x="17297" y="7714"/>
                    <a:pt x="17463" y="7926"/>
                    <a:pt x="17463" y="8184"/>
                  </a:cubicBezTo>
                  <a:cubicBezTo>
                    <a:pt x="17463" y="8444"/>
                    <a:pt x="17297" y="8659"/>
                    <a:pt x="17096" y="8659"/>
                  </a:cubicBezTo>
                  <a:cubicBezTo>
                    <a:pt x="16891" y="8659"/>
                    <a:pt x="16726" y="8444"/>
                    <a:pt x="16726" y="8184"/>
                  </a:cubicBezTo>
                  <a:cubicBezTo>
                    <a:pt x="16726" y="7926"/>
                    <a:pt x="16891" y="7714"/>
                    <a:pt x="17096" y="7714"/>
                  </a:cubicBezTo>
                  <a:cubicBezTo>
                    <a:pt x="17096" y="7714"/>
                    <a:pt x="17096" y="7714"/>
                    <a:pt x="17096" y="7714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sp>
        <p:nvSpPr>
          <p:cNvPr id="18632" name="Shape 18632"/>
          <p:cNvSpPr/>
          <p:nvPr/>
        </p:nvSpPr>
        <p:spPr>
          <a:xfrm>
            <a:off x="7412199" y="2891375"/>
            <a:ext cx="3032079" cy="6877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5400" tIns="25400" rIns="25400" bIns="25400" anchor="ctr"/>
          <a:lstStyle/>
          <a:p>
            <a:pPr defTabSz="457189">
              <a:lnSpc>
                <a:spcPct val="130000"/>
              </a:lnSpc>
              <a:defRPr sz="1800"/>
            </a:pPr>
            <a:r>
              <a:rPr lang="zh-CN" altLang="en-US" sz="1467" dirty="0">
                <a:solidFill>
                  <a:schemeClr val="accent1"/>
                </a:solidFill>
                <a:latin typeface="Roboto Bold"/>
                <a:ea typeface="Roboto Bold"/>
                <a:cs typeface="Roboto Bold"/>
                <a:sym typeface="Roboto Bold"/>
              </a:rPr>
              <a:t>点击添加标题</a:t>
            </a:r>
          </a:p>
          <a:p>
            <a:pPr defTabSz="457189">
              <a:lnSpc>
                <a:spcPct val="130000"/>
              </a:lnSpc>
              <a:defRPr sz="1800"/>
            </a:pPr>
            <a:r>
              <a:rPr sz="933" dirty="0" smtClean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Lorem </a:t>
            </a:r>
            <a:r>
              <a:rPr sz="933" dirty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Ipsum is simply dummy text of the printing. Lorem Ipsum is simply dummy text of the printing.</a:t>
            </a:r>
          </a:p>
        </p:txBody>
      </p:sp>
      <p:grpSp>
        <p:nvGrpSpPr>
          <p:cNvPr id="18635" name="Group 18635"/>
          <p:cNvGrpSpPr/>
          <p:nvPr/>
        </p:nvGrpSpPr>
        <p:grpSpPr>
          <a:xfrm>
            <a:off x="5544133" y="3186833"/>
            <a:ext cx="366713" cy="366713"/>
            <a:chOff x="0" y="0"/>
            <a:chExt cx="733425" cy="733425"/>
          </a:xfrm>
        </p:grpSpPr>
        <p:sp>
          <p:nvSpPr>
            <p:cNvPr id="18633" name="Shape 18633"/>
            <p:cNvSpPr/>
            <p:nvPr/>
          </p:nvSpPr>
          <p:spPr>
            <a:xfrm>
              <a:off x="0" y="0"/>
              <a:ext cx="733425" cy="733425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8634" name="Shape 18634"/>
            <p:cNvSpPr/>
            <p:nvPr/>
          </p:nvSpPr>
          <p:spPr>
            <a:xfrm>
              <a:off x="75426" y="145765"/>
              <a:ext cx="580852" cy="4251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defTabSz="914400">
                <a:defRPr sz="20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067" dirty="0">
                  <a:solidFill>
                    <a:schemeClr val="bg1"/>
                  </a:solidFill>
                </a:rPr>
                <a:t>02</a:t>
              </a:r>
            </a:p>
          </p:txBody>
        </p:sp>
      </p:grpSp>
      <p:sp>
        <p:nvSpPr>
          <p:cNvPr id="18636" name="Shape 18636"/>
          <p:cNvSpPr/>
          <p:nvPr/>
        </p:nvSpPr>
        <p:spPr>
          <a:xfrm>
            <a:off x="7412199" y="3949109"/>
            <a:ext cx="3032079" cy="6877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5400" tIns="25400" rIns="25400" bIns="25400" anchor="ctr"/>
          <a:lstStyle/>
          <a:p>
            <a:pPr defTabSz="457189">
              <a:lnSpc>
                <a:spcPct val="130000"/>
              </a:lnSpc>
              <a:defRPr sz="1800"/>
            </a:pPr>
            <a:r>
              <a:rPr lang="zh-CN" altLang="en-US" sz="1467" dirty="0">
                <a:solidFill>
                  <a:srgbClr val="212935"/>
                </a:solidFill>
                <a:latin typeface="Roboto Bold"/>
                <a:ea typeface="Roboto Bold"/>
                <a:cs typeface="Roboto Bold"/>
                <a:sym typeface="Roboto Bold"/>
              </a:rPr>
              <a:t>点击添加标题</a:t>
            </a:r>
          </a:p>
          <a:p>
            <a:pPr defTabSz="457189">
              <a:lnSpc>
                <a:spcPct val="130000"/>
              </a:lnSpc>
              <a:defRPr sz="1800"/>
            </a:pPr>
            <a:r>
              <a:rPr sz="933" dirty="0" smtClean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Lorem </a:t>
            </a:r>
            <a:r>
              <a:rPr sz="933" dirty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Ipsum is simply dummy text of the printing. Lorem Ipsum is simply dummy text of the printing.</a:t>
            </a:r>
          </a:p>
        </p:txBody>
      </p:sp>
      <p:grpSp>
        <p:nvGrpSpPr>
          <p:cNvPr id="18639" name="Group 18639"/>
          <p:cNvGrpSpPr/>
          <p:nvPr/>
        </p:nvGrpSpPr>
        <p:grpSpPr>
          <a:xfrm>
            <a:off x="5544133" y="4244567"/>
            <a:ext cx="366713" cy="366712"/>
            <a:chOff x="0" y="0"/>
            <a:chExt cx="733425" cy="733425"/>
          </a:xfrm>
        </p:grpSpPr>
        <p:sp>
          <p:nvSpPr>
            <p:cNvPr id="18637" name="Shape 18637"/>
            <p:cNvSpPr/>
            <p:nvPr/>
          </p:nvSpPr>
          <p:spPr>
            <a:xfrm>
              <a:off x="0" y="0"/>
              <a:ext cx="733425" cy="733425"/>
            </a:xfrm>
            <a:prstGeom prst="roundRect">
              <a:avLst>
                <a:gd name="adj" fmla="val 50000"/>
              </a:avLst>
            </a:prstGeom>
            <a:solidFill>
              <a:srgbClr val="21293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8638" name="Shape 18638"/>
            <p:cNvSpPr/>
            <p:nvPr/>
          </p:nvSpPr>
          <p:spPr>
            <a:xfrm>
              <a:off x="46384" y="158467"/>
              <a:ext cx="638937" cy="4251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defTabSz="914400">
                <a:defRPr sz="20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067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sp>
        <p:nvSpPr>
          <p:cNvPr id="18640" name="Shape 18640"/>
          <p:cNvSpPr/>
          <p:nvPr/>
        </p:nvSpPr>
        <p:spPr>
          <a:xfrm>
            <a:off x="7412199" y="5006843"/>
            <a:ext cx="3032079" cy="6877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5400" tIns="25400" rIns="25400" bIns="25400" anchor="ctr"/>
          <a:lstStyle/>
          <a:p>
            <a:pPr defTabSz="457189">
              <a:lnSpc>
                <a:spcPct val="130000"/>
              </a:lnSpc>
              <a:defRPr sz="1800"/>
            </a:pPr>
            <a:r>
              <a:rPr lang="zh-CN" altLang="en-US" sz="1467" dirty="0">
                <a:solidFill>
                  <a:schemeClr val="accent4"/>
                </a:solidFill>
                <a:latin typeface="Roboto Bold"/>
                <a:ea typeface="Roboto Bold"/>
                <a:cs typeface="Roboto Bold"/>
                <a:sym typeface="Roboto Bold"/>
              </a:rPr>
              <a:t>点击添加标题</a:t>
            </a:r>
          </a:p>
          <a:p>
            <a:pPr defTabSz="457189">
              <a:lnSpc>
                <a:spcPct val="130000"/>
              </a:lnSpc>
              <a:defRPr sz="1800"/>
            </a:pPr>
            <a:r>
              <a:rPr sz="933" dirty="0" smtClean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Lorem </a:t>
            </a:r>
            <a:r>
              <a:rPr sz="933" dirty="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rPr>
              <a:t>Ipsum is simply dummy text of the printing. Lorem Ipsum is simply dummy text of the printing.</a:t>
            </a:r>
          </a:p>
        </p:txBody>
      </p:sp>
      <p:grpSp>
        <p:nvGrpSpPr>
          <p:cNvPr id="18643" name="Group 18643"/>
          <p:cNvGrpSpPr/>
          <p:nvPr/>
        </p:nvGrpSpPr>
        <p:grpSpPr>
          <a:xfrm>
            <a:off x="5544133" y="5302300"/>
            <a:ext cx="366713" cy="366712"/>
            <a:chOff x="0" y="0"/>
            <a:chExt cx="733425" cy="733425"/>
          </a:xfrm>
        </p:grpSpPr>
        <p:sp>
          <p:nvSpPr>
            <p:cNvPr id="18641" name="Shape 18641"/>
            <p:cNvSpPr/>
            <p:nvPr/>
          </p:nvSpPr>
          <p:spPr>
            <a:xfrm>
              <a:off x="0" y="0"/>
              <a:ext cx="733425" cy="733425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8642" name="Shape 18642"/>
            <p:cNvSpPr/>
            <p:nvPr/>
          </p:nvSpPr>
          <p:spPr>
            <a:xfrm>
              <a:off x="75426" y="145766"/>
              <a:ext cx="580852" cy="4251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defTabSz="914400">
                <a:defRPr sz="20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067" dirty="0">
                  <a:solidFill>
                    <a:schemeClr val="bg1"/>
                  </a:solidFill>
                </a:rPr>
                <a:t>04</a:t>
              </a:r>
            </a:p>
          </p:txBody>
        </p:sp>
      </p:grpSp>
      <p:grpSp>
        <p:nvGrpSpPr>
          <p:cNvPr id="18646" name="Group 18646"/>
          <p:cNvGrpSpPr/>
          <p:nvPr/>
        </p:nvGrpSpPr>
        <p:grpSpPr>
          <a:xfrm>
            <a:off x="6492725" y="5033208"/>
            <a:ext cx="635000" cy="635000"/>
            <a:chOff x="0" y="0"/>
            <a:chExt cx="1270000" cy="1270000"/>
          </a:xfrm>
          <a:effectLst/>
        </p:grpSpPr>
        <p:sp>
          <p:nvSpPr>
            <p:cNvPr id="18644" name="Shape 18644"/>
            <p:cNvSpPr/>
            <p:nvPr/>
          </p:nvSpPr>
          <p:spPr>
            <a:xfrm>
              <a:off x="0" y="0"/>
              <a:ext cx="1270000" cy="12700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>
              <a:solidFill>
                <a:schemeClr val="accent4"/>
              </a:solidFill>
              <a:prstDash val="solid"/>
              <a:miter lim="400000"/>
            </a:ln>
            <a:effectLst>
              <a:outerShdw blurRad="355600" rotWithShape="0">
                <a:srgbClr val="000000">
                  <a:alpha val="45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8645" name="Shape 18645"/>
            <p:cNvSpPr/>
            <p:nvPr/>
          </p:nvSpPr>
          <p:spPr>
            <a:xfrm>
              <a:off x="309436" y="324814"/>
              <a:ext cx="702632" cy="620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43" y="0"/>
                  </a:moveTo>
                  <a:cubicBezTo>
                    <a:pt x="381" y="0"/>
                    <a:pt x="0" y="432"/>
                    <a:pt x="0" y="955"/>
                  </a:cubicBezTo>
                  <a:lnTo>
                    <a:pt x="0" y="20645"/>
                  </a:lnTo>
                  <a:cubicBezTo>
                    <a:pt x="0" y="21168"/>
                    <a:pt x="381" y="21600"/>
                    <a:pt x="843" y="21600"/>
                  </a:cubicBezTo>
                  <a:lnTo>
                    <a:pt x="20757" y="21600"/>
                  </a:lnTo>
                  <a:cubicBezTo>
                    <a:pt x="21219" y="21600"/>
                    <a:pt x="21600" y="21168"/>
                    <a:pt x="21600" y="20645"/>
                  </a:cubicBezTo>
                  <a:cubicBezTo>
                    <a:pt x="21600" y="20122"/>
                    <a:pt x="21219" y="19708"/>
                    <a:pt x="20757" y="19708"/>
                  </a:cubicBezTo>
                  <a:lnTo>
                    <a:pt x="18454" y="19708"/>
                  </a:lnTo>
                  <a:lnTo>
                    <a:pt x="18454" y="10314"/>
                  </a:lnTo>
                  <a:cubicBezTo>
                    <a:pt x="18049" y="10208"/>
                    <a:pt x="17709" y="9936"/>
                    <a:pt x="17476" y="9564"/>
                  </a:cubicBezTo>
                  <a:lnTo>
                    <a:pt x="16783" y="10280"/>
                  </a:lnTo>
                  <a:lnTo>
                    <a:pt x="16783" y="19708"/>
                  </a:lnTo>
                  <a:lnTo>
                    <a:pt x="13999" y="19708"/>
                  </a:lnTo>
                  <a:lnTo>
                    <a:pt x="13999" y="12974"/>
                  </a:lnTo>
                  <a:cubicBezTo>
                    <a:pt x="13825" y="13042"/>
                    <a:pt x="13645" y="13076"/>
                    <a:pt x="13457" y="13076"/>
                  </a:cubicBezTo>
                  <a:cubicBezTo>
                    <a:pt x="13220" y="13076"/>
                    <a:pt x="12981" y="13032"/>
                    <a:pt x="12764" y="12922"/>
                  </a:cubicBezTo>
                  <a:lnTo>
                    <a:pt x="12328" y="12684"/>
                  </a:lnTo>
                  <a:lnTo>
                    <a:pt x="12328" y="19708"/>
                  </a:lnTo>
                  <a:lnTo>
                    <a:pt x="9528" y="19708"/>
                  </a:lnTo>
                  <a:lnTo>
                    <a:pt x="9528" y="11286"/>
                  </a:lnTo>
                  <a:lnTo>
                    <a:pt x="9077" y="11047"/>
                  </a:lnTo>
                  <a:lnTo>
                    <a:pt x="7857" y="11951"/>
                  </a:lnTo>
                  <a:lnTo>
                    <a:pt x="7857" y="19708"/>
                  </a:lnTo>
                  <a:lnTo>
                    <a:pt x="5073" y="19708"/>
                  </a:lnTo>
                  <a:lnTo>
                    <a:pt x="5073" y="14014"/>
                  </a:lnTo>
                  <a:lnTo>
                    <a:pt x="4741" y="14252"/>
                  </a:lnTo>
                  <a:cubicBezTo>
                    <a:pt x="4469" y="14454"/>
                    <a:pt x="4161" y="14559"/>
                    <a:pt x="3838" y="14559"/>
                  </a:cubicBezTo>
                  <a:cubicBezTo>
                    <a:pt x="3690" y="14559"/>
                    <a:pt x="3541" y="14533"/>
                    <a:pt x="3402" y="14491"/>
                  </a:cubicBezTo>
                  <a:lnTo>
                    <a:pt x="3402" y="19708"/>
                  </a:lnTo>
                  <a:lnTo>
                    <a:pt x="1686" y="19708"/>
                  </a:lnTo>
                  <a:lnTo>
                    <a:pt x="1686" y="955"/>
                  </a:lnTo>
                  <a:cubicBezTo>
                    <a:pt x="1686" y="432"/>
                    <a:pt x="1304" y="0"/>
                    <a:pt x="843" y="0"/>
                  </a:cubicBezTo>
                  <a:close/>
                  <a:moveTo>
                    <a:pt x="16181" y="4364"/>
                  </a:moveTo>
                  <a:cubicBezTo>
                    <a:pt x="15720" y="4364"/>
                    <a:pt x="15353" y="4796"/>
                    <a:pt x="15353" y="5319"/>
                  </a:cubicBezTo>
                  <a:cubicBezTo>
                    <a:pt x="15353" y="5843"/>
                    <a:pt x="15720" y="6257"/>
                    <a:pt x="16181" y="6257"/>
                  </a:cubicBezTo>
                  <a:lnTo>
                    <a:pt x="16573" y="6257"/>
                  </a:lnTo>
                  <a:lnTo>
                    <a:pt x="13186" y="9786"/>
                  </a:lnTo>
                  <a:lnTo>
                    <a:pt x="9182" y="7757"/>
                  </a:lnTo>
                  <a:cubicBezTo>
                    <a:pt x="9073" y="7701"/>
                    <a:pt x="8951" y="7672"/>
                    <a:pt x="8836" y="7672"/>
                  </a:cubicBezTo>
                  <a:cubicBezTo>
                    <a:pt x="8676" y="7672"/>
                    <a:pt x="8522" y="7724"/>
                    <a:pt x="8384" y="7825"/>
                  </a:cubicBezTo>
                  <a:lnTo>
                    <a:pt x="3281" y="11593"/>
                  </a:lnTo>
                  <a:cubicBezTo>
                    <a:pt x="2894" y="11878"/>
                    <a:pt x="2773" y="12468"/>
                    <a:pt x="3026" y="12905"/>
                  </a:cubicBezTo>
                  <a:cubicBezTo>
                    <a:pt x="3185" y="13184"/>
                    <a:pt x="3459" y="13332"/>
                    <a:pt x="3733" y="13332"/>
                  </a:cubicBezTo>
                  <a:cubicBezTo>
                    <a:pt x="3888" y="13332"/>
                    <a:pt x="4043" y="13282"/>
                    <a:pt x="4185" y="13178"/>
                  </a:cubicBezTo>
                  <a:lnTo>
                    <a:pt x="8911" y="9700"/>
                  </a:lnTo>
                  <a:lnTo>
                    <a:pt x="13005" y="11780"/>
                  </a:lnTo>
                  <a:cubicBezTo>
                    <a:pt x="13115" y="11836"/>
                    <a:pt x="13236" y="11866"/>
                    <a:pt x="13351" y="11866"/>
                  </a:cubicBezTo>
                  <a:cubicBezTo>
                    <a:pt x="13558" y="11866"/>
                    <a:pt x="13765" y="11774"/>
                    <a:pt x="13923" y="11610"/>
                  </a:cubicBezTo>
                  <a:lnTo>
                    <a:pt x="17897" y="7450"/>
                  </a:lnTo>
                  <a:lnTo>
                    <a:pt x="17897" y="8200"/>
                  </a:lnTo>
                  <a:cubicBezTo>
                    <a:pt x="17897" y="8723"/>
                    <a:pt x="18264" y="9138"/>
                    <a:pt x="18725" y="9138"/>
                  </a:cubicBezTo>
                  <a:cubicBezTo>
                    <a:pt x="19187" y="9138"/>
                    <a:pt x="19568" y="8723"/>
                    <a:pt x="19568" y="8200"/>
                  </a:cubicBezTo>
                  <a:lnTo>
                    <a:pt x="19568" y="5319"/>
                  </a:lnTo>
                  <a:cubicBezTo>
                    <a:pt x="19568" y="4796"/>
                    <a:pt x="19187" y="4364"/>
                    <a:pt x="18725" y="4364"/>
                  </a:cubicBezTo>
                  <a:lnTo>
                    <a:pt x="16181" y="4364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8649" name="Group 18649"/>
          <p:cNvGrpSpPr/>
          <p:nvPr/>
        </p:nvGrpSpPr>
        <p:grpSpPr>
          <a:xfrm>
            <a:off x="6492725" y="3975475"/>
            <a:ext cx="635000" cy="635000"/>
            <a:chOff x="0" y="0"/>
            <a:chExt cx="1270000" cy="1270000"/>
          </a:xfrm>
          <a:effectLst/>
        </p:grpSpPr>
        <p:sp>
          <p:nvSpPr>
            <p:cNvPr id="18647" name="Shape 18647"/>
            <p:cNvSpPr/>
            <p:nvPr/>
          </p:nvSpPr>
          <p:spPr>
            <a:xfrm>
              <a:off x="0" y="0"/>
              <a:ext cx="1270000" cy="12700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>
              <a:solidFill>
                <a:srgbClr val="212935"/>
              </a:solidFill>
              <a:prstDash val="solid"/>
              <a:miter lim="400000"/>
            </a:ln>
            <a:effectLst>
              <a:outerShdw blurRad="355600" rotWithShape="0">
                <a:srgbClr val="000000">
                  <a:alpha val="45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8648" name="Shape 18648"/>
            <p:cNvSpPr/>
            <p:nvPr/>
          </p:nvSpPr>
          <p:spPr>
            <a:xfrm>
              <a:off x="292186" y="266175"/>
              <a:ext cx="737131" cy="7376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2" h="21394" extrusionOk="0">
                  <a:moveTo>
                    <a:pt x="19248" y="18282"/>
                  </a:moveTo>
                  <a:lnTo>
                    <a:pt x="18600" y="16234"/>
                  </a:lnTo>
                  <a:lnTo>
                    <a:pt x="16090" y="18589"/>
                  </a:lnTo>
                  <a:lnTo>
                    <a:pt x="18110" y="19354"/>
                  </a:lnTo>
                  <a:cubicBezTo>
                    <a:pt x="18110" y="19354"/>
                    <a:pt x="19248" y="18282"/>
                    <a:pt x="19248" y="18282"/>
                  </a:cubicBezTo>
                  <a:close/>
                  <a:moveTo>
                    <a:pt x="20618" y="20033"/>
                  </a:moveTo>
                  <a:cubicBezTo>
                    <a:pt x="20689" y="20266"/>
                    <a:pt x="20625" y="20518"/>
                    <a:pt x="20446" y="20688"/>
                  </a:cubicBezTo>
                  <a:cubicBezTo>
                    <a:pt x="20265" y="20853"/>
                    <a:pt x="20008" y="20903"/>
                    <a:pt x="19780" y="20821"/>
                  </a:cubicBezTo>
                  <a:lnTo>
                    <a:pt x="14654" y="18874"/>
                  </a:lnTo>
                  <a:lnTo>
                    <a:pt x="18970" y="14821"/>
                  </a:lnTo>
                  <a:cubicBezTo>
                    <a:pt x="18970" y="14821"/>
                    <a:pt x="20618" y="20033"/>
                    <a:pt x="20618" y="20033"/>
                  </a:cubicBezTo>
                  <a:close/>
                  <a:moveTo>
                    <a:pt x="1779" y="3570"/>
                  </a:moveTo>
                  <a:lnTo>
                    <a:pt x="2573" y="4413"/>
                  </a:lnTo>
                  <a:lnTo>
                    <a:pt x="5190" y="1952"/>
                  </a:lnTo>
                  <a:lnTo>
                    <a:pt x="4391" y="1118"/>
                  </a:lnTo>
                  <a:cubicBezTo>
                    <a:pt x="4391" y="1118"/>
                    <a:pt x="1779" y="3570"/>
                    <a:pt x="1779" y="3570"/>
                  </a:cubicBezTo>
                  <a:close/>
                  <a:moveTo>
                    <a:pt x="1008" y="4455"/>
                  </a:moveTo>
                  <a:cubicBezTo>
                    <a:pt x="773" y="4202"/>
                    <a:pt x="646" y="3876"/>
                    <a:pt x="659" y="3538"/>
                  </a:cubicBezTo>
                  <a:cubicBezTo>
                    <a:pt x="667" y="3199"/>
                    <a:pt x="813" y="2882"/>
                    <a:pt x="1061" y="2644"/>
                  </a:cubicBezTo>
                  <a:lnTo>
                    <a:pt x="3510" y="352"/>
                  </a:lnTo>
                  <a:cubicBezTo>
                    <a:pt x="4026" y="-138"/>
                    <a:pt x="4835" y="-111"/>
                    <a:pt x="5326" y="403"/>
                  </a:cubicBezTo>
                  <a:lnTo>
                    <a:pt x="6840" y="2002"/>
                  </a:lnTo>
                  <a:lnTo>
                    <a:pt x="2523" y="6054"/>
                  </a:lnTo>
                  <a:cubicBezTo>
                    <a:pt x="2523" y="6054"/>
                    <a:pt x="1008" y="4455"/>
                    <a:pt x="1008" y="4455"/>
                  </a:cubicBezTo>
                  <a:close/>
                  <a:moveTo>
                    <a:pt x="4048" y="7667"/>
                  </a:moveTo>
                  <a:lnTo>
                    <a:pt x="8366" y="3615"/>
                  </a:lnTo>
                  <a:lnTo>
                    <a:pt x="7250" y="2432"/>
                  </a:lnTo>
                  <a:lnTo>
                    <a:pt x="2932" y="6489"/>
                  </a:lnTo>
                  <a:cubicBezTo>
                    <a:pt x="2932" y="6489"/>
                    <a:pt x="4048" y="7667"/>
                    <a:pt x="4048" y="7667"/>
                  </a:cubicBezTo>
                  <a:close/>
                  <a:moveTo>
                    <a:pt x="16215" y="14363"/>
                  </a:moveTo>
                  <a:cubicBezTo>
                    <a:pt x="16363" y="14221"/>
                    <a:pt x="16369" y="13988"/>
                    <a:pt x="16231" y="13840"/>
                  </a:cubicBezTo>
                  <a:lnTo>
                    <a:pt x="10820" y="8125"/>
                  </a:lnTo>
                  <a:cubicBezTo>
                    <a:pt x="10754" y="8051"/>
                    <a:pt x="10661" y="8010"/>
                    <a:pt x="10562" y="8010"/>
                  </a:cubicBezTo>
                  <a:cubicBezTo>
                    <a:pt x="10463" y="8010"/>
                    <a:pt x="10366" y="8044"/>
                    <a:pt x="10297" y="8111"/>
                  </a:cubicBezTo>
                  <a:lnTo>
                    <a:pt x="10040" y="8349"/>
                  </a:lnTo>
                  <a:cubicBezTo>
                    <a:pt x="9892" y="8488"/>
                    <a:pt x="9883" y="8721"/>
                    <a:pt x="10026" y="8872"/>
                  </a:cubicBezTo>
                  <a:lnTo>
                    <a:pt x="15430" y="14583"/>
                  </a:lnTo>
                  <a:cubicBezTo>
                    <a:pt x="15501" y="14657"/>
                    <a:pt x="15592" y="14698"/>
                    <a:pt x="15696" y="14702"/>
                  </a:cubicBezTo>
                  <a:cubicBezTo>
                    <a:pt x="15793" y="14707"/>
                    <a:pt x="15886" y="14670"/>
                    <a:pt x="15959" y="14602"/>
                  </a:cubicBezTo>
                  <a:cubicBezTo>
                    <a:pt x="15959" y="14602"/>
                    <a:pt x="16215" y="14363"/>
                    <a:pt x="16215" y="14363"/>
                  </a:cubicBezTo>
                  <a:close/>
                  <a:moveTo>
                    <a:pt x="9526" y="6916"/>
                  </a:moveTo>
                  <a:cubicBezTo>
                    <a:pt x="9531" y="6814"/>
                    <a:pt x="9494" y="6718"/>
                    <a:pt x="9427" y="6649"/>
                  </a:cubicBezTo>
                  <a:lnTo>
                    <a:pt x="8955" y="6155"/>
                  </a:lnTo>
                  <a:cubicBezTo>
                    <a:pt x="8815" y="6008"/>
                    <a:pt x="8581" y="5998"/>
                    <a:pt x="8432" y="6137"/>
                  </a:cubicBezTo>
                  <a:lnTo>
                    <a:pt x="8178" y="6378"/>
                  </a:lnTo>
                  <a:cubicBezTo>
                    <a:pt x="8028" y="6516"/>
                    <a:pt x="8022" y="6755"/>
                    <a:pt x="8161" y="6898"/>
                  </a:cubicBezTo>
                  <a:lnTo>
                    <a:pt x="8627" y="7402"/>
                  </a:lnTo>
                  <a:cubicBezTo>
                    <a:pt x="8698" y="7470"/>
                    <a:pt x="8790" y="7512"/>
                    <a:pt x="8889" y="7516"/>
                  </a:cubicBezTo>
                  <a:cubicBezTo>
                    <a:pt x="8987" y="7521"/>
                    <a:pt x="9411" y="7177"/>
                    <a:pt x="9411" y="7177"/>
                  </a:cubicBezTo>
                  <a:cubicBezTo>
                    <a:pt x="9485" y="7103"/>
                    <a:pt x="9524" y="7012"/>
                    <a:pt x="9526" y="6916"/>
                  </a:cubicBezTo>
                  <a:cubicBezTo>
                    <a:pt x="9526" y="6916"/>
                    <a:pt x="9526" y="6916"/>
                    <a:pt x="9526" y="6916"/>
                  </a:cubicBezTo>
                  <a:close/>
                  <a:moveTo>
                    <a:pt x="18427" y="14248"/>
                  </a:moveTo>
                  <a:lnTo>
                    <a:pt x="14106" y="18295"/>
                  </a:lnTo>
                  <a:lnTo>
                    <a:pt x="4486" y="8130"/>
                  </a:lnTo>
                  <a:lnTo>
                    <a:pt x="8807" y="4078"/>
                  </a:lnTo>
                  <a:cubicBezTo>
                    <a:pt x="8807" y="4078"/>
                    <a:pt x="18427" y="14248"/>
                    <a:pt x="18427" y="14248"/>
                  </a:cubicBezTo>
                  <a:close/>
                  <a:moveTo>
                    <a:pt x="15761" y="5834"/>
                  </a:moveTo>
                  <a:cubicBezTo>
                    <a:pt x="16015" y="6096"/>
                    <a:pt x="16436" y="6099"/>
                    <a:pt x="16700" y="5853"/>
                  </a:cubicBezTo>
                  <a:cubicBezTo>
                    <a:pt x="16965" y="5595"/>
                    <a:pt x="16973" y="5174"/>
                    <a:pt x="16716" y="4917"/>
                  </a:cubicBezTo>
                  <a:cubicBezTo>
                    <a:pt x="16461" y="4651"/>
                    <a:pt x="16042" y="4647"/>
                    <a:pt x="15779" y="4899"/>
                  </a:cubicBezTo>
                  <a:cubicBezTo>
                    <a:pt x="15515" y="5151"/>
                    <a:pt x="15508" y="5573"/>
                    <a:pt x="15761" y="5834"/>
                  </a:cubicBezTo>
                  <a:cubicBezTo>
                    <a:pt x="15761" y="5834"/>
                    <a:pt x="15761" y="5834"/>
                    <a:pt x="15761" y="5834"/>
                  </a:cubicBezTo>
                  <a:close/>
                  <a:moveTo>
                    <a:pt x="15052" y="6513"/>
                  </a:moveTo>
                  <a:cubicBezTo>
                    <a:pt x="14419" y="5867"/>
                    <a:pt x="14440" y="4821"/>
                    <a:pt x="15094" y="4192"/>
                  </a:cubicBezTo>
                  <a:cubicBezTo>
                    <a:pt x="15747" y="3561"/>
                    <a:pt x="16794" y="3583"/>
                    <a:pt x="17428" y="4235"/>
                  </a:cubicBezTo>
                  <a:cubicBezTo>
                    <a:pt x="18058" y="4885"/>
                    <a:pt x="18035" y="5931"/>
                    <a:pt x="17383" y="6558"/>
                  </a:cubicBezTo>
                  <a:cubicBezTo>
                    <a:pt x="16733" y="7185"/>
                    <a:pt x="15685" y="7168"/>
                    <a:pt x="15052" y="6513"/>
                  </a:cubicBezTo>
                  <a:cubicBezTo>
                    <a:pt x="15052" y="6513"/>
                    <a:pt x="15052" y="6513"/>
                    <a:pt x="15052" y="6513"/>
                  </a:cubicBezTo>
                  <a:close/>
                  <a:moveTo>
                    <a:pt x="6284" y="19249"/>
                  </a:moveTo>
                  <a:cubicBezTo>
                    <a:pt x="6131" y="19395"/>
                    <a:pt x="5924" y="19477"/>
                    <a:pt x="5708" y="19474"/>
                  </a:cubicBezTo>
                  <a:cubicBezTo>
                    <a:pt x="5494" y="19469"/>
                    <a:pt x="5289" y="19378"/>
                    <a:pt x="5138" y="19226"/>
                  </a:cubicBezTo>
                  <a:lnTo>
                    <a:pt x="2152" y="16145"/>
                  </a:lnTo>
                  <a:cubicBezTo>
                    <a:pt x="1841" y="15821"/>
                    <a:pt x="1851" y="15316"/>
                    <a:pt x="2174" y="15000"/>
                  </a:cubicBezTo>
                  <a:lnTo>
                    <a:pt x="3545" y="16421"/>
                  </a:lnTo>
                  <a:cubicBezTo>
                    <a:pt x="3733" y="16614"/>
                    <a:pt x="4045" y="16622"/>
                    <a:pt x="4240" y="16434"/>
                  </a:cubicBezTo>
                  <a:cubicBezTo>
                    <a:pt x="4438" y="16246"/>
                    <a:pt x="4442" y="15939"/>
                    <a:pt x="4251" y="15743"/>
                  </a:cubicBezTo>
                  <a:lnTo>
                    <a:pt x="2882" y="14322"/>
                  </a:lnTo>
                  <a:lnTo>
                    <a:pt x="3247" y="13969"/>
                  </a:lnTo>
                  <a:lnTo>
                    <a:pt x="4617" y="15390"/>
                  </a:lnTo>
                  <a:cubicBezTo>
                    <a:pt x="4806" y="15582"/>
                    <a:pt x="5117" y="15591"/>
                    <a:pt x="5315" y="15403"/>
                  </a:cubicBezTo>
                  <a:cubicBezTo>
                    <a:pt x="5510" y="15215"/>
                    <a:pt x="5515" y="14907"/>
                    <a:pt x="5326" y="14711"/>
                  </a:cubicBezTo>
                  <a:lnTo>
                    <a:pt x="3951" y="13295"/>
                  </a:lnTo>
                  <a:lnTo>
                    <a:pt x="4321" y="12943"/>
                  </a:lnTo>
                  <a:lnTo>
                    <a:pt x="5688" y="14363"/>
                  </a:lnTo>
                  <a:cubicBezTo>
                    <a:pt x="5877" y="14555"/>
                    <a:pt x="6189" y="14564"/>
                    <a:pt x="6384" y="14378"/>
                  </a:cubicBezTo>
                  <a:cubicBezTo>
                    <a:pt x="6582" y="14188"/>
                    <a:pt x="6585" y="13881"/>
                    <a:pt x="6398" y="13685"/>
                  </a:cubicBezTo>
                  <a:lnTo>
                    <a:pt x="5024" y="12268"/>
                  </a:lnTo>
                  <a:lnTo>
                    <a:pt x="5390" y="11916"/>
                  </a:lnTo>
                  <a:lnTo>
                    <a:pt x="6760" y="13332"/>
                  </a:lnTo>
                  <a:cubicBezTo>
                    <a:pt x="6951" y="13529"/>
                    <a:pt x="7262" y="13533"/>
                    <a:pt x="7457" y="13345"/>
                  </a:cubicBezTo>
                  <a:cubicBezTo>
                    <a:pt x="7528" y="13277"/>
                    <a:pt x="7579" y="13186"/>
                    <a:pt x="7595" y="13098"/>
                  </a:cubicBezTo>
                  <a:lnTo>
                    <a:pt x="5059" y="10412"/>
                  </a:lnTo>
                  <a:lnTo>
                    <a:pt x="193" y="15079"/>
                  </a:lnTo>
                  <a:cubicBezTo>
                    <a:pt x="-64" y="15326"/>
                    <a:pt x="-64" y="15747"/>
                    <a:pt x="188" y="16009"/>
                  </a:cubicBezTo>
                  <a:lnTo>
                    <a:pt x="5204" y="21192"/>
                  </a:lnTo>
                  <a:cubicBezTo>
                    <a:pt x="5455" y="21453"/>
                    <a:pt x="5881" y="21462"/>
                    <a:pt x="6138" y="21214"/>
                  </a:cubicBezTo>
                  <a:lnTo>
                    <a:pt x="10931" y="16614"/>
                  </a:lnTo>
                  <a:lnTo>
                    <a:pt x="10024" y="15660"/>
                  </a:lnTo>
                  <a:cubicBezTo>
                    <a:pt x="10024" y="15660"/>
                    <a:pt x="6284" y="19249"/>
                    <a:pt x="6284" y="19249"/>
                  </a:cubicBezTo>
                  <a:close/>
                  <a:moveTo>
                    <a:pt x="21276" y="6678"/>
                  </a:moveTo>
                  <a:lnTo>
                    <a:pt x="16861" y="10917"/>
                  </a:lnTo>
                  <a:lnTo>
                    <a:pt x="15955" y="9963"/>
                  </a:lnTo>
                  <a:lnTo>
                    <a:pt x="19296" y="6755"/>
                  </a:lnTo>
                  <a:cubicBezTo>
                    <a:pt x="19621" y="6438"/>
                    <a:pt x="19627" y="5931"/>
                    <a:pt x="19318" y="5609"/>
                  </a:cubicBezTo>
                  <a:lnTo>
                    <a:pt x="16332" y="2529"/>
                  </a:lnTo>
                  <a:cubicBezTo>
                    <a:pt x="16184" y="2374"/>
                    <a:pt x="15978" y="2282"/>
                    <a:pt x="15764" y="2282"/>
                  </a:cubicBezTo>
                  <a:cubicBezTo>
                    <a:pt x="15550" y="2278"/>
                    <a:pt x="15340" y="2361"/>
                    <a:pt x="15184" y="2506"/>
                  </a:cubicBezTo>
                  <a:lnTo>
                    <a:pt x="12551" y="5032"/>
                  </a:lnTo>
                  <a:lnTo>
                    <a:pt x="14839" y="7392"/>
                  </a:lnTo>
                  <a:cubicBezTo>
                    <a:pt x="15024" y="7589"/>
                    <a:pt x="15008" y="7910"/>
                    <a:pt x="14813" y="8098"/>
                  </a:cubicBezTo>
                  <a:cubicBezTo>
                    <a:pt x="14675" y="8231"/>
                    <a:pt x="14473" y="8266"/>
                    <a:pt x="14304" y="8217"/>
                  </a:cubicBezTo>
                  <a:lnTo>
                    <a:pt x="10985" y="4711"/>
                  </a:lnTo>
                  <a:lnTo>
                    <a:pt x="15326" y="541"/>
                  </a:lnTo>
                  <a:cubicBezTo>
                    <a:pt x="15592" y="293"/>
                    <a:pt x="16015" y="306"/>
                    <a:pt x="16265" y="567"/>
                  </a:cubicBezTo>
                  <a:lnTo>
                    <a:pt x="21285" y="5746"/>
                  </a:lnTo>
                  <a:cubicBezTo>
                    <a:pt x="21536" y="6008"/>
                    <a:pt x="21536" y="6430"/>
                    <a:pt x="21276" y="6678"/>
                  </a:cubicBezTo>
                  <a:cubicBezTo>
                    <a:pt x="21276" y="6678"/>
                    <a:pt x="21276" y="6678"/>
                    <a:pt x="21276" y="6678"/>
                  </a:cubicBezTo>
                  <a:close/>
                </a:path>
              </a:pathLst>
            </a:custGeom>
            <a:solidFill>
              <a:srgbClr val="212935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8652" name="Group 18652"/>
          <p:cNvGrpSpPr/>
          <p:nvPr/>
        </p:nvGrpSpPr>
        <p:grpSpPr>
          <a:xfrm>
            <a:off x="6492725" y="2917741"/>
            <a:ext cx="635000" cy="635000"/>
            <a:chOff x="0" y="0"/>
            <a:chExt cx="1270000" cy="1270000"/>
          </a:xfrm>
          <a:effectLst/>
        </p:grpSpPr>
        <p:sp>
          <p:nvSpPr>
            <p:cNvPr id="18650" name="Shape 18650"/>
            <p:cNvSpPr/>
            <p:nvPr/>
          </p:nvSpPr>
          <p:spPr>
            <a:xfrm>
              <a:off x="0" y="0"/>
              <a:ext cx="1270000" cy="12700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12700" cap="flat" cmpd="sng">
              <a:solidFill>
                <a:schemeClr val="accent1"/>
              </a:solidFill>
              <a:prstDash val="solid"/>
              <a:miter lim="400000"/>
            </a:ln>
            <a:effectLst>
              <a:outerShdw blurRad="355600" rotWithShape="0">
                <a:srgbClr val="000000">
                  <a:alpha val="45000"/>
                </a:srgbClr>
              </a:outerShdw>
            </a:effectLst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</a:defRPr>
              </a:pPr>
              <a:endParaRPr sz="4267"/>
            </a:p>
          </p:txBody>
        </p:sp>
        <p:sp>
          <p:nvSpPr>
            <p:cNvPr id="18651" name="Shape 18651"/>
            <p:cNvSpPr/>
            <p:nvPr/>
          </p:nvSpPr>
          <p:spPr>
            <a:xfrm>
              <a:off x="402914" y="312723"/>
              <a:ext cx="515676" cy="6445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51" y="15119"/>
                  </a:moveTo>
                  <a:cubicBezTo>
                    <a:pt x="14106" y="15119"/>
                    <a:pt x="13500" y="15604"/>
                    <a:pt x="13500" y="16201"/>
                  </a:cubicBezTo>
                  <a:cubicBezTo>
                    <a:pt x="13500" y="16796"/>
                    <a:pt x="14106" y="17278"/>
                    <a:pt x="14851" y="17278"/>
                  </a:cubicBezTo>
                  <a:cubicBezTo>
                    <a:pt x="15596" y="17278"/>
                    <a:pt x="16199" y="16796"/>
                    <a:pt x="16199" y="16201"/>
                  </a:cubicBezTo>
                  <a:cubicBezTo>
                    <a:pt x="16199" y="15604"/>
                    <a:pt x="15596" y="15119"/>
                    <a:pt x="14851" y="15119"/>
                  </a:cubicBezTo>
                  <a:cubicBezTo>
                    <a:pt x="14851" y="15119"/>
                    <a:pt x="14851" y="15119"/>
                    <a:pt x="14851" y="15119"/>
                  </a:cubicBezTo>
                  <a:close/>
                  <a:moveTo>
                    <a:pt x="6750" y="10800"/>
                  </a:moveTo>
                  <a:lnTo>
                    <a:pt x="6750" y="10800"/>
                  </a:lnTo>
                  <a:cubicBezTo>
                    <a:pt x="7495" y="10800"/>
                    <a:pt x="8102" y="10315"/>
                    <a:pt x="8102" y="9718"/>
                  </a:cubicBezTo>
                  <a:cubicBezTo>
                    <a:pt x="8102" y="9124"/>
                    <a:pt x="7495" y="8641"/>
                    <a:pt x="6750" y="8641"/>
                  </a:cubicBezTo>
                  <a:cubicBezTo>
                    <a:pt x="6005" y="8641"/>
                    <a:pt x="5399" y="9124"/>
                    <a:pt x="5399" y="9718"/>
                  </a:cubicBezTo>
                  <a:cubicBezTo>
                    <a:pt x="5399" y="10315"/>
                    <a:pt x="6005" y="10800"/>
                    <a:pt x="6750" y="10800"/>
                  </a:cubicBezTo>
                  <a:cubicBezTo>
                    <a:pt x="6750" y="10800"/>
                    <a:pt x="6750" y="10800"/>
                    <a:pt x="6750" y="10800"/>
                  </a:cubicBezTo>
                  <a:close/>
                  <a:moveTo>
                    <a:pt x="6750" y="14041"/>
                  </a:moveTo>
                  <a:lnTo>
                    <a:pt x="6750" y="14041"/>
                  </a:lnTo>
                  <a:cubicBezTo>
                    <a:pt x="7495" y="14041"/>
                    <a:pt x="8102" y="13556"/>
                    <a:pt x="8102" y="12959"/>
                  </a:cubicBezTo>
                  <a:cubicBezTo>
                    <a:pt x="8102" y="12364"/>
                    <a:pt x="7495" y="11881"/>
                    <a:pt x="6750" y="11881"/>
                  </a:cubicBezTo>
                  <a:cubicBezTo>
                    <a:pt x="6005" y="11881"/>
                    <a:pt x="5399" y="12364"/>
                    <a:pt x="5399" y="12959"/>
                  </a:cubicBezTo>
                  <a:cubicBezTo>
                    <a:pt x="5399" y="13556"/>
                    <a:pt x="6005" y="14041"/>
                    <a:pt x="6750" y="14041"/>
                  </a:cubicBezTo>
                  <a:cubicBezTo>
                    <a:pt x="6750" y="14041"/>
                    <a:pt x="6750" y="14041"/>
                    <a:pt x="6750" y="14041"/>
                  </a:cubicBezTo>
                  <a:close/>
                  <a:moveTo>
                    <a:pt x="10801" y="15119"/>
                  </a:moveTo>
                  <a:cubicBezTo>
                    <a:pt x="10056" y="15119"/>
                    <a:pt x="9449" y="15604"/>
                    <a:pt x="9449" y="16201"/>
                  </a:cubicBezTo>
                  <a:cubicBezTo>
                    <a:pt x="9449" y="16796"/>
                    <a:pt x="10052" y="17278"/>
                    <a:pt x="10801" y="17278"/>
                  </a:cubicBezTo>
                  <a:cubicBezTo>
                    <a:pt x="11546" y="17278"/>
                    <a:pt x="12148" y="16796"/>
                    <a:pt x="12148" y="16201"/>
                  </a:cubicBezTo>
                  <a:cubicBezTo>
                    <a:pt x="12148" y="15604"/>
                    <a:pt x="11546" y="15119"/>
                    <a:pt x="10801" y="15119"/>
                  </a:cubicBezTo>
                  <a:cubicBezTo>
                    <a:pt x="10801" y="15119"/>
                    <a:pt x="10801" y="15119"/>
                    <a:pt x="10801" y="15119"/>
                  </a:cubicBezTo>
                  <a:close/>
                  <a:moveTo>
                    <a:pt x="18898" y="19441"/>
                  </a:moveTo>
                  <a:lnTo>
                    <a:pt x="2700" y="19441"/>
                  </a:lnTo>
                  <a:lnTo>
                    <a:pt x="2700" y="2160"/>
                  </a:lnTo>
                  <a:lnTo>
                    <a:pt x="18898" y="2160"/>
                  </a:lnTo>
                  <a:cubicBezTo>
                    <a:pt x="18898" y="2160"/>
                    <a:pt x="18898" y="19441"/>
                    <a:pt x="18898" y="19441"/>
                  </a:cubicBezTo>
                  <a:close/>
                  <a:moveTo>
                    <a:pt x="18898" y="0"/>
                  </a:moveTo>
                  <a:lnTo>
                    <a:pt x="2700" y="0"/>
                  </a:lnTo>
                  <a:cubicBezTo>
                    <a:pt x="1210" y="0"/>
                    <a:pt x="0" y="968"/>
                    <a:pt x="0" y="2160"/>
                  </a:cubicBezTo>
                  <a:lnTo>
                    <a:pt x="0" y="19441"/>
                  </a:lnTo>
                  <a:cubicBezTo>
                    <a:pt x="0" y="20633"/>
                    <a:pt x="1210" y="21600"/>
                    <a:pt x="2700" y="21600"/>
                  </a:cubicBezTo>
                  <a:lnTo>
                    <a:pt x="18898" y="21600"/>
                  </a:lnTo>
                  <a:cubicBezTo>
                    <a:pt x="20391" y="21600"/>
                    <a:pt x="21600" y="20633"/>
                    <a:pt x="21600" y="19441"/>
                  </a:cubicBezTo>
                  <a:lnTo>
                    <a:pt x="21600" y="2160"/>
                  </a:lnTo>
                  <a:cubicBezTo>
                    <a:pt x="21600" y="968"/>
                    <a:pt x="20391" y="0"/>
                    <a:pt x="18898" y="0"/>
                  </a:cubicBezTo>
                  <a:cubicBezTo>
                    <a:pt x="18898" y="0"/>
                    <a:pt x="18898" y="0"/>
                    <a:pt x="18898" y="0"/>
                  </a:cubicBezTo>
                  <a:close/>
                  <a:moveTo>
                    <a:pt x="6750" y="17278"/>
                  </a:moveTo>
                  <a:lnTo>
                    <a:pt x="6750" y="17278"/>
                  </a:lnTo>
                  <a:cubicBezTo>
                    <a:pt x="7495" y="17278"/>
                    <a:pt x="8102" y="16796"/>
                    <a:pt x="8102" y="16201"/>
                  </a:cubicBezTo>
                  <a:cubicBezTo>
                    <a:pt x="8102" y="15604"/>
                    <a:pt x="7495" y="15119"/>
                    <a:pt x="6750" y="15119"/>
                  </a:cubicBezTo>
                  <a:cubicBezTo>
                    <a:pt x="6005" y="15119"/>
                    <a:pt x="5399" y="15604"/>
                    <a:pt x="5399" y="16201"/>
                  </a:cubicBezTo>
                  <a:cubicBezTo>
                    <a:pt x="5399" y="16796"/>
                    <a:pt x="6005" y="17278"/>
                    <a:pt x="6750" y="17278"/>
                  </a:cubicBezTo>
                  <a:cubicBezTo>
                    <a:pt x="6750" y="17278"/>
                    <a:pt x="6750" y="17278"/>
                    <a:pt x="6750" y="17278"/>
                  </a:cubicBezTo>
                  <a:close/>
                  <a:moveTo>
                    <a:pt x="6750" y="6482"/>
                  </a:moveTo>
                  <a:lnTo>
                    <a:pt x="14851" y="6482"/>
                  </a:lnTo>
                  <a:cubicBezTo>
                    <a:pt x="15596" y="6482"/>
                    <a:pt x="16199" y="5996"/>
                    <a:pt x="16199" y="5400"/>
                  </a:cubicBezTo>
                  <a:cubicBezTo>
                    <a:pt x="16199" y="4805"/>
                    <a:pt x="15596" y="4318"/>
                    <a:pt x="14851" y="4318"/>
                  </a:cubicBezTo>
                  <a:lnTo>
                    <a:pt x="6750" y="4318"/>
                  </a:lnTo>
                  <a:cubicBezTo>
                    <a:pt x="6005" y="4318"/>
                    <a:pt x="5399" y="4805"/>
                    <a:pt x="5399" y="5400"/>
                  </a:cubicBezTo>
                  <a:cubicBezTo>
                    <a:pt x="5399" y="5996"/>
                    <a:pt x="6005" y="6482"/>
                    <a:pt x="6750" y="6482"/>
                  </a:cubicBezTo>
                  <a:cubicBezTo>
                    <a:pt x="6750" y="6482"/>
                    <a:pt x="6750" y="6482"/>
                    <a:pt x="6750" y="6482"/>
                  </a:cubicBezTo>
                  <a:close/>
                  <a:moveTo>
                    <a:pt x="10801" y="8641"/>
                  </a:moveTo>
                  <a:cubicBezTo>
                    <a:pt x="10056" y="8641"/>
                    <a:pt x="9449" y="9124"/>
                    <a:pt x="9449" y="9718"/>
                  </a:cubicBezTo>
                  <a:cubicBezTo>
                    <a:pt x="9449" y="10315"/>
                    <a:pt x="10052" y="10800"/>
                    <a:pt x="10801" y="10800"/>
                  </a:cubicBezTo>
                  <a:cubicBezTo>
                    <a:pt x="11546" y="10800"/>
                    <a:pt x="12148" y="10315"/>
                    <a:pt x="12148" y="9718"/>
                  </a:cubicBezTo>
                  <a:cubicBezTo>
                    <a:pt x="12148" y="9124"/>
                    <a:pt x="11546" y="8641"/>
                    <a:pt x="10801" y="8641"/>
                  </a:cubicBezTo>
                  <a:cubicBezTo>
                    <a:pt x="10801" y="8641"/>
                    <a:pt x="10801" y="8641"/>
                    <a:pt x="10801" y="8641"/>
                  </a:cubicBezTo>
                  <a:close/>
                  <a:moveTo>
                    <a:pt x="10801" y="11881"/>
                  </a:moveTo>
                  <a:cubicBezTo>
                    <a:pt x="10056" y="11881"/>
                    <a:pt x="9449" y="12364"/>
                    <a:pt x="9449" y="12959"/>
                  </a:cubicBezTo>
                  <a:cubicBezTo>
                    <a:pt x="9449" y="13556"/>
                    <a:pt x="10056" y="14041"/>
                    <a:pt x="10801" y="14041"/>
                  </a:cubicBezTo>
                  <a:cubicBezTo>
                    <a:pt x="11546" y="14041"/>
                    <a:pt x="12148" y="13556"/>
                    <a:pt x="12148" y="12959"/>
                  </a:cubicBezTo>
                  <a:cubicBezTo>
                    <a:pt x="12148" y="12364"/>
                    <a:pt x="11546" y="11881"/>
                    <a:pt x="10801" y="11881"/>
                  </a:cubicBezTo>
                  <a:cubicBezTo>
                    <a:pt x="10801" y="11881"/>
                    <a:pt x="10801" y="11881"/>
                    <a:pt x="10801" y="11881"/>
                  </a:cubicBezTo>
                  <a:close/>
                  <a:moveTo>
                    <a:pt x="14851" y="8641"/>
                  </a:moveTo>
                  <a:cubicBezTo>
                    <a:pt x="14106" y="8641"/>
                    <a:pt x="13500" y="9124"/>
                    <a:pt x="13500" y="9718"/>
                  </a:cubicBezTo>
                  <a:cubicBezTo>
                    <a:pt x="13500" y="10315"/>
                    <a:pt x="14106" y="10800"/>
                    <a:pt x="14851" y="10800"/>
                  </a:cubicBezTo>
                  <a:cubicBezTo>
                    <a:pt x="15596" y="10800"/>
                    <a:pt x="16199" y="10315"/>
                    <a:pt x="16199" y="9718"/>
                  </a:cubicBezTo>
                  <a:cubicBezTo>
                    <a:pt x="16199" y="9124"/>
                    <a:pt x="15596" y="8641"/>
                    <a:pt x="14851" y="8641"/>
                  </a:cubicBezTo>
                  <a:cubicBezTo>
                    <a:pt x="14851" y="8641"/>
                    <a:pt x="14851" y="8641"/>
                    <a:pt x="14851" y="8641"/>
                  </a:cubicBezTo>
                  <a:close/>
                  <a:moveTo>
                    <a:pt x="14851" y="11881"/>
                  </a:moveTo>
                  <a:cubicBezTo>
                    <a:pt x="14106" y="11881"/>
                    <a:pt x="13500" y="12364"/>
                    <a:pt x="13500" y="12959"/>
                  </a:cubicBezTo>
                  <a:cubicBezTo>
                    <a:pt x="13500" y="13556"/>
                    <a:pt x="14106" y="14041"/>
                    <a:pt x="14851" y="14041"/>
                  </a:cubicBezTo>
                  <a:cubicBezTo>
                    <a:pt x="15596" y="14041"/>
                    <a:pt x="16199" y="13556"/>
                    <a:pt x="16199" y="12959"/>
                  </a:cubicBezTo>
                  <a:cubicBezTo>
                    <a:pt x="16199" y="12364"/>
                    <a:pt x="15596" y="11881"/>
                    <a:pt x="14851" y="11881"/>
                  </a:cubicBezTo>
                  <a:cubicBezTo>
                    <a:pt x="14851" y="11881"/>
                    <a:pt x="14851" y="11881"/>
                    <a:pt x="14851" y="11881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228594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4000"/>
            </a:p>
          </p:txBody>
        </p:sp>
      </p:grpSp>
      <p:grpSp>
        <p:nvGrpSpPr>
          <p:cNvPr id="18655" name="Group 18655"/>
          <p:cNvGrpSpPr/>
          <p:nvPr/>
        </p:nvGrpSpPr>
        <p:grpSpPr>
          <a:xfrm>
            <a:off x="2345689" y="3960743"/>
            <a:ext cx="1185127" cy="1722727"/>
            <a:chOff x="0" y="0"/>
            <a:chExt cx="2370253" cy="3445454"/>
          </a:xfrm>
        </p:grpSpPr>
        <p:sp>
          <p:nvSpPr>
            <p:cNvPr id="18653" name="Shape 18653"/>
            <p:cNvSpPr/>
            <p:nvPr/>
          </p:nvSpPr>
          <p:spPr>
            <a:xfrm>
              <a:off x="0" y="0"/>
              <a:ext cx="2370253" cy="34454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45" y="0"/>
                  </a:moveTo>
                  <a:lnTo>
                    <a:pt x="21600" y="21600"/>
                  </a:lnTo>
                  <a:cubicBezTo>
                    <a:pt x="21600" y="21600"/>
                    <a:pt x="6733" y="21178"/>
                    <a:pt x="0" y="15018"/>
                  </a:cubicBezTo>
                  <a:cubicBezTo>
                    <a:pt x="15807" y="3806"/>
                    <a:pt x="21545" y="0"/>
                    <a:pt x="21545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4267"/>
            </a:p>
          </p:txBody>
        </p:sp>
        <p:sp>
          <p:nvSpPr>
            <p:cNvPr id="18654" name="Shape 18654"/>
            <p:cNvSpPr/>
            <p:nvPr/>
          </p:nvSpPr>
          <p:spPr>
            <a:xfrm>
              <a:off x="730032" y="1491432"/>
              <a:ext cx="1500490" cy="9184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defTabSz="914400">
                <a:defRPr sz="45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2267" dirty="0">
                  <a:solidFill>
                    <a:schemeClr val="bg1"/>
                  </a:solidFill>
                </a:rPr>
                <a:t>45%</a:t>
              </a:r>
            </a:p>
          </p:txBody>
        </p:sp>
      </p:grpSp>
      <p:grpSp>
        <p:nvGrpSpPr>
          <p:cNvPr id="18658" name="Group 18658"/>
          <p:cNvGrpSpPr/>
          <p:nvPr/>
        </p:nvGrpSpPr>
        <p:grpSpPr>
          <a:xfrm>
            <a:off x="2872919" y="3942572"/>
            <a:ext cx="1582836" cy="1567971"/>
            <a:chOff x="0" y="0"/>
            <a:chExt cx="3165672" cy="3135938"/>
          </a:xfrm>
        </p:grpSpPr>
        <p:sp>
          <p:nvSpPr>
            <p:cNvPr id="18656" name="Shape 18656"/>
            <p:cNvSpPr/>
            <p:nvPr/>
          </p:nvSpPr>
          <p:spPr>
            <a:xfrm rot="18808103">
              <a:off x="665112" y="256940"/>
              <a:ext cx="1835448" cy="26220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2" extrusionOk="0">
                  <a:moveTo>
                    <a:pt x="21600" y="0"/>
                  </a:moveTo>
                  <a:lnTo>
                    <a:pt x="20649" y="21562"/>
                  </a:lnTo>
                  <a:cubicBezTo>
                    <a:pt x="20649" y="21562"/>
                    <a:pt x="16504" y="21600"/>
                    <a:pt x="12098" y="20616"/>
                  </a:cubicBezTo>
                  <a:cubicBezTo>
                    <a:pt x="7691" y="19632"/>
                    <a:pt x="2876" y="17519"/>
                    <a:pt x="0" y="14846"/>
                  </a:cubicBezTo>
                  <a:cubicBezTo>
                    <a:pt x="13506" y="5115"/>
                    <a:pt x="21600" y="0"/>
                    <a:pt x="21600" y="0"/>
                  </a:cubicBezTo>
                  <a:close/>
                </a:path>
              </a:pathLst>
            </a:custGeom>
            <a:solidFill>
              <a:srgbClr val="21293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4267"/>
            </a:p>
          </p:txBody>
        </p:sp>
        <p:sp>
          <p:nvSpPr>
            <p:cNvPr id="18657" name="Shape 18657"/>
            <p:cNvSpPr/>
            <p:nvPr/>
          </p:nvSpPr>
          <p:spPr>
            <a:xfrm>
              <a:off x="1466743" y="1359910"/>
              <a:ext cx="1101613" cy="6445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defTabSz="914400">
                <a:defRPr sz="35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1733" dirty="0">
                  <a:solidFill>
                    <a:schemeClr val="bg1"/>
                  </a:solidFill>
                </a:rPr>
                <a:t>35%</a:t>
              </a:r>
            </a:p>
          </p:txBody>
        </p:sp>
      </p:grpSp>
      <p:grpSp>
        <p:nvGrpSpPr>
          <p:cNvPr id="18661" name="Group 18661"/>
          <p:cNvGrpSpPr/>
          <p:nvPr/>
        </p:nvGrpSpPr>
        <p:grpSpPr>
          <a:xfrm>
            <a:off x="1423676" y="1847305"/>
            <a:ext cx="2101421" cy="3630407"/>
            <a:chOff x="0" y="0"/>
            <a:chExt cx="4202840" cy="7260811"/>
          </a:xfrm>
        </p:grpSpPr>
        <p:sp>
          <p:nvSpPr>
            <p:cNvPr id="18659" name="Shape 18659"/>
            <p:cNvSpPr/>
            <p:nvPr/>
          </p:nvSpPr>
          <p:spPr>
            <a:xfrm>
              <a:off x="-1" y="0"/>
              <a:ext cx="4202842" cy="7260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556" h="21600" extrusionOk="0">
                  <a:moveTo>
                    <a:pt x="16556" y="0"/>
                  </a:moveTo>
                  <a:cubicBezTo>
                    <a:pt x="989" y="43"/>
                    <a:pt x="-5044" y="13664"/>
                    <a:pt x="4756" y="21600"/>
                  </a:cubicBezTo>
                  <a:lnTo>
                    <a:pt x="16556" y="12698"/>
                  </a:lnTo>
                  <a:lnTo>
                    <a:pt x="16556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3200"/>
              </a:pPr>
              <a:endParaRPr sz="4267"/>
            </a:p>
          </p:txBody>
        </p:sp>
        <p:sp>
          <p:nvSpPr>
            <p:cNvPr id="18660" name="Shape 18660"/>
            <p:cNvSpPr/>
            <p:nvPr/>
          </p:nvSpPr>
          <p:spPr>
            <a:xfrm>
              <a:off x="1347303" y="2773648"/>
              <a:ext cx="2125195" cy="12197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67733" tIns="67733" rIns="67733" bIns="67733" numCol="1" anchor="ctr">
              <a:noAutofit/>
            </a:bodyPr>
            <a:lstStyle>
              <a:lvl1pPr defTabSz="914400">
                <a:defRPr sz="7500">
                  <a:solidFill>
                    <a:srgbClr val="FFFFFF"/>
                  </a:solidFill>
                  <a:latin typeface="Roboto Bold"/>
                  <a:ea typeface="Roboto Bold"/>
                  <a:cs typeface="Roboto Bold"/>
                  <a:sym typeface="Roboto Bold"/>
                </a:defRPr>
              </a:lvl1pPr>
            </a:lstStyle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sz="3733" dirty="0">
                  <a:solidFill>
                    <a:schemeClr val="bg1"/>
                  </a:solidFill>
                </a:rPr>
                <a:t>85%</a:t>
              </a:r>
            </a:p>
          </p:txBody>
        </p:sp>
      </p:grpSp>
      <p:sp>
        <p:nvSpPr>
          <p:cNvPr id="43" name="TextBox 76"/>
          <p:cNvSpPr txBox="1"/>
          <p:nvPr/>
        </p:nvSpPr>
        <p:spPr>
          <a:xfrm>
            <a:off x="3453574" y="223013"/>
            <a:ext cx="545122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accent1"/>
                </a:solidFill>
                <a:latin typeface="张海山锐谐体" panose="02000000000000000000" pitchFamily="2" charset="-122"/>
                <a:ea typeface="张海山锐谐体" panose="02000000000000000000" pitchFamily="2" charset="-122"/>
              </a:rPr>
              <a:t>单击修改您的标题</a:t>
            </a:r>
            <a:endParaRPr lang="zh-CN" altLang="en-US" sz="2800" dirty="0">
              <a:solidFill>
                <a:schemeClr val="accent1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307178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" fill="hold"/>
                                        <p:tgtEl>
                                          <p:spTgt spid="18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" fill="hold"/>
                                        <p:tgtEl>
                                          <p:spTgt spid="18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"/>
                            </p:stCondLst>
                            <p:childTnLst>
                              <p:par>
                                <p:cTn id="10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8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700"/>
                                        <p:tgtEl>
                                          <p:spTgt spid="18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80"/>
                            </p:stCondLst>
                            <p:childTnLst>
                              <p:par>
                                <p:cTn id="1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8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80" fill="hold"/>
                                        <p:tgtEl>
                                          <p:spTgt spid="186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" fill="hold"/>
                                        <p:tgtEl>
                                          <p:spTgt spid="186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6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8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00" fill="hold"/>
                                        <p:tgtEl>
                                          <p:spTgt spid="186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00" fill="hold"/>
                                        <p:tgtEl>
                                          <p:spTgt spid="186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6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8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00" fill="hold"/>
                                        <p:tgtEl>
                                          <p:spTgt spid="18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00" fill="hold"/>
                                        <p:tgtEl>
                                          <p:spTgt spid="18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60"/>
                            </p:stCondLst>
                            <p:childTnLst>
                              <p:par>
                                <p:cTn id="2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8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80" fill="hold"/>
                                        <p:tgtEl>
                                          <p:spTgt spid="18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" fill="hold"/>
                                        <p:tgtEl>
                                          <p:spTgt spid="18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340"/>
                            </p:stCondLst>
                            <p:childTnLst>
                              <p:par>
                                <p:cTn id="3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18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80" fill="hold"/>
                                        <p:tgtEl>
                                          <p:spTgt spid="18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" fill="hold"/>
                                        <p:tgtEl>
                                          <p:spTgt spid="18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420"/>
                            </p:stCondLst>
                            <p:childTnLst>
                              <p:par>
                                <p:cTn id="3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8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00" fill="hold"/>
                                        <p:tgtEl>
                                          <p:spTgt spid="186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00" fill="hold"/>
                                        <p:tgtEl>
                                          <p:spTgt spid="186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12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18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00" fill="hold"/>
                                        <p:tgtEl>
                                          <p:spTgt spid="18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00" fill="hold"/>
                                        <p:tgtEl>
                                          <p:spTgt spid="18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820"/>
                            </p:stCondLst>
                            <p:childTnLst>
                              <p:par>
                                <p:cTn id="4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18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80" fill="hold"/>
                                        <p:tgtEl>
                                          <p:spTgt spid="18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" fill="hold"/>
                                        <p:tgtEl>
                                          <p:spTgt spid="18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900"/>
                            </p:stCondLst>
                            <p:childTnLst>
                              <p:par>
                                <p:cTn id="5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18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80" fill="hold"/>
                                        <p:tgtEl>
                                          <p:spTgt spid="18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" fill="hold"/>
                                        <p:tgtEl>
                                          <p:spTgt spid="18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980"/>
                            </p:stCondLst>
                            <p:childTnLst>
                              <p:par>
                                <p:cTn id="5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18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700" fill="hold"/>
                                        <p:tgtEl>
                                          <p:spTgt spid="18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00" fill="hold"/>
                                        <p:tgtEl>
                                          <p:spTgt spid="18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68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18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700" fill="hold"/>
                                        <p:tgtEl>
                                          <p:spTgt spid="18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00" fill="hold"/>
                                        <p:tgtEl>
                                          <p:spTgt spid="18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380"/>
                            </p:stCondLst>
                            <p:childTnLst>
                              <p:par>
                                <p:cTn id="6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0" fill="hold"/>
                                        <p:tgtEl>
                                          <p:spTgt spid="18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80" fill="hold"/>
                                        <p:tgtEl>
                                          <p:spTgt spid="18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0" fill="hold"/>
                                        <p:tgtEl>
                                          <p:spTgt spid="18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460"/>
                            </p:stCondLst>
                            <p:childTnLst>
                              <p:par>
                                <p:cTn id="7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5" fill="hold"/>
                                        <p:tgtEl>
                                          <p:spTgt spid="18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80" fill="hold"/>
                                        <p:tgtEl>
                                          <p:spTgt spid="18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0" fill="hold"/>
                                        <p:tgtEl>
                                          <p:spTgt spid="18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40"/>
                            </p:stCondLst>
                            <p:childTnLst>
                              <p:par>
                                <p:cTn id="7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0" fill="hold"/>
                                        <p:tgtEl>
                                          <p:spTgt spid="18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700" fill="hold"/>
                                        <p:tgtEl>
                                          <p:spTgt spid="18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00" fill="hold"/>
                                        <p:tgtEl>
                                          <p:spTgt spid="18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240"/>
                            </p:stCondLst>
                            <p:childTnLst>
                              <p:par>
                                <p:cTn id="8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5" fill="hold"/>
                                        <p:tgtEl>
                                          <p:spTgt spid="18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700" fill="hold"/>
                                        <p:tgtEl>
                                          <p:spTgt spid="18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00" fill="hold"/>
                                        <p:tgtEl>
                                          <p:spTgt spid="18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16" grpId="0" animBg="1" advAuto="0"/>
      <p:bldP spid="18624" grpId="0" animBg="1" advAuto="0"/>
      <p:bldP spid="18625" grpId="0" animBg="1" advAuto="0"/>
      <p:bldP spid="18628" grpId="0" animBg="1" advAuto="0"/>
      <p:bldP spid="18631" grpId="0" animBg="1" advAuto="0"/>
      <p:bldP spid="18632" grpId="0" animBg="1" advAuto="0"/>
      <p:bldP spid="18635" grpId="0" animBg="1" advAuto="0"/>
      <p:bldP spid="18636" grpId="0" animBg="1" advAuto="0"/>
      <p:bldP spid="18639" grpId="0" animBg="1" advAuto="0"/>
      <p:bldP spid="18640" grpId="0" animBg="1" advAuto="0"/>
      <p:bldP spid="18643" grpId="0" animBg="1" advAuto="0"/>
      <p:bldP spid="18646" grpId="0" animBg="1" advAuto="0"/>
      <p:bldP spid="18649" grpId="0" animBg="1" advAuto="0"/>
      <p:bldP spid="18652" grpId="0" animBg="1" advAuto="0"/>
      <p:bldP spid="18655" grpId="0" animBg="1" advAuto="0"/>
      <p:bldP spid="18658" grpId="0" animBg="1" advAuto="0"/>
      <p:bldP spid="18661" grpId="0" animBg="1" advAuto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9"/>
          <p:cNvSpPr txBox="1"/>
          <p:nvPr/>
        </p:nvSpPr>
        <p:spPr>
          <a:xfrm>
            <a:off x="5552784" y="2314851"/>
            <a:ext cx="4229043" cy="132343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8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张海山锐谐体" panose="02000000000000000000" pitchFamily="2" charset="-122"/>
                <a:ea typeface="张海山锐谐体" panose="02000000000000000000" pitchFamily="2" charset="-122"/>
              </a:rPr>
              <a:t>谢谢观赏</a:t>
            </a:r>
            <a:endParaRPr lang="zh-CN" altLang="en-US" sz="8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sp>
        <p:nvSpPr>
          <p:cNvPr id="28" name="原创设计师QQ598969553                 _15"/>
          <p:cNvSpPr/>
          <p:nvPr/>
        </p:nvSpPr>
        <p:spPr>
          <a:xfrm>
            <a:off x="5832486" y="4106173"/>
            <a:ext cx="3404123" cy="2524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1600" i="1" dirty="0">
              <a:solidFill>
                <a:schemeClr val="tx2"/>
              </a:solidFill>
              <a:latin typeface="张海山锐谐体" panose="02000000000000000000" pitchFamily="2" charset="-122"/>
              <a:ea typeface="张海山锐谐体" panose="02000000000000000000" pitchFamily="2" charset="-122"/>
            </a:endParaRPr>
          </a:p>
        </p:txBody>
      </p:sp>
      <p:pic>
        <p:nvPicPr>
          <p:cNvPr id="3" name="钢琴曲 - 秒速五厘米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359336" y="-883003"/>
            <a:ext cx="609600" cy="6096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78203"/>
            <a:ext cx="4572000" cy="6858000"/>
          </a:xfrm>
          <a:prstGeom prst="rect">
            <a:avLst/>
          </a:prstGeom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40208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curtains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5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150"/>
                            </p:stCondLst>
                            <p:childTnLst>
                              <p:par>
                                <p:cTn id="27" presetID="1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7" grpId="0"/>
      <p:bldP spid="27" grpId="1"/>
      <p:bldP spid="2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手绘创意毕业答辩开题报告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725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Office Theme">
  <a:themeElements>
    <a:clrScheme name="自定义 380">
      <a:dk1>
        <a:sysClr val="windowText" lastClr="000000"/>
      </a:dk1>
      <a:lt1>
        <a:sysClr val="window" lastClr="FFFFFF"/>
      </a:lt1>
      <a:dk2>
        <a:srgbClr val="000000"/>
      </a:dk2>
      <a:lt2>
        <a:srgbClr val="7F7F7F"/>
      </a:lt2>
      <a:accent1>
        <a:srgbClr val="002060"/>
      </a:accent1>
      <a:accent2>
        <a:srgbClr val="002060"/>
      </a:accent2>
      <a:accent3>
        <a:srgbClr val="002060"/>
      </a:accent3>
      <a:accent4>
        <a:srgbClr val="002060"/>
      </a:accent4>
      <a:accent5>
        <a:srgbClr val="002060"/>
      </a:accent5>
      <a:accent6>
        <a:srgbClr val="002060"/>
      </a:accent6>
      <a:hlink>
        <a:srgbClr val="002060"/>
      </a:hlink>
      <a:folHlink>
        <a:srgbClr val="00206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12265</TotalTime>
  <Words>2463</Words>
  <Application>Microsoft Office PowerPoint</Application>
  <PresentationFormat>宽屏</PresentationFormat>
  <Paragraphs>390</Paragraphs>
  <Slides>29</Slides>
  <Notes>29</Notes>
  <HiddenSlides>0</HiddenSlides>
  <MMClips>2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4" baseType="lpstr">
      <vt:lpstr>Gill Sans</vt:lpstr>
      <vt:lpstr>GungsuhChe</vt:lpstr>
      <vt:lpstr>Open Sans Extrabold</vt:lpstr>
      <vt:lpstr>Roboto Bold</vt:lpstr>
      <vt:lpstr>Roboto Light</vt:lpstr>
      <vt:lpstr>Roboto Medium</vt:lpstr>
      <vt:lpstr>Roboto Regular</vt:lpstr>
      <vt:lpstr>Signika</vt:lpstr>
      <vt:lpstr>宋体</vt:lpstr>
      <vt:lpstr>微软雅黑</vt:lpstr>
      <vt:lpstr>张海山锐谐体</vt:lpstr>
      <vt:lpstr>Arial</vt:lpstr>
      <vt:lpstr>Calibri</vt:lpstr>
      <vt:lpstr>Helvetica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小鹿ppt ； http://pptx.taobao.com</dc:title>
  <dc:creator>小鹿ppt; http://pptx.taobao.com</dc:creator>
  <dc:description>小鹿ppt ； http://pptx.taobao.com</dc:description>
  <cp:lastModifiedBy>Administrator</cp:lastModifiedBy>
  <cp:revision>1</cp:revision>
  <dcterms:created xsi:type="dcterms:W3CDTF">2014-10-20T02:56:18Z</dcterms:created>
  <dcterms:modified xsi:type="dcterms:W3CDTF">2018-02-25T02:09:33Z</dcterms:modified>
</cp:coreProperties>
</file>