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 id="278" r:id="rId24"/>
    <p:sldId id="279" r:id="rId25"/>
    <p:sldId id="280" r:id="rId26"/>
    <p:sldId id="281" r:id="rId27"/>
    <p:sldId id="282" r:id="rId28"/>
    <p:sldId id="283" r:id="rId29"/>
    <p:sldId id="284" r:id="rId30"/>
    <p:sldId id="285" r:id="rId31"/>
    <p:sldId id="286" r:id="rId32"/>
  </p:sldIdLst>
  <p:sldSz cx="12192000" cy="6858000"/>
  <p:notesSz cx="7104063" cy="10234613"/>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B40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spPr>
            <a:solidFill>
              <a:schemeClr val="accent1"/>
            </a:solidFill>
            <a:ln>
              <a:noFill/>
            </a:ln>
            <a:effectLst/>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89A-48E2-82C4-4D4368BBBC91}"/>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89A-48E2-82C4-4D4368BBBC91}"/>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spPr>
            <a:solidFill>
              <a:schemeClr val="accent3"/>
            </a:solidFill>
            <a:ln>
              <a:noFill/>
            </a:ln>
            <a:effectLst/>
          </c:spPr>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89A-48E2-82C4-4D4368BBBC91}"/>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3"/>
          <c:order val="3"/>
          <c:spPr>
            <a:solidFill>
              <a:schemeClr val="bg1">
                <a:lumMod val="95000"/>
              </a:schemeClr>
            </a:solidFill>
            <a:ln>
              <a:noFill/>
            </a:ln>
            <a:effectLst/>
          </c:spPr>
          <c:invertIfNegative val="0"/>
          <c:val>
            <c:numRef>
              <c:f>Sheet1!$E$2:$E$5</c:f>
              <c:numCache>
                <c:formatCode>General</c:formatCode>
                <c:ptCount val="4"/>
                <c:pt idx="0">
                  <c:v>1</c:v>
                </c:pt>
                <c:pt idx="1">
                  <c:v>3</c:v>
                </c:pt>
                <c:pt idx="2">
                  <c:v>2</c:v>
                </c:pt>
                <c:pt idx="3">
                  <c:v>1.5</c:v>
                </c:pt>
              </c:numCache>
            </c:numRef>
          </c:val>
          <c:extLst xmlns:c16r2="http://schemas.microsoft.com/office/drawing/2015/06/chart">
            <c:ext xmlns:c16="http://schemas.microsoft.com/office/drawing/2014/chart" uri="{C3380CC4-5D6E-409C-BE32-E72D297353CC}">
              <c16:uniqueId val="{00000003-E89A-48E2-82C4-4D4368BBBC91}"/>
            </c:ext>
            <c:ext xmlns:c15="http://schemas.microsoft.com/office/drawing/2012/chart" uri="{02D57815-91ED-43cb-92C2-25804820EDAC}">
              <c15:filteredSeriesTitle>
                <c15:tx>
                  <c:strRef>
                    <c:extLst xmlns:c16r2="http://schemas.microsoft.com/office/drawing/2015/06/chart">
                      <c:ext uri="{02D57815-91ED-43cb-92C2-25804820EDAC}">
                        <c15:formulaRef>
                          <c15:sqref>Sheet1!$E$1</c15:sqref>
                        </c15:formulaRef>
                      </c:ext>
                    </c:extLst>
                    <c:strCache>
                      <c:ptCount val="1"/>
                      <c:pt idx="0">
                        <c:v>Series 4</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150"/>
        <c:overlap val="100"/>
        <c:axId val="-1805211824"/>
        <c:axId val="-1805208560"/>
      </c:barChart>
      <c:catAx>
        <c:axId val="-1805211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endParaRPr lang="zh-CN"/>
          </a:p>
        </c:txPr>
        <c:crossAx val="-1805208560"/>
        <c:crosses val="autoZero"/>
        <c:auto val="1"/>
        <c:lblAlgn val="ctr"/>
        <c:lblOffset val="100"/>
        <c:noMultiLvlLbl val="0"/>
      </c:catAx>
      <c:valAx>
        <c:axId val="-180520856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endParaRPr lang="zh-CN"/>
          </a:p>
        </c:txPr>
        <c:crossAx val="-1805211824"/>
        <c:crosses val="autoZero"/>
        <c:crossBetween val="between"/>
      </c:valAx>
      <c:spPr>
        <a:noFill/>
        <a:ln>
          <a:noFill/>
        </a:ln>
        <a:effectLst/>
      </c:spPr>
    </c:plotArea>
    <c:plotVisOnly val="1"/>
    <c:dispBlanksAs val="gap"/>
    <c:showDLblsOverMax val="0"/>
  </c:chart>
  <c:spPr>
    <a:noFill/>
    <a:ln>
      <a:noFill/>
    </a:ln>
    <a:effectLst/>
  </c:spPr>
  <c:txPr>
    <a:bodyPr/>
    <a:lstStyle/>
    <a:p>
      <a:pPr>
        <a:defRPr lang="zh-CN" sz="1400">
          <a:solidFill>
            <a:schemeClr val="bg1">
              <a:lumMod val="65000"/>
            </a:schemeClr>
          </a:solidFill>
          <a:latin typeface="Arial" panose="020B0604020202020204" pitchFamily="34" charset="0"/>
          <a:ea typeface="微软雅黑" panose="020B050302020402020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4989518628232E-2"/>
          <c:y val="5.1251556153279899E-2"/>
          <c:w val="0.77951244066535597"/>
          <c:h val="0.83310476432796898"/>
        </c:manualLayout>
      </c:layout>
      <c:barChart>
        <c:barDir val="col"/>
        <c:grouping val="clustered"/>
        <c:varyColors val="0"/>
        <c:ser>
          <c:idx val="0"/>
          <c:order val="0"/>
          <c:spPr>
            <a:solidFill>
              <a:schemeClr val="accent1">
                <a:alpha val="85000"/>
              </a:schemeClr>
            </a:solidFill>
            <a:ln w="9525" cap="flat" cmpd="sng" algn="ctr">
              <a:solidFill>
                <a:schemeClr val="accent1"/>
              </a:solidFill>
              <a:round/>
            </a:ln>
            <a:effectLst/>
            <a:sp3d contourW="9525">
              <a:contourClr>
                <a:schemeClr val="accent1"/>
              </a:contourClr>
            </a:sp3d>
          </c:spPr>
          <c:invertIfNegative val="0"/>
          <c:dLbls>
            <c:spPr>
              <a:noFill/>
              <a:ln>
                <a:noFill/>
              </a:ln>
              <a:effectLst/>
            </c:spPr>
            <c:txPr>
              <a:bodyPr rot="0" spcFirstLastPara="1"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Sheet1!$B$2:$B$5</c:f>
              <c:numCache>
                <c:formatCode>General</c:formatCode>
                <c:ptCount val="4"/>
                <c:pt idx="0">
                  <c:v>4.5</c:v>
                </c:pt>
                <c:pt idx="1">
                  <c:v>2.5</c:v>
                </c:pt>
                <c:pt idx="2">
                  <c:v>3.2</c:v>
                </c:pt>
                <c:pt idx="3">
                  <c:v>3.7</c:v>
                </c:pt>
              </c:numCache>
            </c:numRef>
          </c:val>
          <c:extLst xmlns:c16r2="http://schemas.microsoft.com/office/drawing/2015/06/chart">
            <c:ext xmlns:c16="http://schemas.microsoft.com/office/drawing/2014/chart" uri="{C3380CC4-5D6E-409C-BE32-E72D297353CC}">
              <c16:uniqueId val="{00000000-A30E-4052-AC6B-8253A9842BD6}"/>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solidFill>
              <a:schemeClr val="accent2">
                <a:alpha val="85000"/>
              </a:schemeClr>
            </a:solidFill>
            <a:ln w="9525" cap="flat" cmpd="sng" algn="ctr">
              <a:solidFill>
                <a:schemeClr val="accent2"/>
              </a:solidFill>
              <a:round/>
            </a:ln>
            <a:effectLst/>
            <a:sp3d contourW="9525">
              <a:contourClr>
                <a:schemeClr val="accent2"/>
              </a:contourClr>
            </a:sp3d>
          </c:spPr>
          <c:invertIfNegative val="0"/>
          <c:dLbls>
            <c:spPr>
              <a:noFill/>
              <a:ln>
                <a:noFill/>
              </a:ln>
              <a:effectLst/>
            </c:spPr>
            <c:txPr>
              <a:bodyPr rot="0" spcFirstLastPara="1"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Sheet1!$C$2:$C$5</c:f>
              <c:numCache>
                <c:formatCode>General</c:formatCode>
                <c:ptCount val="4"/>
                <c:pt idx="0">
                  <c:v>2.5</c:v>
                </c:pt>
                <c:pt idx="1">
                  <c:v>4.2</c:v>
                </c:pt>
                <c:pt idx="2">
                  <c:v>1.6</c:v>
                </c:pt>
                <c:pt idx="3">
                  <c:v>2.4</c:v>
                </c:pt>
              </c:numCache>
            </c:numRef>
          </c:val>
          <c:extLst xmlns:c16r2="http://schemas.microsoft.com/office/drawing/2015/06/chart">
            <c:ext xmlns:c16="http://schemas.microsoft.com/office/drawing/2014/chart" uri="{C3380CC4-5D6E-409C-BE32-E72D297353CC}">
              <c16:uniqueId val="{00000001-A30E-4052-AC6B-8253A9842BD6}"/>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2"/>
          <c:order val="2"/>
          <c:spPr>
            <a:solidFill>
              <a:schemeClr val="accent3">
                <a:alpha val="85000"/>
              </a:schemeClr>
            </a:solidFill>
            <a:ln w="9525" cap="flat" cmpd="sng" algn="ctr">
              <a:solidFill>
                <a:schemeClr val="accent4"/>
              </a:solidFill>
              <a:round/>
            </a:ln>
            <a:effectLst/>
            <a:sp3d contourW="9525">
              <a:contourClr>
                <a:schemeClr val="accent4"/>
              </a:contourClr>
            </a:sp3d>
          </c:spPr>
          <c:invertIfNegative val="0"/>
          <c:dLbls>
            <c:spPr>
              <a:noFill/>
              <a:ln>
                <a:noFill/>
              </a:ln>
              <a:effectLst/>
            </c:spPr>
            <c:txPr>
              <a:bodyPr rot="0" spcFirstLastPara="1" vertOverflow="ellipsis" vert="horz" wrap="square" lIns="38100" tIns="19050" rIns="38100" bIns="19050"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val>
            <c:numRef>
              <c:f>Sheet1!$D$2:$D$5</c:f>
              <c:numCache>
                <c:formatCode>General</c:formatCode>
                <c:ptCount val="4"/>
                <c:pt idx="0">
                  <c:v>3</c:v>
                </c:pt>
                <c:pt idx="1">
                  <c:v>1</c:v>
                </c:pt>
                <c:pt idx="2">
                  <c:v>2</c:v>
                </c:pt>
                <c:pt idx="3">
                  <c:v>1.5</c:v>
                </c:pt>
              </c:numCache>
            </c:numRef>
          </c:val>
          <c:extLst xmlns:c16r2="http://schemas.microsoft.com/office/drawing/2015/06/chart">
            <c:ext xmlns:c16="http://schemas.microsoft.com/office/drawing/2014/chart" uri="{C3380CC4-5D6E-409C-BE32-E72D297353CC}">
              <c16:uniqueId val="{00000002-A30E-4052-AC6B-8253A9842BD6}"/>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65"/>
        <c:axId val="-1278258208"/>
        <c:axId val="-1278281056"/>
      </c:barChart>
      <c:catAx>
        <c:axId val="-1278258208"/>
        <c:scaling>
          <c:orientation val="minMax"/>
        </c:scaling>
        <c:delete val="0"/>
        <c:axPos val="b"/>
        <c:numFmt formatCode="General" sourceLinked="0"/>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lang="zh-CN" sz="1400" b="0" i="0" u="none" strike="noStrike" kern="1200" cap="all"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endParaRPr lang="zh-CN"/>
          </a:p>
        </c:txPr>
        <c:crossAx val="-1278281056"/>
        <c:crosses val="autoZero"/>
        <c:auto val="1"/>
        <c:lblAlgn val="ctr"/>
        <c:lblOffset val="100"/>
        <c:noMultiLvlLbl val="0"/>
      </c:catAx>
      <c:valAx>
        <c:axId val="-1278281056"/>
        <c:scaling>
          <c:orientation val="minMax"/>
          <c:max val="5"/>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endParaRPr lang="zh-CN"/>
          </a:p>
        </c:txPr>
        <c:crossAx val="-1278258208"/>
        <c:crosses val="autoZero"/>
        <c:crossBetween val="between"/>
      </c:valAx>
      <c:spPr>
        <a:noFill/>
        <a:ln>
          <a:noFill/>
        </a:ln>
        <a:effectLst/>
      </c:spPr>
    </c:plotArea>
    <c:legend>
      <c:legendPos val="b"/>
      <c:layout>
        <c:manualLayout>
          <c:xMode val="edge"/>
          <c:yMode val="edge"/>
          <c:x val="0.86089290732402302"/>
          <c:y val="0.12751108245321999"/>
          <c:w val="0.12354509056968201"/>
          <c:h val="0.38450969987050199"/>
        </c:manualLayout>
      </c:layout>
      <c:overlay val="0"/>
      <c:spPr>
        <a:noFill/>
        <a:ln>
          <a:noFill/>
        </a:ln>
        <a:effectLst/>
      </c:spPr>
      <c:txPr>
        <a:bodyPr rot="0" spcFirstLastPara="1" vertOverflow="ellipsis" vert="horz" wrap="square" anchor="ctr" anchorCtr="1"/>
        <a:lstStyle/>
        <a:p>
          <a:pPr>
            <a:defRPr lang="zh-CN" sz="1400" b="0" i="0" u="none" strike="noStrike" kern="1200" baseline="0">
              <a:solidFill>
                <a:schemeClr val="bg1">
                  <a:lumMod val="65000"/>
                </a:schemeClr>
              </a:solidFill>
              <a:latin typeface="Arial" panose="020B0604020202020204" pitchFamily="34" charset="0"/>
              <a:ea typeface="微软雅黑" panose="020B0503020204020204" charset="-122"/>
              <a:cs typeface="+mn-cs"/>
              <a:sym typeface="Arial" panose="020B0604020202020204" pitchFamily="34" charset="0"/>
            </a:defRPr>
          </a:pPr>
          <a:endParaRPr lang="zh-CN"/>
        </a:p>
      </c:txPr>
    </c:legend>
    <c:plotVisOnly val="1"/>
    <c:dispBlanksAs val="zero"/>
    <c:showDLblsOverMax val="0"/>
  </c:chart>
  <c:spPr>
    <a:noFill/>
    <a:ln w="9525" cap="flat" cmpd="sng" algn="ctr">
      <a:noFill/>
      <a:round/>
    </a:ln>
    <a:effectLst/>
  </c:spPr>
  <c:txPr>
    <a:bodyPr/>
    <a:lstStyle/>
    <a:p>
      <a:pPr>
        <a:defRPr lang="zh-CN" sz="1400">
          <a:solidFill>
            <a:schemeClr val="bg1">
              <a:lumMod val="65000"/>
            </a:schemeClr>
          </a:solidFill>
          <a:latin typeface="Arial" panose="020B0604020202020204" pitchFamily="34" charset="0"/>
          <a:ea typeface="微软雅黑" panose="020B0503020204020204" charset="-122"/>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8">
  <cs:axisTitle>
    <cs:lnRef idx="0"/>
    <cs:fillRef idx="0"/>
    <cs:effectRef idx="0"/>
    <cs:fontRef idx="minor">
      <a:schemeClr val="dk1">
        <a:lumMod val="75000"/>
        <a:lumOff val="25000"/>
      </a:schemeClr>
    </cs:fontRef>
    <cs:defRPr sz="1195"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5"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5" kern="1200"/>
  </cs:chartArea>
  <cs:dataLabel>
    <cs:lnRef idx="0"/>
    <cs:fillRef idx="0"/>
    <cs:effectRef idx="0"/>
    <cs:fontRef idx="minor">
      <a:schemeClr val="dk1">
        <a:lumMod val="75000"/>
        <a:lumOff val="25000"/>
      </a:schemeClr>
    </cs:fontRef>
    <cs:defRPr sz="1195" kern="1200"/>
  </cs:dataLabel>
  <cs:dataLabelCallout>
    <cs:lnRef idx="0"/>
    <cs:fillRef idx="0"/>
    <cs:effectRef idx="0"/>
    <cs:fontRef idx="minor">
      <a:schemeClr val="lt1"/>
    </cs:fontRef>
    <cs:spPr>
      <a:solidFill>
        <a:schemeClr val="dk1">
          <a:lumMod val="65000"/>
          <a:lumOff val="35000"/>
          <a:alpha val="75000"/>
        </a:schemeClr>
      </a:solidFill>
    </cs:spPr>
    <cs:defRPr sz="1195"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solidFill>
        <a:schemeClr val="phClr">
          <a:alpha val="85000"/>
        </a:schemeClr>
      </a:solidFill>
      <a:ln w="9525" cap="flat" cmpd="sng" algn="ctr">
        <a:solidFill>
          <a:schemeClr val="phClr">
            <a:lumMod val="75000"/>
          </a:schemeClr>
        </a:solidFill>
        <a:round/>
      </a:ln>
    </cs:spPr>
  </cs:dataPoint>
  <cs:dataPoint3D>
    <cs:lnRef idx="0">
      <cs:styleClr val="auto"/>
    </cs:lnRef>
    <cs:fillRef idx="0">
      <cs:styleClr val="auto"/>
    </cs:fillRef>
    <cs:effectRef idx="0">
      <cs:styleClr val="auto"/>
    </cs:effectRef>
    <cs:fontRef idx="minor">
      <a:schemeClr val="dk1"/>
    </cs:fontRef>
    <cs:spPr>
      <a:solidFill>
        <a:schemeClr val="phClr">
          <a:alpha val="85000"/>
        </a:schemeClr>
      </a:solidFill>
      <a:ln w="9525" cap="flat" cmpd="sng" algn="ctr">
        <a:solidFill>
          <a:schemeClr val="phClr">
            <a:lumMod val="75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5"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spPr>
      <a:solidFill>
        <a:schemeClr val="lt1">
          <a:lumMod val="95000"/>
        </a:schemeClr>
      </a:solidFill>
      <a:sp3d/>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5"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defRPr sz="1195"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5"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754467A-3426-4E56-919F-FD52769FBF70}" type="datetimeFigureOut">
              <a:rPr lang="zh-CN" altLang="en-US" smtClean="0"/>
              <a:t>2018/12/6</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14C8133-63FE-4D55-94FC-AF7E44642915}" type="slidenum">
              <a:rPr lang="zh-CN" altLang="en-US" smtClean="0"/>
              <a:t>‹#›</a:t>
            </a:fld>
            <a:endParaRPr lang="zh-CN" altLang="en-US"/>
          </a:p>
        </p:txBody>
      </p:sp>
    </p:spTree>
    <p:extLst>
      <p:ext uri="{BB962C8B-B14F-4D97-AF65-F5344CB8AC3E}">
        <p14:creationId xmlns:p14="http://schemas.microsoft.com/office/powerpoint/2010/main" val="3102061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a:t>
            </a:fld>
            <a:endParaRPr lang="zh-CN" altLang="en-US"/>
          </a:p>
        </p:txBody>
      </p:sp>
    </p:spTree>
    <p:extLst>
      <p:ext uri="{BB962C8B-B14F-4D97-AF65-F5344CB8AC3E}">
        <p14:creationId xmlns:p14="http://schemas.microsoft.com/office/powerpoint/2010/main" val="2512862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a:t>
            </a:fld>
            <a:endParaRPr lang="zh-CN" altLang="en-US"/>
          </a:p>
        </p:txBody>
      </p:sp>
    </p:spTree>
    <p:extLst>
      <p:ext uri="{BB962C8B-B14F-4D97-AF65-F5344CB8AC3E}">
        <p14:creationId xmlns:p14="http://schemas.microsoft.com/office/powerpoint/2010/main" val="3183745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3</a:t>
            </a:fld>
            <a:endParaRPr lang="zh-CN" altLang="en-US"/>
          </a:p>
        </p:txBody>
      </p:sp>
    </p:spTree>
    <p:extLst>
      <p:ext uri="{BB962C8B-B14F-4D97-AF65-F5344CB8AC3E}">
        <p14:creationId xmlns:p14="http://schemas.microsoft.com/office/powerpoint/2010/main" val="832559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4</a:t>
            </a:fld>
            <a:endParaRPr lang="zh-CN" altLang="en-US"/>
          </a:p>
        </p:txBody>
      </p:sp>
    </p:spTree>
    <p:extLst>
      <p:ext uri="{BB962C8B-B14F-4D97-AF65-F5344CB8AC3E}">
        <p14:creationId xmlns:p14="http://schemas.microsoft.com/office/powerpoint/2010/main" val="3314099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5</a:t>
            </a:fld>
            <a:endParaRPr lang="zh-CN" altLang="en-US"/>
          </a:p>
        </p:txBody>
      </p:sp>
    </p:spTree>
    <p:extLst>
      <p:ext uri="{BB962C8B-B14F-4D97-AF65-F5344CB8AC3E}">
        <p14:creationId xmlns:p14="http://schemas.microsoft.com/office/powerpoint/2010/main" val="583982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6</a:t>
            </a:fld>
            <a:endParaRPr lang="zh-CN" altLang="en-US"/>
          </a:p>
        </p:txBody>
      </p:sp>
    </p:spTree>
    <p:extLst>
      <p:ext uri="{BB962C8B-B14F-4D97-AF65-F5344CB8AC3E}">
        <p14:creationId xmlns:p14="http://schemas.microsoft.com/office/powerpoint/2010/main" val="2728346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7</a:t>
            </a:fld>
            <a:endParaRPr lang="zh-CN" altLang="en-US"/>
          </a:p>
        </p:txBody>
      </p:sp>
    </p:spTree>
    <p:extLst>
      <p:ext uri="{BB962C8B-B14F-4D97-AF65-F5344CB8AC3E}">
        <p14:creationId xmlns:p14="http://schemas.microsoft.com/office/powerpoint/2010/main" val="2577957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8</a:t>
            </a:fld>
            <a:endParaRPr lang="zh-CN" altLang="en-US"/>
          </a:p>
        </p:txBody>
      </p:sp>
    </p:spTree>
    <p:extLst>
      <p:ext uri="{BB962C8B-B14F-4D97-AF65-F5344CB8AC3E}">
        <p14:creationId xmlns:p14="http://schemas.microsoft.com/office/powerpoint/2010/main" val="310073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9</a:t>
            </a:fld>
            <a:endParaRPr lang="zh-CN" altLang="en-US"/>
          </a:p>
        </p:txBody>
      </p:sp>
    </p:spTree>
    <p:extLst>
      <p:ext uri="{BB962C8B-B14F-4D97-AF65-F5344CB8AC3E}">
        <p14:creationId xmlns:p14="http://schemas.microsoft.com/office/powerpoint/2010/main" val="2611504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10</a:t>
            </a:fld>
            <a:endParaRPr lang="zh-CN" altLang="en-US"/>
          </a:p>
        </p:txBody>
      </p:sp>
    </p:spTree>
    <p:extLst>
      <p:ext uri="{BB962C8B-B14F-4D97-AF65-F5344CB8AC3E}">
        <p14:creationId xmlns:p14="http://schemas.microsoft.com/office/powerpoint/2010/main" val="853989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11</a:t>
            </a:fld>
            <a:endParaRPr lang="zh-CN" altLang="en-US"/>
          </a:p>
        </p:txBody>
      </p:sp>
    </p:spTree>
    <p:extLst>
      <p:ext uri="{BB962C8B-B14F-4D97-AF65-F5344CB8AC3E}">
        <p14:creationId xmlns:p14="http://schemas.microsoft.com/office/powerpoint/2010/main" val="1330665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12</a:t>
            </a:fld>
            <a:endParaRPr lang="zh-CN" altLang="en-US"/>
          </a:p>
        </p:txBody>
      </p:sp>
    </p:spTree>
    <p:extLst>
      <p:ext uri="{BB962C8B-B14F-4D97-AF65-F5344CB8AC3E}">
        <p14:creationId xmlns:p14="http://schemas.microsoft.com/office/powerpoint/2010/main" val="3997040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13</a:t>
            </a:fld>
            <a:endParaRPr lang="zh-CN" altLang="en-US"/>
          </a:p>
        </p:txBody>
      </p:sp>
    </p:spTree>
    <p:extLst>
      <p:ext uri="{BB962C8B-B14F-4D97-AF65-F5344CB8AC3E}">
        <p14:creationId xmlns:p14="http://schemas.microsoft.com/office/powerpoint/2010/main" val="997586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14</a:t>
            </a:fld>
            <a:endParaRPr lang="zh-CN" altLang="en-US"/>
          </a:p>
        </p:txBody>
      </p:sp>
    </p:spTree>
    <p:extLst>
      <p:ext uri="{BB962C8B-B14F-4D97-AF65-F5344CB8AC3E}">
        <p14:creationId xmlns:p14="http://schemas.microsoft.com/office/powerpoint/2010/main" val="7121503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15</a:t>
            </a:fld>
            <a:endParaRPr lang="zh-CN" altLang="en-US"/>
          </a:p>
        </p:txBody>
      </p:sp>
    </p:spTree>
    <p:extLst>
      <p:ext uri="{BB962C8B-B14F-4D97-AF65-F5344CB8AC3E}">
        <p14:creationId xmlns:p14="http://schemas.microsoft.com/office/powerpoint/2010/main" val="3267642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16</a:t>
            </a:fld>
            <a:endParaRPr lang="zh-CN" altLang="en-US"/>
          </a:p>
        </p:txBody>
      </p:sp>
    </p:spTree>
    <p:extLst>
      <p:ext uri="{BB962C8B-B14F-4D97-AF65-F5344CB8AC3E}">
        <p14:creationId xmlns:p14="http://schemas.microsoft.com/office/powerpoint/2010/main" val="2967720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17</a:t>
            </a:fld>
            <a:endParaRPr lang="zh-CN" altLang="en-US"/>
          </a:p>
        </p:txBody>
      </p:sp>
    </p:spTree>
    <p:extLst>
      <p:ext uri="{BB962C8B-B14F-4D97-AF65-F5344CB8AC3E}">
        <p14:creationId xmlns:p14="http://schemas.microsoft.com/office/powerpoint/2010/main" val="373337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18</a:t>
            </a:fld>
            <a:endParaRPr lang="zh-CN" altLang="en-US"/>
          </a:p>
        </p:txBody>
      </p:sp>
    </p:spTree>
    <p:extLst>
      <p:ext uri="{BB962C8B-B14F-4D97-AF65-F5344CB8AC3E}">
        <p14:creationId xmlns:p14="http://schemas.microsoft.com/office/powerpoint/2010/main" val="815981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19</a:t>
            </a:fld>
            <a:endParaRPr lang="zh-CN" altLang="en-US"/>
          </a:p>
        </p:txBody>
      </p:sp>
    </p:spTree>
    <p:extLst>
      <p:ext uri="{BB962C8B-B14F-4D97-AF65-F5344CB8AC3E}">
        <p14:creationId xmlns:p14="http://schemas.microsoft.com/office/powerpoint/2010/main" val="1199479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20</a:t>
            </a:fld>
            <a:endParaRPr lang="zh-CN" altLang="en-US"/>
          </a:p>
        </p:txBody>
      </p:sp>
    </p:spTree>
    <p:extLst>
      <p:ext uri="{BB962C8B-B14F-4D97-AF65-F5344CB8AC3E}">
        <p14:creationId xmlns:p14="http://schemas.microsoft.com/office/powerpoint/2010/main" val="3060640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21</a:t>
            </a:fld>
            <a:endParaRPr lang="zh-CN" altLang="en-US"/>
          </a:p>
        </p:txBody>
      </p:sp>
    </p:spTree>
    <p:extLst>
      <p:ext uri="{BB962C8B-B14F-4D97-AF65-F5344CB8AC3E}">
        <p14:creationId xmlns:p14="http://schemas.microsoft.com/office/powerpoint/2010/main" val="617382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22</a:t>
            </a:fld>
            <a:endParaRPr lang="zh-CN" altLang="en-US"/>
          </a:p>
        </p:txBody>
      </p:sp>
    </p:spTree>
    <p:extLst>
      <p:ext uri="{BB962C8B-B14F-4D97-AF65-F5344CB8AC3E}">
        <p14:creationId xmlns:p14="http://schemas.microsoft.com/office/powerpoint/2010/main" val="2148244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23</a:t>
            </a:fld>
            <a:endParaRPr lang="zh-CN" altLang="en-US"/>
          </a:p>
        </p:txBody>
      </p:sp>
    </p:spTree>
    <p:extLst>
      <p:ext uri="{BB962C8B-B14F-4D97-AF65-F5344CB8AC3E}">
        <p14:creationId xmlns:p14="http://schemas.microsoft.com/office/powerpoint/2010/main" val="1544630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24</a:t>
            </a:fld>
            <a:endParaRPr lang="zh-CN" altLang="en-US"/>
          </a:p>
        </p:txBody>
      </p:sp>
    </p:spTree>
    <p:extLst>
      <p:ext uri="{BB962C8B-B14F-4D97-AF65-F5344CB8AC3E}">
        <p14:creationId xmlns:p14="http://schemas.microsoft.com/office/powerpoint/2010/main" val="227872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25</a:t>
            </a:fld>
            <a:endParaRPr lang="zh-CN" altLang="en-US"/>
          </a:p>
        </p:txBody>
      </p:sp>
    </p:spTree>
    <p:extLst>
      <p:ext uri="{BB962C8B-B14F-4D97-AF65-F5344CB8AC3E}">
        <p14:creationId xmlns:p14="http://schemas.microsoft.com/office/powerpoint/2010/main" val="2687746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26</a:t>
            </a:fld>
            <a:endParaRPr lang="zh-CN" altLang="en-US"/>
          </a:p>
        </p:txBody>
      </p:sp>
    </p:spTree>
    <p:extLst>
      <p:ext uri="{BB962C8B-B14F-4D97-AF65-F5344CB8AC3E}">
        <p14:creationId xmlns:p14="http://schemas.microsoft.com/office/powerpoint/2010/main" val="4254527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27</a:t>
            </a:fld>
            <a:endParaRPr lang="zh-CN" altLang="en-US"/>
          </a:p>
        </p:txBody>
      </p:sp>
    </p:spTree>
    <p:extLst>
      <p:ext uri="{BB962C8B-B14F-4D97-AF65-F5344CB8AC3E}">
        <p14:creationId xmlns:p14="http://schemas.microsoft.com/office/powerpoint/2010/main" val="3534546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28</a:t>
            </a:fld>
            <a:endParaRPr lang="zh-CN" altLang="en-US"/>
          </a:p>
        </p:txBody>
      </p:sp>
    </p:spTree>
    <p:extLst>
      <p:ext uri="{BB962C8B-B14F-4D97-AF65-F5344CB8AC3E}">
        <p14:creationId xmlns:p14="http://schemas.microsoft.com/office/powerpoint/2010/main" val="1099703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29</a:t>
            </a:fld>
            <a:endParaRPr lang="zh-CN" altLang="en-US"/>
          </a:p>
        </p:txBody>
      </p:sp>
    </p:spTree>
    <p:extLst>
      <p:ext uri="{BB962C8B-B14F-4D97-AF65-F5344CB8AC3E}">
        <p14:creationId xmlns:p14="http://schemas.microsoft.com/office/powerpoint/2010/main" val="9236391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30</a:t>
            </a:fld>
            <a:endParaRPr lang="zh-CN" altLang="en-US"/>
          </a:p>
        </p:txBody>
      </p:sp>
    </p:spTree>
    <p:extLst>
      <p:ext uri="{BB962C8B-B14F-4D97-AF65-F5344CB8AC3E}">
        <p14:creationId xmlns:p14="http://schemas.microsoft.com/office/powerpoint/2010/main" val="35340962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4C8133-63FE-4D55-94FC-AF7E44642915}" type="slidenum">
              <a:rPr lang="zh-CN" altLang="en-US" smtClean="0"/>
              <a:t>31</a:t>
            </a:fld>
            <a:endParaRPr lang="zh-CN" altLang="en-US"/>
          </a:p>
        </p:txBody>
      </p:sp>
    </p:spTree>
    <p:extLst>
      <p:ext uri="{BB962C8B-B14F-4D97-AF65-F5344CB8AC3E}">
        <p14:creationId xmlns:p14="http://schemas.microsoft.com/office/powerpoint/2010/main" val="724497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13"/>
          <p:cNvPicPr>
            <a:picLocks noChangeAspect="1"/>
          </p:cNvPicPr>
          <p:nvPr/>
        </p:nvPicPr>
        <p:blipFill>
          <a:blip r:embed="rId5"/>
          <a:stretch>
            <a:fillRect/>
          </a:stretch>
        </p:blipFill>
        <p:spPr>
          <a:xfrm>
            <a:off x="-15486" y="-14393"/>
            <a:ext cx="12221633" cy="6855460"/>
          </a:xfrm>
          <a:prstGeom prst="rect">
            <a:avLst/>
          </a:prstGeom>
        </p:spPr>
      </p:pic>
      <p:sp>
        <p:nvSpPr>
          <p:cNvPr id="10" name="矩形 9"/>
          <p:cNvSpPr/>
          <p:nvPr/>
        </p:nvSpPr>
        <p:spPr>
          <a:xfrm>
            <a:off x="3947760" y="-634400"/>
            <a:ext cx="4297680" cy="8128000"/>
          </a:xfrm>
          <a:prstGeom prst="rect">
            <a:avLst/>
          </a:prstGeom>
          <a:solidFill>
            <a:srgbClr val="CC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p:cNvSpPr txBox="1"/>
          <p:nvPr/>
        </p:nvSpPr>
        <p:spPr>
          <a:xfrm>
            <a:off x="4437300" y="1149693"/>
            <a:ext cx="2838360" cy="2527935"/>
          </a:xfrm>
          <a:prstGeom prst="rect">
            <a:avLst/>
          </a:prstGeom>
          <a:noFill/>
        </p:spPr>
        <p:txBody>
          <a:bodyPr wrap="square" rtlCol="0">
            <a:spAutoFit/>
          </a:bodyPr>
          <a:lstStyle/>
          <a:p>
            <a:pPr indent="457200" algn="ctr">
              <a:lnSpc>
                <a:spcPct val="120000"/>
              </a:lnSpc>
            </a:pPr>
            <a:r>
              <a:rPr lang="zh-CN" altLang="en-US" sz="6600" dirty="0">
                <a:solidFill>
                  <a:schemeClr val="accent2">
                    <a:lumMod val="40000"/>
                    <a:lumOff val="60000"/>
                  </a:schemeClr>
                </a:solidFill>
                <a:latin typeface="华文中宋" panose="02010600040101010101" pitchFamily="2" charset="-122"/>
                <a:ea typeface="华文中宋" panose="02010600040101010101" pitchFamily="2" charset="-122"/>
              </a:rPr>
              <a:t>美 食</a:t>
            </a:r>
            <a:endParaRPr lang="en-US" altLang="zh-CN" sz="6600" dirty="0">
              <a:solidFill>
                <a:schemeClr val="accent2">
                  <a:lumMod val="40000"/>
                  <a:lumOff val="60000"/>
                </a:schemeClr>
              </a:solidFill>
              <a:latin typeface="华文中宋" panose="02010600040101010101" pitchFamily="2" charset="-122"/>
              <a:ea typeface="华文中宋" panose="02010600040101010101" pitchFamily="2" charset="-122"/>
            </a:endParaRPr>
          </a:p>
          <a:p>
            <a:pPr indent="457200" algn="ctr">
              <a:lnSpc>
                <a:spcPct val="120000"/>
              </a:lnSpc>
            </a:pPr>
            <a:r>
              <a:rPr lang="zh-CN" altLang="en-US" sz="6600" dirty="0">
                <a:solidFill>
                  <a:schemeClr val="accent2">
                    <a:lumMod val="40000"/>
                    <a:lumOff val="60000"/>
                  </a:schemeClr>
                </a:solidFill>
                <a:latin typeface="华文中宋" panose="02010600040101010101" pitchFamily="2" charset="-122"/>
                <a:ea typeface="华文中宋" panose="02010600040101010101" pitchFamily="2" charset="-122"/>
              </a:rPr>
              <a:t>介 绍</a:t>
            </a:r>
            <a:endParaRPr lang="en-US" altLang="zh-CN" sz="6600" dirty="0">
              <a:solidFill>
                <a:schemeClr val="accent2">
                  <a:lumMod val="40000"/>
                  <a:lumOff val="60000"/>
                </a:schemeClr>
              </a:solidFill>
              <a:latin typeface="华文中宋" panose="02010600040101010101" pitchFamily="2" charset="-122"/>
              <a:ea typeface="华文中宋" panose="02010600040101010101" pitchFamily="2" charset="-122"/>
            </a:endParaRPr>
          </a:p>
        </p:txBody>
      </p:sp>
      <p:grpSp>
        <p:nvGrpSpPr>
          <p:cNvPr id="25" name="组合 24"/>
          <p:cNvGrpSpPr/>
          <p:nvPr/>
        </p:nvGrpSpPr>
        <p:grpSpPr>
          <a:xfrm>
            <a:off x="4961220" y="1259344"/>
            <a:ext cx="2270760" cy="2420273"/>
            <a:chOff x="4960620" y="2218864"/>
            <a:chExt cx="2270760" cy="2420273"/>
          </a:xfrm>
        </p:grpSpPr>
        <p:sp>
          <p:nvSpPr>
            <p:cNvPr id="12" name="矩形 11"/>
            <p:cNvSpPr/>
            <p:nvPr/>
          </p:nvSpPr>
          <p:spPr>
            <a:xfrm>
              <a:off x="4960620" y="2218864"/>
              <a:ext cx="2270760" cy="2420273"/>
            </a:xfrm>
            <a:prstGeom prst="rect">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5141640" y="3429000"/>
              <a:ext cx="7200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330360" y="3429000"/>
              <a:ext cx="7200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5400000">
              <a:off x="5736000" y="2804160"/>
              <a:ext cx="7200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5400000">
              <a:off x="5736000" y="4053840"/>
              <a:ext cx="7200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4344330" y="6350764"/>
            <a:ext cx="3503340" cy="429885"/>
            <a:chOff x="4344330" y="6596390"/>
            <a:chExt cx="3503340" cy="429885"/>
          </a:xfrm>
        </p:grpSpPr>
        <p:sp>
          <p:nvSpPr>
            <p:cNvPr id="21" name="文本框 20"/>
            <p:cNvSpPr txBox="1"/>
            <p:nvPr/>
          </p:nvSpPr>
          <p:spPr>
            <a:xfrm>
              <a:off x="4344330" y="6596390"/>
              <a:ext cx="3503340" cy="261610"/>
            </a:xfrm>
            <a:prstGeom prst="rect">
              <a:avLst/>
            </a:prstGeom>
            <a:noFill/>
          </p:spPr>
          <p:txBody>
            <a:bodyPr wrap="square" rtlCol="0">
              <a:spAutoFit/>
            </a:bodyPr>
            <a:lstStyle/>
            <a:p>
              <a:pPr algn="ctr"/>
              <a:endParaRPr lang="zh-CN" altLang="en-US" sz="1100" dirty="0">
                <a:solidFill>
                  <a:schemeClr val="accent2">
                    <a:lumMod val="40000"/>
                    <a:lumOff val="60000"/>
                  </a:schemeClr>
                </a:solidFill>
                <a:latin typeface="华文细黑" panose="02010600040101010101" pitchFamily="2" charset="-122"/>
                <a:ea typeface="华文细黑" panose="02010600040101010101" pitchFamily="2" charset="-122"/>
              </a:endParaRPr>
            </a:p>
          </p:txBody>
        </p:sp>
        <p:sp>
          <p:nvSpPr>
            <p:cNvPr id="23" name="矩形 22"/>
            <p:cNvSpPr/>
            <p:nvPr/>
          </p:nvSpPr>
          <p:spPr>
            <a:xfrm>
              <a:off x="5256848" y="6842760"/>
              <a:ext cx="1678305" cy="183515"/>
            </a:xfrm>
            <a:prstGeom prst="rect">
              <a:avLst/>
            </a:prstGeom>
          </p:spPr>
          <p:txBody>
            <a:bodyPr wrap="none">
              <a:spAutoFit/>
            </a:bodyPr>
            <a:lstStyle/>
            <a:p>
              <a:pPr algn="ctr"/>
              <a:r>
                <a:rPr lang="en-US" altLang="zh-CN" sz="600" dirty="0">
                  <a:solidFill>
                    <a:schemeClr val="accent2">
                      <a:lumMod val="40000"/>
                      <a:lumOff val="60000"/>
                    </a:schemeClr>
                  </a:solidFill>
                  <a:latin typeface="Rockwell" panose="02060603020205020403" pitchFamily="18" charset="0"/>
                </a:rPr>
                <a:t>Design By Period &amp; Comma Design Studio </a:t>
              </a:r>
              <a:endParaRPr lang="zh-CN" altLang="en-US" sz="600" dirty="0">
                <a:solidFill>
                  <a:schemeClr val="accent2">
                    <a:lumMod val="40000"/>
                    <a:lumOff val="60000"/>
                  </a:schemeClr>
                </a:solidFill>
              </a:endParaRPr>
            </a:p>
          </p:txBody>
        </p:sp>
      </p:grpSp>
      <p:sp>
        <p:nvSpPr>
          <p:cNvPr id="28" name="文本框 27"/>
          <p:cNvSpPr txBox="1"/>
          <p:nvPr/>
        </p:nvSpPr>
        <p:spPr>
          <a:xfrm>
            <a:off x="5060280" y="4827859"/>
            <a:ext cx="2215380" cy="260350"/>
          </a:xfrm>
          <a:prstGeom prst="rect">
            <a:avLst/>
          </a:prstGeom>
          <a:noFill/>
        </p:spPr>
        <p:txBody>
          <a:bodyPr wrap="square" rtlCol="0">
            <a:spAutoFit/>
          </a:bodyPr>
          <a:lstStyle/>
          <a:p>
            <a:pPr algn="ctr"/>
            <a:r>
              <a:rPr lang="zh-CN" altLang="en-US" sz="1100" dirty="0">
                <a:solidFill>
                  <a:schemeClr val="accent2">
                    <a:lumMod val="40000"/>
                    <a:lumOff val="60000"/>
                  </a:schemeClr>
                </a:solidFill>
                <a:latin typeface="方正姚体" panose="02010601030101010101" pitchFamily="2" charset="-122"/>
                <a:ea typeface="方正姚体" panose="02010601030101010101" pitchFamily="2" charset="-122"/>
              </a:rPr>
              <a:t>中国   北京</a:t>
            </a:r>
          </a:p>
        </p:txBody>
      </p:sp>
      <p:sp>
        <p:nvSpPr>
          <p:cNvPr id="29" name="文本框 28"/>
          <p:cNvSpPr txBox="1"/>
          <p:nvPr/>
        </p:nvSpPr>
        <p:spPr>
          <a:xfrm>
            <a:off x="5048940" y="5084869"/>
            <a:ext cx="2215380" cy="229870"/>
          </a:xfrm>
          <a:prstGeom prst="rect">
            <a:avLst/>
          </a:prstGeom>
          <a:noFill/>
        </p:spPr>
        <p:txBody>
          <a:bodyPr wrap="square" rtlCol="0">
            <a:spAutoFit/>
          </a:bodyPr>
          <a:lstStyle/>
          <a:p>
            <a:pPr algn="ctr"/>
            <a:r>
              <a:rPr lang="en-US" altLang="zh-CN" sz="900" i="1" dirty="0">
                <a:solidFill>
                  <a:schemeClr val="accent2">
                    <a:lumMod val="40000"/>
                    <a:lumOff val="60000"/>
                  </a:schemeClr>
                </a:solidFill>
                <a:latin typeface="Palatino Linotype" panose="02040502050505030304" pitchFamily="18" charset="0"/>
                <a:ea typeface="方正姚体" panose="02010601030101010101" pitchFamily="2" charset="-122"/>
              </a:rPr>
              <a:t>Beijing China</a:t>
            </a:r>
            <a:endParaRPr lang="zh-CN" altLang="en-US" sz="900" i="1" dirty="0">
              <a:solidFill>
                <a:schemeClr val="accent2">
                  <a:lumMod val="40000"/>
                  <a:lumOff val="60000"/>
                </a:schemeClr>
              </a:solidFill>
              <a:latin typeface="Palatino Linotype" panose="02040502050505030304" pitchFamily="18" charset="0"/>
              <a:ea typeface="方正姚体" panose="02010601030101010101" pitchFamily="2" charset="-122"/>
            </a:endParaRPr>
          </a:p>
        </p:txBody>
      </p:sp>
      <p:pic>
        <p:nvPicPr>
          <p:cNvPr id="15" name="图片 14"/>
          <p:cNvPicPr>
            <a:picLocks noChangeAspect="1"/>
          </p:cNvPicPr>
          <p:nvPr/>
        </p:nvPicPr>
        <p:blipFill>
          <a:blip r:embed="rId6" cstate="email">
            <a:duotone>
              <a:prstClr val="black"/>
              <a:schemeClr val="accent2">
                <a:tint val="45000"/>
                <a:satMod val="400000"/>
              </a:schemeClr>
            </a:duotone>
          </a:blip>
          <a:stretch>
            <a:fillRect/>
          </a:stretch>
        </p:blipFill>
        <p:spPr>
          <a:xfrm>
            <a:off x="5015687" y="6589108"/>
            <a:ext cx="2161829" cy="32921"/>
          </a:xfrm>
          <a:prstGeom prst="rect">
            <a:avLst/>
          </a:prstGeom>
        </p:spPr>
      </p:pic>
      <p:sp>
        <p:nvSpPr>
          <p:cNvPr id="18" name="文本框 17"/>
          <p:cNvSpPr txBox="1"/>
          <p:nvPr/>
        </p:nvSpPr>
        <p:spPr>
          <a:xfrm>
            <a:off x="4766755" y="3638955"/>
            <a:ext cx="2659693" cy="830997"/>
          </a:xfrm>
          <a:prstGeom prst="rect">
            <a:avLst/>
          </a:prstGeom>
          <a:noFill/>
        </p:spPr>
        <p:txBody>
          <a:bodyPr wrap="square" rtlCol="0">
            <a:spAutoFit/>
          </a:bodyPr>
          <a:lstStyle/>
          <a:p>
            <a:pPr algn="ctr"/>
            <a:r>
              <a:rPr lang="zh-CN" altLang="en-US" sz="2400" dirty="0">
                <a:solidFill>
                  <a:schemeClr val="accent2">
                    <a:lumMod val="40000"/>
                    <a:lumOff val="60000"/>
                  </a:schemeClr>
                </a:solidFill>
                <a:latin typeface="Bookman Old Style" panose="02050604050505020204" pitchFamily="18" charset="0"/>
              </a:rPr>
              <a:t>餐饮业务介绍</a:t>
            </a:r>
            <a:r>
              <a:rPr lang="en-US" altLang="zh-CN" sz="2400" dirty="0" err="1">
                <a:solidFill>
                  <a:schemeClr val="accent2">
                    <a:lumMod val="40000"/>
                    <a:lumOff val="60000"/>
                  </a:schemeClr>
                </a:solidFill>
                <a:latin typeface="Bookman Old Style" panose="02050604050505020204" pitchFamily="18" charset="0"/>
              </a:rPr>
              <a:t>ppt</a:t>
            </a:r>
            <a:r>
              <a:rPr lang="zh-CN" altLang="en-US" sz="2400" dirty="0">
                <a:solidFill>
                  <a:schemeClr val="accent2">
                    <a:lumMod val="40000"/>
                    <a:lumOff val="60000"/>
                  </a:schemeClr>
                </a:solidFill>
                <a:latin typeface="Bookman Old Style" panose="02050604050505020204" pitchFamily="18" charset="0"/>
              </a:rPr>
              <a:t>模板</a:t>
            </a:r>
            <a:endParaRPr lang="en-US" altLang="zh-CN" sz="2400" dirty="0">
              <a:solidFill>
                <a:schemeClr val="accent2">
                  <a:lumMod val="40000"/>
                  <a:lumOff val="60000"/>
                </a:schemeClr>
              </a:solidFill>
              <a:latin typeface="Bookman Old Style" panose="02050604050505020204" pitchFamily="18" charset="0"/>
            </a:endParaRPr>
          </a:p>
        </p:txBody>
      </p:sp>
      <p:sp>
        <p:nvSpPr>
          <p:cNvPr id="22" name="文本框 21"/>
          <p:cNvSpPr txBox="1"/>
          <p:nvPr/>
        </p:nvSpPr>
        <p:spPr>
          <a:xfrm>
            <a:off x="198142" y="193868"/>
            <a:ext cx="2659693" cy="583565"/>
          </a:xfrm>
          <a:prstGeom prst="rect">
            <a:avLst/>
          </a:prstGeom>
          <a:noFill/>
        </p:spPr>
        <p:txBody>
          <a:bodyPr wrap="square" rtlCol="0">
            <a:spAutoFit/>
          </a:bodyPr>
          <a:lstStyle/>
          <a:p>
            <a:pPr algn="l"/>
            <a:r>
              <a:rPr lang="en-US" altLang="zh-CN" sz="3200" dirty="0">
                <a:solidFill>
                  <a:schemeClr val="accent2">
                    <a:lumMod val="40000"/>
                    <a:lumOff val="60000"/>
                  </a:schemeClr>
                </a:solidFill>
                <a:latin typeface="Bookman Old Style" panose="02050604050505020204" pitchFamily="18" charset="0"/>
              </a:rPr>
              <a:t>LOGO</a:t>
            </a:r>
          </a:p>
        </p:txBody>
      </p:sp>
      <p:pic>
        <p:nvPicPr>
          <p:cNvPr id="3" name="Isaac Shepard - Letting Go">
            <a:hlinkClick r:id="" action="ppaction://media"/>
            <a:extLst>
              <a:ext uri="{FF2B5EF4-FFF2-40B4-BE49-F238E27FC236}">
                <a16:creationId xmlns:a16="http://schemas.microsoft.com/office/drawing/2014/main" xmlns="" id="{70EAFDC3-77DB-4A02-B70B-DB6379E62A2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94380" y="19386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2256">
        <p14:vortex dir="r"/>
      </p:transition>
    </mc:Choice>
    <mc:Fallback xmlns="">
      <p:transition spd="slow" advTm="22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2"/>
                                        </p:tgtEl>
                                        <p:attrNameLst>
                                          <p:attrName>ppt_y</p:attrName>
                                        </p:attrNameLst>
                                      </p:cBhvr>
                                      <p:tavLst>
                                        <p:tav tm="0">
                                          <p:val>
                                            <p:strVal val="#ppt_y"/>
                                          </p:val>
                                        </p:tav>
                                        <p:tav tm="100000">
                                          <p:val>
                                            <p:strVal val="#ppt_y"/>
                                          </p:val>
                                        </p:tav>
                                      </p:tavLst>
                                    </p:anim>
                                    <p:anim calcmode="lin" valueType="num">
                                      <p:cBhvr>
                                        <p:cTn id="1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2"/>
                                        </p:tgtEl>
                                      </p:cBhvr>
                                    </p:animEffect>
                                  </p:childTnLst>
                                </p:cTn>
                              </p:par>
                            </p:childTnLst>
                          </p:cTn>
                        </p:par>
                        <p:par>
                          <p:cTn id="15" fill="hold">
                            <p:stCondLst>
                              <p:cond delay="65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childTnLst>
                          </p:cTn>
                        </p:par>
                        <p:par>
                          <p:cTn id="21" fill="hold">
                            <p:stCondLst>
                              <p:cond delay="1150"/>
                            </p:stCondLst>
                            <p:childTnLst>
                              <p:par>
                                <p:cTn id="22" presetID="22"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par>
                                <p:cTn id="25" presetID="22" presetClass="entr" presetSubtype="1"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up)">
                                      <p:cBhvr>
                                        <p:cTn id="30" dur="500"/>
                                        <p:tgtEl>
                                          <p:spTgt spid="2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par>
                                <p:cTn id="34" presetID="22" presetClass="entr" presetSubtype="1"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3"/>
                </p:tgtEl>
              </p:cMediaNode>
            </p:audio>
          </p:childTnLst>
        </p:cTn>
      </p:par>
    </p:tnLst>
    <p:bldLst>
      <p:bldP spid="10" grpId="0" bldLvl="0" animBg="1"/>
      <p:bldP spid="11" grpId="0"/>
      <p:bldP spid="28" grpId="0"/>
      <p:bldP spid="29" grpId="0"/>
      <p:bldP spid="18" grpId="0"/>
      <p:bldP spid="22" grpId="0"/>
    </p:bldLst>
  </p:timing>
  <p:extLst mod="1">
    <p:ext uri="{E180D4A7-C9FB-4DFB-919C-405C955672EB}">
      <p14:showEvtLst xmlns:p14="http://schemas.microsoft.com/office/powerpoint/2010/main">
        <p14:playEvt time="1" objId="3"/>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11"/>
          <p:cNvPicPr>
            <a:picLocks noChangeAspect="1"/>
          </p:cNvPicPr>
          <p:nvPr/>
        </p:nvPicPr>
        <p:blipFill>
          <a:blip r:embed="rId3"/>
          <a:stretch>
            <a:fillRect/>
          </a:stretch>
        </p:blipFill>
        <p:spPr>
          <a:xfrm>
            <a:off x="-46813" y="-30480"/>
            <a:ext cx="12247033" cy="6918960"/>
          </a:xfrm>
          <a:prstGeom prst="rect">
            <a:avLst/>
          </a:prstGeom>
        </p:spPr>
      </p:pic>
      <p:sp>
        <p:nvSpPr>
          <p:cNvPr id="28" name="矩形 27"/>
          <p:cNvSpPr/>
          <p:nvPr/>
        </p:nvSpPr>
        <p:spPr>
          <a:xfrm>
            <a:off x="3441814" y="-634400"/>
            <a:ext cx="5309575" cy="8128000"/>
          </a:xfrm>
          <a:prstGeom prst="rect">
            <a:avLst/>
          </a:prstGeom>
          <a:solidFill>
            <a:srgbClr val="CC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文本框 28"/>
          <p:cNvSpPr txBox="1"/>
          <p:nvPr/>
        </p:nvSpPr>
        <p:spPr>
          <a:xfrm>
            <a:off x="4981783" y="711596"/>
            <a:ext cx="2229633" cy="460375"/>
          </a:xfrm>
          <a:prstGeom prst="rect">
            <a:avLst/>
          </a:prstGeom>
          <a:noFill/>
        </p:spPr>
        <p:txBody>
          <a:bodyPr wrap="square" rtlCol="0">
            <a:spAutoFit/>
          </a:bodyPr>
          <a:lstStyle/>
          <a:p>
            <a:pPr algn="ctr"/>
            <a:r>
              <a:rPr lang="zh-CN" altLang="en-US" sz="2400" dirty="0">
                <a:solidFill>
                  <a:schemeClr val="accent2">
                    <a:lumMod val="40000"/>
                    <a:lumOff val="60000"/>
                  </a:schemeClr>
                </a:solidFill>
                <a:latin typeface="微软雅黑" panose="020B0503020204020204" charset="-122"/>
                <a:ea typeface="微软雅黑" panose="020B0503020204020204" charset="-122"/>
              </a:rPr>
              <a:t>目录</a:t>
            </a:r>
          </a:p>
        </p:txBody>
      </p:sp>
      <p:pic>
        <p:nvPicPr>
          <p:cNvPr id="30" name="图片 29"/>
          <p:cNvPicPr>
            <a:picLocks noChangeAspect="1"/>
          </p:cNvPicPr>
          <p:nvPr/>
        </p:nvPicPr>
        <p:blipFill>
          <a:blip r:embed="rId4" cstate="email"/>
          <a:stretch>
            <a:fillRect/>
          </a:stretch>
        </p:blipFill>
        <p:spPr>
          <a:xfrm>
            <a:off x="4041126" y="1450260"/>
            <a:ext cx="4110951" cy="59075"/>
          </a:xfrm>
          <a:prstGeom prst="rect">
            <a:avLst/>
          </a:prstGeom>
        </p:spPr>
      </p:pic>
      <p:cxnSp>
        <p:nvCxnSpPr>
          <p:cNvPr id="31" name="直接连接符 30"/>
          <p:cNvCxnSpPr>
            <a:stCxn id="32" idx="3"/>
          </p:cNvCxnSpPr>
          <p:nvPr/>
        </p:nvCxnSpPr>
        <p:spPr>
          <a:xfrm flipH="1">
            <a:off x="5123887" y="1963981"/>
            <a:ext cx="34197" cy="15751"/>
          </a:xfrm>
          <a:prstGeom prst="line">
            <a:avLst/>
          </a:prstGeom>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4662371" y="1139620"/>
            <a:ext cx="2868460" cy="275590"/>
          </a:xfrm>
          <a:prstGeom prst="rect">
            <a:avLst/>
          </a:prstGeom>
          <a:noFill/>
        </p:spPr>
        <p:txBody>
          <a:bodyPr wrap="square" rtlCol="0">
            <a:spAutoFit/>
          </a:bodyPr>
          <a:lstStyle/>
          <a:p>
            <a:pPr algn="ctr"/>
            <a:r>
              <a:rPr lang="en-US" altLang="zh-CN" sz="1200" dirty="0">
                <a:solidFill>
                  <a:schemeClr val="accent2">
                    <a:lumMod val="40000"/>
                    <a:lumOff val="60000"/>
                  </a:schemeClr>
                </a:solidFill>
                <a:latin typeface="微软雅黑" panose="020B0503020204020204" charset="-122"/>
                <a:ea typeface="微软雅黑" panose="020B0503020204020204" charset="-122"/>
              </a:rPr>
              <a:t>Catalog</a:t>
            </a:r>
            <a:endParaRPr lang="zh-CN" altLang="en-US" sz="1200" dirty="0">
              <a:solidFill>
                <a:schemeClr val="accent2">
                  <a:lumMod val="40000"/>
                  <a:lumOff val="60000"/>
                </a:schemeClr>
              </a:solidFill>
              <a:latin typeface="微软雅黑" panose="020B0503020204020204" charset="-122"/>
              <a:ea typeface="微软雅黑" panose="020B0503020204020204" charset="-122"/>
            </a:endParaRPr>
          </a:p>
        </p:txBody>
      </p:sp>
      <p:sp>
        <p:nvSpPr>
          <p:cNvPr id="32" name="文本框 31"/>
          <p:cNvSpPr txBox="1"/>
          <p:nvPr/>
        </p:nvSpPr>
        <p:spPr>
          <a:xfrm>
            <a:off x="4180912" y="1779951"/>
            <a:ext cx="977029" cy="368300"/>
          </a:xfrm>
          <a:prstGeom prst="rect">
            <a:avLst/>
          </a:prstGeom>
          <a:noFill/>
        </p:spPr>
        <p:txBody>
          <a:bodyPr wrap="square" rtlCol="0">
            <a:spAutoFit/>
          </a:bodyPr>
          <a:lstStyle/>
          <a:p>
            <a:r>
              <a:rPr lang="zh-CN" altLang="en-US" dirty="0">
                <a:solidFill>
                  <a:schemeClr val="accent2">
                    <a:lumMod val="40000"/>
                    <a:lumOff val="60000"/>
                  </a:schemeClr>
                </a:solidFill>
                <a:latin typeface="微软雅黑" panose="020B0503020204020204" charset="-122"/>
                <a:ea typeface="微软雅黑" panose="020B0503020204020204" charset="-122"/>
              </a:rPr>
              <a:t>第一章</a:t>
            </a:r>
          </a:p>
        </p:txBody>
      </p:sp>
      <p:sp>
        <p:nvSpPr>
          <p:cNvPr id="33" name="文本框 32"/>
          <p:cNvSpPr txBox="1"/>
          <p:nvPr/>
        </p:nvSpPr>
        <p:spPr>
          <a:xfrm>
            <a:off x="6517896" y="1765300"/>
            <a:ext cx="1928707" cy="368300"/>
          </a:xfrm>
          <a:prstGeom prst="rect">
            <a:avLst/>
          </a:prstGeom>
          <a:noFill/>
        </p:spPr>
        <p:txBody>
          <a:bodyPr wrap="square" rtlCol="0">
            <a:spAutoFit/>
          </a:bodyPr>
          <a:lstStyle/>
          <a:p>
            <a:pPr algn="l"/>
            <a:r>
              <a:rPr lang="zh-CN" altLang="en-US" dirty="0">
                <a:solidFill>
                  <a:schemeClr val="accent2">
                    <a:lumMod val="40000"/>
                    <a:lumOff val="60000"/>
                  </a:schemeClr>
                </a:solidFill>
                <a:latin typeface="微软雅黑" panose="020B0503020204020204" charset="-122"/>
                <a:ea typeface="微软雅黑" panose="020B0503020204020204" charset="-122"/>
              </a:rPr>
              <a:t>基本工作概述</a:t>
            </a:r>
          </a:p>
        </p:txBody>
      </p:sp>
      <p:cxnSp>
        <p:nvCxnSpPr>
          <p:cNvPr id="34" name="直接连接符 33"/>
          <p:cNvCxnSpPr/>
          <p:nvPr/>
        </p:nvCxnSpPr>
        <p:spPr>
          <a:xfrm flipV="1">
            <a:off x="5002408" y="1964616"/>
            <a:ext cx="1584000" cy="0"/>
          </a:xfrm>
          <a:prstGeom prst="line">
            <a:avLst/>
          </a:prstGeom>
          <a:ln w="12700">
            <a:solidFill>
              <a:schemeClr val="accent2">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4180912" y="2073589"/>
            <a:ext cx="1111055" cy="416560"/>
          </a:xfrm>
          <a:prstGeom prst="rect">
            <a:avLst/>
          </a:prstGeom>
          <a:noFill/>
        </p:spPr>
        <p:txBody>
          <a:bodyPr wrap="square" rtlCol="0">
            <a:spAutoFit/>
          </a:bodyPr>
          <a:lstStyle/>
          <a:p>
            <a:r>
              <a:rPr lang="en-US" altLang="zh-CN" sz="1055" dirty="0">
                <a:solidFill>
                  <a:schemeClr val="accent2">
                    <a:lumMod val="40000"/>
                    <a:lumOff val="60000"/>
                  </a:schemeClr>
                </a:solidFill>
                <a:latin typeface="微软雅黑" panose="020B0503020204020204" charset="-122"/>
                <a:ea typeface="微软雅黑" panose="020B0503020204020204" charset="-122"/>
              </a:rPr>
              <a:t>Chapter One</a:t>
            </a:r>
          </a:p>
          <a:p>
            <a:endParaRPr lang="en-US" altLang="zh-CN" sz="1055" dirty="0">
              <a:solidFill>
                <a:schemeClr val="accent2">
                  <a:lumMod val="40000"/>
                  <a:lumOff val="60000"/>
                </a:schemeClr>
              </a:solidFill>
              <a:latin typeface="微软雅黑" panose="020B0503020204020204" charset="-122"/>
              <a:ea typeface="微软雅黑" panose="020B0503020204020204" charset="-122"/>
            </a:endParaRPr>
          </a:p>
        </p:txBody>
      </p:sp>
      <p:sp>
        <p:nvSpPr>
          <p:cNvPr id="39" name="文本框 38"/>
          <p:cNvSpPr txBox="1"/>
          <p:nvPr/>
        </p:nvSpPr>
        <p:spPr>
          <a:xfrm>
            <a:off x="6517896" y="2073589"/>
            <a:ext cx="1663855" cy="416560"/>
          </a:xfrm>
          <a:prstGeom prst="rect">
            <a:avLst/>
          </a:prstGeom>
          <a:noFill/>
        </p:spPr>
        <p:txBody>
          <a:bodyPr wrap="square" rtlCol="0">
            <a:spAutoFit/>
          </a:bodyPr>
          <a:lstStyle/>
          <a:p>
            <a:pPr algn="l"/>
            <a:r>
              <a:rPr lang="en-US" altLang="zh-CN" sz="1055" dirty="0">
                <a:solidFill>
                  <a:schemeClr val="accent2">
                    <a:lumMod val="40000"/>
                    <a:lumOff val="60000"/>
                  </a:schemeClr>
                </a:solidFill>
                <a:latin typeface="微软雅黑" panose="020B0503020204020204" charset="-122"/>
                <a:ea typeface="微软雅黑" panose="020B0503020204020204" charset="-122"/>
                <a:cs typeface="MV Boli" panose="02000500030200090000" pitchFamily="2" charset="0"/>
              </a:rPr>
              <a:t>Please Enter A Title</a:t>
            </a:r>
            <a:endParaRPr lang="zh-CN" altLang="en-US" sz="1055" dirty="0">
              <a:solidFill>
                <a:schemeClr val="accent2">
                  <a:lumMod val="40000"/>
                  <a:lumOff val="60000"/>
                </a:schemeClr>
              </a:solidFill>
              <a:latin typeface="微软雅黑" panose="020B0503020204020204" charset="-122"/>
              <a:ea typeface="微软雅黑" panose="020B0503020204020204" charset="-122"/>
              <a:cs typeface="MV Boli" panose="02000500030200090000" pitchFamily="2" charset="0"/>
            </a:endParaRPr>
          </a:p>
          <a:p>
            <a:pPr algn="l"/>
            <a:endParaRPr lang="zh-CN" altLang="en-US" sz="1055" dirty="0">
              <a:latin typeface="微软雅黑" panose="020B0503020204020204" charset="-122"/>
              <a:ea typeface="微软雅黑" panose="020B0503020204020204" charset="-122"/>
            </a:endParaRPr>
          </a:p>
        </p:txBody>
      </p:sp>
      <p:cxnSp>
        <p:nvCxnSpPr>
          <p:cNvPr id="41" name="直接连接符 40"/>
          <p:cNvCxnSpPr/>
          <p:nvPr/>
        </p:nvCxnSpPr>
        <p:spPr>
          <a:xfrm flipV="1">
            <a:off x="5235070" y="2194139"/>
            <a:ext cx="1188000" cy="0"/>
          </a:xfrm>
          <a:prstGeom prst="line">
            <a:avLst/>
          </a:prstGeom>
          <a:ln w="12700">
            <a:solidFill>
              <a:schemeClr val="accent2">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4180912" y="2827764"/>
            <a:ext cx="977029" cy="368300"/>
          </a:xfrm>
          <a:prstGeom prst="rect">
            <a:avLst/>
          </a:prstGeom>
          <a:noFill/>
        </p:spPr>
        <p:txBody>
          <a:bodyPr wrap="square" rtlCol="0">
            <a:spAutoFit/>
          </a:bodyPr>
          <a:lstStyle/>
          <a:p>
            <a:r>
              <a:rPr lang="zh-CN" altLang="en-US" dirty="0">
                <a:solidFill>
                  <a:schemeClr val="accent2">
                    <a:lumMod val="40000"/>
                    <a:lumOff val="60000"/>
                  </a:schemeClr>
                </a:solidFill>
                <a:latin typeface="微软雅黑" panose="020B0503020204020204" charset="-122"/>
                <a:ea typeface="微软雅黑" panose="020B0503020204020204" charset="-122"/>
              </a:rPr>
              <a:t>第二章</a:t>
            </a:r>
          </a:p>
        </p:txBody>
      </p:sp>
      <p:sp>
        <p:nvSpPr>
          <p:cNvPr id="46" name="文本框 45"/>
          <p:cNvSpPr txBox="1"/>
          <p:nvPr/>
        </p:nvSpPr>
        <p:spPr>
          <a:xfrm>
            <a:off x="6517896" y="2827867"/>
            <a:ext cx="1928707" cy="368300"/>
          </a:xfrm>
          <a:prstGeom prst="rect">
            <a:avLst/>
          </a:prstGeom>
          <a:noFill/>
        </p:spPr>
        <p:txBody>
          <a:bodyPr wrap="square" rtlCol="0">
            <a:spAutoFit/>
          </a:bodyPr>
          <a:lstStyle/>
          <a:p>
            <a:pPr algn="l"/>
            <a:r>
              <a:rPr lang="zh-CN" altLang="en-US" dirty="0">
                <a:solidFill>
                  <a:schemeClr val="accent2">
                    <a:lumMod val="40000"/>
                    <a:lumOff val="60000"/>
                  </a:schemeClr>
                </a:solidFill>
                <a:latin typeface="微软雅黑" panose="020B0503020204020204" charset="-122"/>
                <a:ea typeface="微软雅黑" panose="020B0503020204020204" charset="-122"/>
              </a:rPr>
              <a:t>工作成绩展示</a:t>
            </a:r>
          </a:p>
        </p:txBody>
      </p:sp>
      <p:cxnSp>
        <p:nvCxnSpPr>
          <p:cNvPr id="47" name="直接连接符 46"/>
          <p:cNvCxnSpPr/>
          <p:nvPr/>
        </p:nvCxnSpPr>
        <p:spPr>
          <a:xfrm flipV="1">
            <a:off x="5002408" y="3012429"/>
            <a:ext cx="1584000" cy="0"/>
          </a:xfrm>
          <a:prstGeom prst="line">
            <a:avLst/>
          </a:prstGeom>
          <a:ln w="12700">
            <a:solidFill>
              <a:schemeClr val="accent2">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4180912" y="3121403"/>
            <a:ext cx="1111055" cy="254000"/>
          </a:xfrm>
          <a:prstGeom prst="rect">
            <a:avLst/>
          </a:prstGeom>
          <a:noFill/>
        </p:spPr>
        <p:txBody>
          <a:bodyPr wrap="square" rtlCol="0">
            <a:spAutoFit/>
          </a:bodyPr>
          <a:lstStyle/>
          <a:p>
            <a:r>
              <a:rPr lang="en-US" altLang="zh-CN" sz="1055" dirty="0">
                <a:solidFill>
                  <a:schemeClr val="accent2">
                    <a:lumMod val="40000"/>
                    <a:lumOff val="60000"/>
                  </a:schemeClr>
                </a:solidFill>
                <a:latin typeface="微软雅黑" panose="020B0503020204020204" charset="-122"/>
                <a:ea typeface="微软雅黑" panose="020B0503020204020204" charset="-122"/>
              </a:rPr>
              <a:t>Chapter Two</a:t>
            </a:r>
            <a:endParaRPr lang="zh-CN" altLang="en-US" sz="1055" dirty="0">
              <a:solidFill>
                <a:schemeClr val="accent2">
                  <a:lumMod val="40000"/>
                  <a:lumOff val="60000"/>
                </a:schemeClr>
              </a:solidFill>
              <a:latin typeface="微软雅黑" panose="020B0503020204020204" charset="-122"/>
              <a:ea typeface="微软雅黑" panose="020B0503020204020204" charset="-122"/>
            </a:endParaRPr>
          </a:p>
        </p:txBody>
      </p:sp>
      <p:sp>
        <p:nvSpPr>
          <p:cNvPr id="49" name="文本框 48"/>
          <p:cNvSpPr txBox="1"/>
          <p:nvPr/>
        </p:nvSpPr>
        <p:spPr>
          <a:xfrm>
            <a:off x="6517896" y="3121403"/>
            <a:ext cx="1663855" cy="416560"/>
          </a:xfrm>
          <a:prstGeom prst="rect">
            <a:avLst/>
          </a:prstGeom>
          <a:noFill/>
        </p:spPr>
        <p:txBody>
          <a:bodyPr wrap="square" rtlCol="0">
            <a:spAutoFit/>
          </a:bodyPr>
          <a:lstStyle/>
          <a:p>
            <a:pPr algn="l"/>
            <a:r>
              <a:rPr lang="en-US" altLang="zh-CN" sz="1055" dirty="0">
                <a:solidFill>
                  <a:schemeClr val="accent2">
                    <a:lumMod val="40000"/>
                    <a:lumOff val="60000"/>
                  </a:schemeClr>
                </a:solidFill>
                <a:latin typeface="微软雅黑" panose="020B0503020204020204" charset="-122"/>
                <a:ea typeface="微软雅黑" panose="020B0503020204020204" charset="-122"/>
                <a:cs typeface="MV Boli" panose="02000500030200090000" pitchFamily="2" charset="0"/>
              </a:rPr>
              <a:t>Please Enter A Title</a:t>
            </a:r>
            <a:endParaRPr lang="zh-CN" altLang="en-US" sz="1055" dirty="0">
              <a:solidFill>
                <a:schemeClr val="accent2">
                  <a:lumMod val="40000"/>
                  <a:lumOff val="60000"/>
                </a:schemeClr>
              </a:solidFill>
              <a:latin typeface="微软雅黑" panose="020B0503020204020204" charset="-122"/>
              <a:ea typeface="微软雅黑" panose="020B0503020204020204" charset="-122"/>
              <a:cs typeface="MV Boli" panose="02000500030200090000" pitchFamily="2" charset="0"/>
            </a:endParaRPr>
          </a:p>
          <a:p>
            <a:pPr algn="l"/>
            <a:endParaRPr lang="zh-CN" altLang="en-US" sz="1055" dirty="0">
              <a:latin typeface="微软雅黑" panose="020B0503020204020204" charset="-122"/>
              <a:ea typeface="微软雅黑" panose="020B0503020204020204" charset="-122"/>
            </a:endParaRPr>
          </a:p>
        </p:txBody>
      </p:sp>
      <p:cxnSp>
        <p:nvCxnSpPr>
          <p:cNvPr id="50" name="直接连接符 49"/>
          <p:cNvCxnSpPr/>
          <p:nvPr/>
        </p:nvCxnSpPr>
        <p:spPr>
          <a:xfrm flipV="1">
            <a:off x="5235070" y="3241952"/>
            <a:ext cx="1188000" cy="0"/>
          </a:xfrm>
          <a:prstGeom prst="line">
            <a:avLst/>
          </a:prstGeom>
          <a:ln w="12700">
            <a:solidFill>
              <a:schemeClr val="accent2">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180912" y="3875576"/>
            <a:ext cx="977029" cy="368300"/>
          </a:xfrm>
          <a:prstGeom prst="rect">
            <a:avLst/>
          </a:prstGeom>
          <a:noFill/>
        </p:spPr>
        <p:txBody>
          <a:bodyPr wrap="square" rtlCol="0">
            <a:spAutoFit/>
          </a:bodyPr>
          <a:lstStyle/>
          <a:p>
            <a:r>
              <a:rPr lang="zh-CN" altLang="en-US" dirty="0">
                <a:solidFill>
                  <a:schemeClr val="accent2">
                    <a:lumMod val="40000"/>
                    <a:lumOff val="60000"/>
                  </a:schemeClr>
                </a:solidFill>
                <a:latin typeface="微软雅黑" panose="020B0503020204020204" charset="-122"/>
                <a:ea typeface="微软雅黑" panose="020B0503020204020204" charset="-122"/>
              </a:rPr>
              <a:t>第三章</a:t>
            </a:r>
          </a:p>
        </p:txBody>
      </p:sp>
      <p:sp>
        <p:nvSpPr>
          <p:cNvPr id="53" name="文本框 52"/>
          <p:cNvSpPr txBox="1"/>
          <p:nvPr/>
        </p:nvSpPr>
        <p:spPr>
          <a:xfrm>
            <a:off x="6517896" y="3860800"/>
            <a:ext cx="1927860" cy="368300"/>
          </a:xfrm>
          <a:prstGeom prst="rect">
            <a:avLst/>
          </a:prstGeom>
          <a:noFill/>
        </p:spPr>
        <p:txBody>
          <a:bodyPr wrap="square" rtlCol="0">
            <a:spAutoFit/>
          </a:bodyPr>
          <a:lstStyle/>
          <a:p>
            <a:pPr algn="l"/>
            <a:r>
              <a:rPr lang="zh-CN" altLang="en-US" dirty="0">
                <a:solidFill>
                  <a:schemeClr val="accent2">
                    <a:lumMod val="40000"/>
                    <a:lumOff val="60000"/>
                  </a:schemeClr>
                </a:solidFill>
                <a:latin typeface="微软雅黑" panose="020B0503020204020204" charset="-122"/>
                <a:ea typeface="微软雅黑" panose="020B0503020204020204" charset="-122"/>
              </a:rPr>
              <a:t>工作经验总结</a:t>
            </a:r>
          </a:p>
        </p:txBody>
      </p:sp>
      <p:cxnSp>
        <p:nvCxnSpPr>
          <p:cNvPr id="54" name="直接连接符 53"/>
          <p:cNvCxnSpPr/>
          <p:nvPr/>
        </p:nvCxnSpPr>
        <p:spPr>
          <a:xfrm flipV="1">
            <a:off x="5002408" y="4060243"/>
            <a:ext cx="1584000" cy="0"/>
          </a:xfrm>
          <a:prstGeom prst="line">
            <a:avLst/>
          </a:prstGeom>
          <a:ln w="12700">
            <a:solidFill>
              <a:schemeClr val="accent2">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4180912" y="4169216"/>
            <a:ext cx="1211197" cy="254000"/>
          </a:xfrm>
          <a:prstGeom prst="rect">
            <a:avLst/>
          </a:prstGeom>
          <a:noFill/>
        </p:spPr>
        <p:txBody>
          <a:bodyPr wrap="square" rtlCol="0">
            <a:spAutoFit/>
          </a:bodyPr>
          <a:lstStyle/>
          <a:p>
            <a:r>
              <a:rPr lang="en-US" altLang="zh-CN" sz="1055" dirty="0">
                <a:solidFill>
                  <a:schemeClr val="accent2">
                    <a:lumMod val="40000"/>
                    <a:lumOff val="60000"/>
                  </a:schemeClr>
                </a:solidFill>
                <a:latin typeface="微软雅黑" panose="020B0503020204020204" charset="-122"/>
                <a:ea typeface="微软雅黑" panose="020B0503020204020204" charset="-122"/>
              </a:rPr>
              <a:t>Chapter Three</a:t>
            </a:r>
            <a:endParaRPr lang="zh-CN" altLang="en-US" sz="1055" dirty="0">
              <a:solidFill>
                <a:schemeClr val="accent2">
                  <a:lumMod val="40000"/>
                  <a:lumOff val="60000"/>
                </a:schemeClr>
              </a:solidFill>
              <a:latin typeface="微软雅黑" panose="020B0503020204020204" charset="-122"/>
              <a:ea typeface="微软雅黑" panose="020B0503020204020204" charset="-122"/>
            </a:endParaRPr>
          </a:p>
        </p:txBody>
      </p:sp>
      <p:sp>
        <p:nvSpPr>
          <p:cNvPr id="56" name="文本框 55"/>
          <p:cNvSpPr txBox="1"/>
          <p:nvPr/>
        </p:nvSpPr>
        <p:spPr>
          <a:xfrm>
            <a:off x="6517896" y="4154823"/>
            <a:ext cx="1663855" cy="416560"/>
          </a:xfrm>
          <a:prstGeom prst="rect">
            <a:avLst/>
          </a:prstGeom>
          <a:noFill/>
        </p:spPr>
        <p:txBody>
          <a:bodyPr wrap="square" rtlCol="0">
            <a:spAutoFit/>
          </a:bodyPr>
          <a:lstStyle/>
          <a:p>
            <a:pPr algn="l"/>
            <a:r>
              <a:rPr lang="en-US" altLang="zh-CN" sz="1055" dirty="0">
                <a:solidFill>
                  <a:schemeClr val="accent2">
                    <a:lumMod val="40000"/>
                    <a:lumOff val="60000"/>
                  </a:schemeClr>
                </a:solidFill>
                <a:latin typeface="微软雅黑" panose="020B0503020204020204" charset="-122"/>
                <a:ea typeface="微软雅黑" panose="020B0503020204020204" charset="-122"/>
                <a:cs typeface="MV Boli" panose="02000500030200090000" pitchFamily="2" charset="0"/>
              </a:rPr>
              <a:t>Please Enter A Title</a:t>
            </a:r>
            <a:endParaRPr lang="zh-CN" altLang="en-US" sz="1055" dirty="0">
              <a:solidFill>
                <a:schemeClr val="accent2">
                  <a:lumMod val="40000"/>
                  <a:lumOff val="60000"/>
                </a:schemeClr>
              </a:solidFill>
              <a:latin typeface="微软雅黑" panose="020B0503020204020204" charset="-122"/>
              <a:ea typeface="微软雅黑" panose="020B0503020204020204" charset="-122"/>
              <a:cs typeface="MV Boli" panose="02000500030200090000" pitchFamily="2" charset="0"/>
            </a:endParaRPr>
          </a:p>
          <a:p>
            <a:pPr algn="l"/>
            <a:endParaRPr lang="zh-CN" altLang="en-US" sz="1055" dirty="0">
              <a:latin typeface="微软雅黑" panose="020B0503020204020204" charset="-122"/>
              <a:ea typeface="微软雅黑" panose="020B0503020204020204" charset="-122"/>
            </a:endParaRPr>
          </a:p>
        </p:txBody>
      </p:sp>
      <p:cxnSp>
        <p:nvCxnSpPr>
          <p:cNvPr id="57" name="直接连接符 56"/>
          <p:cNvCxnSpPr/>
          <p:nvPr/>
        </p:nvCxnSpPr>
        <p:spPr>
          <a:xfrm flipV="1">
            <a:off x="5321330" y="4289764"/>
            <a:ext cx="1152000" cy="0"/>
          </a:xfrm>
          <a:prstGeom prst="line">
            <a:avLst/>
          </a:prstGeom>
          <a:ln w="12700">
            <a:solidFill>
              <a:schemeClr val="accent2">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4180912" y="4923388"/>
            <a:ext cx="977029" cy="368300"/>
          </a:xfrm>
          <a:prstGeom prst="rect">
            <a:avLst/>
          </a:prstGeom>
          <a:noFill/>
        </p:spPr>
        <p:txBody>
          <a:bodyPr wrap="square" rtlCol="0">
            <a:spAutoFit/>
          </a:bodyPr>
          <a:lstStyle/>
          <a:p>
            <a:r>
              <a:rPr lang="zh-CN" altLang="en-US" dirty="0">
                <a:solidFill>
                  <a:schemeClr val="accent2">
                    <a:lumMod val="40000"/>
                    <a:lumOff val="60000"/>
                  </a:schemeClr>
                </a:solidFill>
                <a:latin typeface="微软雅黑" panose="020B0503020204020204" charset="-122"/>
                <a:ea typeface="微软雅黑" panose="020B0503020204020204" charset="-122"/>
              </a:rPr>
              <a:t>第一章</a:t>
            </a:r>
          </a:p>
        </p:txBody>
      </p:sp>
      <p:sp>
        <p:nvSpPr>
          <p:cNvPr id="60" name="文本框 59"/>
          <p:cNvSpPr txBox="1"/>
          <p:nvPr/>
        </p:nvSpPr>
        <p:spPr>
          <a:xfrm>
            <a:off x="6517896" y="4908973"/>
            <a:ext cx="1927860" cy="368300"/>
          </a:xfrm>
          <a:prstGeom prst="rect">
            <a:avLst/>
          </a:prstGeom>
          <a:noFill/>
        </p:spPr>
        <p:txBody>
          <a:bodyPr wrap="square" rtlCol="0">
            <a:spAutoFit/>
          </a:bodyPr>
          <a:lstStyle/>
          <a:p>
            <a:pPr algn="l"/>
            <a:r>
              <a:rPr lang="zh-CN" altLang="en-US" dirty="0">
                <a:solidFill>
                  <a:schemeClr val="accent2">
                    <a:lumMod val="40000"/>
                    <a:lumOff val="60000"/>
                  </a:schemeClr>
                </a:solidFill>
                <a:latin typeface="微软雅黑" panose="020B0503020204020204" charset="-122"/>
                <a:ea typeface="微软雅黑" panose="020B0503020204020204" charset="-122"/>
              </a:rPr>
              <a:t>未来工作计划</a:t>
            </a:r>
          </a:p>
        </p:txBody>
      </p:sp>
      <p:cxnSp>
        <p:nvCxnSpPr>
          <p:cNvPr id="61" name="直接连接符 60"/>
          <p:cNvCxnSpPr/>
          <p:nvPr/>
        </p:nvCxnSpPr>
        <p:spPr>
          <a:xfrm flipV="1">
            <a:off x="5002408" y="5108055"/>
            <a:ext cx="1584000" cy="0"/>
          </a:xfrm>
          <a:prstGeom prst="line">
            <a:avLst/>
          </a:prstGeom>
          <a:ln w="12700">
            <a:solidFill>
              <a:schemeClr val="accent2">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4180912" y="5217028"/>
            <a:ext cx="1211196" cy="254000"/>
          </a:xfrm>
          <a:prstGeom prst="rect">
            <a:avLst/>
          </a:prstGeom>
          <a:noFill/>
        </p:spPr>
        <p:txBody>
          <a:bodyPr wrap="square" rtlCol="0">
            <a:spAutoFit/>
          </a:bodyPr>
          <a:lstStyle/>
          <a:p>
            <a:r>
              <a:rPr lang="en-US" altLang="zh-CN" sz="1055" dirty="0">
                <a:solidFill>
                  <a:schemeClr val="accent2">
                    <a:lumMod val="40000"/>
                    <a:lumOff val="60000"/>
                  </a:schemeClr>
                </a:solidFill>
                <a:latin typeface="微软雅黑" panose="020B0503020204020204" charset="-122"/>
                <a:ea typeface="微软雅黑" panose="020B0503020204020204" charset="-122"/>
              </a:rPr>
              <a:t>Chapter Four</a:t>
            </a:r>
            <a:endParaRPr lang="zh-CN" altLang="en-US" sz="1055" dirty="0">
              <a:solidFill>
                <a:schemeClr val="accent2">
                  <a:lumMod val="40000"/>
                  <a:lumOff val="60000"/>
                </a:schemeClr>
              </a:solidFill>
              <a:latin typeface="微软雅黑" panose="020B0503020204020204" charset="-122"/>
              <a:ea typeface="微软雅黑" panose="020B0503020204020204" charset="-122"/>
            </a:endParaRPr>
          </a:p>
        </p:txBody>
      </p:sp>
      <p:sp>
        <p:nvSpPr>
          <p:cNvPr id="63" name="文本框 62"/>
          <p:cNvSpPr txBox="1"/>
          <p:nvPr/>
        </p:nvSpPr>
        <p:spPr>
          <a:xfrm>
            <a:off x="6517896" y="5202635"/>
            <a:ext cx="1663855" cy="416560"/>
          </a:xfrm>
          <a:prstGeom prst="rect">
            <a:avLst/>
          </a:prstGeom>
          <a:noFill/>
        </p:spPr>
        <p:txBody>
          <a:bodyPr wrap="square" rtlCol="0">
            <a:spAutoFit/>
          </a:bodyPr>
          <a:lstStyle/>
          <a:p>
            <a:pPr algn="l"/>
            <a:r>
              <a:rPr lang="en-US" altLang="zh-CN" sz="1055" dirty="0">
                <a:solidFill>
                  <a:schemeClr val="accent2">
                    <a:lumMod val="40000"/>
                    <a:lumOff val="60000"/>
                  </a:schemeClr>
                </a:solidFill>
                <a:latin typeface="微软雅黑" panose="020B0503020204020204" charset="-122"/>
                <a:ea typeface="微软雅黑" panose="020B0503020204020204" charset="-122"/>
                <a:cs typeface="MV Boli" panose="02000500030200090000" pitchFamily="2" charset="0"/>
              </a:rPr>
              <a:t>Please Enter A Title</a:t>
            </a:r>
            <a:endParaRPr lang="zh-CN" altLang="en-US" sz="1055" dirty="0">
              <a:solidFill>
                <a:schemeClr val="accent2">
                  <a:lumMod val="40000"/>
                  <a:lumOff val="60000"/>
                </a:schemeClr>
              </a:solidFill>
              <a:latin typeface="微软雅黑" panose="020B0503020204020204" charset="-122"/>
              <a:ea typeface="微软雅黑" panose="020B0503020204020204" charset="-122"/>
              <a:cs typeface="MV Boli" panose="02000500030200090000" pitchFamily="2" charset="0"/>
            </a:endParaRPr>
          </a:p>
          <a:p>
            <a:pPr algn="l"/>
            <a:endParaRPr lang="zh-CN" altLang="en-US" sz="1055" dirty="0">
              <a:latin typeface="微软雅黑" panose="020B0503020204020204" charset="-122"/>
              <a:ea typeface="微软雅黑" panose="020B0503020204020204" charset="-122"/>
            </a:endParaRPr>
          </a:p>
        </p:txBody>
      </p:sp>
      <p:cxnSp>
        <p:nvCxnSpPr>
          <p:cNvPr id="64" name="直接连接符 63"/>
          <p:cNvCxnSpPr/>
          <p:nvPr/>
        </p:nvCxnSpPr>
        <p:spPr>
          <a:xfrm flipV="1">
            <a:off x="5295451" y="5337576"/>
            <a:ext cx="1152000" cy="0"/>
          </a:xfrm>
          <a:prstGeom prst="line">
            <a:avLst/>
          </a:prstGeom>
          <a:ln w="12700">
            <a:solidFill>
              <a:schemeClr val="accent2">
                <a:lumMod val="40000"/>
                <a:lumOff val="6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445">
        <p15:prstTrans prst="drape"/>
      </p:transition>
    </mc:Choice>
    <mc:Fallback xmlns="">
      <p:transition spd="slow" advTm="14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up)">
                                      <p:cBhvr>
                                        <p:cTn id="13" dur="500"/>
                                        <p:tgtEl>
                                          <p:spTgt spid="29"/>
                                        </p:tgtEl>
                                      </p:cBhvr>
                                    </p:animEffect>
                                  </p:childTnLst>
                                </p:cTn>
                              </p:par>
                              <p:par>
                                <p:cTn id="14" presetID="22" presetClass="entr" presetSubtype="1"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up)">
                                      <p:cBhvr>
                                        <p:cTn id="16" dur="500"/>
                                        <p:tgtEl>
                                          <p:spTgt spid="30"/>
                                        </p:tgtEl>
                                      </p:cBhvr>
                                    </p:animEffect>
                                  </p:childTnLst>
                                </p:cTn>
                              </p:par>
                              <p:par>
                                <p:cTn id="17" presetID="22" presetClass="entr" presetSubtype="1"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500"/>
                                        <p:tgtEl>
                                          <p:spTgt spid="31"/>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up)">
                                      <p:cBhvr>
                                        <p:cTn id="25" dur="500"/>
                                        <p:tgtEl>
                                          <p:spTgt spid="32"/>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up)">
                                      <p:cBhvr>
                                        <p:cTn id="28" dur="500"/>
                                        <p:tgtEl>
                                          <p:spTgt spid="33"/>
                                        </p:tgtEl>
                                      </p:cBhvr>
                                    </p:animEffect>
                                  </p:childTnLst>
                                </p:cTn>
                              </p:par>
                              <p:par>
                                <p:cTn id="29" presetID="22" presetClass="entr" presetSubtype="1"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up)">
                                      <p:cBhvr>
                                        <p:cTn id="34" dur="500"/>
                                        <p:tgtEl>
                                          <p:spTgt spid="38"/>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up)">
                                      <p:cBhvr>
                                        <p:cTn id="37" dur="500"/>
                                        <p:tgtEl>
                                          <p:spTgt spid="39"/>
                                        </p:tgtEl>
                                      </p:cBhvr>
                                    </p:animEffect>
                                  </p:childTnLst>
                                </p:cTn>
                              </p:par>
                              <p:par>
                                <p:cTn id="38" presetID="22" presetClass="entr" presetSubtype="1" fill="hold"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up)">
                                      <p:cBhvr>
                                        <p:cTn id="40" dur="500"/>
                                        <p:tgtEl>
                                          <p:spTgt spid="41"/>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up)">
                                      <p:cBhvr>
                                        <p:cTn id="43" dur="500"/>
                                        <p:tgtEl>
                                          <p:spTgt spid="4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up)">
                                      <p:cBhvr>
                                        <p:cTn id="46" dur="500"/>
                                        <p:tgtEl>
                                          <p:spTgt spid="46"/>
                                        </p:tgtEl>
                                      </p:cBhvr>
                                    </p:animEffect>
                                  </p:childTnLst>
                                </p:cTn>
                              </p:par>
                              <p:par>
                                <p:cTn id="47" presetID="22" presetClass="entr" presetSubtype="1" fill="hold"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up)">
                                      <p:cBhvr>
                                        <p:cTn id="49" dur="500"/>
                                        <p:tgtEl>
                                          <p:spTgt spid="4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up)">
                                      <p:cBhvr>
                                        <p:cTn id="52" dur="500"/>
                                        <p:tgtEl>
                                          <p:spTgt spid="48"/>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up)">
                                      <p:cBhvr>
                                        <p:cTn id="55" dur="500"/>
                                        <p:tgtEl>
                                          <p:spTgt spid="49"/>
                                        </p:tgtEl>
                                      </p:cBhvr>
                                    </p:animEffect>
                                  </p:childTnLst>
                                </p:cTn>
                              </p:par>
                              <p:par>
                                <p:cTn id="56" presetID="22" presetClass="entr" presetSubtype="1"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wipe(up)">
                                      <p:cBhvr>
                                        <p:cTn id="58" dur="500"/>
                                        <p:tgtEl>
                                          <p:spTgt spid="50"/>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wipe(up)">
                                      <p:cBhvr>
                                        <p:cTn id="61" dur="500"/>
                                        <p:tgtEl>
                                          <p:spTgt spid="52"/>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up)">
                                      <p:cBhvr>
                                        <p:cTn id="64" dur="500"/>
                                        <p:tgtEl>
                                          <p:spTgt spid="53"/>
                                        </p:tgtEl>
                                      </p:cBhvr>
                                    </p:animEffect>
                                  </p:childTnLst>
                                </p:cTn>
                              </p:par>
                              <p:par>
                                <p:cTn id="65" presetID="22" presetClass="entr" presetSubtype="1"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up)">
                                      <p:cBhvr>
                                        <p:cTn id="67" dur="500"/>
                                        <p:tgtEl>
                                          <p:spTgt spid="54"/>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wipe(up)">
                                      <p:cBhvr>
                                        <p:cTn id="70" dur="500"/>
                                        <p:tgtEl>
                                          <p:spTgt spid="55"/>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wipe(up)">
                                      <p:cBhvr>
                                        <p:cTn id="73" dur="500"/>
                                        <p:tgtEl>
                                          <p:spTgt spid="56"/>
                                        </p:tgtEl>
                                      </p:cBhvr>
                                    </p:animEffect>
                                  </p:childTnLst>
                                </p:cTn>
                              </p:par>
                              <p:par>
                                <p:cTn id="74" presetID="22" presetClass="entr" presetSubtype="1" fill="hold" nodeType="with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wipe(up)">
                                      <p:cBhvr>
                                        <p:cTn id="76" dur="500"/>
                                        <p:tgtEl>
                                          <p:spTgt spid="57"/>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wipe(up)">
                                      <p:cBhvr>
                                        <p:cTn id="79" dur="500"/>
                                        <p:tgtEl>
                                          <p:spTgt spid="59"/>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wipe(up)">
                                      <p:cBhvr>
                                        <p:cTn id="82" dur="500"/>
                                        <p:tgtEl>
                                          <p:spTgt spid="60"/>
                                        </p:tgtEl>
                                      </p:cBhvr>
                                    </p:animEffect>
                                  </p:childTnLst>
                                </p:cTn>
                              </p:par>
                              <p:par>
                                <p:cTn id="83" presetID="22" presetClass="entr" presetSubtype="1" fill="hold" nodeType="withEffect">
                                  <p:stCondLst>
                                    <p:cond delay="0"/>
                                  </p:stCondLst>
                                  <p:childTnLst>
                                    <p:set>
                                      <p:cBhvr>
                                        <p:cTn id="84" dur="1" fill="hold">
                                          <p:stCondLst>
                                            <p:cond delay="0"/>
                                          </p:stCondLst>
                                        </p:cTn>
                                        <p:tgtEl>
                                          <p:spTgt spid="61"/>
                                        </p:tgtEl>
                                        <p:attrNameLst>
                                          <p:attrName>style.visibility</p:attrName>
                                        </p:attrNameLst>
                                      </p:cBhvr>
                                      <p:to>
                                        <p:strVal val="visible"/>
                                      </p:to>
                                    </p:set>
                                    <p:animEffect transition="in" filter="wipe(up)">
                                      <p:cBhvr>
                                        <p:cTn id="85" dur="500"/>
                                        <p:tgtEl>
                                          <p:spTgt spid="61"/>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wipe(up)">
                                      <p:cBhvr>
                                        <p:cTn id="88" dur="500"/>
                                        <p:tgtEl>
                                          <p:spTgt spid="62"/>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wipe(up)">
                                      <p:cBhvr>
                                        <p:cTn id="91" dur="500"/>
                                        <p:tgtEl>
                                          <p:spTgt spid="63"/>
                                        </p:tgtEl>
                                      </p:cBhvr>
                                    </p:animEffect>
                                  </p:childTnLst>
                                </p:cTn>
                              </p:par>
                              <p:par>
                                <p:cTn id="92" presetID="22" presetClass="entr" presetSubtype="1" fill="hold" nodeType="withEffect">
                                  <p:stCondLst>
                                    <p:cond delay="0"/>
                                  </p:stCondLst>
                                  <p:childTnLst>
                                    <p:set>
                                      <p:cBhvr>
                                        <p:cTn id="93" dur="1" fill="hold">
                                          <p:stCondLst>
                                            <p:cond delay="0"/>
                                          </p:stCondLst>
                                        </p:cTn>
                                        <p:tgtEl>
                                          <p:spTgt spid="64"/>
                                        </p:tgtEl>
                                        <p:attrNameLst>
                                          <p:attrName>style.visibility</p:attrName>
                                        </p:attrNameLst>
                                      </p:cBhvr>
                                      <p:to>
                                        <p:strVal val="visible"/>
                                      </p:to>
                                    </p:set>
                                    <p:animEffect transition="in" filter="wipe(up)">
                                      <p:cBhvr>
                                        <p:cTn id="9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9" grpId="0"/>
      <p:bldP spid="37" grpId="0"/>
      <p:bldP spid="32" grpId="0"/>
      <p:bldP spid="33" grpId="0"/>
      <p:bldP spid="38" grpId="0"/>
      <p:bldP spid="39" grpId="0"/>
      <p:bldP spid="45" grpId="0"/>
      <p:bldP spid="46" grpId="0"/>
      <p:bldP spid="48" grpId="0"/>
      <p:bldP spid="49" grpId="0"/>
      <p:bldP spid="52" grpId="0"/>
      <p:bldP spid="53" grpId="0"/>
      <p:bldP spid="55" grpId="0"/>
      <p:bldP spid="56" grpId="0"/>
      <p:bldP spid="59" grpId="0"/>
      <p:bldP spid="60" grpId="0"/>
      <p:bldP spid="62" grpId="0"/>
      <p:bldP spid="6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6"/>
          <p:cNvPicPr>
            <a:picLocks noChangeAspect="1"/>
          </p:cNvPicPr>
          <p:nvPr/>
        </p:nvPicPr>
        <p:blipFill>
          <a:blip r:embed="rId3"/>
          <a:stretch>
            <a:fillRect/>
          </a:stretch>
        </p:blipFill>
        <p:spPr>
          <a:xfrm>
            <a:off x="-28186" y="847"/>
            <a:ext cx="13410353" cy="9085580"/>
          </a:xfrm>
          <a:prstGeom prst="rect">
            <a:avLst/>
          </a:prstGeom>
        </p:spPr>
      </p:pic>
      <p:sp>
        <p:nvSpPr>
          <p:cNvPr id="8" name="矩形 7"/>
          <p:cNvSpPr/>
          <p:nvPr/>
        </p:nvSpPr>
        <p:spPr>
          <a:xfrm>
            <a:off x="6096600" y="1813743"/>
            <a:ext cx="6096000" cy="3231715"/>
          </a:xfrm>
          <a:prstGeom prst="rect">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lumMod val="40000"/>
                  <a:lumOff val="60000"/>
                </a:schemeClr>
              </a:solidFill>
              <a:latin typeface="华文中宋" panose="02010600040101010101" pitchFamily="2" charset="-122"/>
              <a:ea typeface="华文中宋" panose="02010600040101010101" pitchFamily="2" charset="-122"/>
            </a:endParaRPr>
          </a:p>
        </p:txBody>
      </p:sp>
      <p:sp>
        <p:nvSpPr>
          <p:cNvPr id="11" name="文本框 10"/>
          <p:cNvSpPr txBox="1"/>
          <p:nvPr/>
        </p:nvSpPr>
        <p:spPr>
          <a:xfrm>
            <a:off x="3860704" y="-1701900"/>
            <a:ext cx="4471792" cy="9247505"/>
          </a:xfrm>
          <a:prstGeom prst="rect">
            <a:avLst/>
          </a:prstGeom>
          <a:noFill/>
        </p:spPr>
        <p:txBody>
          <a:bodyPr wrap="square" rtlCol="0">
            <a:spAutoFit/>
          </a:bodyPr>
          <a:lstStyle/>
          <a:p>
            <a:r>
              <a:rPr lang="en-US" altLang="zh-CN" sz="59500" dirty="0">
                <a:solidFill>
                  <a:schemeClr val="accent2">
                    <a:lumMod val="40000"/>
                    <a:lumOff val="60000"/>
                  </a:schemeClr>
                </a:solidFill>
                <a:latin typeface="Franklin Gothic Medium Cond" panose="020B0606030402020204" pitchFamily="34" charset="0"/>
              </a:rPr>
              <a:t>1</a:t>
            </a:r>
            <a:endParaRPr lang="zh-CN" altLang="en-US" sz="59500" dirty="0">
              <a:solidFill>
                <a:schemeClr val="accent2">
                  <a:lumMod val="40000"/>
                  <a:lumOff val="60000"/>
                </a:schemeClr>
              </a:solidFill>
              <a:latin typeface="Franklin Gothic Medium Cond" panose="020B0606030402020204" pitchFamily="34" charset="0"/>
            </a:endParaRPr>
          </a:p>
        </p:txBody>
      </p:sp>
      <p:sp>
        <p:nvSpPr>
          <p:cNvPr id="12" name="文本框 11"/>
          <p:cNvSpPr txBox="1"/>
          <p:nvPr/>
        </p:nvSpPr>
        <p:spPr>
          <a:xfrm>
            <a:off x="8561366" y="2128249"/>
            <a:ext cx="3670127" cy="768350"/>
          </a:xfrm>
          <a:prstGeom prst="rect">
            <a:avLst/>
          </a:prstGeom>
          <a:noFill/>
        </p:spPr>
        <p:txBody>
          <a:bodyPr wrap="square" rtlCol="0">
            <a:spAutoFit/>
          </a:bodyPr>
          <a:lstStyle/>
          <a:p>
            <a:pPr algn="r"/>
            <a:r>
              <a:rPr lang="zh-CN" altLang="en-US" sz="4400" dirty="0">
                <a:solidFill>
                  <a:schemeClr val="accent2">
                    <a:lumMod val="40000"/>
                    <a:lumOff val="60000"/>
                  </a:schemeClr>
                </a:solidFill>
                <a:latin typeface="华文中宋" panose="02010600040101010101" pitchFamily="2" charset="-122"/>
                <a:ea typeface="华文中宋" panose="02010600040101010101" pitchFamily="2" charset="-122"/>
              </a:rPr>
              <a:t>第一章</a:t>
            </a:r>
          </a:p>
        </p:txBody>
      </p:sp>
      <p:cxnSp>
        <p:nvCxnSpPr>
          <p:cNvPr id="13" name="直接连接符 12"/>
          <p:cNvCxnSpPr/>
          <p:nvPr/>
        </p:nvCxnSpPr>
        <p:spPr>
          <a:xfrm>
            <a:off x="8522475" y="3428381"/>
            <a:ext cx="3666472" cy="0"/>
          </a:xfrm>
          <a:prstGeom prst="line">
            <a:avLst/>
          </a:prstGeom>
          <a:ln w="127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881554" y="3536949"/>
            <a:ext cx="3311047" cy="460375"/>
          </a:xfrm>
          <a:prstGeom prst="rect">
            <a:avLst/>
          </a:prstGeom>
          <a:noFill/>
        </p:spPr>
        <p:txBody>
          <a:bodyPr wrap="square" rtlCol="0">
            <a:spAutoFit/>
          </a:bodyPr>
          <a:lstStyle/>
          <a:p>
            <a:pPr algn="r"/>
            <a:r>
              <a:rPr lang="zh-CN" altLang="en-US" sz="2400" dirty="0">
                <a:solidFill>
                  <a:schemeClr val="accent2">
                    <a:lumMod val="40000"/>
                    <a:lumOff val="60000"/>
                  </a:schemeClr>
                </a:solidFill>
                <a:latin typeface="华文中宋" panose="02010600040101010101" pitchFamily="2" charset="-122"/>
                <a:ea typeface="华文中宋" panose="02010600040101010101" pitchFamily="2" charset="-122"/>
              </a:rPr>
              <a:t>基本工作概述</a:t>
            </a:r>
          </a:p>
        </p:txBody>
      </p:sp>
      <p:sp>
        <p:nvSpPr>
          <p:cNvPr id="15" name="文本框 14"/>
          <p:cNvSpPr txBox="1"/>
          <p:nvPr/>
        </p:nvSpPr>
        <p:spPr>
          <a:xfrm>
            <a:off x="9132867" y="3998615"/>
            <a:ext cx="3059735" cy="706755"/>
          </a:xfrm>
          <a:prstGeom prst="rect">
            <a:avLst/>
          </a:prstGeom>
          <a:noFill/>
        </p:spPr>
        <p:txBody>
          <a:bodyPr wrap="square" rtlCol="0">
            <a:spAutoFit/>
          </a:bodyPr>
          <a:lstStyle/>
          <a:p>
            <a:pPr algn="r"/>
            <a:r>
              <a:rPr lang="en-US" altLang="zh-CN" sz="2000" dirty="0">
                <a:solidFill>
                  <a:schemeClr val="accent2">
                    <a:lumMod val="40000"/>
                    <a:lumOff val="60000"/>
                  </a:schemeClr>
                </a:solidFill>
                <a:latin typeface="Bookman Old Style" panose="02050604050505020204" pitchFamily="18" charset="0"/>
                <a:ea typeface="华文中宋" panose="02010600040101010101" pitchFamily="2" charset="-122"/>
                <a:cs typeface="MV Boli" panose="02000500030200090000" pitchFamily="2" charset="0"/>
              </a:rPr>
              <a:t>Please Enter A Title</a:t>
            </a:r>
            <a:endParaRPr lang="zh-CN" altLang="en-US" sz="2000" dirty="0">
              <a:solidFill>
                <a:schemeClr val="accent2">
                  <a:lumMod val="40000"/>
                  <a:lumOff val="60000"/>
                </a:schemeClr>
              </a:solidFill>
              <a:latin typeface="Bookman Old Style" panose="02050604050505020204" pitchFamily="18" charset="0"/>
              <a:ea typeface="华文中宋" panose="02010600040101010101" pitchFamily="2" charset="-122"/>
              <a:cs typeface="MV Boli" panose="02000500030200090000" pitchFamily="2" charset="0"/>
            </a:endParaRPr>
          </a:p>
          <a:p>
            <a:pPr algn="r"/>
            <a:endParaRPr lang="zh-CN" altLang="en-US" sz="2000" dirty="0">
              <a:latin typeface="Bookman Old Style" panose="02050604050505020204" pitchFamily="18" charset="0"/>
            </a:endParaRPr>
          </a:p>
        </p:txBody>
      </p:sp>
      <p:sp>
        <p:nvSpPr>
          <p:cNvPr id="16" name="文本框 15"/>
          <p:cNvSpPr txBox="1"/>
          <p:nvPr/>
        </p:nvSpPr>
        <p:spPr>
          <a:xfrm>
            <a:off x="10525199" y="2904759"/>
            <a:ext cx="2063932" cy="368300"/>
          </a:xfrm>
          <a:prstGeom prst="rect">
            <a:avLst/>
          </a:prstGeom>
          <a:noFill/>
        </p:spPr>
        <p:txBody>
          <a:bodyPr wrap="square" rtlCol="0">
            <a:spAutoFit/>
          </a:bodyPr>
          <a:lstStyle/>
          <a:p>
            <a:r>
              <a:rPr lang="en-US" altLang="zh-CN" dirty="0">
                <a:solidFill>
                  <a:schemeClr val="accent2">
                    <a:lumMod val="20000"/>
                    <a:lumOff val="80000"/>
                  </a:schemeClr>
                </a:solidFill>
                <a:latin typeface="Bookman Old Style" panose="02050604050505020204" pitchFamily="18" charset="0"/>
              </a:rPr>
              <a:t>Chapter One</a:t>
            </a:r>
            <a:endParaRPr lang="zh-CN" altLang="en-US" dirty="0">
              <a:solidFill>
                <a:schemeClr val="accent2">
                  <a:lumMod val="20000"/>
                  <a:lumOff val="80000"/>
                </a:schemeClr>
              </a:solidFill>
              <a:latin typeface="Bookman Old Style" panose="02050604050505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059">
        <p14:doors dir="vert"/>
      </p:transition>
    </mc:Choice>
    <mc:Fallback xmlns="">
      <p:transition spd="slow" advTm="10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2"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p:nvPr/>
        </p:nvGrpSpPr>
        <p:grpSpPr bwMode="auto">
          <a:xfrm>
            <a:off x="1450518" y="808567"/>
            <a:ext cx="3906294" cy="1963760"/>
            <a:chOff x="2875615" y="364103"/>
            <a:chExt cx="2929118" cy="1473031"/>
          </a:xfrm>
        </p:grpSpPr>
        <p:sp>
          <p:nvSpPr>
            <p:cNvPr id="19466" name="文本框 66"/>
            <p:cNvSpPr txBox="1">
              <a:spLocks noChangeArrowheads="1"/>
            </p:cNvSpPr>
            <p:nvPr/>
          </p:nvSpPr>
          <p:spPr bwMode="auto">
            <a:xfrm>
              <a:off x="2989865" y="1374629"/>
              <a:ext cx="2814868" cy="46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gn="r">
                <a:lnSpc>
                  <a:spcPct val="150000"/>
                </a:lnSpc>
              </a:pPr>
              <a:r>
                <a:rPr lang="zh-CN" altLang="en-US"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19467" name="文本框 13"/>
            <p:cNvSpPr txBox="1">
              <a:spLocks noChangeArrowheads="1"/>
            </p:cNvSpPr>
            <p:nvPr/>
          </p:nvSpPr>
          <p:spPr bwMode="auto">
            <a:xfrm>
              <a:off x="4332935" y="364103"/>
              <a:ext cx="1439884" cy="33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151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23" name="文本框 66"/>
            <p:cNvSpPr txBox="1">
              <a:spLocks noChangeArrowheads="1"/>
            </p:cNvSpPr>
            <p:nvPr/>
          </p:nvSpPr>
          <p:spPr bwMode="auto">
            <a:xfrm>
              <a:off x="2875615" y="880115"/>
              <a:ext cx="2878816" cy="28388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870" dirty="0">
                  <a:solidFill>
                    <a:schemeClr val="tx1">
                      <a:lumMod val="75000"/>
                      <a:lumOff val="25000"/>
                    </a:schemeClr>
                  </a:solidFill>
                  <a:latin typeface="Helvetica" panose="020B0604020202020204" pitchFamily="34" charset="0"/>
                </a:rPr>
                <a:t>PLEASE ADD YOUR TITLE HERE</a:t>
              </a:r>
            </a:p>
          </p:txBody>
        </p:sp>
        <p:sp>
          <p:nvSpPr>
            <p:cNvPr id="24" name="任意多边形 23"/>
            <p:cNvSpPr/>
            <p:nvPr/>
          </p:nvSpPr>
          <p:spPr>
            <a:xfrm>
              <a:off x="5356367" y="1286573"/>
              <a:ext cx="28727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00">
                <a:solidFill>
                  <a:schemeClr val="tx1">
                    <a:lumMod val="75000"/>
                    <a:lumOff val="25000"/>
                  </a:schemeClr>
                </a:solidFill>
              </a:endParaRPr>
            </a:p>
          </p:txBody>
        </p:sp>
      </p:grpSp>
      <p:sp>
        <p:nvSpPr>
          <p:cNvPr id="41" name="任意多边形 40"/>
          <p:cNvSpPr/>
          <p:nvPr/>
        </p:nvSpPr>
        <p:spPr>
          <a:xfrm>
            <a:off x="6236301" y="1"/>
            <a:ext cx="5956300" cy="3390900"/>
          </a:xfrm>
          <a:custGeom>
            <a:avLst/>
            <a:gdLst>
              <a:gd name="connsiteX0" fmla="*/ 0 w 4467225"/>
              <a:gd name="connsiteY0" fmla="*/ 0 h 2543175"/>
              <a:gd name="connsiteX1" fmla="*/ 4467225 w 4467225"/>
              <a:gd name="connsiteY1" fmla="*/ 0 h 2543175"/>
              <a:gd name="connsiteX2" fmla="*/ 4467225 w 4467225"/>
              <a:gd name="connsiteY2" fmla="*/ 2543175 h 2543175"/>
              <a:gd name="connsiteX3" fmla="*/ 0 w 4467225"/>
              <a:gd name="connsiteY3" fmla="*/ 2543175 h 2543175"/>
              <a:gd name="connsiteX4" fmla="*/ 0 w 4467225"/>
              <a:gd name="connsiteY4" fmla="*/ 1386931 h 2543175"/>
              <a:gd name="connsiteX5" fmla="*/ 198867 w 4467225"/>
              <a:gd name="connsiteY5" fmla="*/ 1271588 h 2543175"/>
              <a:gd name="connsiteX6" fmla="*/ 0 w 4467225"/>
              <a:gd name="connsiteY6" fmla="*/ 1156245 h 2543175"/>
              <a:gd name="connsiteX7" fmla="*/ 0 w 4467225"/>
              <a:gd name="connsiteY7" fmla="*/ 0 h 254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7225" h="2543175">
                <a:moveTo>
                  <a:pt x="0" y="0"/>
                </a:moveTo>
                <a:lnTo>
                  <a:pt x="4467225" y="0"/>
                </a:lnTo>
                <a:lnTo>
                  <a:pt x="4467225" y="2543175"/>
                </a:lnTo>
                <a:lnTo>
                  <a:pt x="0" y="2543175"/>
                </a:lnTo>
                <a:lnTo>
                  <a:pt x="0" y="1386931"/>
                </a:lnTo>
                <a:lnTo>
                  <a:pt x="198867" y="1271588"/>
                </a:lnTo>
                <a:lnTo>
                  <a:pt x="0" y="1156245"/>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00"/>
          </a:p>
        </p:txBody>
      </p:sp>
      <p:sp>
        <p:nvSpPr>
          <p:cNvPr id="44" name="任意多边形 43"/>
          <p:cNvSpPr/>
          <p:nvPr/>
        </p:nvSpPr>
        <p:spPr>
          <a:xfrm>
            <a:off x="266" y="3031313"/>
            <a:ext cx="6236036" cy="3826687"/>
          </a:xfrm>
          <a:custGeom>
            <a:avLst/>
            <a:gdLst>
              <a:gd name="connsiteX0" fmla="*/ 2590802 w 2590802"/>
              <a:gd name="connsiteY0" fmla="*/ 0 h 4676776"/>
              <a:gd name="connsiteX1" fmla="*/ 2590802 w 2590802"/>
              <a:gd name="connsiteY1" fmla="*/ 4676776 h 4676776"/>
              <a:gd name="connsiteX2" fmla="*/ 1401458 w 2590802"/>
              <a:gd name="connsiteY2" fmla="*/ 4676776 h 4676776"/>
              <a:gd name="connsiteX3" fmla="*/ 1295401 w 2590802"/>
              <a:gd name="connsiteY3" fmla="*/ 4493919 h 4676776"/>
              <a:gd name="connsiteX4" fmla="*/ 1189344 w 2590802"/>
              <a:gd name="connsiteY4" fmla="*/ 4676776 h 4676776"/>
              <a:gd name="connsiteX5" fmla="*/ 0 w 2590802"/>
              <a:gd name="connsiteY5" fmla="*/ 4676776 h 4676776"/>
              <a:gd name="connsiteX6" fmla="*/ 1 w 2590802"/>
              <a:gd name="connsiteY6" fmla="*/ 0 h 4676776"/>
              <a:gd name="connsiteX7" fmla="*/ 2590802 w 2590802"/>
              <a:gd name="connsiteY7" fmla="*/ 0 h 467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0802" h="4676776">
                <a:moveTo>
                  <a:pt x="2590802" y="0"/>
                </a:moveTo>
                <a:lnTo>
                  <a:pt x="2590802" y="4676776"/>
                </a:lnTo>
                <a:lnTo>
                  <a:pt x="1401458" y="4676776"/>
                </a:lnTo>
                <a:lnTo>
                  <a:pt x="1295401" y="4493919"/>
                </a:lnTo>
                <a:lnTo>
                  <a:pt x="1189344" y="4676776"/>
                </a:lnTo>
                <a:lnTo>
                  <a:pt x="0" y="4676776"/>
                </a:lnTo>
                <a:lnTo>
                  <a:pt x="1" y="0"/>
                </a:lnTo>
                <a:lnTo>
                  <a:pt x="2590802"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00"/>
          </a:p>
        </p:txBody>
      </p:sp>
      <p:grpSp>
        <p:nvGrpSpPr>
          <p:cNvPr id="4" name="组合 1"/>
          <p:cNvGrpSpPr/>
          <p:nvPr/>
        </p:nvGrpSpPr>
        <p:grpSpPr bwMode="auto">
          <a:xfrm>
            <a:off x="5395985" y="3810000"/>
            <a:ext cx="6441016" cy="2616200"/>
            <a:chOff x="4046335" y="2857499"/>
            <a:chExt cx="4830965" cy="1962150"/>
          </a:xfrm>
        </p:grpSpPr>
        <p:grpSp>
          <p:nvGrpSpPr>
            <p:cNvPr id="19462" name="组合 6"/>
            <p:cNvGrpSpPr/>
            <p:nvPr/>
          </p:nvGrpSpPr>
          <p:grpSpPr bwMode="auto">
            <a:xfrm>
              <a:off x="5125880" y="3275012"/>
              <a:ext cx="3303726" cy="906462"/>
              <a:chOff x="5125880" y="3227387"/>
              <a:chExt cx="3303726" cy="906462"/>
            </a:xfrm>
          </p:grpSpPr>
          <p:sp>
            <p:nvSpPr>
              <p:cNvPr id="46" name="文本框 66"/>
              <p:cNvSpPr txBox="1">
                <a:spLocks noChangeArrowheads="1"/>
              </p:cNvSpPr>
              <p:nvPr/>
            </p:nvSpPr>
            <p:spPr bwMode="auto">
              <a:xfrm>
                <a:off x="5175094" y="3619499"/>
                <a:ext cx="3254512" cy="514350"/>
              </a:xfrm>
              <a:prstGeom prst="rect">
                <a:avLst/>
              </a:prstGeom>
              <a:noFill/>
              <a:ln>
                <a:noFill/>
              </a:ln>
            </p:spPr>
            <p:txBody>
              <a:bodyPr>
                <a:spAutoFit/>
              </a:bodyPr>
              <a:lstStyle>
                <a:lvl1pPr>
                  <a:defRPr sz="1300">
                    <a:solidFill>
                      <a:schemeClr val="tx1"/>
                    </a:solidFill>
                    <a:latin typeface="Calibri" panose="020F0502020204030204" charset="0"/>
                    <a:ea typeface="宋体" panose="02010600030101010101" pitchFamily="2" charset="-122"/>
                  </a:defRPr>
                </a:lvl1pPr>
                <a:lvl2pPr marL="742950" indent="-285750">
                  <a:defRPr sz="1300">
                    <a:solidFill>
                      <a:schemeClr val="tx1"/>
                    </a:solidFill>
                    <a:latin typeface="Calibri" panose="020F0502020204030204" charset="0"/>
                    <a:ea typeface="宋体" panose="02010600030101010101" pitchFamily="2" charset="-122"/>
                  </a:defRPr>
                </a:lvl2pPr>
                <a:lvl3pPr marL="1143000" indent="-228600">
                  <a:defRPr sz="1300">
                    <a:solidFill>
                      <a:schemeClr val="tx1"/>
                    </a:solidFill>
                    <a:latin typeface="Calibri" panose="020F0502020204030204" charset="0"/>
                    <a:ea typeface="宋体" panose="02010600030101010101" pitchFamily="2" charset="-122"/>
                  </a:defRPr>
                </a:lvl3pPr>
                <a:lvl4pPr marL="1600200" indent="-228600">
                  <a:defRPr sz="1300">
                    <a:solidFill>
                      <a:schemeClr val="tx1"/>
                    </a:solidFill>
                    <a:latin typeface="Calibri" panose="020F0502020204030204" charset="0"/>
                    <a:ea typeface="宋体" panose="02010600030101010101" pitchFamily="2" charset="-122"/>
                  </a:defRPr>
                </a:lvl4pPr>
                <a:lvl5pPr marL="2057400" indent="-22860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85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7" name="文本框 66"/>
              <p:cNvSpPr txBox="1">
                <a:spLocks noChangeArrowheads="1"/>
              </p:cNvSpPr>
              <p:nvPr/>
            </p:nvSpPr>
            <p:spPr bwMode="auto">
              <a:xfrm>
                <a:off x="5125880" y="3227387"/>
                <a:ext cx="1440241" cy="340125"/>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nSpc>
                    <a:spcPct val="150000"/>
                  </a:lnSpc>
                </a:pPr>
                <a:r>
                  <a:rPr lang="zh-CN" altLang="en-US" sz="151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p:txBody>
          </p:sp>
        </p:grpSp>
        <p:sp>
          <p:nvSpPr>
            <p:cNvPr id="54" name="任意多边形 53"/>
            <p:cNvSpPr/>
            <p:nvPr/>
          </p:nvSpPr>
          <p:spPr>
            <a:xfrm>
              <a:off x="4046335" y="2857499"/>
              <a:ext cx="4830965" cy="1962150"/>
            </a:xfrm>
            <a:custGeom>
              <a:avLst/>
              <a:gdLst>
                <a:gd name="connsiteX0" fmla="*/ 0 w 4830965"/>
                <a:gd name="connsiteY0" fmla="*/ 0 h 1962150"/>
                <a:gd name="connsiteX1" fmla="*/ 4830965 w 4830965"/>
                <a:gd name="connsiteY1" fmla="*/ 0 h 1962150"/>
                <a:gd name="connsiteX2" fmla="*/ 4830965 w 4830965"/>
                <a:gd name="connsiteY2" fmla="*/ 1962150 h 1962150"/>
                <a:gd name="connsiteX3" fmla="*/ 0 w 4830965"/>
                <a:gd name="connsiteY3" fmla="*/ 1962150 h 1962150"/>
                <a:gd name="connsiteX4" fmla="*/ 0 w 4830965"/>
                <a:gd name="connsiteY4" fmla="*/ 0 h 1962150"/>
                <a:gd name="connsiteX5" fmla="*/ 95250 w 4830965"/>
                <a:gd name="connsiteY5" fmla="*/ 95250 h 1962150"/>
                <a:gd name="connsiteX6" fmla="*/ 95250 w 4830965"/>
                <a:gd name="connsiteY6" fmla="*/ 1876425 h 1962150"/>
                <a:gd name="connsiteX7" fmla="*/ 4726190 w 4830965"/>
                <a:gd name="connsiteY7" fmla="*/ 1876425 h 1962150"/>
                <a:gd name="connsiteX8" fmla="*/ 4726190 w 4830965"/>
                <a:gd name="connsiteY8" fmla="*/ 95250 h 1962150"/>
                <a:gd name="connsiteX9" fmla="*/ 95250 w 4830965"/>
                <a:gd name="connsiteY9" fmla="*/ 9525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30965" h="1962150">
                  <a:moveTo>
                    <a:pt x="0" y="0"/>
                  </a:moveTo>
                  <a:lnTo>
                    <a:pt x="4830965" y="0"/>
                  </a:lnTo>
                  <a:lnTo>
                    <a:pt x="4830965" y="1962150"/>
                  </a:lnTo>
                  <a:lnTo>
                    <a:pt x="0" y="1962150"/>
                  </a:lnTo>
                  <a:lnTo>
                    <a:pt x="0" y="0"/>
                  </a:lnTo>
                  <a:close/>
                  <a:moveTo>
                    <a:pt x="95250" y="95250"/>
                  </a:moveTo>
                  <a:lnTo>
                    <a:pt x="95250" y="1876425"/>
                  </a:lnTo>
                  <a:lnTo>
                    <a:pt x="4726190" y="1876425"/>
                  </a:lnTo>
                  <a:lnTo>
                    <a:pt x="4726190" y="95250"/>
                  </a:lnTo>
                  <a:lnTo>
                    <a:pt x="95250" y="95250"/>
                  </a:lnTo>
                  <a:close/>
                </a:path>
              </a:pathLst>
            </a:cu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00">
                <a:solidFill>
                  <a:schemeClr val="tx1">
                    <a:lumMod val="75000"/>
                    <a:lumOff val="25000"/>
                  </a:schemeClr>
                </a:solidFill>
              </a:endParaRPr>
            </a:p>
          </p:txBody>
        </p:sp>
      </p:grpSp>
      <p:sp>
        <p:nvSpPr>
          <p:cNvPr id="5" name="文本框 4"/>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2519">
        <p14:doors dir="vert"/>
      </p:transition>
    </mc:Choice>
    <mc:Fallback xmlns="">
      <p:transition spd="slow" advTm="25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000" fill="hold"/>
                                        <p:tgtEl>
                                          <p:spTgt spid="41"/>
                                        </p:tgtEl>
                                        <p:attrNameLst>
                                          <p:attrName>ppt_x</p:attrName>
                                        </p:attrNameLst>
                                      </p:cBhvr>
                                      <p:tavLst>
                                        <p:tav tm="0">
                                          <p:val>
                                            <p:strVal val="0-#ppt_w/2"/>
                                          </p:val>
                                        </p:tav>
                                        <p:tav tm="100000">
                                          <p:val>
                                            <p:strVal val="#ppt_x"/>
                                          </p:val>
                                        </p:tav>
                                      </p:tavLst>
                                    </p:anim>
                                    <p:anim calcmode="lin" valueType="num">
                                      <p:cBhvr additive="base">
                                        <p:cTn id="8" dur="10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1000" fill="hold"/>
                                        <p:tgtEl>
                                          <p:spTgt spid="44"/>
                                        </p:tgtEl>
                                        <p:attrNameLst>
                                          <p:attrName>ppt_x</p:attrName>
                                        </p:attrNameLst>
                                      </p:cBhvr>
                                      <p:tavLst>
                                        <p:tav tm="0">
                                          <p:val>
                                            <p:strVal val="1+#ppt_w/2"/>
                                          </p:val>
                                        </p:tav>
                                        <p:tav tm="100000">
                                          <p:val>
                                            <p:strVal val="#ppt_x"/>
                                          </p:val>
                                        </p:tav>
                                      </p:tavLst>
                                    </p:anim>
                                    <p:anim calcmode="lin" valueType="num">
                                      <p:cBhvr additive="base">
                                        <p:cTn id="16" dur="10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1+#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92970" y="1585494"/>
            <a:ext cx="7237468" cy="419180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9" name="矩形 8"/>
          <p:cNvSpPr/>
          <p:nvPr/>
        </p:nvSpPr>
        <p:spPr>
          <a:xfrm>
            <a:off x="6448101" y="1848016"/>
            <a:ext cx="5053781" cy="138634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latin typeface="冬青黑体简体中文 W3" panose="020B0300000000000000" pitchFamily="34" charset="-122"/>
              <a:ea typeface="冬青黑体简体中文 W3" panose="020B0300000000000000" pitchFamily="34" charset="-122"/>
            </a:endParaRPr>
          </a:p>
        </p:txBody>
      </p:sp>
      <p:sp>
        <p:nvSpPr>
          <p:cNvPr id="13" name="矩形 12"/>
          <p:cNvSpPr/>
          <p:nvPr/>
        </p:nvSpPr>
        <p:spPr>
          <a:xfrm>
            <a:off x="9121539" y="5304410"/>
            <a:ext cx="2380343" cy="472888"/>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latin typeface="冬青黑体简体中文 W3" panose="020B0300000000000000" pitchFamily="34" charset="-122"/>
              <a:ea typeface="冬青黑体简体中文 W3" panose="020B0300000000000000" pitchFamily="34" charset="-122"/>
            </a:endParaRPr>
          </a:p>
        </p:txBody>
      </p:sp>
      <p:sp>
        <p:nvSpPr>
          <p:cNvPr id="15" name="Content Placeholder 2"/>
          <p:cNvSpPr txBox="1"/>
          <p:nvPr/>
        </p:nvSpPr>
        <p:spPr>
          <a:xfrm>
            <a:off x="6564024" y="2068200"/>
            <a:ext cx="1034692" cy="557031"/>
          </a:xfrm>
          <a:prstGeom prst="rect">
            <a:avLst/>
          </a:prstGeom>
        </p:spPr>
        <p:txBody>
          <a:bodyPr vert="horz" lIns="91439" tIns="45720" rIns="91439"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32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请替换</a:t>
            </a:r>
            <a:endParaRPr lang="en-US" altLang="zh-CN" sz="132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just">
              <a:spcBef>
                <a:spcPts val="0"/>
              </a:spcBef>
              <a:spcAft>
                <a:spcPts val="0"/>
              </a:spcAft>
            </a:pPr>
            <a:r>
              <a:rPr lang="zh-CN" altLang="en-US" sz="132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文字内容</a:t>
            </a:r>
            <a:endParaRPr lang="en-US" sz="1325" b="1"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6" name="Content Placeholder 2"/>
          <p:cNvSpPr txBox="1"/>
          <p:nvPr/>
        </p:nvSpPr>
        <p:spPr>
          <a:xfrm>
            <a:off x="7830532" y="3585510"/>
            <a:ext cx="3671350" cy="1116473"/>
          </a:xfrm>
          <a:prstGeom prst="rect">
            <a:avLst/>
          </a:prstGeom>
        </p:spPr>
        <p:txBody>
          <a:bodyPr vert="horz" lIns="91439" tIns="45720" rIns="91439"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76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zh-CN" altLang="en-US" sz="76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7" name="Content Placeholder 2"/>
          <p:cNvSpPr txBox="1"/>
          <p:nvPr/>
        </p:nvSpPr>
        <p:spPr>
          <a:xfrm>
            <a:off x="7830532" y="2068200"/>
            <a:ext cx="3671350" cy="1116473"/>
          </a:xfrm>
          <a:prstGeom prst="rect">
            <a:avLst/>
          </a:prstGeom>
        </p:spPr>
        <p:txBody>
          <a:bodyPr vert="horz" lIns="91439" tIns="45720" rIns="91439"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760"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760" b="1"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8" name="Content Placeholder 2"/>
          <p:cNvSpPr txBox="1"/>
          <p:nvPr/>
        </p:nvSpPr>
        <p:spPr>
          <a:xfrm>
            <a:off x="9212248" y="5385548"/>
            <a:ext cx="1527257" cy="296626"/>
          </a:xfrm>
          <a:prstGeom prst="rect">
            <a:avLst/>
          </a:prstGeom>
        </p:spPr>
        <p:txBody>
          <a:bodyPr vert="horz" lIns="91439" tIns="45720" rIns="91439"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325"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请替换文字内容</a:t>
            </a:r>
            <a:endParaRPr lang="en-US" sz="1325" b="1"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10" name="文本框 9"/>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1141">
        <p14:doors dir="vert"/>
      </p:transition>
    </mc:Choice>
    <mc:Fallback xmlns="">
      <p:transition spd="slow" advTm="11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par>
                                <p:cTn id="11" presetID="2" presetClass="entr" presetSubtype="1"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0-#ppt_h/2"/>
                                          </p:val>
                                        </p:tav>
                                        <p:tav tm="100000">
                                          <p:val>
                                            <p:strVal val="#ppt_y"/>
                                          </p:val>
                                        </p:tav>
                                      </p:tavLst>
                                    </p:anim>
                                  </p:childTnLst>
                                </p:cTn>
                              </p:par>
                              <p:par>
                                <p:cTn id="23" presetID="22" presetClass="entr" presetSubtype="2"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par>
                                <p:cTn id="26" presetID="2" presetClass="entr" presetSubtype="1"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9" grpId="0" bldLvl="0" animBg="1"/>
      <p:bldP spid="13" grpId="0" bldLvl="0" animBg="1"/>
      <p:bldP spid="15"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AutoShape 1"/>
          <p:cNvSpPr/>
          <p:nvPr/>
        </p:nvSpPr>
        <p:spPr bwMode="auto">
          <a:xfrm>
            <a:off x="1588101" y="1739346"/>
            <a:ext cx="4565650" cy="27262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CC0000"/>
          </a:solidFill>
          <a:ln w="25400" cap="flat" cmpd="sng">
            <a:solidFill>
              <a:srgbClr val="000000">
                <a:alpha val="0"/>
              </a:srgbClr>
            </a:solidFill>
            <a:prstDash val="solid"/>
            <a:miter lim="0"/>
          </a:ln>
          <a:effectLst/>
        </p:spPr>
        <p:txBody>
          <a:bodyPr lIns="0" tIns="0" rIns="0" bIns="0"/>
          <a:lstStyle/>
          <a:p>
            <a:pPr>
              <a:defRPr/>
            </a:pPr>
            <a:endParaRPr lang="es-ES" sz="2530">
              <a:cs typeface="Calibri" panose="020F0502020204030204" charset="0"/>
            </a:endParaRPr>
          </a:p>
        </p:txBody>
      </p:sp>
      <p:sp>
        <p:nvSpPr>
          <p:cNvPr id="12290" name="AutoShape 2"/>
          <p:cNvSpPr/>
          <p:nvPr/>
        </p:nvSpPr>
        <p:spPr bwMode="auto">
          <a:xfrm>
            <a:off x="6128352" y="1735113"/>
            <a:ext cx="4457700" cy="27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solidFill>
              <a:srgbClr val="000000">
                <a:alpha val="0"/>
              </a:srgbClr>
            </a:solidFill>
            <a:prstDash val="solid"/>
            <a:miter lim="0"/>
          </a:ln>
          <a:effectLst/>
        </p:spPr>
        <p:txBody>
          <a:bodyPr lIns="0" tIns="0" rIns="0" bIns="0"/>
          <a:lstStyle/>
          <a:p>
            <a:pPr>
              <a:defRPr/>
            </a:pPr>
            <a:endParaRPr lang="es-ES" sz="2530">
              <a:cs typeface="Calibri" panose="020F0502020204030204" charset="0"/>
            </a:endParaRPr>
          </a:p>
        </p:txBody>
      </p:sp>
      <p:sp>
        <p:nvSpPr>
          <p:cNvPr id="12299" name="AutoShape 11"/>
          <p:cNvSpPr/>
          <p:nvPr/>
        </p:nvSpPr>
        <p:spPr bwMode="auto">
          <a:xfrm>
            <a:off x="7430101" y="5160433"/>
            <a:ext cx="355600" cy="357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6" y="18801"/>
                </a:moveTo>
                <a:cubicBezTo>
                  <a:pt x="21517" y="18964"/>
                  <a:pt x="21599" y="19177"/>
                  <a:pt x="21599" y="19437"/>
                </a:cubicBezTo>
                <a:cubicBezTo>
                  <a:pt x="21599" y="19581"/>
                  <a:pt x="21517" y="19776"/>
                  <a:pt x="21356" y="20019"/>
                </a:cubicBezTo>
                <a:cubicBezTo>
                  <a:pt x="21192" y="20261"/>
                  <a:pt x="20989" y="20504"/>
                  <a:pt x="20746" y="20741"/>
                </a:cubicBezTo>
                <a:cubicBezTo>
                  <a:pt x="20503" y="20979"/>
                  <a:pt x="20260" y="21184"/>
                  <a:pt x="20022" y="21348"/>
                </a:cubicBezTo>
                <a:cubicBezTo>
                  <a:pt x="19782" y="21517"/>
                  <a:pt x="19593" y="21599"/>
                  <a:pt x="19446" y="21599"/>
                </a:cubicBezTo>
                <a:cubicBezTo>
                  <a:pt x="19189" y="21599"/>
                  <a:pt x="18974" y="21514"/>
                  <a:pt x="18810" y="21342"/>
                </a:cubicBezTo>
                <a:lnTo>
                  <a:pt x="13956" y="16503"/>
                </a:lnTo>
                <a:cubicBezTo>
                  <a:pt x="13216" y="16979"/>
                  <a:pt x="12429" y="17349"/>
                  <a:pt x="11589" y="17603"/>
                </a:cubicBezTo>
                <a:cubicBezTo>
                  <a:pt x="10750" y="17863"/>
                  <a:pt x="9891" y="17990"/>
                  <a:pt x="9007" y="17990"/>
                </a:cubicBezTo>
                <a:cubicBezTo>
                  <a:pt x="7770" y="17990"/>
                  <a:pt x="6608" y="17759"/>
                  <a:pt x="5518" y="17290"/>
                </a:cubicBezTo>
                <a:cubicBezTo>
                  <a:pt x="4427" y="16822"/>
                  <a:pt x="3470" y="16175"/>
                  <a:pt x="2645" y="15353"/>
                </a:cubicBezTo>
                <a:cubicBezTo>
                  <a:pt x="1817" y="14535"/>
                  <a:pt x="1173" y="13579"/>
                  <a:pt x="701" y="12487"/>
                </a:cubicBezTo>
                <a:cubicBezTo>
                  <a:pt x="232" y="11399"/>
                  <a:pt x="0" y="10237"/>
                  <a:pt x="0" y="8999"/>
                </a:cubicBezTo>
                <a:cubicBezTo>
                  <a:pt x="0" y="7768"/>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2" y="237"/>
                  <a:pt x="12487" y="709"/>
                </a:cubicBezTo>
                <a:cubicBezTo>
                  <a:pt x="13572" y="1180"/>
                  <a:pt x="14530" y="1827"/>
                  <a:pt x="15358" y="2646"/>
                </a:cubicBezTo>
                <a:cubicBezTo>
                  <a:pt x="16183" y="3468"/>
                  <a:pt x="16830" y="4422"/>
                  <a:pt x="17299" y="5515"/>
                </a:cubicBezTo>
                <a:cubicBezTo>
                  <a:pt x="17768" y="6602"/>
                  <a:pt x="18002" y="7768"/>
                  <a:pt x="18002" y="8999"/>
                </a:cubicBezTo>
                <a:cubicBezTo>
                  <a:pt x="18002" y="9887"/>
                  <a:pt x="17872" y="10748"/>
                  <a:pt x="17615" y="11588"/>
                </a:cubicBezTo>
                <a:cubicBezTo>
                  <a:pt x="17358" y="12434"/>
                  <a:pt x="16991" y="13218"/>
                  <a:pt x="16513" y="13947"/>
                </a:cubicBezTo>
                <a:lnTo>
                  <a:pt x="21356" y="18801"/>
                </a:lnTo>
                <a:close/>
                <a:moveTo>
                  <a:pt x="3597" y="8999"/>
                </a:moveTo>
                <a:cubicBezTo>
                  <a:pt x="3597" y="9759"/>
                  <a:pt x="3741" y="10465"/>
                  <a:pt x="4029" y="11117"/>
                </a:cubicBezTo>
                <a:cubicBezTo>
                  <a:pt x="4317" y="11770"/>
                  <a:pt x="4707" y="12338"/>
                  <a:pt x="5193" y="12821"/>
                </a:cubicBezTo>
                <a:cubicBezTo>
                  <a:pt x="5679" y="13300"/>
                  <a:pt x="6253" y="13684"/>
                  <a:pt x="6908" y="13970"/>
                </a:cubicBezTo>
                <a:cubicBezTo>
                  <a:pt x="7566" y="14252"/>
                  <a:pt x="8264" y="14394"/>
                  <a:pt x="9004" y="14394"/>
                </a:cubicBezTo>
                <a:cubicBezTo>
                  <a:pt x="9745" y="14394"/>
                  <a:pt x="10439" y="14252"/>
                  <a:pt x="11091" y="13970"/>
                </a:cubicBezTo>
                <a:cubicBezTo>
                  <a:pt x="11744" y="13684"/>
                  <a:pt x="12318" y="13300"/>
                  <a:pt x="12801" y="12821"/>
                </a:cubicBezTo>
                <a:cubicBezTo>
                  <a:pt x="13290" y="12338"/>
                  <a:pt x="13677" y="11770"/>
                  <a:pt x="13965" y="11117"/>
                </a:cubicBezTo>
                <a:cubicBezTo>
                  <a:pt x="14253" y="10465"/>
                  <a:pt x="14397" y="9759"/>
                  <a:pt x="14397" y="8999"/>
                </a:cubicBezTo>
                <a:cubicBezTo>
                  <a:pt x="14397" y="8260"/>
                  <a:pt x="14253" y="7565"/>
                  <a:pt x="13965" y="6913"/>
                </a:cubicBezTo>
                <a:cubicBezTo>
                  <a:pt x="13674" y="6258"/>
                  <a:pt x="13290" y="5683"/>
                  <a:pt x="12801" y="5193"/>
                </a:cubicBezTo>
                <a:cubicBezTo>
                  <a:pt x="12316" y="4703"/>
                  <a:pt x="11744" y="4317"/>
                  <a:pt x="11091" y="4032"/>
                </a:cubicBezTo>
                <a:cubicBezTo>
                  <a:pt x="10439" y="3750"/>
                  <a:pt x="9741" y="3606"/>
                  <a:pt x="9004" y="3606"/>
                </a:cubicBezTo>
                <a:cubicBezTo>
                  <a:pt x="8267" y="3606"/>
                  <a:pt x="7566" y="3750"/>
                  <a:pt x="6908" y="4032"/>
                </a:cubicBezTo>
                <a:cubicBezTo>
                  <a:pt x="6253" y="4317"/>
                  <a:pt x="5676" y="4703"/>
                  <a:pt x="5193" y="5193"/>
                </a:cubicBezTo>
                <a:cubicBezTo>
                  <a:pt x="4707" y="5683"/>
                  <a:pt x="4317" y="6258"/>
                  <a:pt x="4029" y="6913"/>
                </a:cubicBezTo>
                <a:cubicBezTo>
                  <a:pt x="3741" y="7565"/>
                  <a:pt x="3597" y="8257"/>
                  <a:pt x="3597" y="8999"/>
                </a:cubicBezTo>
                <a:moveTo>
                  <a:pt x="9007" y="5591"/>
                </a:moveTo>
                <a:cubicBezTo>
                  <a:pt x="9184" y="5591"/>
                  <a:pt x="9344" y="5656"/>
                  <a:pt x="9472" y="5785"/>
                </a:cubicBezTo>
                <a:cubicBezTo>
                  <a:pt x="9602" y="5919"/>
                  <a:pt x="9668" y="6082"/>
                  <a:pt x="9668" y="6280"/>
                </a:cubicBezTo>
                <a:cubicBezTo>
                  <a:pt x="9668" y="6461"/>
                  <a:pt x="9602" y="6616"/>
                  <a:pt x="9472" y="6745"/>
                </a:cubicBezTo>
                <a:cubicBezTo>
                  <a:pt x="9344" y="6878"/>
                  <a:pt x="9184" y="6944"/>
                  <a:pt x="9007" y="6944"/>
                </a:cubicBezTo>
                <a:cubicBezTo>
                  <a:pt x="8439" y="6944"/>
                  <a:pt x="7953" y="7144"/>
                  <a:pt x="7552" y="7537"/>
                </a:cubicBezTo>
                <a:cubicBezTo>
                  <a:pt x="7151" y="7934"/>
                  <a:pt x="6950" y="8423"/>
                  <a:pt x="6950" y="8996"/>
                </a:cubicBezTo>
                <a:cubicBezTo>
                  <a:pt x="6950" y="9179"/>
                  <a:pt x="6884" y="9332"/>
                  <a:pt x="6755" y="9465"/>
                </a:cubicBezTo>
                <a:cubicBezTo>
                  <a:pt x="6623" y="9596"/>
                  <a:pt x="6467" y="9658"/>
                  <a:pt x="6288" y="9658"/>
                </a:cubicBezTo>
                <a:cubicBezTo>
                  <a:pt x="6080" y="9658"/>
                  <a:pt x="5914" y="9596"/>
                  <a:pt x="5786" y="9465"/>
                </a:cubicBezTo>
                <a:cubicBezTo>
                  <a:pt x="5659" y="9332"/>
                  <a:pt x="5600" y="9179"/>
                  <a:pt x="5600" y="8996"/>
                </a:cubicBezTo>
                <a:cubicBezTo>
                  <a:pt x="5600" y="8539"/>
                  <a:pt x="5685" y="8104"/>
                  <a:pt x="5863" y="7686"/>
                </a:cubicBezTo>
                <a:cubicBezTo>
                  <a:pt x="6037" y="7271"/>
                  <a:pt x="6281" y="6907"/>
                  <a:pt x="6597" y="6591"/>
                </a:cubicBezTo>
                <a:cubicBezTo>
                  <a:pt x="6905" y="6277"/>
                  <a:pt x="7264" y="6029"/>
                  <a:pt x="7677" y="5857"/>
                </a:cubicBezTo>
                <a:cubicBezTo>
                  <a:pt x="8086" y="5680"/>
                  <a:pt x="8530" y="5591"/>
                  <a:pt x="9007" y="5591"/>
                </a:cubicBezTo>
              </a:path>
            </a:pathLst>
          </a:custGeom>
          <a:solidFill>
            <a:srgbClr val="CC0000"/>
          </a:solidFill>
          <a:ln>
            <a:noFill/>
          </a:ln>
          <a:effectLst/>
        </p:spPr>
        <p:txBody>
          <a:bodyPr lIns="0" tIns="0" rIns="0" bIns="0"/>
          <a:lstStyle/>
          <a:p>
            <a:pPr>
              <a:defRPr/>
            </a:pPr>
            <a:endParaRPr lang="es-ES" sz="2530">
              <a:solidFill>
                <a:schemeClr val="tx1">
                  <a:lumMod val="75000"/>
                  <a:lumOff val="25000"/>
                </a:schemeClr>
              </a:solidFill>
              <a:cs typeface="Calibri" panose="020F0502020204030204" charset="0"/>
            </a:endParaRPr>
          </a:p>
        </p:txBody>
      </p:sp>
      <p:sp>
        <p:nvSpPr>
          <p:cNvPr id="12301" name="AutoShape 13"/>
          <p:cNvSpPr/>
          <p:nvPr/>
        </p:nvSpPr>
        <p:spPr bwMode="auto">
          <a:xfrm>
            <a:off x="4591651" y="5204885"/>
            <a:ext cx="357716" cy="298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3"/>
                </a:moveTo>
                <a:cubicBezTo>
                  <a:pt x="20632" y="3223"/>
                  <a:pt x="20946" y="3384"/>
                  <a:pt x="21208" y="3713"/>
                </a:cubicBezTo>
                <a:cubicBezTo>
                  <a:pt x="21469" y="4043"/>
                  <a:pt x="21599" y="4427"/>
                  <a:pt x="21599" y="4864"/>
                </a:cubicBezTo>
                <a:lnTo>
                  <a:pt x="21599" y="19984"/>
                </a:lnTo>
                <a:cubicBezTo>
                  <a:pt x="21599" y="20421"/>
                  <a:pt x="21469" y="20804"/>
                  <a:pt x="21208" y="21120"/>
                </a:cubicBezTo>
                <a:cubicBezTo>
                  <a:pt x="20946" y="21441"/>
                  <a:pt x="20632" y="21599"/>
                  <a:pt x="20263" y="21599"/>
                </a:cubicBezTo>
                <a:lnTo>
                  <a:pt x="1348" y="21599"/>
                </a:lnTo>
                <a:cubicBezTo>
                  <a:pt x="982" y="21599"/>
                  <a:pt x="662" y="21441"/>
                  <a:pt x="399" y="21120"/>
                </a:cubicBezTo>
                <a:cubicBezTo>
                  <a:pt x="135" y="20804"/>
                  <a:pt x="0" y="20421"/>
                  <a:pt x="0" y="19984"/>
                </a:cubicBezTo>
                <a:lnTo>
                  <a:pt x="0" y="4864"/>
                </a:lnTo>
                <a:cubicBezTo>
                  <a:pt x="0" y="4427"/>
                  <a:pt x="135" y="4043"/>
                  <a:pt x="399" y="3713"/>
                </a:cubicBezTo>
                <a:cubicBezTo>
                  <a:pt x="662" y="3384"/>
                  <a:pt x="982" y="3223"/>
                  <a:pt x="1348" y="3223"/>
                </a:cubicBezTo>
                <a:lnTo>
                  <a:pt x="5637" y="3223"/>
                </a:lnTo>
                <a:lnTo>
                  <a:pt x="6318" y="1459"/>
                </a:lnTo>
                <a:cubicBezTo>
                  <a:pt x="6457" y="1058"/>
                  <a:pt x="6718" y="713"/>
                  <a:pt x="7090" y="426"/>
                </a:cubicBezTo>
                <a:cubicBezTo>
                  <a:pt x="7467" y="143"/>
                  <a:pt x="7839" y="0"/>
                  <a:pt x="8203" y="0"/>
                </a:cubicBezTo>
                <a:lnTo>
                  <a:pt x="13396" y="0"/>
                </a:lnTo>
                <a:cubicBezTo>
                  <a:pt x="13763" y="0"/>
                  <a:pt x="14135" y="143"/>
                  <a:pt x="14509" y="426"/>
                </a:cubicBezTo>
                <a:cubicBezTo>
                  <a:pt x="14885" y="713"/>
                  <a:pt x="15146" y="1058"/>
                  <a:pt x="15293" y="1459"/>
                </a:cubicBezTo>
                <a:lnTo>
                  <a:pt x="15962" y="3223"/>
                </a:lnTo>
                <a:lnTo>
                  <a:pt x="20263" y="3223"/>
                </a:lnTo>
                <a:close/>
                <a:moveTo>
                  <a:pt x="10805" y="19185"/>
                </a:moveTo>
                <a:cubicBezTo>
                  <a:pt x="11572" y="19185"/>
                  <a:pt x="12299" y="19002"/>
                  <a:pt x="12987" y="18650"/>
                </a:cubicBezTo>
                <a:cubicBezTo>
                  <a:pt x="13673" y="18294"/>
                  <a:pt x="14270" y="17810"/>
                  <a:pt x="14775" y="17196"/>
                </a:cubicBezTo>
                <a:cubicBezTo>
                  <a:pt x="15279" y="16582"/>
                  <a:pt x="15678" y="15862"/>
                  <a:pt x="15973" y="15047"/>
                </a:cubicBezTo>
                <a:cubicBezTo>
                  <a:pt x="16270" y="14234"/>
                  <a:pt x="16419" y="13355"/>
                  <a:pt x="16419" y="12422"/>
                </a:cubicBezTo>
                <a:cubicBezTo>
                  <a:pt x="16419" y="11498"/>
                  <a:pt x="16270" y="10623"/>
                  <a:pt x="15973" y="9794"/>
                </a:cubicBezTo>
                <a:cubicBezTo>
                  <a:pt x="15678" y="8966"/>
                  <a:pt x="15279" y="8250"/>
                  <a:pt x="14775" y="7645"/>
                </a:cubicBezTo>
                <a:cubicBezTo>
                  <a:pt x="14270" y="7035"/>
                  <a:pt x="13673" y="6557"/>
                  <a:pt x="12987" y="6199"/>
                </a:cubicBezTo>
                <a:cubicBezTo>
                  <a:pt x="12299" y="5843"/>
                  <a:pt x="11572" y="5666"/>
                  <a:pt x="10805" y="5666"/>
                </a:cubicBezTo>
                <a:cubicBezTo>
                  <a:pt x="10040" y="5666"/>
                  <a:pt x="9313" y="5846"/>
                  <a:pt x="8619" y="6199"/>
                </a:cubicBezTo>
                <a:cubicBezTo>
                  <a:pt x="7930" y="6557"/>
                  <a:pt x="7332" y="7035"/>
                  <a:pt x="6828" y="7645"/>
                </a:cubicBezTo>
                <a:cubicBezTo>
                  <a:pt x="6324" y="8250"/>
                  <a:pt x="5922" y="8963"/>
                  <a:pt x="5626" y="9788"/>
                </a:cubicBezTo>
                <a:cubicBezTo>
                  <a:pt x="5330" y="10611"/>
                  <a:pt x="5180" y="11491"/>
                  <a:pt x="5180" y="12422"/>
                </a:cubicBezTo>
                <a:cubicBezTo>
                  <a:pt x="5180" y="13355"/>
                  <a:pt x="5330" y="14234"/>
                  <a:pt x="5626" y="15047"/>
                </a:cubicBezTo>
                <a:cubicBezTo>
                  <a:pt x="5922" y="15862"/>
                  <a:pt x="6324" y="16582"/>
                  <a:pt x="6828" y="17196"/>
                </a:cubicBezTo>
                <a:cubicBezTo>
                  <a:pt x="7332" y="17810"/>
                  <a:pt x="7930" y="18294"/>
                  <a:pt x="8619" y="18650"/>
                </a:cubicBezTo>
                <a:cubicBezTo>
                  <a:pt x="9313" y="19005"/>
                  <a:pt x="10040" y="19185"/>
                  <a:pt x="10805" y="19185"/>
                </a:cubicBezTo>
                <a:moveTo>
                  <a:pt x="10805" y="7833"/>
                </a:moveTo>
                <a:cubicBezTo>
                  <a:pt x="11337" y="7833"/>
                  <a:pt x="11833" y="7952"/>
                  <a:pt x="12295" y="8190"/>
                </a:cubicBezTo>
                <a:cubicBezTo>
                  <a:pt x="12755" y="8432"/>
                  <a:pt x="13158" y="8754"/>
                  <a:pt x="13501" y="9168"/>
                </a:cubicBezTo>
                <a:cubicBezTo>
                  <a:pt x="13846" y="9583"/>
                  <a:pt x="14118" y="10068"/>
                  <a:pt x="14316" y="10623"/>
                </a:cubicBezTo>
                <a:cubicBezTo>
                  <a:pt x="14515" y="11185"/>
                  <a:pt x="14615" y="11781"/>
                  <a:pt x="14615" y="12422"/>
                </a:cubicBezTo>
                <a:cubicBezTo>
                  <a:pt x="14615" y="13055"/>
                  <a:pt x="14515" y="13650"/>
                  <a:pt x="14316" y="14204"/>
                </a:cubicBezTo>
                <a:cubicBezTo>
                  <a:pt x="14118" y="14757"/>
                  <a:pt x="13846" y="15245"/>
                  <a:pt x="13501" y="15667"/>
                </a:cubicBezTo>
                <a:cubicBezTo>
                  <a:pt x="13158" y="16091"/>
                  <a:pt x="12752" y="16419"/>
                  <a:pt x="12289" y="16660"/>
                </a:cubicBezTo>
                <a:cubicBezTo>
                  <a:pt x="11825" y="16898"/>
                  <a:pt x="11329" y="17016"/>
                  <a:pt x="10805" y="17016"/>
                </a:cubicBezTo>
                <a:cubicBezTo>
                  <a:pt x="10275" y="17016"/>
                  <a:pt x="9777" y="16898"/>
                  <a:pt x="9313" y="16660"/>
                </a:cubicBezTo>
                <a:cubicBezTo>
                  <a:pt x="8848" y="16419"/>
                  <a:pt x="8444" y="16091"/>
                  <a:pt x="8101" y="15667"/>
                </a:cubicBezTo>
                <a:cubicBezTo>
                  <a:pt x="7755" y="15245"/>
                  <a:pt x="7484" y="14755"/>
                  <a:pt x="7285" y="14198"/>
                </a:cubicBezTo>
                <a:cubicBezTo>
                  <a:pt x="7084" y="13641"/>
                  <a:pt x="6985" y="13045"/>
                  <a:pt x="6985" y="12422"/>
                </a:cubicBezTo>
                <a:cubicBezTo>
                  <a:pt x="6985" y="11781"/>
                  <a:pt x="7084" y="11185"/>
                  <a:pt x="7285" y="10623"/>
                </a:cubicBezTo>
                <a:cubicBezTo>
                  <a:pt x="7484" y="10068"/>
                  <a:pt x="7755" y="9583"/>
                  <a:pt x="8101" y="9168"/>
                </a:cubicBezTo>
                <a:cubicBezTo>
                  <a:pt x="8444" y="8754"/>
                  <a:pt x="8848" y="8432"/>
                  <a:pt x="9313" y="8190"/>
                </a:cubicBezTo>
                <a:cubicBezTo>
                  <a:pt x="9777" y="7952"/>
                  <a:pt x="10275" y="7833"/>
                  <a:pt x="10805" y="7833"/>
                </a:cubicBezTo>
              </a:path>
            </a:pathLst>
          </a:custGeom>
          <a:solidFill>
            <a:srgbClr val="CC0000"/>
          </a:solidFill>
          <a:ln>
            <a:noFill/>
          </a:ln>
          <a:effectLst/>
        </p:spPr>
        <p:txBody>
          <a:bodyPr lIns="0" tIns="0" rIns="0" bIns="0"/>
          <a:lstStyle/>
          <a:p>
            <a:pPr>
              <a:defRPr/>
            </a:pPr>
            <a:endParaRPr lang="es-ES" sz="2530">
              <a:solidFill>
                <a:schemeClr val="tx1">
                  <a:lumMod val="75000"/>
                  <a:lumOff val="25000"/>
                </a:schemeClr>
              </a:solidFill>
              <a:cs typeface="Calibri" panose="020F0502020204030204" charset="0"/>
            </a:endParaRPr>
          </a:p>
        </p:txBody>
      </p:sp>
      <p:sp>
        <p:nvSpPr>
          <p:cNvPr id="31" name="TextBox 15"/>
          <p:cNvSpPr txBox="1"/>
          <p:nvPr/>
        </p:nvSpPr>
        <p:spPr>
          <a:xfrm>
            <a:off x="1990580" y="5328696"/>
            <a:ext cx="2569558" cy="793750"/>
          </a:xfrm>
          <a:prstGeom prst="rect">
            <a:avLst/>
          </a:prstGeom>
          <a:noFill/>
        </p:spPr>
        <p:txBody>
          <a:bodyPr wrap="square" lIns="94080" tIns="47040" rIns="94080" bIns="47040" rtlCol="0">
            <a:spAutoFit/>
          </a:bodyPr>
          <a:lstStyle/>
          <a:p>
            <a:pPr algn="r">
              <a:lnSpc>
                <a:spcPct val="150000"/>
              </a:lnSpc>
            </a:pPr>
            <a:r>
              <a:rPr lang="zh-CN" altLang="en-US"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16"/>
          <p:cNvSpPr txBox="1"/>
          <p:nvPr/>
        </p:nvSpPr>
        <p:spPr>
          <a:xfrm>
            <a:off x="2851988" y="5024579"/>
            <a:ext cx="1708150" cy="298450"/>
          </a:xfrm>
          <a:prstGeom prst="rect">
            <a:avLst/>
          </a:prstGeom>
          <a:noFill/>
        </p:spPr>
        <p:txBody>
          <a:bodyPr wrap="none" lIns="94080" tIns="47040" rIns="94080" bIns="47040" rtlCol="0">
            <a:spAutoFit/>
          </a:bodyPr>
          <a:lstStyle/>
          <a:p>
            <a:pPr algn="r"/>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33" name="TextBox 15"/>
          <p:cNvSpPr txBox="1"/>
          <p:nvPr/>
        </p:nvSpPr>
        <p:spPr>
          <a:xfrm>
            <a:off x="7915314" y="5328696"/>
            <a:ext cx="2569558" cy="793750"/>
          </a:xfrm>
          <a:prstGeom prst="rect">
            <a:avLst/>
          </a:prstGeom>
          <a:noFill/>
        </p:spPr>
        <p:txBody>
          <a:bodyPr wrap="square" lIns="94080" tIns="47040" rIns="94080" bIns="47040" rtlCol="0">
            <a:spAutoFit/>
          </a:bodyPr>
          <a:lstStyle/>
          <a:p>
            <a:pPr>
              <a:lnSpc>
                <a:spcPct val="150000"/>
              </a:lnSpc>
            </a:pPr>
            <a:r>
              <a:rPr lang="zh-CN" altLang="en-US"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 name="TextBox 16"/>
          <p:cNvSpPr txBox="1"/>
          <p:nvPr/>
        </p:nvSpPr>
        <p:spPr>
          <a:xfrm>
            <a:off x="7915314" y="5024579"/>
            <a:ext cx="1708150" cy="298450"/>
          </a:xfrm>
          <a:prstGeom prst="rect">
            <a:avLst/>
          </a:prstGeom>
          <a:noFill/>
        </p:spPr>
        <p:txBody>
          <a:bodyPr wrap="none" lIns="94080" tIns="47040" rIns="94080" bIns="47040" rtlCol="0">
            <a:spAutoFit/>
          </a:bodyPr>
          <a:lstStyle/>
          <a:p>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35" name="TextBox 15"/>
          <p:cNvSpPr txBox="1"/>
          <p:nvPr/>
        </p:nvSpPr>
        <p:spPr>
          <a:xfrm>
            <a:off x="1990580" y="2971447"/>
            <a:ext cx="2569558" cy="793750"/>
          </a:xfrm>
          <a:prstGeom prst="rect">
            <a:avLst/>
          </a:prstGeom>
          <a:noFill/>
        </p:spPr>
        <p:txBody>
          <a:bodyPr wrap="square" lIns="94080" tIns="47040" rIns="94080" bIns="47040" rtlCol="0">
            <a:spAutoFit/>
          </a:bodyPr>
          <a:lstStyle/>
          <a:p>
            <a:pPr algn="r">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6" name="TextBox 16"/>
          <p:cNvSpPr txBox="1"/>
          <p:nvPr/>
        </p:nvSpPr>
        <p:spPr>
          <a:xfrm>
            <a:off x="2851988" y="2667330"/>
            <a:ext cx="1708150" cy="298450"/>
          </a:xfrm>
          <a:prstGeom prst="rect">
            <a:avLst/>
          </a:prstGeom>
          <a:noFill/>
        </p:spPr>
        <p:txBody>
          <a:bodyPr wrap="none" lIns="94080" tIns="47040" rIns="94080" bIns="47040" rtlCol="0">
            <a:spAutoFit/>
          </a:bodyPr>
          <a:lstStyle/>
          <a:p>
            <a:pPr algn="r"/>
            <a:r>
              <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16" name="文本框 15"/>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1724">
        <p14:doors dir="vert"/>
      </p:transition>
    </mc:Choice>
    <mc:Fallback xmlns="">
      <p:transition spd="slow" advTm="17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289"/>
                                        </p:tgtEl>
                                        <p:attrNameLst>
                                          <p:attrName>style.visibility</p:attrName>
                                        </p:attrNameLst>
                                      </p:cBhvr>
                                      <p:to>
                                        <p:strVal val="visible"/>
                                      </p:to>
                                    </p:set>
                                    <p:anim calcmode="lin" valueType="num">
                                      <p:cBhvr additive="base">
                                        <p:cTn id="11" dur="500" fill="hold"/>
                                        <p:tgtEl>
                                          <p:spTgt spid="12289"/>
                                        </p:tgtEl>
                                        <p:attrNameLst>
                                          <p:attrName>ppt_x</p:attrName>
                                        </p:attrNameLst>
                                      </p:cBhvr>
                                      <p:tavLst>
                                        <p:tav tm="0">
                                          <p:val>
                                            <p:strVal val="0-#ppt_w/2"/>
                                          </p:val>
                                        </p:tav>
                                        <p:tav tm="100000">
                                          <p:val>
                                            <p:strVal val="#ppt_x"/>
                                          </p:val>
                                        </p:tav>
                                      </p:tavLst>
                                    </p:anim>
                                    <p:anim calcmode="lin" valueType="num">
                                      <p:cBhvr additive="base">
                                        <p:cTn id="12" dur="500" fill="hold"/>
                                        <p:tgtEl>
                                          <p:spTgt spid="12289"/>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12301"/>
                                        </p:tgtEl>
                                        <p:attrNameLst>
                                          <p:attrName>style.visibility</p:attrName>
                                        </p:attrNameLst>
                                      </p:cBhvr>
                                      <p:to>
                                        <p:strVal val="visible"/>
                                      </p:to>
                                    </p:set>
                                    <p:anim calcmode="lin" valueType="num">
                                      <p:cBhvr>
                                        <p:cTn id="15" dur="500" fill="hold"/>
                                        <p:tgtEl>
                                          <p:spTgt spid="12301"/>
                                        </p:tgtEl>
                                        <p:attrNameLst>
                                          <p:attrName>ppt_w</p:attrName>
                                        </p:attrNameLst>
                                      </p:cBhvr>
                                      <p:tavLst>
                                        <p:tav tm="0">
                                          <p:val>
                                            <p:fltVal val="0"/>
                                          </p:val>
                                        </p:tav>
                                        <p:tav tm="100000">
                                          <p:val>
                                            <p:strVal val="#ppt_w"/>
                                          </p:val>
                                        </p:tav>
                                      </p:tavLst>
                                    </p:anim>
                                    <p:anim calcmode="lin" valueType="num">
                                      <p:cBhvr>
                                        <p:cTn id="16" dur="500" fill="hold"/>
                                        <p:tgtEl>
                                          <p:spTgt spid="12301"/>
                                        </p:tgtEl>
                                        <p:attrNameLst>
                                          <p:attrName>ppt_h</p:attrName>
                                        </p:attrNameLst>
                                      </p:cBhvr>
                                      <p:tavLst>
                                        <p:tav tm="0">
                                          <p:val>
                                            <p:fltVal val="0"/>
                                          </p:val>
                                        </p:tav>
                                        <p:tav tm="100000">
                                          <p:val>
                                            <p:strVal val="#ppt_h"/>
                                          </p:val>
                                        </p:tav>
                                      </p:tavLst>
                                    </p:anim>
                                    <p:animEffect transition="in" filter="fade">
                                      <p:cBhvr>
                                        <p:cTn id="17" dur="500"/>
                                        <p:tgtEl>
                                          <p:spTgt spid="12301"/>
                                        </p:tgtEl>
                                      </p:cBhvr>
                                    </p:animEffect>
                                  </p:childTnLst>
                                </p:cTn>
                              </p:par>
                              <p:par>
                                <p:cTn id="18" presetID="17" presetClass="entr" presetSubtype="1" fill="hold" grpId="0" nodeType="withEffect">
                                  <p:stCondLst>
                                    <p:cond delay="0"/>
                                  </p:stCondLst>
                                  <p:iterate type="lt">
                                    <p:tmPct val="40000"/>
                                  </p:iterate>
                                  <p:childTnLst>
                                    <p:set>
                                      <p:cBhvr>
                                        <p:cTn id="19" dur="1" fill="hold">
                                          <p:stCondLst>
                                            <p:cond delay="0"/>
                                          </p:stCondLst>
                                        </p:cTn>
                                        <p:tgtEl>
                                          <p:spTgt spid="32"/>
                                        </p:tgtEl>
                                        <p:attrNameLst>
                                          <p:attrName>style.visibility</p:attrName>
                                        </p:attrNameLst>
                                      </p:cBhvr>
                                      <p:to>
                                        <p:strVal val="visible"/>
                                      </p:to>
                                    </p:set>
                                    <p:anim calcmode="lin" valueType="num">
                                      <p:cBhvr>
                                        <p:cTn id="20" dur="250" fill="hold"/>
                                        <p:tgtEl>
                                          <p:spTgt spid="32"/>
                                        </p:tgtEl>
                                        <p:attrNameLst>
                                          <p:attrName>ppt_x</p:attrName>
                                        </p:attrNameLst>
                                      </p:cBhvr>
                                      <p:tavLst>
                                        <p:tav tm="0">
                                          <p:val>
                                            <p:strVal val="#ppt_x"/>
                                          </p:val>
                                        </p:tav>
                                        <p:tav tm="100000">
                                          <p:val>
                                            <p:strVal val="#ppt_x"/>
                                          </p:val>
                                        </p:tav>
                                      </p:tavLst>
                                    </p:anim>
                                    <p:anim calcmode="lin" valueType="num">
                                      <p:cBhvr>
                                        <p:cTn id="21" dur="250" fill="hold"/>
                                        <p:tgtEl>
                                          <p:spTgt spid="32"/>
                                        </p:tgtEl>
                                        <p:attrNameLst>
                                          <p:attrName>ppt_y</p:attrName>
                                        </p:attrNameLst>
                                      </p:cBhvr>
                                      <p:tavLst>
                                        <p:tav tm="0">
                                          <p:val>
                                            <p:strVal val="#ppt_y-#ppt_h/2"/>
                                          </p:val>
                                        </p:tav>
                                        <p:tav tm="100000">
                                          <p:val>
                                            <p:strVal val="#ppt_y"/>
                                          </p:val>
                                        </p:tav>
                                      </p:tavLst>
                                    </p:anim>
                                    <p:anim calcmode="lin" valueType="num">
                                      <p:cBhvr>
                                        <p:cTn id="22" dur="250" fill="hold"/>
                                        <p:tgtEl>
                                          <p:spTgt spid="32"/>
                                        </p:tgtEl>
                                        <p:attrNameLst>
                                          <p:attrName>ppt_w</p:attrName>
                                        </p:attrNameLst>
                                      </p:cBhvr>
                                      <p:tavLst>
                                        <p:tav tm="0">
                                          <p:val>
                                            <p:strVal val="#ppt_w"/>
                                          </p:val>
                                        </p:tav>
                                        <p:tav tm="100000">
                                          <p:val>
                                            <p:strVal val="#ppt_w"/>
                                          </p:val>
                                        </p:tav>
                                      </p:tavLst>
                                    </p:anim>
                                    <p:anim calcmode="lin" valueType="num">
                                      <p:cBhvr>
                                        <p:cTn id="23" dur="250" fill="hold"/>
                                        <p:tgtEl>
                                          <p:spTgt spid="32"/>
                                        </p:tgtEl>
                                        <p:attrNameLst>
                                          <p:attrName>ppt_h</p:attrName>
                                        </p:attrNameLst>
                                      </p:cBhvr>
                                      <p:tavLst>
                                        <p:tav tm="0">
                                          <p:val>
                                            <p:fltVal val="0"/>
                                          </p:val>
                                        </p:tav>
                                        <p:tav tm="100000">
                                          <p:val>
                                            <p:strVal val="#ppt_h"/>
                                          </p:val>
                                        </p:tav>
                                      </p:tavLst>
                                    </p:anim>
                                  </p:childTnLst>
                                </p:cTn>
                              </p:par>
                              <p:par>
                                <p:cTn id="24" presetID="22" presetClass="entr" presetSubtype="8"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299"/>
                                        </p:tgtEl>
                                        <p:attrNameLst>
                                          <p:attrName>style.visibility</p:attrName>
                                        </p:attrNameLst>
                                      </p:cBhvr>
                                      <p:to>
                                        <p:strVal val="visible"/>
                                      </p:to>
                                    </p:set>
                                    <p:anim calcmode="lin" valueType="num">
                                      <p:cBhvr>
                                        <p:cTn id="29" dur="500" fill="hold"/>
                                        <p:tgtEl>
                                          <p:spTgt spid="12299"/>
                                        </p:tgtEl>
                                        <p:attrNameLst>
                                          <p:attrName>ppt_w</p:attrName>
                                        </p:attrNameLst>
                                      </p:cBhvr>
                                      <p:tavLst>
                                        <p:tav tm="0">
                                          <p:val>
                                            <p:fltVal val="0"/>
                                          </p:val>
                                        </p:tav>
                                        <p:tav tm="100000">
                                          <p:val>
                                            <p:strVal val="#ppt_w"/>
                                          </p:val>
                                        </p:tav>
                                      </p:tavLst>
                                    </p:anim>
                                    <p:anim calcmode="lin" valueType="num">
                                      <p:cBhvr>
                                        <p:cTn id="30" dur="500" fill="hold"/>
                                        <p:tgtEl>
                                          <p:spTgt spid="12299"/>
                                        </p:tgtEl>
                                        <p:attrNameLst>
                                          <p:attrName>ppt_h</p:attrName>
                                        </p:attrNameLst>
                                      </p:cBhvr>
                                      <p:tavLst>
                                        <p:tav tm="0">
                                          <p:val>
                                            <p:fltVal val="0"/>
                                          </p:val>
                                        </p:tav>
                                        <p:tav tm="100000">
                                          <p:val>
                                            <p:strVal val="#ppt_h"/>
                                          </p:val>
                                        </p:tav>
                                      </p:tavLst>
                                    </p:anim>
                                    <p:animEffect transition="in" filter="fade">
                                      <p:cBhvr>
                                        <p:cTn id="31" dur="500"/>
                                        <p:tgtEl>
                                          <p:spTgt spid="12299"/>
                                        </p:tgtEl>
                                      </p:cBhvr>
                                    </p:animEffect>
                                  </p:childTnLst>
                                </p:cTn>
                              </p:par>
                              <p:par>
                                <p:cTn id="32" presetID="17" presetClass="entr" presetSubtype="1" fill="hold" grpId="0" nodeType="withEffect">
                                  <p:stCondLst>
                                    <p:cond delay="0"/>
                                  </p:stCondLst>
                                  <p:iterate type="lt">
                                    <p:tmPct val="40000"/>
                                  </p:iterate>
                                  <p:childTnLst>
                                    <p:set>
                                      <p:cBhvr>
                                        <p:cTn id="33" dur="1" fill="hold">
                                          <p:stCondLst>
                                            <p:cond delay="0"/>
                                          </p:stCondLst>
                                        </p:cTn>
                                        <p:tgtEl>
                                          <p:spTgt spid="34"/>
                                        </p:tgtEl>
                                        <p:attrNameLst>
                                          <p:attrName>style.visibility</p:attrName>
                                        </p:attrNameLst>
                                      </p:cBhvr>
                                      <p:to>
                                        <p:strVal val="visible"/>
                                      </p:to>
                                    </p:set>
                                    <p:anim calcmode="lin" valueType="num">
                                      <p:cBhvr>
                                        <p:cTn id="34" dur="250" fill="hold"/>
                                        <p:tgtEl>
                                          <p:spTgt spid="34"/>
                                        </p:tgtEl>
                                        <p:attrNameLst>
                                          <p:attrName>ppt_x</p:attrName>
                                        </p:attrNameLst>
                                      </p:cBhvr>
                                      <p:tavLst>
                                        <p:tav tm="0">
                                          <p:val>
                                            <p:strVal val="#ppt_x"/>
                                          </p:val>
                                        </p:tav>
                                        <p:tav tm="100000">
                                          <p:val>
                                            <p:strVal val="#ppt_x"/>
                                          </p:val>
                                        </p:tav>
                                      </p:tavLst>
                                    </p:anim>
                                    <p:anim calcmode="lin" valueType="num">
                                      <p:cBhvr>
                                        <p:cTn id="35" dur="250" fill="hold"/>
                                        <p:tgtEl>
                                          <p:spTgt spid="34"/>
                                        </p:tgtEl>
                                        <p:attrNameLst>
                                          <p:attrName>ppt_y</p:attrName>
                                        </p:attrNameLst>
                                      </p:cBhvr>
                                      <p:tavLst>
                                        <p:tav tm="0">
                                          <p:val>
                                            <p:strVal val="#ppt_y-#ppt_h/2"/>
                                          </p:val>
                                        </p:tav>
                                        <p:tav tm="100000">
                                          <p:val>
                                            <p:strVal val="#ppt_y"/>
                                          </p:val>
                                        </p:tav>
                                      </p:tavLst>
                                    </p:anim>
                                    <p:anim calcmode="lin" valueType="num">
                                      <p:cBhvr>
                                        <p:cTn id="36" dur="250" fill="hold"/>
                                        <p:tgtEl>
                                          <p:spTgt spid="34"/>
                                        </p:tgtEl>
                                        <p:attrNameLst>
                                          <p:attrName>ppt_w</p:attrName>
                                        </p:attrNameLst>
                                      </p:cBhvr>
                                      <p:tavLst>
                                        <p:tav tm="0">
                                          <p:val>
                                            <p:strVal val="#ppt_w"/>
                                          </p:val>
                                        </p:tav>
                                        <p:tav tm="100000">
                                          <p:val>
                                            <p:strVal val="#ppt_w"/>
                                          </p:val>
                                        </p:tav>
                                      </p:tavLst>
                                    </p:anim>
                                    <p:anim calcmode="lin" valueType="num">
                                      <p:cBhvr>
                                        <p:cTn id="37" dur="250" fill="hold"/>
                                        <p:tgtEl>
                                          <p:spTgt spid="34"/>
                                        </p:tgtEl>
                                        <p:attrNameLst>
                                          <p:attrName>ppt_h</p:attrName>
                                        </p:attrNameLst>
                                      </p:cBhvr>
                                      <p:tavLst>
                                        <p:tav tm="0">
                                          <p:val>
                                            <p:fltVal val="0"/>
                                          </p:val>
                                        </p:tav>
                                        <p:tav tm="100000">
                                          <p:val>
                                            <p:strVal val="#ppt_h"/>
                                          </p:val>
                                        </p:tav>
                                      </p:tavLst>
                                    </p:anim>
                                  </p:childTnLst>
                                </p:cTn>
                              </p:par>
                              <p:par>
                                <p:cTn id="38" presetID="22" presetClass="entr" presetSubtype="8"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par>
                                <p:cTn id="41" presetID="17" presetClass="entr" presetSubtype="1" fill="hold" grpId="0" nodeType="withEffect">
                                  <p:stCondLst>
                                    <p:cond delay="0"/>
                                  </p:stCondLst>
                                  <p:iterate type="lt">
                                    <p:tmPct val="40000"/>
                                  </p:iterate>
                                  <p:childTnLst>
                                    <p:set>
                                      <p:cBhvr>
                                        <p:cTn id="42" dur="1" fill="hold">
                                          <p:stCondLst>
                                            <p:cond delay="0"/>
                                          </p:stCondLst>
                                        </p:cTn>
                                        <p:tgtEl>
                                          <p:spTgt spid="36"/>
                                        </p:tgtEl>
                                        <p:attrNameLst>
                                          <p:attrName>style.visibility</p:attrName>
                                        </p:attrNameLst>
                                      </p:cBhvr>
                                      <p:to>
                                        <p:strVal val="visible"/>
                                      </p:to>
                                    </p:set>
                                    <p:anim calcmode="lin" valueType="num">
                                      <p:cBhvr>
                                        <p:cTn id="43" dur="250" fill="hold"/>
                                        <p:tgtEl>
                                          <p:spTgt spid="36"/>
                                        </p:tgtEl>
                                        <p:attrNameLst>
                                          <p:attrName>ppt_x</p:attrName>
                                        </p:attrNameLst>
                                      </p:cBhvr>
                                      <p:tavLst>
                                        <p:tav tm="0">
                                          <p:val>
                                            <p:strVal val="#ppt_x"/>
                                          </p:val>
                                        </p:tav>
                                        <p:tav tm="100000">
                                          <p:val>
                                            <p:strVal val="#ppt_x"/>
                                          </p:val>
                                        </p:tav>
                                      </p:tavLst>
                                    </p:anim>
                                    <p:anim calcmode="lin" valueType="num">
                                      <p:cBhvr>
                                        <p:cTn id="44" dur="250" fill="hold"/>
                                        <p:tgtEl>
                                          <p:spTgt spid="36"/>
                                        </p:tgtEl>
                                        <p:attrNameLst>
                                          <p:attrName>ppt_y</p:attrName>
                                        </p:attrNameLst>
                                      </p:cBhvr>
                                      <p:tavLst>
                                        <p:tav tm="0">
                                          <p:val>
                                            <p:strVal val="#ppt_y-#ppt_h/2"/>
                                          </p:val>
                                        </p:tav>
                                        <p:tav tm="100000">
                                          <p:val>
                                            <p:strVal val="#ppt_y"/>
                                          </p:val>
                                        </p:tav>
                                      </p:tavLst>
                                    </p:anim>
                                    <p:anim calcmode="lin" valueType="num">
                                      <p:cBhvr>
                                        <p:cTn id="45" dur="250" fill="hold"/>
                                        <p:tgtEl>
                                          <p:spTgt spid="36"/>
                                        </p:tgtEl>
                                        <p:attrNameLst>
                                          <p:attrName>ppt_w</p:attrName>
                                        </p:attrNameLst>
                                      </p:cBhvr>
                                      <p:tavLst>
                                        <p:tav tm="0">
                                          <p:val>
                                            <p:strVal val="#ppt_w"/>
                                          </p:val>
                                        </p:tav>
                                        <p:tav tm="100000">
                                          <p:val>
                                            <p:strVal val="#ppt_w"/>
                                          </p:val>
                                        </p:tav>
                                      </p:tavLst>
                                    </p:anim>
                                    <p:anim calcmode="lin" valueType="num">
                                      <p:cBhvr>
                                        <p:cTn id="46" dur="250" fill="hold"/>
                                        <p:tgtEl>
                                          <p:spTgt spid="36"/>
                                        </p:tgtEl>
                                        <p:attrNameLst>
                                          <p:attrName>ppt_h</p:attrName>
                                        </p:attrNameLst>
                                      </p:cBhvr>
                                      <p:tavLst>
                                        <p:tav tm="0">
                                          <p:val>
                                            <p:fltVal val="0"/>
                                          </p:val>
                                        </p:tav>
                                        <p:tav tm="100000">
                                          <p:val>
                                            <p:strVal val="#ppt_h"/>
                                          </p:val>
                                        </p:tav>
                                      </p:tavLst>
                                    </p:anim>
                                  </p:childTnLst>
                                </p:cTn>
                              </p:par>
                              <p:par>
                                <p:cTn id="47" presetID="22" presetClass="entr" presetSubtype="8"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9" grpId="0" bldLvl="0" animBg="1"/>
      <p:bldP spid="12301" grpId="0" bldLvl="0" animBg="1"/>
      <p:bldP spid="31" grpId="0"/>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a:spLocks noChangeAspect="1"/>
          </p:cNvSpPr>
          <p:nvPr/>
        </p:nvSpPr>
        <p:spPr>
          <a:xfrm>
            <a:off x="1299176" y="2236788"/>
            <a:ext cx="1800225" cy="180022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895" dirty="0">
              <a:solidFill>
                <a:schemeClr val="tx1">
                  <a:lumMod val="75000"/>
                  <a:lumOff val="25000"/>
                </a:schemeClr>
              </a:solidFill>
              <a:latin typeface="微软雅黑" panose="020B0503020204020204" charset="-122"/>
              <a:ea typeface="微软雅黑" panose="020B0503020204020204" charset="-122"/>
            </a:endParaRPr>
          </a:p>
        </p:txBody>
      </p:sp>
      <p:sp>
        <p:nvSpPr>
          <p:cNvPr id="9" name="Oval 8"/>
          <p:cNvSpPr>
            <a:spLocks noChangeAspect="1"/>
          </p:cNvSpPr>
          <p:nvPr/>
        </p:nvSpPr>
        <p:spPr>
          <a:xfrm>
            <a:off x="5233000" y="2236788"/>
            <a:ext cx="1800225" cy="180022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895" dirty="0">
              <a:solidFill>
                <a:schemeClr val="tx1">
                  <a:lumMod val="75000"/>
                  <a:lumOff val="25000"/>
                </a:schemeClr>
              </a:solidFill>
              <a:latin typeface="微软雅黑" panose="020B0503020204020204" charset="-122"/>
              <a:ea typeface="微软雅黑" panose="020B0503020204020204" charset="-122"/>
            </a:endParaRPr>
          </a:p>
        </p:txBody>
      </p:sp>
      <p:sp>
        <p:nvSpPr>
          <p:cNvPr id="11" name="Oval 10"/>
          <p:cNvSpPr>
            <a:spLocks noChangeAspect="1"/>
          </p:cNvSpPr>
          <p:nvPr/>
        </p:nvSpPr>
        <p:spPr>
          <a:xfrm>
            <a:off x="9166826" y="2236788"/>
            <a:ext cx="1800225" cy="1800225"/>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895" dirty="0">
              <a:solidFill>
                <a:schemeClr val="tx1">
                  <a:lumMod val="75000"/>
                  <a:lumOff val="25000"/>
                </a:schemeClr>
              </a:solidFill>
              <a:latin typeface="微软雅黑" panose="020B0503020204020204" charset="-122"/>
              <a:ea typeface="微软雅黑" panose="020B0503020204020204" charset="-122"/>
            </a:endParaRPr>
          </a:p>
        </p:txBody>
      </p:sp>
      <p:cxnSp>
        <p:nvCxnSpPr>
          <p:cNvPr id="12" name="Straight Connector 11"/>
          <p:cNvCxnSpPr/>
          <p:nvPr/>
        </p:nvCxnSpPr>
        <p:spPr>
          <a:xfrm>
            <a:off x="2199288" y="4144963"/>
            <a:ext cx="0" cy="407987"/>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itle 13"/>
          <p:cNvSpPr txBox="1"/>
          <p:nvPr/>
        </p:nvSpPr>
        <p:spPr bwMode="auto">
          <a:xfrm>
            <a:off x="1299176" y="4514850"/>
            <a:ext cx="1800225"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5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a:p>
            <a:pPr>
              <a:lnSpc>
                <a:spcPct val="150000"/>
              </a:lnSpc>
            </a:pPr>
            <a:r>
              <a:rPr lang="zh-CN" altLang="en-US"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a:t>
            </a:r>
          </a:p>
        </p:txBody>
      </p:sp>
      <p:cxnSp>
        <p:nvCxnSpPr>
          <p:cNvPr id="14" name="Straight Connector 13"/>
          <p:cNvCxnSpPr/>
          <p:nvPr/>
        </p:nvCxnSpPr>
        <p:spPr>
          <a:xfrm>
            <a:off x="4166200" y="4397375"/>
            <a:ext cx="0" cy="180975"/>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itle 13"/>
          <p:cNvSpPr txBox="1"/>
          <p:nvPr/>
        </p:nvSpPr>
        <p:spPr bwMode="auto">
          <a:xfrm>
            <a:off x="3266089" y="4552951"/>
            <a:ext cx="1800225"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5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a:p>
            <a:pPr>
              <a:lnSpc>
                <a:spcPct val="150000"/>
              </a:lnSpc>
            </a:pPr>
            <a:r>
              <a:rPr lang="zh-CN" altLang="en-US"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a:t>
            </a:r>
          </a:p>
        </p:txBody>
      </p:sp>
      <p:cxnSp>
        <p:nvCxnSpPr>
          <p:cNvPr id="16" name="Straight Connector 15"/>
          <p:cNvCxnSpPr/>
          <p:nvPr/>
        </p:nvCxnSpPr>
        <p:spPr>
          <a:xfrm>
            <a:off x="6131525" y="4183064"/>
            <a:ext cx="0" cy="407987"/>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itle 13"/>
          <p:cNvSpPr txBox="1"/>
          <p:nvPr/>
        </p:nvSpPr>
        <p:spPr bwMode="auto">
          <a:xfrm>
            <a:off x="5231413" y="4552951"/>
            <a:ext cx="1800225"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5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a:p>
            <a:pPr>
              <a:lnSpc>
                <a:spcPct val="150000"/>
              </a:lnSpc>
            </a:pPr>
            <a:r>
              <a:rPr lang="zh-CN" altLang="en-US"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a:t>
            </a:r>
          </a:p>
        </p:txBody>
      </p:sp>
      <p:cxnSp>
        <p:nvCxnSpPr>
          <p:cNvPr id="18" name="Straight Connector 17"/>
          <p:cNvCxnSpPr/>
          <p:nvPr/>
        </p:nvCxnSpPr>
        <p:spPr>
          <a:xfrm>
            <a:off x="8095263" y="4437063"/>
            <a:ext cx="0" cy="180975"/>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itle 13"/>
          <p:cNvSpPr txBox="1"/>
          <p:nvPr/>
        </p:nvSpPr>
        <p:spPr bwMode="auto">
          <a:xfrm>
            <a:off x="7196738" y="4592639"/>
            <a:ext cx="18002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5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a:p>
            <a:pPr>
              <a:lnSpc>
                <a:spcPct val="150000"/>
              </a:lnSpc>
            </a:pPr>
            <a:r>
              <a:rPr lang="zh-CN" altLang="en-US"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a:t>
            </a:r>
          </a:p>
        </p:txBody>
      </p:sp>
      <p:cxnSp>
        <p:nvCxnSpPr>
          <p:cNvPr id="23" name="Straight Connector 22"/>
          <p:cNvCxnSpPr/>
          <p:nvPr/>
        </p:nvCxnSpPr>
        <p:spPr>
          <a:xfrm>
            <a:off x="10059000" y="4222750"/>
            <a:ext cx="0" cy="407988"/>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itle 13"/>
          <p:cNvSpPr txBox="1"/>
          <p:nvPr/>
        </p:nvSpPr>
        <p:spPr bwMode="auto">
          <a:xfrm>
            <a:off x="9160476" y="4592639"/>
            <a:ext cx="1800225"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a:lnSpc>
                <a:spcPct val="15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a:p>
            <a:pPr>
              <a:lnSpc>
                <a:spcPct val="150000"/>
              </a:lnSpc>
            </a:pPr>
            <a:r>
              <a:rPr lang="zh-CN" altLang="en-US"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a:t>
            </a:r>
          </a:p>
        </p:txBody>
      </p:sp>
      <p:sp>
        <p:nvSpPr>
          <p:cNvPr id="8" name="Oval 7"/>
          <p:cNvSpPr>
            <a:spLocks noChangeAspect="1"/>
          </p:cNvSpPr>
          <p:nvPr/>
        </p:nvSpPr>
        <p:spPr>
          <a:xfrm>
            <a:off x="2902551" y="1795463"/>
            <a:ext cx="2519363" cy="252095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895" dirty="0">
              <a:solidFill>
                <a:schemeClr val="tx1">
                  <a:lumMod val="75000"/>
                  <a:lumOff val="25000"/>
                </a:schemeClr>
              </a:solidFill>
              <a:latin typeface="微软雅黑" panose="020B0503020204020204" charset="-122"/>
              <a:ea typeface="微软雅黑" panose="020B0503020204020204" charset="-122"/>
            </a:endParaRPr>
          </a:p>
        </p:txBody>
      </p:sp>
      <p:sp>
        <p:nvSpPr>
          <p:cNvPr id="10" name="Oval 9"/>
          <p:cNvSpPr>
            <a:spLocks noChangeAspect="1"/>
          </p:cNvSpPr>
          <p:nvPr/>
        </p:nvSpPr>
        <p:spPr>
          <a:xfrm>
            <a:off x="6836376" y="1824038"/>
            <a:ext cx="2519363" cy="252095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895" dirty="0">
              <a:solidFill>
                <a:schemeClr val="tx1">
                  <a:lumMod val="75000"/>
                  <a:lumOff val="25000"/>
                </a:schemeClr>
              </a:solidFill>
              <a:latin typeface="微软雅黑" panose="020B0503020204020204" charset="-122"/>
              <a:ea typeface="微软雅黑" panose="020B0503020204020204" charset="-122"/>
            </a:endParaRPr>
          </a:p>
        </p:txBody>
      </p:sp>
      <p:sp>
        <p:nvSpPr>
          <p:cNvPr id="22" name="TextBox 4"/>
          <p:cNvSpPr txBox="1"/>
          <p:nvPr/>
        </p:nvSpPr>
        <p:spPr>
          <a:xfrm>
            <a:off x="3694714" y="827088"/>
            <a:ext cx="4803775" cy="968375"/>
          </a:xfrm>
          <a:prstGeom prst="rect">
            <a:avLst/>
          </a:prstGeom>
          <a:noFill/>
        </p:spPr>
        <p:txBody>
          <a:bodyPr>
            <a:spAutoFit/>
          </a:bodyPr>
          <a:lstStyle/>
          <a:p>
            <a:pPr>
              <a:lnSpc>
                <a:spcPct val="150000"/>
              </a:lnSpc>
            </a:pPr>
            <a:r>
              <a:rPr lang="zh-CN" altLang="en-US" sz="379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19" name="文本框 18"/>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2261">
        <p14:doors dir="vert"/>
      </p:transition>
    </mc:Choice>
    <mc:Fallback xmlns="">
      <p:transition spd="slow" advTm="22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2" presetClass="entr" presetSubtype="4" fill="hold" nodeType="withEffect">
                                  <p:stCondLst>
                                    <p:cond delay="50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par>
                                <p:cTn id="31" presetID="22" presetClass="entr" presetSubtype="4"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22" presetClass="entr" presetSubtype="4" fill="hold" grpId="0" nodeType="withEffect">
                                  <p:stCondLst>
                                    <p:cond delay="150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nodeType="withEffect">
                                  <p:stCondLst>
                                    <p:cond delay="50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grpId="0" nodeType="withEffect">
                                  <p:stCondLst>
                                    <p:cond delay="150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par>
                                <p:cTn id="43" presetID="22" presetClass="entr" presetSubtype="4" fill="hold" nodeType="withEffect">
                                  <p:stCondLst>
                                    <p:cond delay="50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par>
                                <p:cTn id="46" presetID="22" presetClass="entr" presetSubtype="4" fill="hold" grpId="0" nodeType="withEffect">
                                  <p:stCondLst>
                                    <p:cond delay="1500"/>
                                  </p:stCondLst>
                                  <p:childTnLst>
                                    <p:set>
                                      <p:cBhvr>
                                        <p:cTn id="47" dur="1" fill="hold">
                                          <p:stCondLst>
                                            <p:cond delay="0"/>
                                          </p:stCondLst>
                                        </p:cTn>
                                        <p:tgtEl>
                                          <p:spTgt spid="20"/>
                                        </p:tgtEl>
                                        <p:attrNameLst>
                                          <p:attrName>style.visibility</p:attrName>
                                        </p:attrNameLst>
                                      </p:cBhvr>
                                      <p:to>
                                        <p:strVal val="visible"/>
                                      </p:to>
                                    </p:set>
                                    <p:animEffect transition="in" filter="wipe(down)">
                                      <p:cBhvr>
                                        <p:cTn id="48" dur="500"/>
                                        <p:tgtEl>
                                          <p:spTgt spid="20"/>
                                        </p:tgtEl>
                                      </p:cBhvr>
                                    </p:animEffect>
                                  </p:childTnLst>
                                </p:cTn>
                              </p:par>
                              <p:par>
                                <p:cTn id="49" presetID="22" presetClass="entr" presetSubtype="4" fill="hold" nodeType="withEffect">
                                  <p:stCondLst>
                                    <p:cond delay="500"/>
                                  </p:stCondLst>
                                  <p:childTnLst>
                                    <p:set>
                                      <p:cBhvr>
                                        <p:cTn id="50" dur="1" fill="hold">
                                          <p:stCondLst>
                                            <p:cond delay="0"/>
                                          </p:stCondLst>
                                        </p:cTn>
                                        <p:tgtEl>
                                          <p:spTgt spid="23"/>
                                        </p:tgtEl>
                                        <p:attrNameLst>
                                          <p:attrName>style.visibility</p:attrName>
                                        </p:attrNameLst>
                                      </p:cBhvr>
                                      <p:to>
                                        <p:strVal val="visible"/>
                                      </p:to>
                                    </p:set>
                                    <p:animEffect transition="in" filter="wipe(down)">
                                      <p:cBhvr>
                                        <p:cTn id="51" dur="500"/>
                                        <p:tgtEl>
                                          <p:spTgt spid="23"/>
                                        </p:tgtEl>
                                      </p:cBhvr>
                                    </p:animEffect>
                                  </p:childTnLst>
                                </p:cTn>
                              </p:par>
                              <p:par>
                                <p:cTn id="52" presetID="22" presetClass="entr" presetSubtype="4" fill="hold" grpId="0" nodeType="withEffect">
                                  <p:stCondLst>
                                    <p:cond delay="1500"/>
                                  </p:stCondLst>
                                  <p:childTnLst>
                                    <p:set>
                                      <p:cBhvr>
                                        <p:cTn id="53" dur="1" fill="hold">
                                          <p:stCondLst>
                                            <p:cond delay="0"/>
                                          </p:stCondLst>
                                        </p:cTn>
                                        <p:tgtEl>
                                          <p:spTgt spid="24"/>
                                        </p:tgtEl>
                                        <p:attrNameLst>
                                          <p:attrName>style.visibility</p:attrName>
                                        </p:attrNameLst>
                                      </p:cBhvr>
                                      <p:to>
                                        <p:strVal val="visible"/>
                                      </p:to>
                                    </p:set>
                                    <p:animEffect transition="in" filter="wipe(down)">
                                      <p:cBhvr>
                                        <p:cTn id="54" dur="500"/>
                                        <p:tgtEl>
                                          <p:spTgt spid="24"/>
                                        </p:tgtEl>
                                      </p:cBhvr>
                                    </p:animEffect>
                                  </p:childTnLst>
                                </p:cTn>
                              </p:par>
                              <p:par>
                                <p:cTn id="55" presetID="22" presetClass="entr" presetSubtype="8" fill="hold" grpId="0" nodeType="withEffect">
                                  <p:stCondLst>
                                    <p:cond delay="100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9" grpId="0" bldLvl="0" animBg="1"/>
      <p:bldP spid="11" grpId="0" bldLvl="0" animBg="1"/>
      <p:bldP spid="13" grpId="0"/>
      <p:bldP spid="15" grpId="0"/>
      <p:bldP spid="17" grpId="0"/>
      <p:bldP spid="20" grpId="0"/>
      <p:bldP spid="24" grpId="0"/>
      <p:bldP spid="8" grpId="0" bldLvl="0" animBg="1"/>
      <p:bldP spid="10" grpId="0" bldLvl="0" animBg="1"/>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p:nvPr/>
        </p:nvGrpSpPr>
        <p:grpSpPr bwMode="auto">
          <a:xfrm>
            <a:off x="2259084" y="1905001"/>
            <a:ext cx="694266" cy="694266"/>
            <a:chOff x="0" y="0"/>
            <a:chExt cx="520701" cy="520701"/>
          </a:xfrm>
        </p:grpSpPr>
        <p:sp>
          <p:nvSpPr>
            <p:cNvPr id="20486" name="AutoShape 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CC0000"/>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487" name="AutoShape 7"/>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tx1">
                <a:lumMod val="65000"/>
                <a:lumOff val="35000"/>
              </a:schemeClr>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488" name="AutoShape 8"/>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489" name="AutoShape 9"/>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grpSp>
      <p:grpSp>
        <p:nvGrpSpPr>
          <p:cNvPr id="20490" name="Group 10"/>
          <p:cNvGrpSpPr/>
          <p:nvPr/>
        </p:nvGrpSpPr>
        <p:grpSpPr bwMode="auto">
          <a:xfrm>
            <a:off x="2244267" y="4038600"/>
            <a:ext cx="696384" cy="694266"/>
            <a:chOff x="-1" y="0"/>
            <a:chExt cx="522289" cy="520701"/>
          </a:xfrm>
        </p:grpSpPr>
        <p:sp>
          <p:nvSpPr>
            <p:cNvPr id="2" name="AutoShape 11"/>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CC0000"/>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492" name="AutoShape 12"/>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tx1">
                <a:lumMod val="65000"/>
                <a:lumOff val="35000"/>
              </a:schemeClr>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493" name="AutoShape 13"/>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494" name="AutoShape 14"/>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grpSp>
      <p:grpSp>
        <p:nvGrpSpPr>
          <p:cNvPr id="20495" name="Group 15"/>
          <p:cNvGrpSpPr/>
          <p:nvPr/>
        </p:nvGrpSpPr>
        <p:grpSpPr bwMode="auto">
          <a:xfrm>
            <a:off x="8941400" y="1905001"/>
            <a:ext cx="694266" cy="694266"/>
            <a:chOff x="0" y="0"/>
            <a:chExt cx="520701" cy="520701"/>
          </a:xfrm>
        </p:grpSpPr>
        <p:sp>
          <p:nvSpPr>
            <p:cNvPr id="20496" name="AutoShape 1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CC0000"/>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497" name="AutoShape 17"/>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tx1">
                <a:lumMod val="65000"/>
                <a:lumOff val="35000"/>
              </a:schemeClr>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498" name="AutoShape 18"/>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499" name="AutoShape 19"/>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500" name="AutoShape 20"/>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grpSp>
      <p:grpSp>
        <p:nvGrpSpPr>
          <p:cNvPr id="20501" name="Group 21"/>
          <p:cNvGrpSpPr/>
          <p:nvPr/>
        </p:nvGrpSpPr>
        <p:grpSpPr bwMode="auto">
          <a:xfrm>
            <a:off x="8939284" y="4036483"/>
            <a:ext cx="709083" cy="709083"/>
            <a:chOff x="-1" y="-1"/>
            <a:chExt cx="530228" cy="530228"/>
          </a:xfrm>
        </p:grpSpPr>
        <p:sp>
          <p:nvSpPr>
            <p:cNvPr id="3" name="AutoShape 22"/>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CC0000"/>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503" name="AutoShape 23"/>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tx1">
                <a:lumMod val="65000"/>
                <a:lumOff val="35000"/>
              </a:schemeClr>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504" name="AutoShape 24"/>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grpSp>
      <p:grpSp>
        <p:nvGrpSpPr>
          <p:cNvPr id="20505" name="Group 25"/>
          <p:cNvGrpSpPr/>
          <p:nvPr/>
        </p:nvGrpSpPr>
        <p:grpSpPr bwMode="auto">
          <a:xfrm>
            <a:off x="4280501" y="1642533"/>
            <a:ext cx="3333750" cy="4326467"/>
            <a:chOff x="-1" y="0"/>
            <a:chExt cx="2500315" cy="3244407"/>
          </a:xfrm>
        </p:grpSpPr>
        <p:grpSp>
          <p:nvGrpSpPr>
            <p:cNvPr id="20502" name="Group 27"/>
            <p:cNvGrpSpPr/>
            <p:nvPr/>
          </p:nvGrpSpPr>
          <p:grpSpPr bwMode="auto">
            <a:xfrm>
              <a:off x="-1" y="0"/>
              <a:ext cx="2500315" cy="3244407"/>
              <a:chOff x="-1" y="0"/>
              <a:chExt cx="2500315" cy="3244407"/>
            </a:xfrm>
          </p:grpSpPr>
          <p:sp>
            <p:nvSpPr>
              <p:cNvPr id="20508" name="AutoShape 28"/>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509" name="AutoShape 29"/>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sp>
            <p:nvSpPr>
              <p:cNvPr id="20510" name="AutoShape 30"/>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p:spPr>
            <p:txBody>
              <a:bodyPr lIns="0" tIns="0" rIns="0" bIns="0"/>
              <a:lstStyle/>
              <a:p>
                <a:pP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grpSp>
        <p:sp>
          <p:nvSpPr>
            <p:cNvPr id="20511" name="AutoShape 31"/>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p:spPr>
          <p:txBody>
            <a:bodyPr lIns="0" tIns="0" rIns="0" bIns="0" anchor="ctr"/>
            <a:lstStyle/>
            <a:p>
              <a:pPr algn="ctr">
                <a:defRPr/>
              </a:pPr>
              <a:endParaRPr lang="es-ES" sz="2530">
                <a:solidFill>
                  <a:schemeClr val="tx1">
                    <a:lumMod val="75000"/>
                    <a:lumOff val="25000"/>
                  </a:schemeClr>
                </a:solidFill>
                <a:latin typeface="微软雅黑" panose="020B0503020204020204" charset="-122"/>
                <a:ea typeface="微软雅黑" panose="020B0503020204020204" charset="-122"/>
                <a:cs typeface="Calibri" panose="020F0502020204030204" charset="0"/>
              </a:endParaRPr>
            </a:p>
          </p:txBody>
        </p:sp>
      </p:grpSp>
      <p:sp>
        <p:nvSpPr>
          <p:cNvPr id="4" name="矩形 3"/>
          <p:cNvSpPr/>
          <p:nvPr/>
        </p:nvSpPr>
        <p:spPr>
          <a:xfrm>
            <a:off x="4594484" y="2029884"/>
            <a:ext cx="2731120" cy="35687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45" name="TextBox 15"/>
          <p:cNvSpPr txBox="1"/>
          <p:nvPr/>
        </p:nvSpPr>
        <p:spPr>
          <a:xfrm>
            <a:off x="1003554" y="3037377"/>
            <a:ext cx="2569558" cy="793750"/>
          </a:xfrm>
          <a:prstGeom prst="rect">
            <a:avLst/>
          </a:prstGeom>
          <a:noFill/>
        </p:spPr>
        <p:txBody>
          <a:bodyPr wrap="square" lIns="94080" tIns="47040" rIns="94080" bIns="47040" rtlCol="0">
            <a:spAutoFit/>
          </a:bodyPr>
          <a:lstStyle/>
          <a:p>
            <a:pPr algn="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6" name="TextBox 16"/>
          <p:cNvSpPr txBox="1"/>
          <p:nvPr/>
        </p:nvSpPr>
        <p:spPr>
          <a:xfrm>
            <a:off x="1864962" y="2733260"/>
            <a:ext cx="1708150" cy="298450"/>
          </a:xfrm>
          <a:prstGeom prst="rect">
            <a:avLst/>
          </a:prstGeom>
          <a:noFill/>
        </p:spPr>
        <p:txBody>
          <a:bodyPr wrap="none" lIns="94080" tIns="47040" rIns="94080" bIns="47040" rtlCol="0">
            <a:spAutoFit/>
          </a:bodyPr>
          <a:lstStyle/>
          <a:p>
            <a:pPr algn="r"/>
            <a:r>
              <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点击请替换文字内容</a:t>
            </a:r>
          </a:p>
        </p:txBody>
      </p:sp>
      <p:sp>
        <p:nvSpPr>
          <p:cNvPr id="47" name="TextBox 15"/>
          <p:cNvSpPr txBox="1"/>
          <p:nvPr/>
        </p:nvSpPr>
        <p:spPr>
          <a:xfrm>
            <a:off x="8652445" y="3037377"/>
            <a:ext cx="2569558" cy="793750"/>
          </a:xfrm>
          <a:prstGeom prst="rect">
            <a:avLst/>
          </a:prstGeom>
          <a:noFill/>
        </p:spPr>
        <p:txBody>
          <a:bodyPr wrap="square" lIns="94080" tIns="47040" rIns="94080" bIns="47040"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8" name="TextBox 16"/>
          <p:cNvSpPr txBox="1"/>
          <p:nvPr/>
        </p:nvSpPr>
        <p:spPr>
          <a:xfrm>
            <a:off x="8652445" y="2733260"/>
            <a:ext cx="1708150" cy="298450"/>
          </a:xfrm>
          <a:prstGeom prst="rect">
            <a:avLst/>
          </a:prstGeom>
          <a:noFill/>
        </p:spPr>
        <p:txBody>
          <a:bodyPr wrap="none" lIns="94080" tIns="47040" rIns="94080" bIns="47040" rtlCol="0">
            <a:spAutoFit/>
          </a:bodyPr>
          <a:lstStyle/>
          <a:p>
            <a:r>
              <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点击请替换文字内容</a:t>
            </a:r>
          </a:p>
        </p:txBody>
      </p:sp>
      <p:sp>
        <p:nvSpPr>
          <p:cNvPr id="49" name="TextBox 15"/>
          <p:cNvSpPr txBox="1"/>
          <p:nvPr/>
        </p:nvSpPr>
        <p:spPr>
          <a:xfrm>
            <a:off x="1003554" y="5277216"/>
            <a:ext cx="2569558" cy="793750"/>
          </a:xfrm>
          <a:prstGeom prst="rect">
            <a:avLst/>
          </a:prstGeom>
          <a:noFill/>
        </p:spPr>
        <p:txBody>
          <a:bodyPr wrap="square" lIns="94080" tIns="47040" rIns="94080" bIns="47040" rtlCol="0">
            <a:spAutoFit/>
          </a:bodyPr>
          <a:lstStyle/>
          <a:p>
            <a:pPr algn="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50" name="TextBox 16"/>
          <p:cNvSpPr txBox="1"/>
          <p:nvPr/>
        </p:nvSpPr>
        <p:spPr>
          <a:xfrm>
            <a:off x="1864962" y="4973098"/>
            <a:ext cx="1708150" cy="298450"/>
          </a:xfrm>
          <a:prstGeom prst="rect">
            <a:avLst/>
          </a:prstGeom>
          <a:noFill/>
        </p:spPr>
        <p:txBody>
          <a:bodyPr wrap="none" lIns="94080" tIns="47040" rIns="94080" bIns="47040" rtlCol="0">
            <a:spAutoFit/>
          </a:bodyPr>
          <a:lstStyle/>
          <a:p>
            <a:pPr algn="r"/>
            <a:r>
              <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点击请替换文字内容</a:t>
            </a:r>
          </a:p>
        </p:txBody>
      </p:sp>
      <p:sp>
        <p:nvSpPr>
          <p:cNvPr id="51" name="TextBox 15"/>
          <p:cNvSpPr txBox="1"/>
          <p:nvPr/>
        </p:nvSpPr>
        <p:spPr>
          <a:xfrm>
            <a:off x="8652445" y="5277216"/>
            <a:ext cx="2569558" cy="793750"/>
          </a:xfrm>
          <a:prstGeom prst="rect">
            <a:avLst/>
          </a:prstGeom>
          <a:noFill/>
        </p:spPr>
        <p:txBody>
          <a:bodyPr wrap="square" lIns="94080" tIns="47040" rIns="94080" bIns="47040"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52" name="TextBox 16"/>
          <p:cNvSpPr txBox="1"/>
          <p:nvPr/>
        </p:nvSpPr>
        <p:spPr>
          <a:xfrm>
            <a:off x="8652445" y="4973098"/>
            <a:ext cx="1708150" cy="298450"/>
          </a:xfrm>
          <a:prstGeom prst="rect">
            <a:avLst/>
          </a:prstGeom>
          <a:noFill/>
        </p:spPr>
        <p:txBody>
          <a:bodyPr wrap="none" lIns="94080" tIns="47040" rIns="94080" bIns="47040" rtlCol="0">
            <a:spAutoFit/>
          </a:bodyPr>
          <a:lstStyle/>
          <a:p>
            <a:r>
              <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点击请替换文字内容</a:t>
            </a:r>
          </a:p>
        </p:txBody>
      </p:sp>
      <p:sp>
        <p:nvSpPr>
          <p:cNvPr id="40" name="文本框 39"/>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1965">
        <p14:doors dir="vert"/>
      </p:transition>
    </mc:Choice>
    <mc:Fallback xmlns="">
      <p:transition spd="slow" advTm="19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2" presetClass="entr" presetSubtype="8" fill="hold" nodeType="withEffect">
                                  <p:stCondLst>
                                    <p:cond delay="250"/>
                                  </p:stCondLst>
                                  <p:childTnLst>
                                    <p:set>
                                      <p:cBhvr>
                                        <p:cTn id="12" dur="1" fill="hold">
                                          <p:stCondLst>
                                            <p:cond delay="0"/>
                                          </p:stCondLst>
                                        </p:cTn>
                                        <p:tgtEl>
                                          <p:spTgt spid="20485"/>
                                        </p:tgtEl>
                                        <p:attrNameLst>
                                          <p:attrName>style.visibility</p:attrName>
                                        </p:attrNameLst>
                                      </p:cBhvr>
                                      <p:to>
                                        <p:strVal val="visible"/>
                                      </p:to>
                                    </p:set>
                                    <p:anim calcmode="lin" valueType="num">
                                      <p:cBhvr additive="base">
                                        <p:cTn id="13" dur="500" fill="hold"/>
                                        <p:tgtEl>
                                          <p:spTgt spid="20485"/>
                                        </p:tgtEl>
                                        <p:attrNameLst>
                                          <p:attrName>ppt_x</p:attrName>
                                        </p:attrNameLst>
                                      </p:cBhvr>
                                      <p:tavLst>
                                        <p:tav tm="0">
                                          <p:val>
                                            <p:strVal val="0-#ppt_w/2"/>
                                          </p:val>
                                        </p:tav>
                                        <p:tav tm="100000">
                                          <p:val>
                                            <p:strVal val="#ppt_x"/>
                                          </p:val>
                                        </p:tav>
                                      </p:tavLst>
                                    </p:anim>
                                    <p:anim calcmode="lin" valueType="num">
                                      <p:cBhvr additive="base">
                                        <p:cTn id="14" dur="500" fill="hold"/>
                                        <p:tgtEl>
                                          <p:spTgt spid="20485"/>
                                        </p:tgtEl>
                                        <p:attrNameLst>
                                          <p:attrName>ppt_y</p:attrName>
                                        </p:attrNameLst>
                                      </p:cBhvr>
                                      <p:tavLst>
                                        <p:tav tm="0">
                                          <p:val>
                                            <p:strVal val="#ppt_y"/>
                                          </p:val>
                                        </p:tav>
                                        <p:tav tm="100000">
                                          <p:val>
                                            <p:strVal val="#ppt_y"/>
                                          </p:val>
                                        </p:tav>
                                      </p:tavLst>
                                    </p:anim>
                                  </p:childTnLst>
                                </p:cTn>
                              </p:par>
                              <p:par>
                                <p:cTn id="15" presetID="17" presetClass="entr" presetSubtype="1" fill="hold" grpId="0" nodeType="withEffect">
                                  <p:stCondLst>
                                    <p:cond delay="0"/>
                                  </p:stCondLst>
                                  <p:iterate type="lt">
                                    <p:tmPct val="40000"/>
                                  </p:iterate>
                                  <p:childTnLst>
                                    <p:set>
                                      <p:cBhvr>
                                        <p:cTn id="16" dur="1" fill="hold">
                                          <p:stCondLst>
                                            <p:cond delay="0"/>
                                          </p:stCondLst>
                                        </p:cTn>
                                        <p:tgtEl>
                                          <p:spTgt spid="46"/>
                                        </p:tgtEl>
                                        <p:attrNameLst>
                                          <p:attrName>style.visibility</p:attrName>
                                        </p:attrNameLst>
                                      </p:cBhvr>
                                      <p:to>
                                        <p:strVal val="visible"/>
                                      </p:to>
                                    </p:set>
                                    <p:anim calcmode="lin" valueType="num">
                                      <p:cBhvr>
                                        <p:cTn id="17" dur="250" fill="hold"/>
                                        <p:tgtEl>
                                          <p:spTgt spid="46"/>
                                        </p:tgtEl>
                                        <p:attrNameLst>
                                          <p:attrName>ppt_x</p:attrName>
                                        </p:attrNameLst>
                                      </p:cBhvr>
                                      <p:tavLst>
                                        <p:tav tm="0">
                                          <p:val>
                                            <p:strVal val="#ppt_x"/>
                                          </p:val>
                                        </p:tav>
                                        <p:tav tm="100000">
                                          <p:val>
                                            <p:strVal val="#ppt_x"/>
                                          </p:val>
                                        </p:tav>
                                      </p:tavLst>
                                    </p:anim>
                                    <p:anim calcmode="lin" valueType="num">
                                      <p:cBhvr>
                                        <p:cTn id="18" dur="250" fill="hold"/>
                                        <p:tgtEl>
                                          <p:spTgt spid="46"/>
                                        </p:tgtEl>
                                        <p:attrNameLst>
                                          <p:attrName>ppt_y</p:attrName>
                                        </p:attrNameLst>
                                      </p:cBhvr>
                                      <p:tavLst>
                                        <p:tav tm="0">
                                          <p:val>
                                            <p:strVal val="#ppt_y-#ppt_h/2"/>
                                          </p:val>
                                        </p:tav>
                                        <p:tav tm="100000">
                                          <p:val>
                                            <p:strVal val="#ppt_y"/>
                                          </p:val>
                                        </p:tav>
                                      </p:tavLst>
                                    </p:anim>
                                    <p:anim calcmode="lin" valueType="num">
                                      <p:cBhvr>
                                        <p:cTn id="19" dur="250" fill="hold"/>
                                        <p:tgtEl>
                                          <p:spTgt spid="46"/>
                                        </p:tgtEl>
                                        <p:attrNameLst>
                                          <p:attrName>ppt_w</p:attrName>
                                        </p:attrNameLst>
                                      </p:cBhvr>
                                      <p:tavLst>
                                        <p:tav tm="0">
                                          <p:val>
                                            <p:strVal val="#ppt_w"/>
                                          </p:val>
                                        </p:tav>
                                        <p:tav tm="100000">
                                          <p:val>
                                            <p:strVal val="#ppt_w"/>
                                          </p:val>
                                        </p:tav>
                                      </p:tavLst>
                                    </p:anim>
                                    <p:anim calcmode="lin" valueType="num">
                                      <p:cBhvr>
                                        <p:cTn id="20" dur="250" fill="hold"/>
                                        <p:tgtEl>
                                          <p:spTgt spid="46"/>
                                        </p:tgtEl>
                                        <p:attrNameLst>
                                          <p:attrName>ppt_h</p:attrName>
                                        </p:attrNameLst>
                                      </p:cBhvr>
                                      <p:tavLst>
                                        <p:tav tm="0">
                                          <p:val>
                                            <p:fltVal val="0"/>
                                          </p:val>
                                        </p:tav>
                                        <p:tav tm="100000">
                                          <p:val>
                                            <p:strVal val="#ppt_h"/>
                                          </p:val>
                                        </p:tav>
                                      </p:tavLst>
                                    </p:anim>
                                  </p:childTnLst>
                                </p:cTn>
                              </p:par>
                              <p:par>
                                <p:cTn id="21" presetID="22" presetClass="entr" presetSubtype="8"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500"/>
                                        <p:tgtEl>
                                          <p:spTgt spid="45"/>
                                        </p:tgtEl>
                                      </p:cBhvr>
                                    </p:animEffect>
                                  </p:childTnLst>
                                </p:cTn>
                              </p:par>
                              <p:par>
                                <p:cTn id="24" presetID="2" presetClass="entr" presetSubtype="8" fill="hold" nodeType="withEffect">
                                  <p:stCondLst>
                                    <p:cond delay="500"/>
                                  </p:stCondLst>
                                  <p:childTnLst>
                                    <p:set>
                                      <p:cBhvr>
                                        <p:cTn id="25" dur="1" fill="hold">
                                          <p:stCondLst>
                                            <p:cond delay="0"/>
                                          </p:stCondLst>
                                        </p:cTn>
                                        <p:tgtEl>
                                          <p:spTgt spid="20490"/>
                                        </p:tgtEl>
                                        <p:attrNameLst>
                                          <p:attrName>style.visibility</p:attrName>
                                        </p:attrNameLst>
                                      </p:cBhvr>
                                      <p:to>
                                        <p:strVal val="visible"/>
                                      </p:to>
                                    </p:set>
                                    <p:anim calcmode="lin" valueType="num">
                                      <p:cBhvr additive="base">
                                        <p:cTn id="26" dur="500" fill="hold"/>
                                        <p:tgtEl>
                                          <p:spTgt spid="20490"/>
                                        </p:tgtEl>
                                        <p:attrNameLst>
                                          <p:attrName>ppt_x</p:attrName>
                                        </p:attrNameLst>
                                      </p:cBhvr>
                                      <p:tavLst>
                                        <p:tav tm="0">
                                          <p:val>
                                            <p:strVal val="0-#ppt_w/2"/>
                                          </p:val>
                                        </p:tav>
                                        <p:tav tm="100000">
                                          <p:val>
                                            <p:strVal val="#ppt_x"/>
                                          </p:val>
                                        </p:tav>
                                      </p:tavLst>
                                    </p:anim>
                                    <p:anim calcmode="lin" valueType="num">
                                      <p:cBhvr additive="base">
                                        <p:cTn id="27" dur="500" fill="hold"/>
                                        <p:tgtEl>
                                          <p:spTgt spid="20490"/>
                                        </p:tgtEl>
                                        <p:attrNameLst>
                                          <p:attrName>ppt_y</p:attrName>
                                        </p:attrNameLst>
                                      </p:cBhvr>
                                      <p:tavLst>
                                        <p:tav tm="0">
                                          <p:val>
                                            <p:strVal val="#ppt_y"/>
                                          </p:val>
                                        </p:tav>
                                        <p:tav tm="100000">
                                          <p:val>
                                            <p:strVal val="#ppt_y"/>
                                          </p:val>
                                        </p:tav>
                                      </p:tavLst>
                                    </p:anim>
                                  </p:childTnLst>
                                </p:cTn>
                              </p:par>
                              <p:par>
                                <p:cTn id="28" presetID="17" presetClass="entr" presetSubtype="1" fill="hold" grpId="0" nodeType="withEffect">
                                  <p:stCondLst>
                                    <p:cond delay="0"/>
                                  </p:stCondLst>
                                  <p:iterate type="lt">
                                    <p:tmPct val="40000"/>
                                  </p:iterate>
                                  <p:childTnLst>
                                    <p:set>
                                      <p:cBhvr>
                                        <p:cTn id="29" dur="1" fill="hold">
                                          <p:stCondLst>
                                            <p:cond delay="0"/>
                                          </p:stCondLst>
                                        </p:cTn>
                                        <p:tgtEl>
                                          <p:spTgt spid="50"/>
                                        </p:tgtEl>
                                        <p:attrNameLst>
                                          <p:attrName>style.visibility</p:attrName>
                                        </p:attrNameLst>
                                      </p:cBhvr>
                                      <p:to>
                                        <p:strVal val="visible"/>
                                      </p:to>
                                    </p:set>
                                    <p:anim calcmode="lin" valueType="num">
                                      <p:cBhvr>
                                        <p:cTn id="30" dur="250" fill="hold"/>
                                        <p:tgtEl>
                                          <p:spTgt spid="50"/>
                                        </p:tgtEl>
                                        <p:attrNameLst>
                                          <p:attrName>ppt_x</p:attrName>
                                        </p:attrNameLst>
                                      </p:cBhvr>
                                      <p:tavLst>
                                        <p:tav tm="0">
                                          <p:val>
                                            <p:strVal val="#ppt_x"/>
                                          </p:val>
                                        </p:tav>
                                        <p:tav tm="100000">
                                          <p:val>
                                            <p:strVal val="#ppt_x"/>
                                          </p:val>
                                        </p:tav>
                                      </p:tavLst>
                                    </p:anim>
                                    <p:anim calcmode="lin" valueType="num">
                                      <p:cBhvr>
                                        <p:cTn id="31" dur="250" fill="hold"/>
                                        <p:tgtEl>
                                          <p:spTgt spid="50"/>
                                        </p:tgtEl>
                                        <p:attrNameLst>
                                          <p:attrName>ppt_y</p:attrName>
                                        </p:attrNameLst>
                                      </p:cBhvr>
                                      <p:tavLst>
                                        <p:tav tm="0">
                                          <p:val>
                                            <p:strVal val="#ppt_y-#ppt_h/2"/>
                                          </p:val>
                                        </p:tav>
                                        <p:tav tm="100000">
                                          <p:val>
                                            <p:strVal val="#ppt_y"/>
                                          </p:val>
                                        </p:tav>
                                      </p:tavLst>
                                    </p:anim>
                                    <p:anim calcmode="lin" valueType="num">
                                      <p:cBhvr>
                                        <p:cTn id="32" dur="250" fill="hold"/>
                                        <p:tgtEl>
                                          <p:spTgt spid="50"/>
                                        </p:tgtEl>
                                        <p:attrNameLst>
                                          <p:attrName>ppt_w</p:attrName>
                                        </p:attrNameLst>
                                      </p:cBhvr>
                                      <p:tavLst>
                                        <p:tav tm="0">
                                          <p:val>
                                            <p:strVal val="#ppt_w"/>
                                          </p:val>
                                        </p:tav>
                                        <p:tav tm="100000">
                                          <p:val>
                                            <p:strVal val="#ppt_w"/>
                                          </p:val>
                                        </p:tav>
                                      </p:tavLst>
                                    </p:anim>
                                    <p:anim calcmode="lin" valueType="num">
                                      <p:cBhvr>
                                        <p:cTn id="33" dur="250" fill="hold"/>
                                        <p:tgtEl>
                                          <p:spTgt spid="50"/>
                                        </p:tgtEl>
                                        <p:attrNameLst>
                                          <p:attrName>ppt_h</p:attrName>
                                        </p:attrNameLst>
                                      </p:cBhvr>
                                      <p:tavLst>
                                        <p:tav tm="0">
                                          <p:val>
                                            <p:fltVal val="0"/>
                                          </p:val>
                                        </p:tav>
                                        <p:tav tm="100000">
                                          <p:val>
                                            <p:strVal val="#ppt_h"/>
                                          </p:val>
                                        </p:tav>
                                      </p:tavLst>
                                    </p:anim>
                                  </p:childTnLst>
                                </p:cTn>
                              </p:par>
                              <p:par>
                                <p:cTn id="34" presetID="22" presetClass="entr" presetSubtype="8"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left)">
                                      <p:cBhvr>
                                        <p:cTn id="36" dur="500"/>
                                        <p:tgtEl>
                                          <p:spTgt spid="49"/>
                                        </p:tgtEl>
                                      </p:cBhvr>
                                    </p:animEffect>
                                  </p:childTnLst>
                                </p:cTn>
                              </p:par>
                              <p:par>
                                <p:cTn id="37" presetID="2" presetClass="entr" presetSubtype="2" fill="hold" nodeType="withEffect">
                                  <p:stCondLst>
                                    <p:cond delay="750"/>
                                  </p:stCondLst>
                                  <p:childTnLst>
                                    <p:set>
                                      <p:cBhvr>
                                        <p:cTn id="38" dur="1" fill="hold">
                                          <p:stCondLst>
                                            <p:cond delay="0"/>
                                          </p:stCondLst>
                                        </p:cTn>
                                        <p:tgtEl>
                                          <p:spTgt spid="20495"/>
                                        </p:tgtEl>
                                        <p:attrNameLst>
                                          <p:attrName>style.visibility</p:attrName>
                                        </p:attrNameLst>
                                      </p:cBhvr>
                                      <p:to>
                                        <p:strVal val="visible"/>
                                      </p:to>
                                    </p:set>
                                    <p:anim calcmode="lin" valueType="num">
                                      <p:cBhvr additive="base">
                                        <p:cTn id="39" dur="500" fill="hold"/>
                                        <p:tgtEl>
                                          <p:spTgt spid="20495"/>
                                        </p:tgtEl>
                                        <p:attrNameLst>
                                          <p:attrName>ppt_x</p:attrName>
                                        </p:attrNameLst>
                                      </p:cBhvr>
                                      <p:tavLst>
                                        <p:tav tm="0">
                                          <p:val>
                                            <p:strVal val="1+#ppt_w/2"/>
                                          </p:val>
                                        </p:tav>
                                        <p:tav tm="100000">
                                          <p:val>
                                            <p:strVal val="#ppt_x"/>
                                          </p:val>
                                        </p:tav>
                                      </p:tavLst>
                                    </p:anim>
                                    <p:anim calcmode="lin" valueType="num">
                                      <p:cBhvr additive="base">
                                        <p:cTn id="40" dur="500" fill="hold"/>
                                        <p:tgtEl>
                                          <p:spTgt spid="20495"/>
                                        </p:tgtEl>
                                        <p:attrNameLst>
                                          <p:attrName>ppt_y</p:attrName>
                                        </p:attrNameLst>
                                      </p:cBhvr>
                                      <p:tavLst>
                                        <p:tav tm="0">
                                          <p:val>
                                            <p:strVal val="#ppt_y"/>
                                          </p:val>
                                        </p:tav>
                                        <p:tav tm="100000">
                                          <p:val>
                                            <p:strVal val="#ppt_y"/>
                                          </p:val>
                                        </p:tav>
                                      </p:tavLst>
                                    </p:anim>
                                  </p:childTnLst>
                                </p:cTn>
                              </p:par>
                              <p:par>
                                <p:cTn id="41" presetID="17" presetClass="entr" presetSubtype="1" fill="hold" grpId="0" nodeType="withEffect">
                                  <p:stCondLst>
                                    <p:cond delay="0"/>
                                  </p:stCondLst>
                                  <p:iterate type="lt">
                                    <p:tmPct val="40000"/>
                                  </p:iterate>
                                  <p:childTnLst>
                                    <p:set>
                                      <p:cBhvr>
                                        <p:cTn id="42" dur="1" fill="hold">
                                          <p:stCondLst>
                                            <p:cond delay="0"/>
                                          </p:stCondLst>
                                        </p:cTn>
                                        <p:tgtEl>
                                          <p:spTgt spid="48"/>
                                        </p:tgtEl>
                                        <p:attrNameLst>
                                          <p:attrName>style.visibility</p:attrName>
                                        </p:attrNameLst>
                                      </p:cBhvr>
                                      <p:to>
                                        <p:strVal val="visible"/>
                                      </p:to>
                                    </p:set>
                                    <p:anim calcmode="lin" valueType="num">
                                      <p:cBhvr>
                                        <p:cTn id="43" dur="250" fill="hold"/>
                                        <p:tgtEl>
                                          <p:spTgt spid="48"/>
                                        </p:tgtEl>
                                        <p:attrNameLst>
                                          <p:attrName>ppt_x</p:attrName>
                                        </p:attrNameLst>
                                      </p:cBhvr>
                                      <p:tavLst>
                                        <p:tav tm="0">
                                          <p:val>
                                            <p:strVal val="#ppt_x"/>
                                          </p:val>
                                        </p:tav>
                                        <p:tav tm="100000">
                                          <p:val>
                                            <p:strVal val="#ppt_x"/>
                                          </p:val>
                                        </p:tav>
                                      </p:tavLst>
                                    </p:anim>
                                    <p:anim calcmode="lin" valueType="num">
                                      <p:cBhvr>
                                        <p:cTn id="44" dur="250" fill="hold"/>
                                        <p:tgtEl>
                                          <p:spTgt spid="48"/>
                                        </p:tgtEl>
                                        <p:attrNameLst>
                                          <p:attrName>ppt_y</p:attrName>
                                        </p:attrNameLst>
                                      </p:cBhvr>
                                      <p:tavLst>
                                        <p:tav tm="0">
                                          <p:val>
                                            <p:strVal val="#ppt_y-#ppt_h/2"/>
                                          </p:val>
                                        </p:tav>
                                        <p:tav tm="100000">
                                          <p:val>
                                            <p:strVal val="#ppt_y"/>
                                          </p:val>
                                        </p:tav>
                                      </p:tavLst>
                                    </p:anim>
                                    <p:anim calcmode="lin" valueType="num">
                                      <p:cBhvr>
                                        <p:cTn id="45" dur="250" fill="hold"/>
                                        <p:tgtEl>
                                          <p:spTgt spid="48"/>
                                        </p:tgtEl>
                                        <p:attrNameLst>
                                          <p:attrName>ppt_w</p:attrName>
                                        </p:attrNameLst>
                                      </p:cBhvr>
                                      <p:tavLst>
                                        <p:tav tm="0">
                                          <p:val>
                                            <p:strVal val="#ppt_w"/>
                                          </p:val>
                                        </p:tav>
                                        <p:tav tm="100000">
                                          <p:val>
                                            <p:strVal val="#ppt_w"/>
                                          </p:val>
                                        </p:tav>
                                      </p:tavLst>
                                    </p:anim>
                                    <p:anim calcmode="lin" valueType="num">
                                      <p:cBhvr>
                                        <p:cTn id="46" dur="250" fill="hold"/>
                                        <p:tgtEl>
                                          <p:spTgt spid="48"/>
                                        </p:tgtEl>
                                        <p:attrNameLst>
                                          <p:attrName>ppt_h</p:attrName>
                                        </p:attrNameLst>
                                      </p:cBhvr>
                                      <p:tavLst>
                                        <p:tav tm="0">
                                          <p:val>
                                            <p:fltVal val="0"/>
                                          </p:val>
                                        </p:tav>
                                        <p:tav tm="100000">
                                          <p:val>
                                            <p:strVal val="#ppt_h"/>
                                          </p:val>
                                        </p:tav>
                                      </p:tavLst>
                                    </p:anim>
                                  </p:childTnLst>
                                </p:cTn>
                              </p:par>
                              <p:par>
                                <p:cTn id="47" presetID="22" presetClass="entr" presetSubtype="8"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left)">
                                      <p:cBhvr>
                                        <p:cTn id="49" dur="500"/>
                                        <p:tgtEl>
                                          <p:spTgt spid="47"/>
                                        </p:tgtEl>
                                      </p:cBhvr>
                                    </p:animEffect>
                                  </p:childTnLst>
                                </p:cTn>
                              </p:par>
                              <p:par>
                                <p:cTn id="50" presetID="2" presetClass="entr" presetSubtype="2" fill="hold" nodeType="withEffect">
                                  <p:stCondLst>
                                    <p:cond delay="1000"/>
                                  </p:stCondLst>
                                  <p:childTnLst>
                                    <p:set>
                                      <p:cBhvr>
                                        <p:cTn id="51" dur="1" fill="hold">
                                          <p:stCondLst>
                                            <p:cond delay="0"/>
                                          </p:stCondLst>
                                        </p:cTn>
                                        <p:tgtEl>
                                          <p:spTgt spid="20501"/>
                                        </p:tgtEl>
                                        <p:attrNameLst>
                                          <p:attrName>style.visibility</p:attrName>
                                        </p:attrNameLst>
                                      </p:cBhvr>
                                      <p:to>
                                        <p:strVal val="visible"/>
                                      </p:to>
                                    </p:set>
                                    <p:anim calcmode="lin" valueType="num">
                                      <p:cBhvr additive="base">
                                        <p:cTn id="52" dur="500" fill="hold"/>
                                        <p:tgtEl>
                                          <p:spTgt spid="20501"/>
                                        </p:tgtEl>
                                        <p:attrNameLst>
                                          <p:attrName>ppt_x</p:attrName>
                                        </p:attrNameLst>
                                      </p:cBhvr>
                                      <p:tavLst>
                                        <p:tav tm="0">
                                          <p:val>
                                            <p:strVal val="1+#ppt_w/2"/>
                                          </p:val>
                                        </p:tav>
                                        <p:tav tm="100000">
                                          <p:val>
                                            <p:strVal val="#ppt_x"/>
                                          </p:val>
                                        </p:tav>
                                      </p:tavLst>
                                    </p:anim>
                                    <p:anim calcmode="lin" valueType="num">
                                      <p:cBhvr additive="base">
                                        <p:cTn id="53" dur="500" fill="hold"/>
                                        <p:tgtEl>
                                          <p:spTgt spid="20501"/>
                                        </p:tgtEl>
                                        <p:attrNameLst>
                                          <p:attrName>ppt_y</p:attrName>
                                        </p:attrNameLst>
                                      </p:cBhvr>
                                      <p:tavLst>
                                        <p:tav tm="0">
                                          <p:val>
                                            <p:strVal val="#ppt_y"/>
                                          </p:val>
                                        </p:tav>
                                        <p:tav tm="100000">
                                          <p:val>
                                            <p:strVal val="#ppt_y"/>
                                          </p:val>
                                        </p:tav>
                                      </p:tavLst>
                                    </p:anim>
                                  </p:childTnLst>
                                </p:cTn>
                              </p:par>
                              <p:par>
                                <p:cTn id="54" presetID="17" presetClass="entr" presetSubtype="1" fill="hold" grpId="0" nodeType="withEffect">
                                  <p:stCondLst>
                                    <p:cond delay="0"/>
                                  </p:stCondLst>
                                  <p:iterate type="lt">
                                    <p:tmPct val="40000"/>
                                  </p:iterate>
                                  <p:childTnLst>
                                    <p:set>
                                      <p:cBhvr>
                                        <p:cTn id="55" dur="1" fill="hold">
                                          <p:stCondLst>
                                            <p:cond delay="0"/>
                                          </p:stCondLst>
                                        </p:cTn>
                                        <p:tgtEl>
                                          <p:spTgt spid="52"/>
                                        </p:tgtEl>
                                        <p:attrNameLst>
                                          <p:attrName>style.visibility</p:attrName>
                                        </p:attrNameLst>
                                      </p:cBhvr>
                                      <p:to>
                                        <p:strVal val="visible"/>
                                      </p:to>
                                    </p:set>
                                    <p:anim calcmode="lin" valueType="num">
                                      <p:cBhvr>
                                        <p:cTn id="56" dur="250" fill="hold"/>
                                        <p:tgtEl>
                                          <p:spTgt spid="52"/>
                                        </p:tgtEl>
                                        <p:attrNameLst>
                                          <p:attrName>ppt_x</p:attrName>
                                        </p:attrNameLst>
                                      </p:cBhvr>
                                      <p:tavLst>
                                        <p:tav tm="0">
                                          <p:val>
                                            <p:strVal val="#ppt_x"/>
                                          </p:val>
                                        </p:tav>
                                        <p:tav tm="100000">
                                          <p:val>
                                            <p:strVal val="#ppt_x"/>
                                          </p:val>
                                        </p:tav>
                                      </p:tavLst>
                                    </p:anim>
                                    <p:anim calcmode="lin" valueType="num">
                                      <p:cBhvr>
                                        <p:cTn id="57" dur="250" fill="hold"/>
                                        <p:tgtEl>
                                          <p:spTgt spid="52"/>
                                        </p:tgtEl>
                                        <p:attrNameLst>
                                          <p:attrName>ppt_y</p:attrName>
                                        </p:attrNameLst>
                                      </p:cBhvr>
                                      <p:tavLst>
                                        <p:tav tm="0">
                                          <p:val>
                                            <p:strVal val="#ppt_y-#ppt_h/2"/>
                                          </p:val>
                                        </p:tav>
                                        <p:tav tm="100000">
                                          <p:val>
                                            <p:strVal val="#ppt_y"/>
                                          </p:val>
                                        </p:tav>
                                      </p:tavLst>
                                    </p:anim>
                                    <p:anim calcmode="lin" valueType="num">
                                      <p:cBhvr>
                                        <p:cTn id="58" dur="250" fill="hold"/>
                                        <p:tgtEl>
                                          <p:spTgt spid="52"/>
                                        </p:tgtEl>
                                        <p:attrNameLst>
                                          <p:attrName>ppt_w</p:attrName>
                                        </p:attrNameLst>
                                      </p:cBhvr>
                                      <p:tavLst>
                                        <p:tav tm="0">
                                          <p:val>
                                            <p:strVal val="#ppt_w"/>
                                          </p:val>
                                        </p:tav>
                                        <p:tav tm="100000">
                                          <p:val>
                                            <p:strVal val="#ppt_w"/>
                                          </p:val>
                                        </p:tav>
                                      </p:tavLst>
                                    </p:anim>
                                    <p:anim calcmode="lin" valueType="num">
                                      <p:cBhvr>
                                        <p:cTn id="59" dur="250" fill="hold"/>
                                        <p:tgtEl>
                                          <p:spTgt spid="52"/>
                                        </p:tgtEl>
                                        <p:attrNameLst>
                                          <p:attrName>ppt_h</p:attrName>
                                        </p:attrNameLst>
                                      </p:cBhvr>
                                      <p:tavLst>
                                        <p:tav tm="0">
                                          <p:val>
                                            <p:fltVal val="0"/>
                                          </p:val>
                                        </p:tav>
                                        <p:tav tm="100000">
                                          <p:val>
                                            <p:strVal val="#ppt_h"/>
                                          </p:val>
                                        </p:tav>
                                      </p:tavLst>
                                    </p:anim>
                                  </p:childTnLst>
                                </p:cTn>
                              </p:par>
                              <p:par>
                                <p:cTn id="60" presetID="22" presetClass="entr" presetSubtype="8"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left)">
                                      <p:cBhvr>
                                        <p:cTn id="6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5" grpId="0"/>
      <p:bldP spid="46" grpId="0"/>
      <p:bldP spid="47" grpId="0"/>
      <p:bldP spid="48" grpId="0"/>
      <p:bldP spid="49" grpId="0"/>
      <p:bldP spid="50" grpId="0"/>
      <p:bldP spid="51" grpId="0"/>
      <p:bldP spid="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bwMode="auto">
          <a:xfrm>
            <a:off x="4811783" y="3712633"/>
            <a:ext cx="2658533" cy="2652184"/>
          </a:xfrm>
          <a:custGeom>
            <a:avLst/>
            <a:gdLst>
              <a:gd name="T0" fmla="*/ 627 w 1256"/>
              <a:gd name="T1" fmla="*/ 0 h 1253"/>
              <a:gd name="T2" fmla="*/ 1256 w 1256"/>
              <a:gd name="T3" fmla="*/ 626 h 1253"/>
              <a:gd name="T4" fmla="*/ 627 w 1256"/>
              <a:gd name="T5" fmla="*/ 1253 h 1253"/>
              <a:gd name="T6" fmla="*/ 0 w 1256"/>
              <a:gd name="T7" fmla="*/ 626 h 1253"/>
              <a:gd name="T8" fmla="*/ 627 w 1256"/>
              <a:gd name="T9" fmla="*/ 0 h 1253"/>
            </a:gdLst>
            <a:ahLst/>
            <a:cxnLst>
              <a:cxn ang="0">
                <a:pos x="T0" y="T1"/>
              </a:cxn>
              <a:cxn ang="0">
                <a:pos x="T2" y="T3"/>
              </a:cxn>
              <a:cxn ang="0">
                <a:pos x="T4" y="T5"/>
              </a:cxn>
              <a:cxn ang="0">
                <a:pos x="T6" y="T7"/>
              </a:cxn>
              <a:cxn ang="0">
                <a:pos x="T8" y="T9"/>
              </a:cxn>
            </a:cxnLst>
            <a:rect l="0" t="0" r="r" b="b"/>
            <a:pathLst>
              <a:path w="1256" h="1253">
                <a:moveTo>
                  <a:pt x="627" y="0"/>
                </a:moveTo>
                <a:lnTo>
                  <a:pt x="1256" y="626"/>
                </a:lnTo>
                <a:lnTo>
                  <a:pt x="627" y="1253"/>
                </a:lnTo>
                <a:lnTo>
                  <a:pt x="0" y="626"/>
                </a:lnTo>
                <a:lnTo>
                  <a:pt x="627" y="0"/>
                </a:lnTo>
                <a:close/>
              </a:path>
            </a:pathLst>
          </a:custGeom>
          <a:solidFill>
            <a:srgbClr val="CC0000"/>
          </a:solidFill>
          <a:ln w="0">
            <a:noFill/>
            <a:prstDash val="solid"/>
            <a:round/>
          </a:ln>
        </p:spPr>
        <p:txBody>
          <a:bodyPr vert="horz" wrap="square" lIns="121919" tIns="60959" rIns="121919" bIns="60959" numCol="1" anchor="t" anchorCtr="0" compatLnSpc="1"/>
          <a:lstStyle/>
          <a:p>
            <a:endParaRPr lang="zh-CN" altLang="en-US" sz="100"/>
          </a:p>
        </p:txBody>
      </p:sp>
      <p:sp>
        <p:nvSpPr>
          <p:cNvPr id="8" name="Freeform 8"/>
          <p:cNvSpPr/>
          <p:nvPr/>
        </p:nvSpPr>
        <p:spPr bwMode="auto">
          <a:xfrm>
            <a:off x="5463716" y="2135717"/>
            <a:ext cx="1350433" cy="1348317"/>
          </a:xfrm>
          <a:custGeom>
            <a:avLst/>
            <a:gdLst>
              <a:gd name="T0" fmla="*/ 319 w 638"/>
              <a:gd name="T1" fmla="*/ 0 h 637"/>
              <a:gd name="T2" fmla="*/ 638 w 638"/>
              <a:gd name="T3" fmla="*/ 319 h 637"/>
              <a:gd name="T4" fmla="*/ 319 w 638"/>
              <a:gd name="T5" fmla="*/ 637 h 637"/>
              <a:gd name="T6" fmla="*/ 0 w 638"/>
              <a:gd name="T7" fmla="*/ 319 h 637"/>
              <a:gd name="T8" fmla="*/ 319 w 638"/>
              <a:gd name="T9" fmla="*/ 0 h 637"/>
            </a:gdLst>
            <a:ahLst/>
            <a:cxnLst>
              <a:cxn ang="0">
                <a:pos x="T0" y="T1"/>
              </a:cxn>
              <a:cxn ang="0">
                <a:pos x="T2" y="T3"/>
              </a:cxn>
              <a:cxn ang="0">
                <a:pos x="T4" y="T5"/>
              </a:cxn>
              <a:cxn ang="0">
                <a:pos x="T6" y="T7"/>
              </a:cxn>
              <a:cxn ang="0">
                <a:pos x="T8" y="T9"/>
              </a:cxn>
            </a:cxnLst>
            <a:rect l="0" t="0" r="r" b="b"/>
            <a:pathLst>
              <a:path w="638" h="637">
                <a:moveTo>
                  <a:pt x="319" y="0"/>
                </a:moveTo>
                <a:lnTo>
                  <a:pt x="638" y="319"/>
                </a:lnTo>
                <a:lnTo>
                  <a:pt x="319" y="637"/>
                </a:lnTo>
                <a:lnTo>
                  <a:pt x="0" y="319"/>
                </a:lnTo>
                <a:lnTo>
                  <a:pt x="319" y="0"/>
                </a:lnTo>
                <a:close/>
              </a:path>
            </a:pathLst>
          </a:custGeom>
          <a:solidFill>
            <a:srgbClr val="CC0000"/>
          </a:solidFill>
          <a:ln w="0">
            <a:noFill/>
            <a:prstDash val="solid"/>
            <a:round/>
          </a:ln>
        </p:spPr>
        <p:txBody>
          <a:bodyPr vert="horz" wrap="square" lIns="121919" tIns="60959" rIns="121919" bIns="60959" numCol="1" anchor="t" anchorCtr="0" compatLnSpc="1"/>
          <a:lstStyle/>
          <a:p>
            <a:endParaRPr lang="zh-CN" altLang="en-US" sz="100"/>
          </a:p>
        </p:txBody>
      </p:sp>
      <p:sp>
        <p:nvSpPr>
          <p:cNvPr id="9" name="Freeform 9"/>
          <p:cNvSpPr/>
          <p:nvPr/>
        </p:nvSpPr>
        <p:spPr bwMode="auto">
          <a:xfrm>
            <a:off x="6869184" y="2512484"/>
            <a:ext cx="601133" cy="596900"/>
          </a:xfrm>
          <a:custGeom>
            <a:avLst/>
            <a:gdLst>
              <a:gd name="T0" fmla="*/ 143 w 284"/>
              <a:gd name="T1" fmla="*/ 0 h 282"/>
              <a:gd name="T2" fmla="*/ 284 w 284"/>
              <a:gd name="T3" fmla="*/ 141 h 282"/>
              <a:gd name="T4" fmla="*/ 143 w 284"/>
              <a:gd name="T5" fmla="*/ 282 h 282"/>
              <a:gd name="T6" fmla="*/ 0 w 284"/>
              <a:gd name="T7" fmla="*/ 141 h 282"/>
              <a:gd name="T8" fmla="*/ 143 w 284"/>
              <a:gd name="T9" fmla="*/ 0 h 282"/>
            </a:gdLst>
            <a:ahLst/>
            <a:cxnLst>
              <a:cxn ang="0">
                <a:pos x="T0" y="T1"/>
              </a:cxn>
              <a:cxn ang="0">
                <a:pos x="T2" y="T3"/>
              </a:cxn>
              <a:cxn ang="0">
                <a:pos x="T4" y="T5"/>
              </a:cxn>
              <a:cxn ang="0">
                <a:pos x="T6" y="T7"/>
              </a:cxn>
              <a:cxn ang="0">
                <a:pos x="T8" y="T9"/>
              </a:cxn>
            </a:cxnLst>
            <a:rect l="0" t="0" r="r" b="b"/>
            <a:pathLst>
              <a:path w="284" h="282">
                <a:moveTo>
                  <a:pt x="143" y="0"/>
                </a:moveTo>
                <a:lnTo>
                  <a:pt x="284" y="141"/>
                </a:lnTo>
                <a:lnTo>
                  <a:pt x="143" y="282"/>
                </a:lnTo>
                <a:lnTo>
                  <a:pt x="0" y="141"/>
                </a:lnTo>
                <a:lnTo>
                  <a:pt x="143" y="0"/>
                </a:lnTo>
                <a:close/>
              </a:path>
            </a:pathLst>
          </a:custGeom>
          <a:solidFill>
            <a:schemeClr val="bg1"/>
          </a:solidFill>
          <a:ln w="0">
            <a:noFill/>
            <a:prstDash val="solid"/>
            <a:round/>
          </a:ln>
        </p:spPr>
        <p:txBody>
          <a:bodyPr vert="horz" wrap="square" lIns="121919" tIns="60959" rIns="121919" bIns="60959" numCol="1" anchor="t" anchorCtr="0" compatLnSpc="1"/>
          <a:lstStyle/>
          <a:p>
            <a:endParaRPr lang="zh-CN" altLang="en-US" sz="100"/>
          </a:p>
        </p:txBody>
      </p:sp>
      <p:sp>
        <p:nvSpPr>
          <p:cNvPr id="10" name="Freeform 10"/>
          <p:cNvSpPr/>
          <p:nvPr/>
        </p:nvSpPr>
        <p:spPr bwMode="auto">
          <a:xfrm>
            <a:off x="-56550" y="2116"/>
            <a:ext cx="6129867" cy="6862235"/>
          </a:xfrm>
          <a:custGeom>
            <a:avLst/>
            <a:gdLst>
              <a:gd name="T0" fmla="*/ 0 w 2896"/>
              <a:gd name="T1" fmla="*/ 0 h 3242"/>
              <a:gd name="T2" fmla="*/ 1194 w 2896"/>
              <a:gd name="T3" fmla="*/ 0 h 3242"/>
              <a:gd name="T4" fmla="*/ 2896 w 2896"/>
              <a:gd name="T5" fmla="*/ 1700 h 3242"/>
              <a:gd name="T6" fmla="*/ 1351 w 2896"/>
              <a:gd name="T7" fmla="*/ 3242 h 3242"/>
              <a:gd name="T8" fmla="*/ 0 w 2896"/>
              <a:gd name="T9" fmla="*/ 3242 h 3242"/>
              <a:gd name="T10" fmla="*/ 0 w 2896"/>
              <a:gd name="T11" fmla="*/ 0 h 3242"/>
            </a:gdLst>
            <a:ahLst/>
            <a:cxnLst>
              <a:cxn ang="0">
                <a:pos x="T0" y="T1"/>
              </a:cxn>
              <a:cxn ang="0">
                <a:pos x="T2" y="T3"/>
              </a:cxn>
              <a:cxn ang="0">
                <a:pos x="T4" y="T5"/>
              </a:cxn>
              <a:cxn ang="0">
                <a:pos x="T6" y="T7"/>
              </a:cxn>
              <a:cxn ang="0">
                <a:pos x="T8" y="T9"/>
              </a:cxn>
              <a:cxn ang="0">
                <a:pos x="T10" y="T11"/>
              </a:cxn>
            </a:cxnLst>
            <a:rect l="0" t="0" r="r" b="b"/>
            <a:pathLst>
              <a:path w="2896" h="3242">
                <a:moveTo>
                  <a:pt x="0" y="0"/>
                </a:moveTo>
                <a:lnTo>
                  <a:pt x="1194" y="0"/>
                </a:lnTo>
                <a:lnTo>
                  <a:pt x="2896" y="1700"/>
                </a:lnTo>
                <a:lnTo>
                  <a:pt x="1351" y="3242"/>
                </a:lnTo>
                <a:lnTo>
                  <a:pt x="0" y="3242"/>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1919" tIns="60959" rIns="121919" bIns="60959" numCol="1" anchor="t" anchorCtr="0" compatLnSpc="1"/>
          <a:lstStyle/>
          <a:p>
            <a:r>
              <a:rPr lang="en-US" altLang="zh-CN" sz="100" dirty="0"/>
              <a:t>                                          </a:t>
            </a:r>
            <a:endParaRPr lang="zh-CN" altLang="en-US" sz="100" dirty="0"/>
          </a:p>
        </p:txBody>
      </p:sp>
      <p:sp>
        <p:nvSpPr>
          <p:cNvPr id="2" name="矩形 1"/>
          <p:cNvSpPr/>
          <p:nvPr/>
        </p:nvSpPr>
        <p:spPr>
          <a:xfrm>
            <a:off x="7685332" y="0"/>
            <a:ext cx="4507602" cy="6864351"/>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4" name="文本框 13"/>
          <p:cNvSpPr txBox="1">
            <a:spLocks noChangeArrowheads="1"/>
          </p:cNvSpPr>
          <p:nvPr/>
        </p:nvSpPr>
        <p:spPr bwMode="auto">
          <a:xfrm>
            <a:off x="8222206" y="3109384"/>
            <a:ext cx="3580362" cy="2534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50000"/>
              </a:lnSpc>
            </a:pPr>
            <a:r>
              <a:rPr lang="zh-CN" altLang="en-US" sz="1055" dirty="0">
                <a:solidFill>
                  <a:schemeClr val="bg1"/>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1055" dirty="0">
              <a:solidFill>
                <a:schemeClr val="bg1"/>
              </a:solidFill>
              <a:latin typeface="微软雅黑" panose="020B0503020204020204" charset="-122"/>
              <a:ea typeface="微软雅黑" panose="020B0503020204020204" charset="-122"/>
              <a:cs typeface="+mn-ea"/>
              <a:sym typeface="+mn-lt"/>
            </a:endParaRPr>
          </a:p>
        </p:txBody>
      </p:sp>
      <p:sp>
        <p:nvSpPr>
          <p:cNvPr id="15" name="文本框 14"/>
          <p:cNvSpPr txBox="1"/>
          <p:nvPr/>
        </p:nvSpPr>
        <p:spPr>
          <a:xfrm>
            <a:off x="8222206" y="1420723"/>
            <a:ext cx="3580363" cy="1432560"/>
          </a:xfrm>
          <a:prstGeom prst="rect">
            <a:avLst/>
          </a:prstGeom>
          <a:noFill/>
        </p:spPr>
        <p:txBody>
          <a:bodyPr wrap="square">
            <a:spAutoFit/>
          </a:bodyPr>
          <a:lstStyle/>
          <a:p>
            <a:pPr algn="ctr"/>
            <a:r>
              <a:rPr lang="en-US" altLang="zh-CN" sz="4170" dirty="0">
                <a:solidFill>
                  <a:schemeClr val="bg1"/>
                </a:solidFill>
                <a:ea typeface="Cambria Math" panose="02040503050406030204" pitchFamily="18" charset="0"/>
              </a:rPr>
              <a:t>ADD RELATED</a:t>
            </a:r>
          </a:p>
          <a:p>
            <a:pPr algn="ctr"/>
            <a:r>
              <a:rPr lang="en-US" altLang="zh-CN" sz="4550" dirty="0">
                <a:solidFill>
                  <a:schemeClr val="bg1"/>
                </a:solidFill>
                <a:latin typeface="Impact" panose="020B0806030902050204" pitchFamily="34" charset="0"/>
                <a:ea typeface="Cambria Math" panose="02040503050406030204" pitchFamily="18" charset="0"/>
              </a:rPr>
              <a:t>TITLE WORDS</a:t>
            </a:r>
            <a:endParaRPr lang="zh-CN" altLang="en-US" sz="4550" dirty="0">
              <a:solidFill>
                <a:schemeClr val="bg1"/>
              </a:solidFill>
              <a:latin typeface="Impact" panose="020B0806030902050204" pitchFamily="34" charset="0"/>
              <a:ea typeface="DFMincho-SU" panose="02010609010101010101" pitchFamily="1" charset="-128"/>
              <a:cs typeface="Arial" panose="020B0604020202020204" pitchFamily="34" charset="0"/>
            </a:endParaRPr>
          </a:p>
        </p:txBody>
      </p:sp>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995">
        <p14:doors dir="vert"/>
      </p:transition>
    </mc:Choice>
    <mc:Fallback xmlns="">
      <p:transition spd="slow" advTm="9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10"/>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fmla="#ppt_x+(cos(-2*pi*(1-$))*-#ppt_x-sin(-2*pi*(1-$))*(1-#ppt_y))*(1-$)">
                                          <p:val>
                                            <p:fltVal val="0"/>
                                          </p:val>
                                        </p:tav>
                                        <p:tav tm="100000">
                                          <p:val>
                                            <p:fltVal val="1"/>
                                          </p:val>
                                        </p:tav>
                                      </p:tavLst>
                                    </p:anim>
                                    <p:anim calcmode="lin" valueType="num">
                                      <p:cBhvr>
                                        <p:cTn id="16" dur="500" fill="hold"/>
                                        <p:tgtEl>
                                          <p:spTgt spid="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500" fill="hold"/>
                                        <p:tgtEl>
                                          <p:spTgt spid="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 calcmode="lin" valueType="num">
                                      <p:cBhvr>
                                        <p:cTn id="27" dur="500" fill="hold"/>
                                        <p:tgtEl>
                                          <p:spTgt spid="9"/>
                                        </p:tgtEl>
                                        <p:attrNameLst>
                                          <p:attrName>ppt_x</p:attrName>
                                        </p:attrNameLst>
                                      </p:cBhvr>
                                      <p:tavLst>
                                        <p:tav tm="0" fmla="#ppt_x+(cos(-2*pi*(1-$))*-#ppt_x-sin(-2*pi*(1-$))*(1-#ppt_y))*(1-$)">
                                          <p:val>
                                            <p:fltVal val="0"/>
                                          </p:val>
                                        </p:tav>
                                        <p:tav tm="100000">
                                          <p:val>
                                            <p:fltVal val="1"/>
                                          </p:val>
                                        </p:tav>
                                      </p:tavLst>
                                    </p:anim>
                                    <p:anim calcmode="lin" valueType="num">
                                      <p:cBhvr>
                                        <p:cTn id="28" dur="500" fill="hold"/>
                                        <p:tgtEl>
                                          <p:spTgt spid="9"/>
                                        </p:tgtEl>
                                        <p:attrNameLst>
                                          <p:attrName>ppt_y</p:attrName>
                                        </p:attrNameLst>
                                      </p:cBhvr>
                                      <p:tavLst>
                                        <p:tav tm="0" fmla="#ppt_y+(sin(-2*pi*(1-$))*-#ppt_x+cos(-2*pi*(1-$))*(1-#ppt_y))*(1-$)">
                                          <p:val>
                                            <p:fltVal val="0"/>
                                          </p:val>
                                        </p:tav>
                                        <p:tav tm="100000">
                                          <p:val>
                                            <p:fltVal val="1"/>
                                          </p:val>
                                        </p:tav>
                                      </p:tavLst>
                                    </p:anim>
                                  </p:childTnLst>
                                </p:cTn>
                              </p:par>
                              <p:par>
                                <p:cTn id="29" presetID="22" presetClass="entr" presetSubtype="4"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strVal val="#ppt_x"/>
                                          </p:val>
                                        </p:tav>
                                        <p:tav tm="100000">
                                          <p:val>
                                            <p:strVal val="#ppt_x"/>
                                          </p:val>
                                        </p:tav>
                                      </p:tavLst>
                                    </p:anim>
                                    <p:anim calcmode="lin" valueType="num">
                                      <p:cBhvr>
                                        <p:cTn id="3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2" grpId="0" bldLvl="0" animBg="1"/>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45101" y="-12699"/>
            <a:ext cx="11734800" cy="6870700"/>
          </a:xfrm>
          <a:custGeom>
            <a:avLst/>
            <a:gdLst>
              <a:gd name="connsiteX0" fmla="*/ 0 w 8801100"/>
              <a:gd name="connsiteY0" fmla="*/ 0 h 5153025"/>
              <a:gd name="connsiteX1" fmla="*/ 5153025 w 8801100"/>
              <a:gd name="connsiteY1" fmla="*/ 5153025 h 5153025"/>
              <a:gd name="connsiteX2" fmla="*/ 8801100 w 8801100"/>
              <a:gd name="connsiteY2" fmla="*/ 5153025 h 5153025"/>
              <a:gd name="connsiteX3" fmla="*/ 3667125 w 8801100"/>
              <a:gd name="connsiteY3" fmla="*/ 19050 h 5153025"/>
              <a:gd name="connsiteX4" fmla="*/ 0 w 8801100"/>
              <a:gd name="connsiteY4" fmla="*/ 0 h 5153025"/>
              <a:gd name="connsiteX0-1" fmla="*/ 0 w 8801100"/>
              <a:gd name="connsiteY0-2" fmla="*/ 0 h 5153025"/>
              <a:gd name="connsiteX1-3" fmla="*/ 5153025 w 8801100"/>
              <a:gd name="connsiteY1-4" fmla="*/ 5153025 h 5153025"/>
              <a:gd name="connsiteX2-5" fmla="*/ 8801100 w 8801100"/>
              <a:gd name="connsiteY2-6" fmla="*/ 5153025 h 5153025"/>
              <a:gd name="connsiteX3-7" fmla="*/ 3629025 w 8801100"/>
              <a:gd name="connsiteY3-8" fmla="*/ 0 h 5153025"/>
              <a:gd name="connsiteX4-9" fmla="*/ 0 w 8801100"/>
              <a:gd name="connsiteY4-10" fmla="*/ 0 h 51530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01100" h="5153025">
                <a:moveTo>
                  <a:pt x="0" y="0"/>
                </a:moveTo>
                <a:lnTo>
                  <a:pt x="5153025" y="5153025"/>
                </a:lnTo>
                <a:lnTo>
                  <a:pt x="8801100" y="5153025"/>
                </a:lnTo>
                <a:lnTo>
                  <a:pt x="3629025" y="0"/>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00" dirty="0">
              <a:solidFill>
                <a:schemeClr val="tx1">
                  <a:lumMod val="75000"/>
                  <a:lumOff val="25000"/>
                </a:schemeClr>
              </a:solidFill>
            </a:endParaRPr>
          </a:p>
        </p:txBody>
      </p:sp>
      <p:grpSp>
        <p:nvGrpSpPr>
          <p:cNvPr id="3" name="组合 7"/>
          <p:cNvGrpSpPr/>
          <p:nvPr/>
        </p:nvGrpSpPr>
        <p:grpSpPr bwMode="auto">
          <a:xfrm>
            <a:off x="966761" y="5248299"/>
            <a:ext cx="3095724" cy="1146937"/>
            <a:chOff x="3484439" y="880115"/>
            <a:chExt cx="2320294" cy="860326"/>
          </a:xfrm>
        </p:grpSpPr>
        <p:sp>
          <p:nvSpPr>
            <p:cNvPr id="20494" name="文本框 66"/>
            <p:cNvSpPr txBox="1">
              <a:spLocks noChangeArrowheads="1"/>
            </p:cNvSpPr>
            <p:nvPr/>
          </p:nvSpPr>
          <p:spPr bwMode="auto">
            <a:xfrm>
              <a:off x="3484439" y="1374629"/>
              <a:ext cx="2320294" cy="36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gn="r">
                <a:lnSpc>
                  <a:spcPct val="150000"/>
                </a:lnSpc>
              </a:pPr>
              <a:r>
                <a:rPr lang="zh-CN" altLang="en-US" sz="855" dirty="0">
                  <a:solidFill>
                    <a:schemeClr val="tx1">
                      <a:lumMod val="75000"/>
                      <a:lumOff val="2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41" name="文本框 66"/>
            <p:cNvSpPr txBox="1">
              <a:spLocks noChangeArrowheads="1"/>
            </p:cNvSpPr>
            <p:nvPr/>
          </p:nvSpPr>
          <p:spPr bwMode="auto">
            <a:xfrm>
              <a:off x="4780327" y="880115"/>
              <a:ext cx="1023277" cy="221964"/>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325" dirty="0">
                  <a:solidFill>
                    <a:schemeClr val="tx1">
                      <a:lumMod val="75000"/>
                      <a:lumOff val="25000"/>
                    </a:schemeClr>
                  </a:solidFill>
                  <a:ea typeface="微软雅黑" panose="020B0503020204020204" charset="-122"/>
                </a:rPr>
                <a:t>请替换文字内容</a:t>
              </a:r>
            </a:p>
          </p:txBody>
        </p:sp>
        <p:sp>
          <p:nvSpPr>
            <p:cNvPr id="42" name="任意多边形 41"/>
            <p:cNvSpPr/>
            <p:nvPr/>
          </p:nvSpPr>
          <p:spPr>
            <a:xfrm>
              <a:off x="5355299" y="1286573"/>
              <a:ext cx="287152"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00">
                <a:solidFill>
                  <a:schemeClr val="tx1">
                    <a:lumMod val="75000"/>
                    <a:lumOff val="25000"/>
                  </a:schemeClr>
                </a:solidFill>
              </a:endParaRPr>
            </a:p>
          </p:txBody>
        </p:sp>
      </p:grpSp>
      <p:grpSp>
        <p:nvGrpSpPr>
          <p:cNvPr id="4" name="组合 7"/>
          <p:cNvGrpSpPr/>
          <p:nvPr/>
        </p:nvGrpSpPr>
        <p:grpSpPr bwMode="auto">
          <a:xfrm>
            <a:off x="966761" y="3630219"/>
            <a:ext cx="3095722" cy="1146937"/>
            <a:chOff x="3484439" y="880115"/>
            <a:chExt cx="2320294" cy="860326"/>
          </a:xfrm>
        </p:grpSpPr>
        <p:sp>
          <p:nvSpPr>
            <p:cNvPr id="20490" name="文本框 66"/>
            <p:cNvSpPr txBox="1">
              <a:spLocks noChangeArrowheads="1"/>
            </p:cNvSpPr>
            <p:nvPr/>
          </p:nvSpPr>
          <p:spPr bwMode="auto">
            <a:xfrm>
              <a:off x="3484439" y="1374629"/>
              <a:ext cx="2320294" cy="36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gn="r">
                <a:lnSpc>
                  <a:spcPct val="150000"/>
                </a:lnSpc>
              </a:pPr>
              <a:r>
                <a:rPr lang="zh-CN" altLang="en-US" sz="855" dirty="0">
                  <a:solidFill>
                    <a:schemeClr val="tx1">
                      <a:lumMod val="75000"/>
                      <a:lumOff val="2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46" name="文本框 66"/>
            <p:cNvSpPr txBox="1">
              <a:spLocks noChangeArrowheads="1"/>
            </p:cNvSpPr>
            <p:nvPr/>
          </p:nvSpPr>
          <p:spPr bwMode="auto">
            <a:xfrm>
              <a:off x="4764075" y="880115"/>
              <a:ext cx="1023277" cy="221964"/>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325" dirty="0">
                  <a:solidFill>
                    <a:schemeClr val="tx1">
                      <a:lumMod val="75000"/>
                      <a:lumOff val="25000"/>
                    </a:schemeClr>
                  </a:solidFill>
                  <a:ea typeface="微软雅黑" panose="020B0503020204020204" charset="-122"/>
                </a:rPr>
                <a:t>请替换文字内容</a:t>
              </a:r>
            </a:p>
          </p:txBody>
        </p:sp>
        <p:sp>
          <p:nvSpPr>
            <p:cNvPr id="47" name="任意多边形 46"/>
            <p:cNvSpPr/>
            <p:nvPr/>
          </p:nvSpPr>
          <p:spPr>
            <a:xfrm>
              <a:off x="5355300"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00">
                <a:solidFill>
                  <a:schemeClr val="tx1">
                    <a:lumMod val="75000"/>
                    <a:lumOff val="25000"/>
                  </a:schemeClr>
                </a:solidFill>
              </a:endParaRPr>
            </a:p>
          </p:txBody>
        </p:sp>
      </p:grpSp>
      <p:grpSp>
        <p:nvGrpSpPr>
          <p:cNvPr id="17" name="组合 7"/>
          <p:cNvGrpSpPr/>
          <p:nvPr/>
        </p:nvGrpSpPr>
        <p:grpSpPr bwMode="auto">
          <a:xfrm>
            <a:off x="8349688" y="2165511"/>
            <a:ext cx="3095724" cy="1146937"/>
            <a:chOff x="3484439" y="880115"/>
            <a:chExt cx="2320294" cy="860326"/>
          </a:xfrm>
        </p:grpSpPr>
        <p:sp>
          <p:nvSpPr>
            <p:cNvPr id="18" name="文本框 66"/>
            <p:cNvSpPr txBox="1">
              <a:spLocks noChangeArrowheads="1"/>
            </p:cNvSpPr>
            <p:nvPr/>
          </p:nvSpPr>
          <p:spPr bwMode="auto">
            <a:xfrm>
              <a:off x="3484439" y="1374629"/>
              <a:ext cx="2320294" cy="36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gn="r">
                <a:lnSpc>
                  <a:spcPct val="150000"/>
                </a:lnSpc>
              </a:pPr>
              <a:r>
                <a:rPr lang="zh-CN" altLang="en-US" sz="855" dirty="0">
                  <a:solidFill>
                    <a:schemeClr val="tx1">
                      <a:lumMod val="75000"/>
                      <a:lumOff val="2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19" name="文本框 66"/>
            <p:cNvSpPr txBox="1">
              <a:spLocks noChangeArrowheads="1"/>
            </p:cNvSpPr>
            <p:nvPr/>
          </p:nvSpPr>
          <p:spPr bwMode="auto">
            <a:xfrm>
              <a:off x="4780327" y="880115"/>
              <a:ext cx="1023277" cy="221964"/>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325" dirty="0">
                  <a:solidFill>
                    <a:schemeClr val="tx1">
                      <a:lumMod val="75000"/>
                      <a:lumOff val="25000"/>
                    </a:schemeClr>
                  </a:solidFill>
                  <a:ea typeface="微软雅黑" panose="020B0503020204020204" charset="-122"/>
                </a:rPr>
                <a:t>请替换文字内容</a:t>
              </a:r>
            </a:p>
          </p:txBody>
        </p:sp>
        <p:sp>
          <p:nvSpPr>
            <p:cNvPr id="24" name="任意多边形 23"/>
            <p:cNvSpPr/>
            <p:nvPr/>
          </p:nvSpPr>
          <p:spPr>
            <a:xfrm>
              <a:off x="5355299" y="1286573"/>
              <a:ext cx="287152"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00">
                <a:solidFill>
                  <a:schemeClr val="tx1">
                    <a:lumMod val="75000"/>
                    <a:lumOff val="25000"/>
                  </a:schemeClr>
                </a:solidFill>
              </a:endParaRPr>
            </a:p>
          </p:txBody>
        </p:sp>
      </p:grpSp>
      <p:grpSp>
        <p:nvGrpSpPr>
          <p:cNvPr id="25" name="组合 7"/>
          <p:cNvGrpSpPr/>
          <p:nvPr/>
        </p:nvGrpSpPr>
        <p:grpSpPr bwMode="auto">
          <a:xfrm>
            <a:off x="8349688" y="547431"/>
            <a:ext cx="3095722" cy="1146937"/>
            <a:chOff x="3484439" y="880115"/>
            <a:chExt cx="2320294" cy="860326"/>
          </a:xfrm>
        </p:grpSpPr>
        <p:sp>
          <p:nvSpPr>
            <p:cNvPr id="26" name="文本框 66"/>
            <p:cNvSpPr txBox="1">
              <a:spLocks noChangeArrowheads="1"/>
            </p:cNvSpPr>
            <p:nvPr/>
          </p:nvSpPr>
          <p:spPr bwMode="auto">
            <a:xfrm>
              <a:off x="3484439" y="1374629"/>
              <a:ext cx="2320294" cy="36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gn="r">
                <a:lnSpc>
                  <a:spcPct val="150000"/>
                </a:lnSpc>
              </a:pPr>
              <a:r>
                <a:rPr lang="zh-CN" altLang="en-US" sz="855" dirty="0">
                  <a:solidFill>
                    <a:schemeClr val="tx1">
                      <a:lumMod val="75000"/>
                      <a:lumOff val="25000"/>
                    </a:schemeClr>
                  </a:solidFill>
                  <a:latin typeface="Arial" panose="020B0604020202020204" pitchFamily="34" charset="0"/>
                  <a:ea typeface="微软雅黑" panose="020B0503020204020204" charset="-122"/>
                  <a:cs typeface="+mn-ea"/>
                  <a:sym typeface="+mn-lt"/>
                </a:rPr>
                <a:t>点击添加相关标题文字，点击添加相关标题文字，点击添加相关标题文字，点击添加相关标题文字。</a:t>
              </a:r>
            </a:p>
          </p:txBody>
        </p:sp>
        <p:sp>
          <p:nvSpPr>
            <p:cNvPr id="27" name="文本框 66"/>
            <p:cNvSpPr txBox="1">
              <a:spLocks noChangeArrowheads="1"/>
            </p:cNvSpPr>
            <p:nvPr/>
          </p:nvSpPr>
          <p:spPr bwMode="auto">
            <a:xfrm>
              <a:off x="4764075" y="880115"/>
              <a:ext cx="1023277" cy="221964"/>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325" dirty="0">
                  <a:solidFill>
                    <a:schemeClr val="tx1">
                      <a:lumMod val="75000"/>
                      <a:lumOff val="25000"/>
                    </a:schemeClr>
                  </a:solidFill>
                  <a:ea typeface="微软雅黑" panose="020B0503020204020204" charset="-122"/>
                </a:rPr>
                <a:t>请替换文字内容</a:t>
              </a:r>
            </a:p>
          </p:txBody>
        </p:sp>
        <p:sp>
          <p:nvSpPr>
            <p:cNvPr id="28" name="任意多边形 27"/>
            <p:cNvSpPr/>
            <p:nvPr/>
          </p:nvSpPr>
          <p:spPr>
            <a:xfrm>
              <a:off x="5355300"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00">
                <a:solidFill>
                  <a:schemeClr val="tx1">
                    <a:lumMod val="75000"/>
                    <a:lumOff val="25000"/>
                  </a:schemeClr>
                </a:solidFill>
              </a:endParaRPr>
            </a:p>
          </p:txBody>
        </p:sp>
      </p:grpSp>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1889">
        <p14:doors dir="vert"/>
      </p:transition>
    </mc:Choice>
    <mc:Fallback xmlns="">
      <p:transition spd="slow" advTm="18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par>
                                <p:cTn id="8" presetID="2" presetClass="entr" presetSubtype="2" fill="hold" nodeType="withEffect">
                                  <p:stCondLst>
                                    <p:cond delay="30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1000" fill="hold"/>
                                        <p:tgtEl>
                                          <p:spTgt spid="4"/>
                                        </p:tgtEl>
                                        <p:attrNameLst>
                                          <p:attrName>ppt_x</p:attrName>
                                        </p:attrNameLst>
                                      </p:cBhvr>
                                      <p:tavLst>
                                        <p:tav tm="0">
                                          <p:val>
                                            <p:strVal val="1+#ppt_w/2"/>
                                          </p:val>
                                        </p:tav>
                                        <p:tav tm="100000">
                                          <p:val>
                                            <p:strVal val="#ppt_x"/>
                                          </p:val>
                                        </p:tav>
                                      </p:tavLst>
                                    </p:anim>
                                    <p:anim calcmode="lin" valueType="num">
                                      <p:cBhvr additive="base">
                                        <p:cTn id="11" dur="1000" fill="hold"/>
                                        <p:tgtEl>
                                          <p:spTgt spid="4"/>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6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fill="hold"/>
                                        <p:tgtEl>
                                          <p:spTgt spid="3"/>
                                        </p:tgtEl>
                                        <p:attrNameLst>
                                          <p:attrName>ppt_x</p:attrName>
                                        </p:attrNameLst>
                                      </p:cBhvr>
                                      <p:tavLst>
                                        <p:tav tm="0">
                                          <p:val>
                                            <p:strVal val="1+#ppt_w/2"/>
                                          </p:val>
                                        </p:tav>
                                        <p:tav tm="100000">
                                          <p:val>
                                            <p:strVal val="#ppt_x"/>
                                          </p:val>
                                        </p:tav>
                                      </p:tavLst>
                                    </p:anim>
                                    <p:anim calcmode="lin" valueType="num">
                                      <p:cBhvr additive="base">
                                        <p:cTn id="15" dur="10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30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1000" fill="hold"/>
                                        <p:tgtEl>
                                          <p:spTgt spid="25"/>
                                        </p:tgtEl>
                                        <p:attrNameLst>
                                          <p:attrName>ppt_x</p:attrName>
                                        </p:attrNameLst>
                                      </p:cBhvr>
                                      <p:tavLst>
                                        <p:tav tm="0">
                                          <p:val>
                                            <p:strVal val="0-#ppt_w/2"/>
                                          </p:val>
                                        </p:tav>
                                        <p:tav tm="100000">
                                          <p:val>
                                            <p:strVal val="#ppt_x"/>
                                          </p:val>
                                        </p:tav>
                                      </p:tavLst>
                                    </p:anim>
                                    <p:anim calcmode="lin" valueType="num">
                                      <p:cBhvr additive="base">
                                        <p:cTn id="19" dur="1000" fill="hold"/>
                                        <p:tgtEl>
                                          <p:spTgt spid="2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6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fill="hold"/>
                                        <p:tgtEl>
                                          <p:spTgt spid="17"/>
                                        </p:tgtEl>
                                        <p:attrNameLst>
                                          <p:attrName>ppt_x</p:attrName>
                                        </p:attrNameLst>
                                      </p:cBhvr>
                                      <p:tavLst>
                                        <p:tav tm="0">
                                          <p:val>
                                            <p:strVal val="0-#ppt_w/2"/>
                                          </p:val>
                                        </p:tav>
                                        <p:tav tm="100000">
                                          <p:val>
                                            <p:strVal val="#ppt_x"/>
                                          </p:val>
                                        </p:tav>
                                      </p:tavLst>
                                    </p:anim>
                                    <p:anim calcmode="lin" valueType="num">
                                      <p:cBhvr additive="base">
                                        <p:cTn id="23"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6"/>
          <p:cNvPicPr>
            <a:picLocks noChangeAspect="1"/>
          </p:cNvPicPr>
          <p:nvPr/>
        </p:nvPicPr>
        <p:blipFill>
          <a:blip r:embed="rId3"/>
          <a:stretch>
            <a:fillRect/>
          </a:stretch>
        </p:blipFill>
        <p:spPr>
          <a:xfrm>
            <a:off x="-28186" y="847"/>
            <a:ext cx="13410353" cy="9085580"/>
          </a:xfrm>
          <a:prstGeom prst="rect">
            <a:avLst/>
          </a:prstGeom>
        </p:spPr>
      </p:pic>
      <p:sp>
        <p:nvSpPr>
          <p:cNvPr id="8" name="矩形 7"/>
          <p:cNvSpPr/>
          <p:nvPr/>
        </p:nvSpPr>
        <p:spPr>
          <a:xfrm>
            <a:off x="6096600" y="1813743"/>
            <a:ext cx="6096000" cy="3231715"/>
          </a:xfrm>
          <a:prstGeom prst="rect">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lumMod val="40000"/>
                  <a:lumOff val="60000"/>
                </a:schemeClr>
              </a:solidFill>
              <a:latin typeface="华文中宋" panose="02010600040101010101" pitchFamily="2" charset="-122"/>
              <a:ea typeface="华文中宋" panose="02010600040101010101" pitchFamily="2" charset="-122"/>
            </a:endParaRPr>
          </a:p>
        </p:txBody>
      </p:sp>
      <p:sp>
        <p:nvSpPr>
          <p:cNvPr id="11" name="文本框 10"/>
          <p:cNvSpPr txBox="1"/>
          <p:nvPr/>
        </p:nvSpPr>
        <p:spPr>
          <a:xfrm>
            <a:off x="3860704" y="-1701900"/>
            <a:ext cx="4471792" cy="9247505"/>
          </a:xfrm>
          <a:prstGeom prst="rect">
            <a:avLst/>
          </a:prstGeom>
          <a:noFill/>
        </p:spPr>
        <p:txBody>
          <a:bodyPr wrap="square" rtlCol="0">
            <a:spAutoFit/>
          </a:bodyPr>
          <a:lstStyle/>
          <a:p>
            <a:r>
              <a:rPr lang="en-US" sz="59500" dirty="0">
                <a:solidFill>
                  <a:schemeClr val="accent2">
                    <a:lumMod val="40000"/>
                    <a:lumOff val="60000"/>
                  </a:schemeClr>
                </a:solidFill>
                <a:latin typeface="Franklin Gothic Medium Cond" panose="020B0606030402020204" pitchFamily="34" charset="0"/>
              </a:rPr>
              <a:t>2</a:t>
            </a:r>
          </a:p>
        </p:txBody>
      </p:sp>
      <p:sp>
        <p:nvSpPr>
          <p:cNvPr id="12" name="文本框 11"/>
          <p:cNvSpPr txBox="1"/>
          <p:nvPr/>
        </p:nvSpPr>
        <p:spPr>
          <a:xfrm>
            <a:off x="8561366" y="2128249"/>
            <a:ext cx="3670127" cy="768350"/>
          </a:xfrm>
          <a:prstGeom prst="rect">
            <a:avLst/>
          </a:prstGeom>
          <a:noFill/>
        </p:spPr>
        <p:txBody>
          <a:bodyPr wrap="square" rtlCol="0">
            <a:spAutoFit/>
          </a:bodyPr>
          <a:lstStyle/>
          <a:p>
            <a:pPr algn="r"/>
            <a:r>
              <a:rPr lang="zh-CN" altLang="en-US" sz="4400" dirty="0">
                <a:solidFill>
                  <a:schemeClr val="accent2">
                    <a:lumMod val="40000"/>
                    <a:lumOff val="60000"/>
                  </a:schemeClr>
                </a:solidFill>
                <a:latin typeface="华文中宋" panose="02010600040101010101" pitchFamily="2" charset="-122"/>
                <a:ea typeface="华文中宋" panose="02010600040101010101" pitchFamily="2" charset="-122"/>
              </a:rPr>
              <a:t>第二章</a:t>
            </a:r>
          </a:p>
        </p:txBody>
      </p:sp>
      <p:cxnSp>
        <p:nvCxnSpPr>
          <p:cNvPr id="13" name="直接连接符 12"/>
          <p:cNvCxnSpPr/>
          <p:nvPr/>
        </p:nvCxnSpPr>
        <p:spPr>
          <a:xfrm>
            <a:off x="8522475" y="3428381"/>
            <a:ext cx="3666472" cy="0"/>
          </a:xfrm>
          <a:prstGeom prst="line">
            <a:avLst/>
          </a:prstGeom>
          <a:ln w="127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881554" y="3536949"/>
            <a:ext cx="3311047" cy="460375"/>
          </a:xfrm>
          <a:prstGeom prst="rect">
            <a:avLst/>
          </a:prstGeom>
          <a:noFill/>
        </p:spPr>
        <p:txBody>
          <a:bodyPr wrap="square" rtlCol="0">
            <a:spAutoFit/>
          </a:bodyPr>
          <a:lstStyle/>
          <a:p>
            <a:pPr algn="r"/>
            <a:r>
              <a:rPr lang="zh-CN" altLang="en-US" sz="2400" dirty="0">
                <a:solidFill>
                  <a:schemeClr val="accent2">
                    <a:lumMod val="40000"/>
                    <a:lumOff val="60000"/>
                  </a:schemeClr>
                </a:solidFill>
                <a:latin typeface="华文中宋" panose="02010600040101010101" pitchFamily="2" charset="-122"/>
                <a:ea typeface="华文中宋" panose="02010600040101010101" pitchFamily="2" charset="-122"/>
              </a:rPr>
              <a:t>工作成绩展示</a:t>
            </a:r>
          </a:p>
        </p:txBody>
      </p:sp>
      <p:sp>
        <p:nvSpPr>
          <p:cNvPr id="15" name="文本框 14"/>
          <p:cNvSpPr txBox="1"/>
          <p:nvPr/>
        </p:nvSpPr>
        <p:spPr>
          <a:xfrm>
            <a:off x="9132867" y="3998615"/>
            <a:ext cx="3059735" cy="706755"/>
          </a:xfrm>
          <a:prstGeom prst="rect">
            <a:avLst/>
          </a:prstGeom>
          <a:noFill/>
        </p:spPr>
        <p:txBody>
          <a:bodyPr wrap="square" rtlCol="0">
            <a:spAutoFit/>
          </a:bodyPr>
          <a:lstStyle/>
          <a:p>
            <a:pPr algn="r"/>
            <a:r>
              <a:rPr lang="en-US" altLang="zh-CN" sz="2000" dirty="0">
                <a:solidFill>
                  <a:schemeClr val="accent2">
                    <a:lumMod val="40000"/>
                    <a:lumOff val="60000"/>
                  </a:schemeClr>
                </a:solidFill>
                <a:latin typeface="Bookman Old Style" panose="02050604050505020204" pitchFamily="18" charset="0"/>
                <a:ea typeface="华文中宋" panose="02010600040101010101" pitchFamily="2" charset="-122"/>
                <a:cs typeface="MV Boli" panose="02000500030200090000" pitchFamily="2" charset="0"/>
              </a:rPr>
              <a:t>Please Enter A Title</a:t>
            </a:r>
            <a:endParaRPr lang="zh-CN" altLang="en-US" sz="2000" dirty="0">
              <a:solidFill>
                <a:schemeClr val="accent2">
                  <a:lumMod val="40000"/>
                  <a:lumOff val="60000"/>
                </a:schemeClr>
              </a:solidFill>
              <a:latin typeface="Bookman Old Style" panose="02050604050505020204" pitchFamily="18" charset="0"/>
              <a:ea typeface="华文中宋" panose="02010600040101010101" pitchFamily="2" charset="-122"/>
              <a:cs typeface="MV Boli" panose="02000500030200090000" pitchFamily="2" charset="0"/>
            </a:endParaRPr>
          </a:p>
          <a:p>
            <a:pPr algn="r"/>
            <a:endParaRPr lang="zh-CN" altLang="en-US" sz="2000" dirty="0">
              <a:latin typeface="Bookman Old Style" panose="02050604050505020204" pitchFamily="18" charset="0"/>
            </a:endParaRPr>
          </a:p>
        </p:txBody>
      </p:sp>
      <p:sp>
        <p:nvSpPr>
          <p:cNvPr id="16" name="文本框 15"/>
          <p:cNvSpPr txBox="1"/>
          <p:nvPr/>
        </p:nvSpPr>
        <p:spPr>
          <a:xfrm>
            <a:off x="10525199" y="2904759"/>
            <a:ext cx="2063932" cy="368300"/>
          </a:xfrm>
          <a:prstGeom prst="rect">
            <a:avLst/>
          </a:prstGeom>
          <a:noFill/>
        </p:spPr>
        <p:txBody>
          <a:bodyPr wrap="square" rtlCol="0">
            <a:spAutoFit/>
          </a:bodyPr>
          <a:lstStyle/>
          <a:p>
            <a:r>
              <a:rPr lang="en-US" altLang="zh-CN" dirty="0">
                <a:solidFill>
                  <a:schemeClr val="accent2">
                    <a:lumMod val="20000"/>
                    <a:lumOff val="80000"/>
                  </a:schemeClr>
                </a:solidFill>
                <a:latin typeface="Bookman Old Style" panose="02050604050505020204" pitchFamily="18" charset="0"/>
              </a:rPr>
              <a:t>Chapter One</a:t>
            </a:r>
            <a:endParaRPr lang="zh-CN" altLang="en-US" dirty="0">
              <a:solidFill>
                <a:schemeClr val="accent2">
                  <a:lumMod val="20000"/>
                  <a:lumOff val="80000"/>
                </a:schemeClr>
              </a:solidFill>
              <a:latin typeface="Bookman Old Style" panose="02050604050505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1040">
        <p14:doors dir="vert"/>
      </p:transition>
    </mc:Choice>
    <mc:Fallback xmlns="">
      <p:transition spd="slow" advTm="104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2"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
        <p:nvSpPr>
          <p:cNvPr id="5" name="Rectangle 4"/>
          <p:cNvSpPr/>
          <p:nvPr/>
        </p:nvSpPr>
        <p:spPr>
          <a:xfrm>
            <a:off x="355671" y="1212857"/>
            <a:ext cx="3804080" cy="232333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ea typeface="Roboto" pitchFamily="2" charset="0"/>
            </a:endParaRPr>
          </a:p>
        </p:txBody>
      </p:sp>
      <p:sp>
        <p:nvSpPr>
          <p:cNvPr id="6" name="Rectangle 5"/>
          <p:cNvSpPr/>
          <p:nvPr/>
        </p:nvSpPr>
        <p:spPr>
          <a:xfrm>
            <a:off x="355671" y="3583797"/>
            <a:ext cx="3804080" cy="171537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ea typeface="Roboto" pitchFamily="2" charset="0"/>
            </a:endParaRPr>
          </a:p>
        </p:txBody>
      </p:sp>
      <p:cxnSp>
        <p:nvCxnSpPr>
          <p:cNvPr id="13" name="Straight Connector 12"/>
          <p:cNvCxnSpPr/>
          <p:nvPr/>
        </p:nvCxnSpPr>
        <p:spPr>
          <a:xfrm>
            <a:off x="352159" y="5445104"/>
            <a:ext cx="11528417" cy="0"/>
          </a:xfrm>
          <a:prstGeom prst="line">
            <a:avLst/>
          </a:prstGeom>
          <a:ln w="9525">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14111" y="5504109"/>
            <a:ext cx="11785676" cy="610235"/>
          </a:xfrm>
          <a:prstGeom prst="rect">
            <a:avLst/>
          </a:prstGeom>
          <a:noFill/>
        </p:spPr>
        <p:txBody>
          <a:bodyPr wrap="square" rIns="157510" bIns="39376" numCol="1" spcCol="360000">
            <a:spAutoFit/>
          </a:bodyPr>
          <a:lstStyle/>
          <a:p>
            <a:pPr algn="ctr">
              <a:lnSpc>
                <a:spcPct val="150000"/>
              </a:lnSpc>
            </a:pPr>
            <a:r>
              <a:rPr lang="zh-CN" altLang="en-US"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5" name="TextBox 14"/>
          <p:cNvSpPr txBox="1"/>
          <p:nvPr/>
        </p:nvSpPr>
        <p:spPr>
          <a:xfrm>
            <a:off x="479992" y="3744406"/>
            <a:ext cx="3550811" cy="808355"/>
          </a:xfrm>
          <a:prstGeom prst="rect">
            <a:avLst/>
          </a:prstGeom>
          <a:noFill/>
        </p:spPr>
        <p:txBody>
          <a:bodyPr wrap="square" rIns="157510" bIns="39376" numCol="1" spcCol="360000">
            <a:spAutoFit/>
          </a:bodyPr>
          <a:lstStyle/>
          <a:p>
            <a:pPr>
              <a:lnSpc>
                <a:spcPct val="150000"/>
              </a:lnSpc>
            </a:pPr>
            <a:r>
              <a:rPr lang="zh-CN" altLang="en-US" sz="100"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p>
          <a:p>
            <a:pPr>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7" name="Rectangle 16"/>
          <p:cNvSpPr/>
          <p:nvPr/>
        </p:nvSpPr>
        <p:spPr>
          <a:xfrm>
            <a:off x="4218637" y="1212857"/>
            <a:ext cx="3804080" cy="232333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ea typeface="Roboto" pitchFamily="2" charset="0"/>
            </a:endParaRPr>
          </a:p>
        </p:txBody>
      </p:sp>
      <p:sp>
        <p:nvSpPr>
          <p:cNvPr id="18" name="Rectangle 17"/>
          <p:cNvSpPr/>
          <p:nvPr/>
        </p:nvSpPr>
        <p:spPr>
          <a:xfrm>
            <a:off x="4218637" y="3583797"/>
            <a:ext cx="3804080" cy="171537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ea typeface="Roboto" pitchFamily="2" charset="0"/>
            </a:endParaRPr>
          </a:p>
        </p:txBody>
      </p:sp>
      <p:sp>
        <p:nvSpPr>
          <p:cNvPr id="19" name="TextBox 18"/>
          <p:cNvSpPr txBox="1"/>
          <p:nvPr/>
        </p:nvSpPr>
        <p:spPr>
          <a:xfrm>
            <a:off x="4342962" y="3744406"/>
            <a:ext cx="3550811" cy="1091565"/>
          </a:xfrm>
          <a:prstGeom prst="rect">
            <a:avLst/>
          </a:prstGeom>
          <a:noFill/>
        </p:spPr>
        <p:txBody>
          <a:bodyPr wrap="square" rIns="157510" bIns="39376" numCol="1" spcCol="360000">
            <a:spAutoFit/>
          </a:bodyPr>
          <a:lstStyle/>
          <a:p>
            <a:pPr>
              <a:lnSpc>
                <a:spcPct val="150000"/>
              </a:lnSpc>
            </a:pPr>
            <a:r>
              <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p>
          <a:p>
            <a:pPr>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20" name="Rectangle 19"/>
          <p:cNvSpPr/>
          <p:nvPr/>
        </p:nvSpPr>
        <p:spPr>
          <a:xfrm>
            <a:off x="8081603" y="1212857"/>
            <a:ext cx="3804080" cy="232333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ea typeface="Roboto" pitchFamily="2" charset="0"/>
            </a:endParaRPr>
          </a:p>
        </p:txBody>
      </p:sp>
      <p:sp>
        <p:nvSpPr>
          <p:cNvPr id="21" name="Rectangle 20"/>
          <p:cNvSpPr/>
          <p:nvPr/>
        </p:nvSpPr>
        <p:spPr>
          <a:xfrm>
            <a:off x="8081603" y="3583797"/>
            <a:ext cx="3804080" cy="171537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ea typeface="Roboto" pitchFamily="2" charset="0"/>
            </a:endParaRPr>
          </a:p>
        </p:txBody>
      </p:sp>
      <p:sp>
        <p:nvSpPr>
          <p:cNvPr id="22" name="TextBox 21"/>
          <p:cNvSpPr txBox="1"/>
          <p:nvPr/>
        </p:nvSpPr>
        <p:spPr>
          <a:xfrm>
            <a:off x="8205929" y="3744406"/>
            <a:ext cx="3550811" cy="1091565"/>
          </a:xfrm>
          <a:prstGeom prst="rect">
            <a:avLst/>
          </a:prstGeom>
          <a:noFill/>
        </p:spPr>
        <p:txBody>
          <a:bodyPr wrap="square" rIns="157510" bIns="39376" numCol="1" spcCol="360000">
            <a:spAutoFit/>
          </a:bodyPr>
          <a:lstStyle/>
          <a:p>
            <a:pPr>
              <a:lnSpc>
                <a:spcPct val="150000"/>
              </a:lnSpc>
            </a:pPr>
            <a:r>
              <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p>
          <a:p>
            <a:pPr>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1400" advTm="2559">
        <p14:doors dir="vert"/>
      </p:transition>
    </mc:Choice>
    <mc:Fallback xmlns="">
      <p:transition spd="slow" advTm="25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1000" fill="hold"/>
                                        <p:tgtEl>
                                          <p:spTgt spid="14"/>
                                        </p:tgtEl>
                                        <p:attrNameLst>
                                          <p:attrName>ppt_x</p:attrName>
                                        </p:attrNameLst>
                                      </p:cBhvr>
                                      <p:tavLst>
                                        <p:tav tm="0">
                                          <p:val>
                                            <p:strVal val="#ppt_x"/>
                                          </p:val>
                                        </p:tav>
                                        <p:tav tm="100000">
                                          <p:val>
                                            <p:strVal val="#ppt_x"/>
                                          </p:val>
                                        </p:tav>
                                      </p:tavLst>
                                    </p:anim>
                                    <p:anim calcmode="lin" valueType="num">
                                      <p:cBhvr additive="base">
                                        <p:cTn id="21" dur="10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50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8" fill="hold" grpId="0" nodeType="withEffect">
                                  <p:stCondLst>
                                    <p:cond delay="5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0-#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0-#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ppt_x"/>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14" grpId="0"/>
      <p:bldP spid="15" grpId="0"/>
      <p:bldP spid="17" grpId="0" bldLvl="0" animBg="1"/>
      <p:bldP spid="18" grpId="0" bldLvl="0" animBg="1"/>
      <p:bldP spid="19" grpId="0"/>
      <p:bldP spid="20" grpId="0" bldLvl="0" animBg="1"/>
      <p:bldP spid="21" grpId="0" bldLvl="0" animBg="1"/>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
        <p:nvSpPr>
          <p:cNvPr id="4" name="矩形 3"/>
          <p:cNvSpPr/>
          <p:nvPr/>
        </p:nvSpPr>
        <p:spPr>
          <a:xfrm>
            <a:off x="838700" y="1517216"/>
            <a:ext cx="4984788" cy="436979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29" name="TextBox 39"/>
          <p:cNvSpPr txBox="1"/>
          <p:nvPr/>
        </p:nvSpPr>
        <p:spPr>
          <a:xfrm>
            <a:off x="6915936" y="1448938"/>
            <a:ext cx="3550456" cy="922655"/>
          </a:xfrm>
          <a:prstGeom prst="rect">
            <a:avLst/>
          </a:prstGeom>
          <a:noFill/>
        </p:spPr>
        <p:txBody>
          <a:bodyPr wrap="square" rtlCol="0">
            <a:spAutoFit/>
          </a:bodyPr>
          <a:lstStyle/>
          <a:p>
            <a:pPr>
              <a:lnSpc>
                <a:spcPct val="150000"/>
              </a:lnSpc>
            </a:pPr>
            <a:r>
              <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点击请替换文字内容</a:t>
            </a:r>
          </a:p>
          <a:p>
            <a:pPr marL="0" indent="0">
              <a:lnSpc>
                <a:spcPct val="150000"/>
              </a:lnSpc>
              <a:buNone/>
            </a:pPr>
            <a:r>
              <a:rPr lang="zh-CN" altLang="en-US"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0" name="TextBox 39"/>
          <p:cNvSpPr txBox="1"/>
          <p:nvPr/>
        </p:nvSpPr>
        <p:spPr>
          <a:xfrm>
            <a:off x="6915936" y="2656491"/>
            <a:ext cx="3550456" cy="922655"/>
          </a:xfrm>
          <a:prstGeom prst="rect">
            <a:avLst/>
          </a:prstGeom>
          <a:noFill/>
        </p:spPr>
        <p:txBody>
          <a:bodyPr wrap="square" rtlCol="0">
            <a:spAutoFit/>
          </a:bodyPr>
          <a:lstStyle/>
          <a:p>
            <a:pPr>
              <a:lnSpc>
                <a:spcPct val="150000"/>
              </a:lnSpc>
            </a:pPr>
            <a:r>
              <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点击请替换文字内容</a:t>
            </a:r>
          </a:p>
          <a:p>
            <a:pPr marL="0" indent="0">
              <a:lnSpc>
                <a:spcPct val="150000"/>
              </a:lnSpc>
              <a:buNone/>
            </a:pPr>
            <a:r>
              <a:rPr lang="zh-CN" altLang="en-US"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1" name="TextBox 39"/>
          <p:cNvSpPr txBox="1"/>
          <p:nvPr/>
        </p:nvSpPr>
        <p:spPr>
          <a:xfrm>
            <a:off x="6915936" y="3864044"/>
            <a:ext cx="3550456" cy="922655"/>
          </a:xfrm>
          <a:prstGeom prst="rect">
            <a:avLst/>
          </a:prstGeom>
          <a:noFill/>
        </p:spPr>
        <p:txBody>
          <a:bodyPr wrap="square" rtlCol="0">
            <a:spAutoFit/>
          </a:bodyPr>
          <a:lstStyle/>
          <a:p>
            <a:pPr>
              <a:lnSpc>
                <a:spcPct val="150000"/>
              </a:lnSpc>
            </a:pPr>
            <a:r>
              <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点击请替换文字内容</a:t>
            </a:r>
          </a:p>
          <a:p>
            <a:pPr marL="0" indent="0">
              <a:lnSpc>
                <a:spcPct val="150000"/>
              </a:lnSpc>
              <a:buNone/>
            </a:pPr>
            <a:r>
              <a:rPr lang="zh-CN" altLang="en-US"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2" name="TextBox 39"/>
          <p:cNvSpPr txBox="1"/>
          <p:nvPr/>
        </p:nvSpPr>
        <p:spPr>
          <a:xfrm>
            <a:off x="6915936" y="5071596"/>
            <a:ext cx="3550456" cy="922655"/>
          </a:xfrm>
          <a:prstGeom prst="rect">
            <a:avLst/>
          </a:prstGeom>
          <a:noFill/>
        </p:spPr>
        <p:txBody>
          <a:bodyPr wrap="square" rtlCol="0">
            <a:spAutoFit/>
          </a:bodyPr>
          <a:lstStyle/>
          <a:p>
            <a:pPr>
              <a:lnSpc>
                <a:spcPct val="150000"/>
              </a:lnSpc>
            </a:pPr>
            <a:r>
              <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点击请替换文字内容</a:t>
            </a:r>
          </a:p>
          <a:p>
            <a:pPr marL="0" indent="0">
              <a:lnSpc>
                <a:spcPct val="150000"/>
              </a:lnSpc>
              <a:buNone/>
            </a:pPr>
            <a:r>
              <a:rPr lang="zh-CN" altLang="en-US"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1400" advTm="1028">
        <p14:doors dir="vert"/>
      </p:transition>
    </mc:Choice>
    <mc:Fallback xmlns="">
      <p:transition spd="slow" advTm="10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up)">
                                      <p:cBhvr>
                                        <p:cTn id="10" dur="500"/>
                                        <p:tgtEl>
                                          <p:spTgt spid="29"/>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up)">
                                      <p:cBhvr>
                                        <p:cTn id="13" dur="500"/>
                                        <p:tgtEl>
                                          <p:spTgt spid="30"/>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up)">
                                      <p:cBhvr>
                                        <p:cTn id="16" dur="500"/>
                                        <p:tgtEl>
                                          <p:spTgt spid="31"/>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
        <p:nvSpPr>
          <p:cNvPr id="2" name="矩形 1"/>
          <p:cNvSpPr/>
          <p:nvPr/>
        </p:nvSpPr>
        <p:spPr>
          <a:xfrm>
            <a:off x="1641750" y="2060975"/>
            <a:ext cx="2003751" cy="27301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26" name="矩形 25"/>
          <p:cNvSpPr/>
          <p:nvPr/>
        </p:nvSpPr>
        <p:spPr>
          <a:xfrm>
            <a:off x="6045800" y="2060975"/>
            <a:ext cx="2025188" cy="27301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4817" name="AutoShape 1"/>
          <p:cNvSpPr/>
          <p:nvPr/>
        </p:nvSpPr>
        <p:spPr bwMode="auto">
          <a:xfrm>
            <a:off x="3560833" y="4791076"/>
            <a:ext cx="2472267"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B40A00"/>
          </a:solidFill>
          <a:ln w="25400" cap="flat" cmpd="sng">
            <a:noFill/>
            <a:prstDash val="solid"/>
            <a:miter lim="0"/>
          </a:ln>
          <a:effectLst/>
        </p:spPr>
        <p:txBody>
          <a:bodyPr lIns="0" tIns="0" rIns="0" bIns="0"/>
          <a:lstStyle/>
          <a:p>
            <a:pPr>
              <a:defRPr/>
            </a:pPr>
            <a:endParaRPr lang="es-ES" sz="2530">
              <a:cs typeface="Calibri" panose="020F0502020204030204" charset="0"/>
            </a:endParaRPr>
          </a:p>
        </p:txBody>
      </p:sp>
      <p:sp>
        <p:nvSpPr>
          <p:cNvPr id="34818" name="AutoShape 2"/>
          <p:cNvSpPr/>
          <p:nvPr/>
        </p:nvSpPr>
        <p:spPr bwMode="auto">
          <a:xfrm>
            <a:off x="8069334" y="2066926"/>
            <a:ext cx="2421466" cy="27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CC0000"/>
          </a:solidFill>
          <a:ln w="25400" cap="flat" cmpd="sng">
            <a:solidFill>
              <a:srgbClr val="000000">
                <a:alpha val="0"/>
              </a:srgbClr>
            </a:solidFill>
            <a:prstDash val="solid"/>
            <a:miter lim="0"/>
          </a:ln>
          <a:effectLst/>
        </p:spPr>
        <p:txBody>
          <a:bodyPr lIns="0" tIns="0" rIns="0" bIns="0"/>
          <a:lstStyle/>
          <a:p>
            <a:pPr>
              <a:defRPr/>
            </a:pPr>
            <a:endParaRPr lang="es-ES" sz="2530">
              <a:cs typeface="Calibri" panose="020F0502020204030204" charset="0"/>
            </a:endParaRPr>
          </a:p>
        </p:txBody>
      </p:sp>
      <p:sp>
        <p:nvSpPr>
          <p:cNvPr id="34820" name="AutoShape 4"/>
          <p:cNvSpPr/>
          <p:nvPr/>
        </p:nvSpPr>
        <p:spPr bwMode="auto">
          <a:xfrm>
            <a:off x="3624336" y="2066926"/>
            <a:ext cx="2417230" cy="27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CC0000"/>
          </a:solidFill>
          <a:ln w="25400" cap="flat" cmpd="sng">
            <a:solidFill>
              <a:srgbClr val="000000">
                <a:alpha val="0"/>
              </a:srgbClr>
            </a:solidFill>
            <a:prstDash val="solid"/>
            <a:miter lim="0"/>
          </a:ln>
          <a:effectLst/>
        </p:spPr>
        <p:txBody>
          <a:bodyPr lIns="0" tIns="0" rIns="0" bIns="0"/>
          <a:lstStyle/>
          <a:p>
            <a:pPr>
              <a:defRPr/>
            </a:pPr>
            <a:endParaRPr lang="es-ES" sz="2530">
              <a:cs typeface="Calibri" panose="020F0502020204030204" charset="0"/>
            </a:endParaRPr>
          </a:p>
        </p:txBody>
      </p:sp>
      <p:sp>
        <p:nvSpPr>
          <p:cNvPr id="34822" name="AutoShape 6"/>
          <p:cNvSpPr/>
          <p:nvPr/>
        </p:nvSpPr>
        <p:spPr bwMode="auto">
          <a:xfrm>
            <a:off x="1655835" y="4791076"/>
            <a:ext cx="2002366"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B40A00"/>
          </a:solidFill>
          <a:ln w="25400" cap="flat" cmpd="sng">
            <a:noFill/>
            <a:prstDash val="solid"/>
            <a:miter lim="0"/>
          </a:ln>
          <a:effectLst/>
        </p:spPr>
        <p:txBody>
          <a:bodyPr lIns="0" tIns="0" rIns="0" bIns="0"/>
          <a:lstStyle/>
          <a:p>
            <a:pPr>
              <a:defRPr/>
            </a:pPr>
            <a:endParaRPr lang="es-ES" sz="2530">
              <a:cs typeface="Calibri" panose="020F0502020204030204" charset="0"/>
            </a:endParaRPr>
          </a:p>
        </p:txBody>
      </p:sp>
      <p:sp>
        <p:nvSpPr>
          <p:cNvPr id="34823" name="AutoShape 7"/>
          <p:cNvSpPr/>
          <p:nvPr/>
        </p:nvSpPr>
        <p:spPr bwMode="auto">
          <a:xfrm>
            <a:off x="6037335" y="4791076"/>
            <a:ext cx="2053166"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B40A00"/>
          </a:solidFill>
          <a:ln w="25400" cap="flat" cmpd="sng">
            <a:noFill/>
            <a:prstDash val="solid"/>
            <a:miter lim="0"/>
          </a:ln>
          <a:effectLst/>
        </p:spPr>
        <p:txBody>
          <a:bodyPr lIns="0" tIns="0" rIns="0" bIns="0"/>
          <a:lstStyle/>
          <a:p>
            <a:pPr>
              <a:defRPr/>
            </a:pPr>
            <a:endParaRPr lang="es-ES" sz="2530">
              <a:cs typeface="Calibri" panose="020F0502020204030204" charset="0"/>
            </a:endParaRPr>
          </a:p>
        </p:txBody>
      </p:sp>
      <p:sp>
        <p:nvSpPr>
          <p:cNvPr id="34824" name="AutoShape 8"/>
          <p:cNvSpPr/>
          <p:nvPr/>
        </p:nvSpPr>
        <p:spPr bwMode="auto">
          <a:xfrm>
            <a:off x="8082034" y="4791076"/>
            <a:ext cx="2421466"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B40A00"/>
          </a:solidFill>
          <a:ln w="25400" cap="flat" cmpd="sng">
            <a:noFill/>
            <a:prstDash val="solid"/>
            <a:miter lim="0"/>
          </a:ln>
          <a:effectLst/>
        </p:spPr>
        <p:txBody>
          <a:bodyPr lIns="0" tIns="0" rIns="0" bIns="0"/>
          <a:lstStyle/>
          <a:p>
            <a:pPr>
              <a:defRPr/>
            </a:pPr>
            <a:endParaRPr lang="es-ES" sz="2530">
              <a:cs typeface="Calibri" panose="020F0502020204030204" charset="0"/>
            </a:endParaRPr>
          </a:p>
        </p:txBody>
      </p:sp>
      <p:sp>
        <p:nvSpPr>
          <p:cNvPr id="34825" name="AutoShape 9"/>
          <p:cNvSpPr/>
          <p:nvPr/>
        </p:nvSpPr>
        <p:spPr bwMode="auto">
          <a:xfrm>
            <a:off x="3823301" y="3571876"/>
            <a:ext cx="2063751" cy="6773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6" name="AutoShape 10"/>
          <p:cNvSpPr/>
          <p:nvPr/>
        </p:nvSpPr>
        <p:spPr bwMode="auto">
          <a:xfrm>
            <a:off x="3785201" y="3368676"/>
            <a:ext cx="2012950" cy="169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pPr>
              <a:defRPr/>
            </a:pPr>
            <a:r>
              <a:rPr lang="es-ES" sz="935" dirty="0">
                <a:solidFill>
                  <a:srgbClr val="FFFFFF"/>
                </a:solidFill>
                <a:latin typeface="Verdana" panose="020B0604030504040204" charset="0"/>
                <a:cs typeface="Verdana" panose="020B0604030504040204" charset="0"/>
                <a:sym typeface="Verdana" panose="020B0604030504040204" charset="0"/>
              </a:rPr>
              <a:t>SUBTITLE OF THIS ARTICLE</a:t>
            </a:r>
            <a:endParaRPr lang="es-ES" sz="2530" dirty="0">
              <a:cs typeface="Calibri" panose="020F0502020204030204" charset="0"/>
            </a:endParaRPr>
          </a:p>
        </p:txBody>
      </p:sp>
      <p:sp>
        <p:nvSpPr>
          <p:cNvPr id="34827" name="AutoShape 11"/>
          <p:cNvSpPr/>
          <p:nvPr/>
        </p:nvSpPr>
        <p:spPr bwMode="auto">
          <a:xfrm>
            <a:off x="8285234" y="3571876"/>
            <a:ext cx="2065866" cy="6773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nSpc>
                <a:spcPct val="150000"/>
              </a:lnSpc>
            </a:pPr>
            <a:r>
              <a:rPr lang="zh-CN" altLang="en-US" sz="760" dirty="0">
                <a:solidFill>
                  <a:schemeClr val="bg1"/>
                </a:solidFill>
                <a:latin typeface="Arial" panose="020B0604020202020204" pitchFamily="34" charset="0"/>
                <a:ea typeface="微软雅黑" panose="020B050302020402020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4828" name="AutoShape 12"/>
          <p:cNvSpPr/>
          <p:nvPr/>
        </p:nvSpPr>
        <p:spPr bwMode="auto">
          <a:xfrm>
            <a:off x="8249251" y="3368676"/>
            <a:ext cx="2012949" cy="169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pPr>
              <a:defRPr/>
            </a:pPr>
            <a:r>
              <a:rPr lang="es-ES" sz="935" dirty="0">
                <a:solidFill>
                  <a:srgbClr val="FFFFFF"/>
                </a:solidFill>
                <a:latin typeface="Verdana" panose="020B0604030504040204" charset="0"/>
                <a:cs typeface="Verdana" panose="020B0604030504040204" charset="0"/>
                <a:sym typeface="Verdana" panose="020B0604030504040204" charset="0"/>
              </a:rPr>
              <a:t>SUBTITLE OF THIS ARTICLE</a:t>
            </a:r>
            <a:endParaRPr lang="es-ES" sz="2530" dirty="0">
              <a:cs typeface="Calibri" panose="020F0502020204030204" charset="0"/>
            </a:endParaRPr>
          </a:p>
        </p:txBody>
      </p:sp>
      <p:sp>
        <p:nvSpPr>
          <p:cNvPr id="34832" name="AutoShape 16"/>
          <p:cNvSpPr/>
          <p:nvPr/>
        </p:nvSpPr>
        <p:spPr bwMode="auto">
          <a:xfrm>
            <a:off x="3785199" y="3036358"/>
            <a:ext cx="1628620" cy="2709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r>
              <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34833" name="AutoShape 17"/>
          <p:cNvSpPr/>
          <p:nvPr/>
        </p:nvSpPr>
        <p:spPr bwMode="auto">
          <a:xfrm>
            <a:off x="8249250" y="3036358"/>
            <a:ext cx="1628620" cy="2709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r>
              <a:rPr lang="zh-CN" altLang="en-US" sz="1325" dirty="0">
                <a:solidFill>
                  <a:schemeClr val="bg1"/>
                </a:solidFill>
                <a:latin typeface="Arial" panose="020B0604020202020204" pitchFamily="34" charset="0"/>
                <a:ea typeface="微软雅黑" panose="020B0503020204020204" charset="-122"/>
                <a:sym typeface="Arial" panose="020B0604020202020204" pitchFamily="34" charset="0"/>
              </a:rPr>
              <a:t>点击请替换文字内容</a:t>
            </a:r>
          </a:p>
        </p:txBody>
      </p:sp>
      <p:sp>
        <p:nvSpPr>
          <p:cNvPr id="4" name="TextBox 34"/>
          <p:cNvSpPr txBox="1"/>
          <p:nvPr/>
        </p:nvSpPr>
        <p:spPr>
          <a:xfrm>
            <a:off x="1415015" y="5067672"/>
            <a:ext cx="9363171" cy="510540"/>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directly.</a:t>
            </a:r>
          </a:p>
        </p:txBody>
      </p:sp>
    </p:spTree>
  </p:cSld>
  <p:clrMapOvr>
    <a:masterClrMapping/>
  </p:clrMapOvr>
  <mc:AlternateContent xmlns:mc="http://schemas.openxmlformats.org/markup-compatibility/2006" xmlns:p14="http://schemas.microsoft.com/office/powerpoint/2010/main">
    <mc:Choice Requires="p14">
      <p:transition spd="slow" p14:dur="1400" advTm="1038">
        <p14:doors dir="vert"/>
      </p:transition>
    </mc:Choice>
    <mc:Fallback xmlns="">
      <p:transition spd="slow" advTm="10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4820"/>
                                        </p:tgtEl>
                                        <p:attrNameLst>
                                          <p:attrName>style.visibility</p:attrName>
                                        </p:attrNameLst>
                                      </p:cBhvr>
                                      <p:to>
                                        <p:strVal val="visible"/>
                                      </p:to>
                                    </p:set>
                                    <p:anim calcmode="lin" valueType="num">
                                      <p:cBhvr additive="base">
                                        <p:cTn id="11" dur="500" fill="hold"/>
                                        <p:tgtEl>
                                          <p:spTgt spid="34820"/>
                                        </p:tgtEl>
                                        <p:attrNameLst>
                                          <p:attrName>ppt_x</p:attrName>
                                        </p:attrNameLst>
                                      </p:cBhvr>
                                      <p:tavLst>
                                        <p:tav tm="0">
                                          <p:val>
                                            <p:strVal val="1+#ppt_w/2"/>
                                          </p:val>
                                        </p:tav>
                                        <p:tav tm="100000">
                                          <p:val>
                                            <p:strVal val="#ppt_x"/>
                                          </p:val>
                                        </p:tav>
                                      </p:tavLst>
                                    </p:anim>
                                    <p:anim calcmode="lin" valueType="num">
                                      <p:cBhvr additive="base">
                                        <p:cTn id="12" dur="500" fill="hold"/>
                                        <p:tgtEl>
                                          <p:spTgt spid="3482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4818"/>
                                        </p:tgtEl>
                                        <p:attrNameLst>
                                          <p:attrName>style.visibility</p:attrName>
                                        </p:attrNameLst>
                                      </p:cBhvr>
                                      <p:to>
                                        <p:strVal val="visible"/>
                                      </p:to>
                                    </p:set>
                                    <p:anim calcmode="lin" valueType="num">
                                      <p:cBhvr additive="base">
                                        <p:cTn id="19" dur="500" fill="hold"/>
                                        <p:tgtEl>
                                          <p:spTgt spid="34818"/>
                                        </p:tgtEl>
                                        <p:attrNameLst>
                                          <p:attrName>ppt_x</p:attrName>
                                        </p:attrNameLst>
                                      </p:cBhvr>
                                      <p:tavLst>
                                        <p:tav tm="0">
                                          <p:val>
                                            <p:strVal val="1+#ppt_w/2"/>
                                          </p:val>
                                        </p:tav>
                                        <p:tav tm="100000">
                                          <p:val>
                                            <p:strVal val="#ppt_x"/>
                                          </p:val>
                                        </p:tav>
                                      </p:tavLst>
                                    </p:anim>
                                    <p:anim calcmode="lin" valueType="num">
                                      <p:cBhvr additive="base">
                                        <p:cTn id="20" dur="500" fill="hold"/>
                                        <p:tgtEl>
                                          <p:spTgt spid="3481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4832"/>
                                        </p:tgtEl>
                                        <p:attrNameLst>
                                          <p:attrName>style.visibility</p:attrName>
                                        </p:attrNameLst>
                                      </p:cBhvr>
                                      <p:to>
                                        <p:strVal val="visible"/>
                                      </p:to>
                                    </p:set>
                                    <p:anim calcmode="lin" valueType="num">
                                      <p:cBhvr additive="base">
                                        <p:cTn id="23" dur="500" fill="hold"/>
                                        <p:tgtEl>
                                          <p:spTgt spid="34832"/>
                                        </p:tgtEl>
                                        <p:attrNameLst>
                                          <p:attrName>ppt_x</p:attrName>
                                        </p:attrNameLst>
                                      </p:cBhvr>
                                      <p:tavLst>
                                        <p:tav tm="0">
                                          <p:val>
                                            <p:strVal val="1+#ppt_w/2"/>
                                          </p:val>
                                        </p:tav>
                                        <p:tav tm="100000">
                                          <p:val>
                                            <p:strVal val="#ppt_x"/>
                                          </p:val>
                                        </p:tav>
                                      </p:tavLst>
                                    </p:anim>
                                    <p:anim calcmode="lin" valueType="num">
                                      <p:cBhvr additive="base">
                                        <p:cTn id="24" dur="500" fill="hold"/>
                                        <p:tgtEl>
                                          <p:spTgt spid="34832"/>
                                        </p:tgtEl>
                                        <p:attrNameLst>
                                          <p:attrName>ppt_y</p:attrName>
                                        </p:attrNameLst>
                                      </p:cBhvr>
                                      <p:tavLst>
                                        <p:tav tm="0">
                                          <p:val>
                                            <p:strVal val="#ppt_y"/>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826"/>
                                        </p:tgtEl>
                                        <p:attrNameLst>
                                          <p:attrName>style.visibility</p:attrName>
                                        </p:attrNameLst>
                                      </p:cBhvr>
                                      <p:to>
                                        <p:strVal val="visible"/>
                                      </p:to>
                                    </p:set>
                                    <p:animEffect transition="in" filter="fade">
                                      <p:cBhvr>
                                        <p:cTn id="27" dur="500"/>
                                        <p:tgtEl>
                                          <p:spTgt spid="34826"/>
                                        </p:tgtEl>
                                      </p:cBhvr>
                                    </p:animEffect>
                                    <p:anim calcmode="lin" valueType="num">
                                      <p:cBhvr>
                                        <p:cTn id="28" dur="500" fill="hold"/>
                                        <p:tgtEl>
                                          <p:spTgt spid="34826"/>
                                        </p:tgtEl>
                                        <p:attrNameLst>
                                          <p:attrName>ppt_x</p:attrName>
                                        </p:attrNameLst>
                                      </p:cBhvr>
                                      <p:tavLst>
                                        <p:tav tm="0">
                                          <p:val>
                                            <p:strVal val="#ppt_x"/>
                                          </p:val>
                                        </p:tav>
                                        <p:tav tm="100000">
                                          <p:val>
                                            <p:strVal val="#ppt_x"/>
                                          </p:val>
                                        </p:tav>
                                      </p:tavLst>
                                    </p:anim>
                                    <p:anim calcmode="lin" valueType="num">
                                      <p:cBhvr>
                                        <p:cTn id="29" dur="500" fill="hold"/>
                                        <p:tgtEl>
                                          <p:spTgt spid="3482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4825"/>
                                        </p:tgtEl>
                                        <p:attrNameLst>
                                          <p:attrName>style.visibility</p:attrName>
                                        </p:attrNameLst>
                                      </p:cBhvr>
                                      <p:to>
                                        <p:strVal val="visible"/>
                                      </p:to>
                                    </p:set>
                                    <p:animEffect transition="in" filter="fade">
                                      <p:cBhvr>
                                        <p:cTn id="32" dur="500"/>
                                        <p:tgtEl>
                                          <p:spTgt spid="34825"/>
                                        </p:tgtEl>
                                      </p:cBhvr>
                                    </p:animEffect>
                                    <p:anim calcmode="lin" valueType="num">
                                      <p:cBhvr>
                                        <p:cTn id="33" dur="500" fill="hold"/>
                                        <p:tgtEl>
                                          <p:spTgt spid="34825"/>
                                        </p:tgtEl>
                                        <p:attrNameLst>
                                          <p:attrName>ppt_x</p:attrName>
                                        </p:attrNameLst>
                                      </p:cBhvr>
                                      <p:tavLst>
                                        <p:tav tm="0">
                                          <p:val>
                                            <p:strVal val="#ppt_x"/>
                                          </p:val>
                                        </p:tav>
                                        <p:tav tm="100000">
                                          <p:val>
                                            <p:strVal val="#ppt_x"/>
                                          </p:val>
                                        </p:tav>
                                      </p:tavLst>
                                    </p:anim>
                                    <p:anim calcmode="lin" valueType="num">
                                      <p:cBhvr>
                                        <p:cTn id="34" dur="500" fill="hold"/>
                                        <p:tgtEl>
                                          <p:spTgt spid="34825"/>
                                        </p:tgtEl>
                                        <p:attrNameLst>
                                          <p:attrName>ppt_y</p:attrName>
                                        </p:attrNameLst>
                                      </p:cBhvr>
                                      <p:tavLst>
                                        <p:tav tm="0">
                                          <p:val>
                                            <p:strVal val="#ppt_y+.1"/>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4833"/>
                                        </p:tgtEl>
                                        <p:attrNameLst>
                                          <p:attrName>style.visibility</p:attrName>
                                        </p:attrNameLst>
                                      </p:cBhvr>
                                      <p:to>
                                        <p:strVal val="visible"/>
                                      </p:to>
                                    </p:set>
                                    <p:anim calcmode="lin" valueType="num">
                                      <p:cBhvr additive="base">
                                        <p:cTn id="37" dur="500" fill="hold"/>
                                        <p:tgtEl>
                                          <p:spTgt spid="34833"/>
                                        </p:tgtEl>
                                        <p:attrNameLst>
                                          <p:attrName>ppt_x</p:attrName>
                                        </p:attrNameLst>
                                      </p:cBhvr>
                                      <p:tavLst>
                                        <p:tav tm="0">
                                          <p:val>
                                            <p:strVal val="1+#ppt_w/2"/>
                                          </p:val>
                                        </p:tav>
                                        <p:tav tm="100000">
                                          <p:val>
                                            <p:strVal val="#ppt_x"/>
                                          </p:val>
                                        </p:tav>
                                      </p:tavLst>
                                    </p:anim>
                                    <p:anim calcmode="lin" valueType="num">
                                      <p:cBhvr additive="base">
                                        <p:cTn id="38" dur="500" fill="hold"/>
                                        <p:tgtEl>
                                          <p:spTgt spid="3483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4828"/>
                                        </p:tgtEl>
                                        <p:attrNameLst>
                                          <p:attrName>style.visibility</p:attrName>
                                        </p:attrNameLst>
                                      </p:cBhvr>
                                      <p:to>
                                        <p:strVal val="visible"/>
                                      </p:to>
                                    </p:set>
                                    <p:animEffect transition="in" filter="fade">
                                      <p:cBhvr>
                                        <p:cTn id="41" dur="500"/>
                                        <p:tgtEl>
                                          <p:spTgt spid="34828"/>
                                        </p:tgtEl>
                                      </p:cBhvr>
                                    </p:animEffect>
                                    <p:anim calcmode="lin" valueType="num">
                                      <p:cBhvr>
                                        <p:cTn id="42" dur="500" fill="hold"/>
                                        <p:tgtEl>
                                          <p:spTgt spid="34828"/>
                                        </p:tgtEl>
                                        <p:attrNameLst>
                                          <p:attrName>ppt_x</p:attrName>
                                        </p:attrNameLst>
                                      </p:cBhvr>
                                      <p:tavLst>
                                        <p:tav tm="0">
                                          <p:val>
                                            <p:strVal val="#ppt_x"/>
                                          </p:val>
                                        </p:tav>
                                        <p:tav tm="100000">
                                          <p:val>
                                            <p:strVal val="#ppt_x"/>
                                          </p:val>
                                        </p:tav>
                                      </p:tavLst>
                                    </p:anim>
                                    <p:anim calcmode="lin" valueType="num">
                                      <p:cBhvr>
                                        <p:cTn id="43" dur="500" fill="hold"/>
                                        <p:tgtEl>
                                          <p:spTgt spid="3482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4827"/>
                                        </p:tgtEl>
                                        <p:attrNameLst>
                                          <p:attrName>style.visibility</p:attrName>
                                        </p:attrNameLst>
                                      </p:cBhvr>
                                      <p:to>
                                        <p:strVal val="visible"/>
                                      </p:to>
                                    </p:set>
                                    <p:animEffect transition="in" filter="fade">
                                      <p:cBhvr>
                                        <p:cTn id="46" dur="500"/>
                                        <p:tgtEl>
                                          <p:spTgt spid="34827"/>
                                        </p:tgtEl>
                                      </p:cBhvr>
                                    </p:animEffect>
                                    <p:anim calcmode="lin" valueType="num">
                                      <p:cBhvr>
                                        <p:cTn id="47" dur="500" fill="hold"/>
                                        <p:tgtEl>
                                          <p:spTgt spid="34827"/>
                                        </p:tgtEl>
                                        <p:attrNameLst>
                                          <p:attrName>ppt_x</p:attrName>
                                        </p:attrNameLst>
                                      </p:cBhvr>
                                      <p:tavLst>
                                        <p:tav tm="0">
                                          <p:val>
                                            <p:strVal val="#ppt_x"/>
                                          </p:val>
                                        </p:tav>
                                        <p:tav tm="100000">
                                          <p:val>
                                            <p:strVal val="#ppt_x"/>
                                          </p:val>
                                        </p:tav>
                                      </p:tavLst>
                                    </p:anim>
                                    <p:anim calcmode="lin" valueType="num">
                                      <p:cBhvr>
                                        <p:cTn id="48" dur="500" fill="hold"/>
                                        <p:tgtEl>
                                          <p:spTgt spid="34827"/>
                                        </p:tgtEl>
                                        <p:attrNameLst>
                                          <p:attrName>ppt_y</p:attrName>
                                        </p:attrNameLst>
                                      </p:cBhvr>
                                      <p:tavLst>
                                        <p:tav tm="0">
                                          <p:val>
                                            <p:strVal val="#ppt_y+.1"/>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34822"/>
                                        </p:tgtEl>
                                        <p:attrNameLst>
                                          <p:attrName>style.visibility</p:attrName>
                                        </p:attrNameLst>
                                      </p:cBhvr>
                                      <p:to>
                                        <p:strVal val="visible"/>
                                      </p:to>
                                    </p:set>
                                    <p:anim calcmode="lin" valueType="num">
                                      <p:cBhvr additive="base">
                                        <p:cTn id="51" dur="500" fill="hold"/>
                                        <p:tgtEl>
                                          <p:spTgt spid="34822"/>
                                        </p:tgtEl>
                                        <p:attrNameLst>
                                          <p:attrName>ppt_x</p:attrName>
                                        </p:attrNameLst>
                                      </p:cBhvr>
                                      <p:tavLst>
                                        <p:tav tm="0">
                                          <p:val>
                                            <p:strVal val="1+#ppt_w/2"/>
                                          </p:val>
                                        </p:tav>
                                        <p:tav tm="100000">
                                          <p:val>
                                            <p:strVal val="#ppt_x"/>
                                          </p:val>
                                        </p:tav>
                                      </p:tavLst>
                                    </p:anim>
                                    <p:anim calcmode="lin" valueType="num">
                                      <p:cBhvr additive="base">
                                        <p:cTn id="52" dur="500" fill="hold"/>
                                        <p:tgtEl>
                                          <p:spTgt spid="34822"/>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34817"/>
                                        </p:tgtEl>
                                        <p:attrNameLst>
                                          <p:attrName>style.visibility</p:attrName>
                                        </p:attrNameLst>
                                      </p:cBhvr>
                                      <p:to>
                                        <p:strVal val="visible"/>
                                      </p:to>
                                    </p:set>
                                    <p:anim calcmode="lin" valueType="num">
                                      <p:cBhvr additive="base">
                                        <p:cTn id="55" dur="500" fill="hold"/>
                                        <p:tgtEl>
                                          <p:spTgt spid="34817"/>
                                        </p:tgtEl>
                                        <p:attrNameLst>
                                          <p:attrName>ppt_x</p:attrName>
                                        </p:attrNameLst>
                                      </p:cBhvr>
                                      <p:tavLst>
                                        <p:tav tm="0">
                                          <p:val>
                                            <p:strVal val="1+#ppt_w/2"/>
                                          </p:val>
                                        </p:tav>
                                        <p:tav tm="100000">
                                          <p:val>
                                            <p:strVal val="#ppt_x"/>
                                          </p:val>
                                        </p:tav>
                                      </p:tavLst>
                                    </p:anim>
                                    <p:anim calcmode="lin" valueType="num">
                                      <p:cBhvr additive="base">
                                        <p:cTn id="56" dur="500" fill="hold"/>
                                        <p:tgtEl>
                                          <p:spTgt spid="34817"/>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34823"/>
                                        </p:tgtEl>
                                        <p:attrNameLst>
                                          <p:attrName>style.visibility</p:attrName>
                                        </p:attrNameLst>
                                      </p:cBhvr>
                                      <p:to>
                                        <p:strVal val="visible"/>
                                      </p:to>
                                    </p:set>
                                    <p:anim calcmode="lin" valueType="num">
                                      <p:cBhvr additive="base">
                                        <p:cTn id="59" dur="500" fill="hold"/>
                                        <p:tgtEl>
                                          <p:spTgt spid="34823"/>
                                        </p:tgtEl>
                                        <p:attrNameLst>
                                          <p:attrName>ppt_x</p:attrName>
                                        </p:attrNameLst>
                                      </p:cBhvr>
                                      <p:tavLst>
                                        <p:tav tm="0">
                                          <p:val>
                                            <p:strVal val="1+#ppt_w/2"/>
                                          </p:val>
                                        </p:tav>
                                        <p:tav tm="100000">
                                          <p:val>
                                            <p:strVal val="#ppt_x"/>
                                          </p:val>
                                        </p:tav>
                                      </p:tavLst>
                                    </p:anim>
                                    <p:anim calcmode="lin" valueType="num">
                                      <p:cBhvr additive="base">
                                        <p:cTn id="60" dur="500" fill="hold"/>
                                        <p:tgtEl>
                                          <p:spTgt spid="34823"/>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34824"/>
                                        </p:tgtEl>
                                        <p:attrNameLst>
                                          <p:attrName>style.visibility</p:attrName>
                                        </p:attrNameLst>
                                      </p:cBhvr>
                                      <p:to>
                                        <p:strVal val="visible"/>
                                      </p:to>
                                    </p:set>
                                    <p:anim calcmode="lin" valueType="num">
                                      <p:cBhvr additive="base">
                                        <p:cTn id="63" dur="500" fill="hold"/>
                                        <p:tgtEl>
                                          <p:spTgt spid="34824"/>
                                        </p:tgtEl>
                                        <p:attrNameLst>
                                          <p:attrName>ppt_x</p:attrName>
                                        </p:attrNameLst>
                                      </p:cBhvr>
                                      <p:tavLst>
                                        <p:tav tm="0">
                                          <p:val>
                                            <p:strVal val="1+#ppt_w/2"/>
                                          </p:val>
                                        </p:tav>
                                        <p:tav tm="100000">
                                          <p:val>
                                            <p:strVal val="#ppt_x"/>
                                          </p:val>
                                        </p:tav>
                                      </p:tavLst>
                                    </p:anim>
                                    <p:anim calcmode="lin" valueType="num">
                                      <p:cBhvr additive="base">
                                        <p:cTn id="64" dur="500" fill="hold"/>
                                        <p:tgtEl>
                                          <p:spTgt spid="34824"/>
                                        </p:tgtEl>
                                        <p:attrNameLst>
                                          <p:attrName>ppt_y</p:attrName>
                                        </p:attrNameLst>
                                      </p:cBhvr>
                                      <p:tavLst>
                                        <p:tav tm="0">
                                          <p:val>
                                            <p:strVal val="#ppt_y"/>
                                          </p:val>
                                        </p:tav>
                                        <p:tav tm="100000">
                                          <p:val>
                                            <p:strVal val="#ppt_y"/>
                                          </p:val>
                                        </p:tav>
                                      </p:tavLst>
                                    </p:anim>
                                  </p:childTnLst>
                                </p:cTn>
                              </p:par>
                              <p:par>
                                <p:cTn id="65" presetID="10" presetClass="entr" presetSubtype="0"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6" grpId="0" bldLvl="0" animBg="1"/>
      <p:bldP spid="34825" grpId="0" bldLvl="0" animBg="1"/>
      <p:bldP spid="34826" grpId="0" bldLvl="0" animBg="1"/>
      <p:bldP spid="34827" grpId="0" bldLvl="0" animBg="1"/>
      <p:bldP spid="34828" grpId="0" bldLvl="0" animBg="1"/>
      <p:bldP spid="34832" grpId="0" bldLvl="0" animBg="1" autoUpdateAnimBg="0"/>
      <p:bldP spid="34833" grpId="0" bldLvl="0" animBg="1" autoUpdateAnimBg="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054" r="27011"/>
          <a:stretch>
            <a:fillRect/>
          </a:stretch>
        </p:blipFill>
        <p:spPr bwMode="auto">
          <a:xfrm>
            <a:off x="930737" y="1340995"/>
            <a:ext cx="2435538" cy="360441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6977" r="27146"/>
          <a:stretch>
            <a:fillRect/>
          </a:stretch>
        </p:blipFill>
        <p:spPr bwMode="auto">
          <a:xfrm>
            <a:off x="3466304" y="1340995"/>
            <a:ext cx="2472235" cy="35943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E:\综合ppt\咖啡\11284670_084213809001_2.jpeg"/>
          <p:cNvPicPr>
            <a:picLocks noChangeAspect="1" noChangeArrowheads="1"/>
          </p:cNvPicPr>
          <p:nvPr/>
        </p:nvPicPr>
        <p:blipFill rotWithShape="1">
          <a:blip r:embed="rId5" cstate="email"/>
          <a:srcRect/>
          <a:stretch>
            <a:fillRect/>
          </a:stretch>
        </p:blipFill>
        <p:spPr bwMode="auto">
          <a:xfrm>
            <a:off x="6038567" y="1340996"/>
            <a:ext cx="2525533" cy="35943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26553" r="26554"/>
          <a:stretch>
            <a:fillRect/>
          </a:stretch>
        </p:blipFill>
        <p:spPr bwMode="auto">
          <a:xfrm>
            <a:off x="8664128" y="1340996"/>
            <a:ext cx="2534486" cy="3594362"/>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bwMode="auto">
          <a:xfrm>
            <a:off x="930738" y="4945411"/>
            <a:ext cx="2435537" cy="1268453"/>
          </a:xfrm>
          <a:prstGeom prst="rect">
            <a:avLst/>
          </a:prstGeom>
          <a:solidFill>
            <a:srgbClr val="CC0000"/>
          </a:solidFill>
          <a:ln w="12700">
            <a:miter lim="400000"/>
          </a:ln>
        </p:spPr>
        <p:txBody>
          <a:bodyPr lIns="25375" tIns="25375" rIns="25375" bIns="25375" anchor="ctr"/>
          <a:lstStyle/>
          <a:p>
            <a:pPr algn="ctr" defTabSz="412115"/>
            <a:r>
              <a:rPr lang="zh-CN" altLang="en-US" dirty="0">
                <a:solidFill>
                  <a:srgbClr val="FFFFFF"/>
                </a:solidFill>
                <a:latin typeface="微软雅黑" panose="020B0503020204020204" charset="-122"/>
                <a:ea typeface="微软雅黑" panose="020B0503020204020204" charset="-122"/>
              </a:rPr>
              <a:t>输入文字内容</a:t>
            </a:r>
          </a:p>
        </p:txBody>
      </p:sp>
      <p:sp>
        <p:nvSpPr>
          <p:cNvPr id="7" name="矩形 6"/>
          <p:cNvSpPr/>
          <p:nvPr/>
        </p:nvSpPr>
        <p:spPr bwMode="auto">
          <a:xfrm>
            <a:off x="3466304" y="4945411"/>
            <a:ext cx="2472235" cy="1268453"/>
          </a:xfrm>
          <a:prstGeom prst="rect">
            <a:avLst/>
          </a:prstGeom>
          <a:solidFill>
            <a:srgbClr val="CC0000"/>
          </a:solidFill>
          <a:ln w="12700">
            <a:miter lim="400000"/>
          </a:ln>
        </p:spPr>
        <p:txBody>
          <a:bodyPr lIns="0" tIns="0" rIns="0" bIns="0" anchor="ctr"/>
          <a:lstStyle/>
          <a:p>
            <a:pPr algn="ctr"/>
            <a:r>
              <a:rPr lang="zh-CN" altLang="en-US" dirty="0">
                <a:solidFill>
                  <a:srgbClr val="FFFFFF"/>
                </a:solidFill>
                <a:latin typeface="微软雅黑" panose="020B0503020204020204" charset="-122"/>
                <a:ea typeface="微软雅黑" panose="020B0503020204020204" charset="-122"/>
              </a:rPr>
              <a:t>输入文字内容</a:t>
            </a:r>
          </a:p>
        </p:txBody>
      </p:sp>
      <p:sp>
        <p:nvSpPr>
          <p:cNvPr id="8" name="矩形 7"/>
          <p:cNvSpPr/>
          <p:nvPr/>
        </p:nvSpPr>
        <p:spPr bwMode="auto">
          <a:xfrm>
            <a:off x="6038567" y="4945411"/>
            <a:ext cx="2525533" cy="1268453"/>
          </a:xfrm>
          <a:prstGeom prst="rect">
            <a:avLst/>
          </a:prstGeom>
          <a:solidFill>
            <a:srgbClr val="CC0000"/>
          </a:solidFill>
          <a:ln w="12700">
            <a:miter lim="400000"/>
          </a:ln>
        </p:spPr>
        <p:txBody>
          <a:bodyPr lIns="0" tIns="0" rIns="0" bIns="0" anchor="ctr"/>
          <a:lstStyle/>
          <a:p>
            <a:pPr algn="ctr"/>
            <a:r>
              <a:rPr lang="zh-CN" altLang="en-US" dirty="0">
                <a:solidFill>
                  <a:srgbClr val="FFFFFF"/>
                </a:solidFill>
                <a:latin typeface="微软雅黑" panose="020B0503020204020204" charset="-122"/>
                <a:ea typeface="微软雅黑" panose="020B0503020204020204" charset="-122"/>
              </a:rPr>
              <a:t>输入文字内容</a:t>
            </a:r>
          </a:p>
        </p:txBody>
      </p:sp>
      <p:sp>
        <p:nvSpPr>
          <p:cNvPr id="9" name="矩形 8"/>
          <p:cNvSpPr/>
          <p:nvPr/>
        </p:nvSpPr>
        <p:spPr bwMode="auto">
          <a:xfrm>
            <a:off x="8664128" y="4945411"/>
            <a:ext cx="2534486" cy="1268453"/>
          </a:xfrm>
          <a:prstGeom prst="rect">
            <a:avLst/>
          </a:prstGeom>
          <a:solidFill>
            <a:srgbClr val="CC0000"/>
          </a:solidFill>
          <a:ln w="12700">
            <a:miter lim="400000"/>
          </a:ln>
        </p:spPr>
        <p:txBody>
          <a:bodyPr lIns="25375" tIns="25375" rIns="25375" bIns="25375" anchor="ctr"/>
          <a:lstStyle/>
          <a:p>
            <a:pPr algn="ctr" defTabSz="412115"/>
            <a:r>
              <a:rPr lang="zh-CN" altLang="en-US" dirty="0">
                <a:solidFill>
                  <a:srgbClr val="FFFFFF"/>
                </a:solidFill>
                <a:latin typeface="微软雅黑" panose="020B0503020204020204" charset="-122"/>
                <a:ea typeface="微软雅黑" panose="020B0503020204020204" charset="-122"/>
              </a:rPr>
              <a:t>输入文字内容</a:t>
            </a:r>
          </a:p>
        </p:txBody>
      </p:sp>
    </p:spTree>
  </p:cSld>
  <p:clrMapOvr>
    <a:masterClrMapping/>
  </p:clrMapOvr>
  <mc:AlternateContent xmlns:mc="http://schemas.openxmlformats.org/markup-compatibility/2006" xmlns:p14="http://schemas.microsoft.com/office/powerpoint/2010/main">
    <mc:Choice Requires="p14">
      <p:transition spd="slow" p14:dur="1400" advTm="998">
        <p14:doors dir="vert"/>
      </p:transition>
    </mc:Choice>
    <mc:Fallback xmlns="">
      <p:transition spd="slow" advTm="99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pic>
        <p:nvPicPr>
          <p:cNvPr id="1544" name="coal_train-2560x1440.jpg"/>
          <p:cNvPicPr/>
          <p:nvPr/>
        </p:nvPicPr>
        <p:blipFill rotWithShape="1">
          <a:blip r:embed="rId3">
            <a:extLst>
              <a:ext uri="{28A0092B-C50C-407E-A947-70E740481C1C}">
                <a14:useLocalDpi xmlns:a14="http://schemas.microsoft.com/office/drawing/2010/main" val="0"/>
              </a:ext>
            </a:extLst>
          </a:blip>
          <a:srcRect t="31402" b="32400"/>
          <a:stretch>
            <a:fillRect/>
          </a:stretch>
        </p:blipFill>
        <p:spPr>
          <a:xfrm>
            <a:off x="861467" y="2415515"/>
            <a:ext cx="10474412" cy="2521530"/>
          </a:xfrm>
          <a:prstGeom prst="rect">
            <a:avLst/>
          </a:prstGeom>
          <a:blipFill>
            <a:blip r:embed="rId3"/>
            <a:stretch>
              <a:fillRect/>
            </a:stretch>
          </a:blipFill>
          <a:ln w="12700">
            <a:miter lim="400000"/>
            <a:headEnd/>
            <a:tailEnd/>
          </a:ln>
        </p:spPr>
      </p:pic>
      <p:sp>
        <p:nvSpPr>
          <p:cNvPr id="1548" name="Shape 1548"/>
          <p:cNvSpPr/>
          <p:nvPr/>
        </p:nvSpPr>
        <p:spPr>
          <a:xfrm>
            <a:off x="853331" y="1338639"/>
            <a:ext cx="10482549" cy="560538"/>
          </a:xfrm>
          <a:prstGeom prst="rect">
            <a:avLst/>
          </a:prstGeom>
          <a:ln w="12700">
            <a:miter lim="400000"/>
          </a:ln>
        </p:spPr>
        <p:txBody>
          <a:bodyPr lIns="0" tIns="0" rIns="0" bIns="0">
            <a:spAutoFit/>
          </a:bodyPr>
          <a:lstStyle/>
          <a:p>
            <a:pPr defTabSz="323215">
              <a:spcBef>
                <a:spcPts val="850"/>
              </a:spcBef>
              <a:defRPr sz="1800"/>
            </a:pPr>
            <a:r>
              <a:rPr lang="zh-CN" altLang="en-US" sz="1215"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输入您的内容输入您的内容输入您的输入您的内容输入您的内容输入您的内容输入您的内容内容输入您的内容</a:t>
            </a:r>
            <a:r>
              <a:rPr lang="en-US" altLang="zh-CN" sz="1215" dirty="0">
                <a:solidFill>
                  <a:schemeClr val="tx1">
                    <a:lumMod val="75000"/>
                    <a:lumOff val="25000"/>
                  </a:schemeClr>
                </a:solidFill>
                <a:latin typeface="微软雅黑" panose="020B0503020204020204" charset="-122"/>
                <a:ea typeface="微软雅黑" panose="020B0503020204020204" charset="-122"/>
                <a:cs typeface="Lato"/>
                <a:sym typeface="Lato"/>
              </a:rPr>
              <a:t>.</a:t>
            </a:r>
            <a:r>
              <a:rPr lang="zh-CN" altLang="en-US" sz="1215"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输入您的内容输入您的内容输入您的输入您的内容输入您的内容输入您的内容输入您的内容内容输入您的内容 入您的内容输入您的内容输入您的内容内容输入</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Nunc</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ut</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quam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adipiscing</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elementum</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enim</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ac,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ullamcorper</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magna.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Curabitur</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felis</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eu</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tellus</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tincidunt</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rhoncus</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a:t>
            </a:r>
          </a:p>
        </p:txBody>
      </p:sp>
      <p:sp>
        <p:nvSpPr>
          <p:cNvPr id="1549" name="Shape 1549"/>
          <p:cNvSpPr/>
          <p:nvPr/>
        </p:nvSpPr>
        <p:spPr>
          <a:xfrm>
            <a:off x="861467" y="2163982"/>
            <a:ext cx="10469166" cy="4664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1469" y="14669"/>
                </a:lnTo>
                <a:lnTo>
                  <a:pt x="1733" y="21600"/>
                </a:lnTo>
                <a:lnTo>
                  <a:pt x="1998" y="14669"/>
                </a:lnTo>
                <a:lnTo>
                  <a:pt x="21600" y="14669"/>
                </a:lnTo>
                <a:lnTo>
                  <a:pt x="21600" y="0"/>
                </a:lnTo>
                <a:lnTo>
                  <a:pt x="0" y="0"/>
                </a:lnTo>
                <a:close/>
              </a:path>
            </a:pathLst>
          </a:custGeom>
          <a:solidFill>
            <a:srgbClr val="CC0000"/>
          </a:solidFill>
          <a:ln w="12700">
            <a:miter lim="400000"/>
          </a:ln>
        </p:spPr>
        <p:txBody>
          <a:bodyPr lIns="0" tIns="0" rIns="0" bIns="0" anchor="ctr"/>
          <a:lstStyle/>
          <a:p>
            <a:pPr>
              <a:defRPr sz="3200">
                <a:solidFill>
                  <a:srgbClr val="FFFFFF"/>
                </a:solidFill>
              </a:defRPr>
            </a:pPr>
            <a:endParaRPr sz="2285">
              <a:solidFill>
                <a:schemeClr val="tx1">
                  <a:lumMod val="75000"/>
                  <a:lumOff val="25000"/>
                </a:schemeClr>
              </a:solidFill>
              <a:latin typeface="微软雅黑" panose="020B0503020204020204" charset="-122"/>
              <a:ea typeface="微软雅黑" panose="020B0503020204020204" charset="-122"/>
            </a:endParaRPr>
          </a:p>
        </p:txBody>
      </p:sp>
      <p:sp>
        <p:nvSpPr>
          <p:cNvPr id="1550" name="Shape 1550"/>
          <p:cNvSpPr/>
          <p:nvPr/>
        </p:nvSpPr>
        <p:spPr>
          <a:xfrm>
            <a:off x="1062137" y="2225451"/>
            <a:ext cx="9944188" cy="186846"/>
          </a:xfrm>
          <a:prstGeom prst="rect">
            <a:avLst/>
          </a:prstGeom>
          <a:ln w="12700">
            <a:miter lim="400000"/>
          </a:ln>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a:lnSpc>
                <a:spcPct val="100000"/>
              </a:lnSpc>
              <a:defRPr sz="1800" b="0">
                <a:solidFill>
                  <a:srgbClr val="000000"/>
                </a:solidFill>
              </a:defRPr>
            </a:pPr>
            <a:r>
              <a:rPr sz="1215" b="0" dirty="0">
                <a:solidFill>
                  <a:schemeClr val="tx1">
                    <a:lumMod val="75000"/>
                    <a:lumOff val="25000"/>
                  </a:schemeClr>
                </a:solidFill>
                <a:latin typeface="微软雅黑" panose="020B0503020204020204" charset="-122"/>
                <a:ea typeface="微软雅黑" panose="020B0503020204020204" charset="-122"/>
              </a:rPr>
              <a:t>Birds</a:t>
            </a:r>
          </a:p>
        </p:txBody>
      </p:sp>
      <p:sp>
        <p:nvSpPr>
          <p:cNvPr id="1553" name="Shape 1553"/>
          <p:cNvSpPr/>
          <p:nvPr/>
        </p:nvSpPr>
        <p:spPr>
          <a:xfrm>
            <a:off x="865089" y="5041355"/>
            <a:ext cx="593924" cy="592561"/>
          </a:xfrm>
          <a:prstGeom prst="roundRect">
            <a:avLst>
              <a:gd name="adj" fmla="val 20667"/>
            </a:avLst>
          </a:prstGeom>
          <a:solidFill>
            <a:srgbClr val="CC0000"/>
          </a:solidFill>
          <a:ln w="12700">
            <a:miter lim="400000"/>
          </a:ln>
        </p:spPr>
        <p:txBody>
          <a:bodyPr lIns="0" tIns="0" rIns="0" bIns="0" anchor="ctr"/>
          <a:lstStyle/>
          <a:p>
            <a:pPr>
              <a:defRPr sz="3200">
                <a:solidFill>
                  <a:srgbClr val="FFFFFF"/>
                </a:solidFill>
              </a:defRPr>
            </a:pPr>
            <a:endParaRPr sz="2285">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1595537" y="5079941"/>
            <a:ext cx="2626841" cy="799171"/>
            <a:chOff x="3191072" y="10167469"/>
            <a:chExt cx="5253681" cy="1602017"/>
          </a:xfrm>
        </p:grpSpPr>
        <p:sp>
          <p:nvSpPr>
            <p:cNvPr id="1555" name="Shape 1555"/>
            <p:cNvSpPr/>
            <p:nvPr/>
          </p:nvSpPr>
          <p:spPr>
            <a:xfrm>
              <a:off x="3191072" y="10167469"/>
              <a:ext cx="4699075" cy="493574"/>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A1BC23"/>
                  </a:solidFill>
                  <a:latin typeface="Lato"/>
                  <a:ea typeface="Lato"/>
                  <a:cs typeface="Lato"/>
                  <a:sym typeface="Lato"/>
                </a:defRPr>
              </a:lvl1pPr>
            </a:lstStyle>
            <a:p>
              <a:pPr>
                <a:lnSpc>
                  <a:spcPct val="100000"/>
                </a:lnSpc>
                <a:defRPr sz="1800" b="0">
                  <a:solidFill>
                    <a:srgbClr val="000000"/>
                  </a:solidFill>
                </a:defRPr>
              </a:pPr>
              <a:r>
                <a:rPr sz="1600" b="0" dirty="0">
                  <a:solidFill>
                    <a:schemeClr val="tx1">
                      <a:lumMod val="75000"/>
                      <a:lumOff val="25000"/>
                    </a:schemeClr>
                  </a:solidFill>
                  <a:latin typeface="微软雅黑" panose="020B0503020204020204" charset="-122"/>
                  <a:ea typeface="微软雅黑" panose="020B0503020204020204" charset="-122"/>
                </a:rPr>
                <a:t>Market Investigation</a:t>
              </a:r>
            </a:p>
          </p:txBody>
        </p:sp>
        <p:sp>
          <p:nvSpPr>
            <p:cNvPr id="1556" name="Shape 1556"/>
            <p:cNvSpPr/>
            <p:nvPr/>
          </p:nvSpPr>
          <p:spPr>
            <a:xfrm>
              <a:off x="3191590" y="10797761"/>
              <a:ext cx="5253163" cy="971725"/>
            </a:xfrm>
            <a:prstGeom prst="rect">
              <a:avLst/>
            </a:prstGeom>
            <a:ln w="12700">
              <a:miter lim="400000"/>
            </a:ln>
          </p:spPr>
          <p:txBody>
            <a:bodyPr wrap="square" lIns="0" tIns="0" rIns="0" bIns="0">
              <a:spAutoFit/>
            </a:bodyPr>
            <a:lstStyle/>
            <a:p>
              <a:pPr defTabSz="323215">
                <a:spcBef>
                  <a:spcPts val="850"/>
                </a:spcBef>
                <a:defRPr sz="1800"/>
              </a:pPr>
              <a:r>
                <a:rPr lang="zh-CN" altLang="en-US" sz="105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输入您的内容输入您的内容输入您的内容输入您的内的内容</a:t>
              </a:r>
              <a:r>
                <a:rPr sz="1050" dirty="0">
                  <a:solidFill>
                    <a:schemeClr val="tx1">
                      <a:lumMod val="75000"/>
                      <a:lumOff val="25000"/>
                    </a:schemeClr>
                  </a:solidFill>
                  <a:latin typeface="微软雅黑" panose="020B0503020204020204" charset="-122"/>
                  <a:ea typeface="微软雅黑" panose="020B0503020204020204" charset="-122"/>
                  <a:cs typeface="Lato"/>
                  <a:sym typeface="Lato"/>
                </a:rPr>
                <a:t>Integer </a:t>
              </a:r>
              <a:r>
                <a:rPr sz="1050" dirty="0" err="1">
                  <a:solidFill>
                    <a:schemeClr val="tx1">
                      <a:lumMod val="75000"/>
                      <a:lumOff val="25000"/>
                    </a:schemeClr>
                  </a:solidFill>
                  <a:latin typeface="微软雅黑" panose="020B0503020204020204" charset="-122"/>
                  <a:ea typeface="微软雅黑" panose="020B0503020204020204" charset="-122"/>
                  <a:cs typeface="Lato"/>
                  <a:sym typeface="Lato"/>
                </a:rPr>
                <a:t>mollis</a:t>
              </a:r>
              <a:r>
                <a:rPr sz="1050"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050" dirty="0" err="1">
                  <a:solidFill>
                    <a:schemeClr val="tx1">
                      <a:lumMod val="75000"/>
                      <a:lumOff val="25000"/>
                    </a:schemeClr>
                  </a:solidFill>
                  <a:latin typeface="微软雅黑" panose="020B0503020204020204" charset="-122"/>
                  <a:ea typeface="微软雅黑" panose="020B0503020204020204" charset="-122"/>
                  <a:cs typeface="Lato"/>
                  <a:sym typeface="Lato"/>
                </a:rPr>
                <a:t>vehicula</a:t>
              </a:r>
              <a:r>
                <a:rPr sz="1050" dirty="0">
                  <a:solidFill>
                    <a:schemeClr val="tx1">
                      <a:lumMod val="75000"/>
                      <a:lumOff val="25000"/>
                    </a:schemeClr>
                  </a:solidFill>
                  <a:latin typeface="微软雅黑" panose="020B0503020204020204" charset="-122"/>
                  <a:ea typeface="微软雅黑" panose="020B0503020204020204" charset="-122"/>
                  <a:cs typeface="Lato"/>
                  <a:sym typeface="Lato"/>
                </a:rPr>
                <a:t> ligula.</a:t>
              </a:r>
            </a:p>
          </p:txBody>
        </p:sp>
      </p:grpSp>
      <p:sp>
        <p:nvSpPr>
          <p:cNvPr id="1557" name="Shape 1557"/>
          <p:cNvSpPr/>
          <p:nvPr/>
        </p:nvSpPr>
        <p:spPr>
          <a:xfrm>
            <a:off x="4567139" y="5041355"/>
            <a:ext cx="593924" cy="592561"/>
          </a:xfrm>
          <a:prstGeom prst="roundRect">
            <a:avLst>
              <a:gd name="adj" fmla="val 20667"/>
            </a:avLst>
          </a:prstGeom>
          <a:solidFill>
            <a:srgbClr val="CC0000"/>
          </a:solidFill>
          <a:ln w="12700">
            <a:miter lim="400000"/>
          </a:ln>
        </p:spPr>
        <p:txBody>
          <a:bodyPr lIns="0" tIns="0" rIns="0" bIns="0" anchor="ctr"/>
          <a:lstStyle/>
          <a:p>
            <a:pPr>
              <a:defRPr sz="3200">
                <a:solidFill>
                  <a:srgbClr val="FFFFFF"/>
                </a:solidFill>
              </a:defRPr>
            </a:pPr>
            <a:endParaRPr sz="2285">
              <a:solidFill>
                <a:schemeClr val="tx1">
                  <a:lumMod val="75000"/>
                  <a:lumOff val="25000"/>
                </a:schemeClr>
              </a:solidFill>
              <a:latin typeface="微软雅黑" panose="020B0503020204020204" charset="-122"/>
              <a:ea typeface="微软雅黑" panose="020B0503020204020204" charset="-122"/>
            </a:endParaRPr>
          </a:p>
        </p:txBody>
      </p:sp>
      <p:grpSp>
        <p:nvGrpSpPr>
          <p:cNvPr id="3" name="组合 2"/>
          <p:cNvGrpSpPr/>
          <p:nvPr/>
        </p:nvGrpSpPr>
        <p:grpSpPr>
          <a:xfrm>
            <a:off x="5297586" y="5079936"/>
            <a:ext cx="2350706" cy="801992"/>
            <a:chOff x="10595171" y="10167469"/>
            <a:chExt cx="4701412" cy="1607675"/>
          </a:xfrm>
        </p:grpSpPr>
        <p:sp>
          <p:nvSpPr>
            <p:cNvPr id="1559" name="Shape 1559"/>
            <p:cNvSpPr/>
            <p:nvPr/>
          </p:nvSpPr>
          <p:spPr>
            <a:xfrm>
              <a:off x="10595171" y="10167469"/>
              <a:ext cx="4699078" cy="493575"/>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FF8601"/>
                  </a:solidFill>
                  <a:latin typeface="Lato"/>
                  <a:ea typeface="Lato"/>
                  <a:cs typeface="Lato"/>
                  <a:sym typeface="Lato"/>
                </a:defRPr>
              </a:lvl1pPr>
            </a:lstStyle>
            <a:p>
              <a:pPr>
                <a:lnSpc>
                  <a:spcPct val="100000"/>
                </a:lnSpc>
                <a:defRPr sz="1800" b="0">
                  <a:solidFill>
                    <a:srgbClr val="000000"/>
                  </a:solidFill>
                </a:defRPr>
              </a:pPr>
              <a:r>
                <a:rPr sz="1600" b="0" dirty="0">
                  <a:solidFill>
                    <a:schemeClr val="tx1">
                      <a:lumMod val="75000"/>
                      <a:lumOff val="25000"/>
                    </a:schemeClr>
                  </a:solidFill>
                  <a:latin typeface="微软雅黑" panose="020B0503020204020204" charset="-122"/>
                  <a:ea typeface="微软雅黑" panose="020B0503020204020204" charset="-122"/>
                </a:rPr>
                <a:t>Creativity</a:t>
              </a:r>
            </a:p>
          </p:txBody>
        </p:sp>
        <p:sp>
          <p:nvSpPr>
            <p:cNvPr id="1560" name="Shape 1560"/>
            <p:cNvSpPr/>
            <p:nvPr/>
          </p:nvSpPr>
          <p:spPr>
            <a:xfrm>
              <a:off x="10598023" y="10803417"/>
              <a:ext cx="4698560" cy="971727"/>
            </a:xfrm>
            <a:prstGeom prst="rect">
              <a:avLst/>
            </a:prstGeom>
            <a:ln w="12700">
              <a:miter lim="400000"/>
            </a:ln>
          </p:spPr>
          <p:txBody>
            <a:bodyPr lIns="0" tIns="0" rIns="0" bIns="0">
              <a:spAutoFit/>
            </a:bodyPr>
            <a:lstStyle/>
            <a:p>
              <a:pPr defTabSz="323215">
                <a:spcBef>
                  <a:spcPts val="850"/>
                </a:spcBef>
                <a:defRPr sz="1800"/>
              </a:pPr>
              <a:r>
                <a:rPr lang="zh-CN" altLang="en-US" sz="105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输入您的内容输入您的内容输入您的内容输入您的内容输入您的内容您的内容</a:t>
              </a:r>
              <a:r>
                <a:rPr sz="1050" dirty="0">
                  <a:solidFill>
                    <a:schemeClr val="tx1">
                      <a:lumMod val="75000"/>
                      <a:lumOff val="25000"/>
                    </a:schemeClr>
                  </a:solidFill>
                  <a:latin typeface="微软雅黑" panose="020B0503020204020204" charset="-122"/>
                  <a:ea typeface="微软雅黑" panose="020B0503020204020204" charset="-122"/>
                  <a:cs typeface="Lato"/>
                  <a:sym typeface="Lato"/>
                </a:rPr>
                <a:t>Integer </a:t>
              </a:r>
              <a:r>
                <a:rPr sz="1050" dirty="0" err="1">
                  <a:solidFill>
                    <a:schemeClr val="tx1">
                      <a:lumMod val="75000"/>
                      <a:lumOff val="25000"/>
                    </a:schemeClr>
                  </a:solidFill>
                  <a:latin typeface="微软雅黑" panose="020B0503020204020204" charset="-122"/>
                  <a:ea typeface="微软雅黑" panose="020B0503020204020204" charset="-122"/>
                  <a:cs typeface="Lato"/>
                  <a:sym typeface="Lato"/>
                </a:rPr>
                <a:t>mollis</a:t>
              </a:r>
              <a:r>
                <a:rPr sz="1050"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050" dirty="0" err="1">
                  <a:solidFill>
                    <a:schemeClr val="tx1">
                      <a:lumMod val="75000"/>
                      <a:lumOff val="25000"/>
                    </a:schemeClr>
                  </a:solidFill>
                  <a:latin typeface="微软雅黑" panose="020B0503020204020204" charset="-122"/>
                  <a:ea typeface="微软雅黑" panose="020B0503020204020204" charset="-122"/>
                  <a:cs typeface="Lato"/>
                  <a:sym typeface="Lato"/>
                </a:rPr>
                <a:t>vehicula</a:t>
              </a:r>
              <a:r>
                <a:rPr sz="1050" dirty="0">
                  <a:solidFill>
                    <a:schemeClr val="tx1">
                      <a:lumMod val="75000"/>
                      <a:lumOff val="25000"/>
                    </a:schemeClr>
                  </a:solidFill>
                  <a:latin typeface="微软雅黑" panose="020B0503020204020204" charset="-122"/>
                  <a:ea typeface="微软雅黑" panose="020B0503020204020204" charset="-122"/>
                  <a:cs typeface="Lato"/>
                  <a:sym typeface="Lato"/>
                </a:rPr>
                <a:t> ligula.</a:t>
              </a:r>
            </a:p>
          </p:txBody>
        </p:sp>
      </p:grpSp>
      <p:sp>
        <p:nvSpPr>
          <p:cNvPr id="1561" name="Shape 1561"/>
          <p:cNvSpPr/>
          <p:nvPr/>
        </p:nvSpPr>
        <p:spPr>
          <a:xfrm>
            <a:off x="8271521" y="5041355"/>
            <a:ext cx="593924" cy="592561"/>
          </a:xfrm>
          <a:prstGeom prst="roundRect">
            <a:avLst>
              <a:gd name="adj" fmla="val 20667"/>
            </a:avLst>
          </a:prstGeom>
          <a:solidFill>
            <a:srgbClr val="CC0000"/>
          </a:solidFill>
          <a:ln w="12700">
            <a:miter lim="400000"/>
          </a:ln>
        </p:spPr>
        <p:txBody>
          <a:bodyPr lIns="0" tIns="0" rIns="0" bIns="0" anchor="ctr"/>
          <a:lstStyle/>
          <a:p>
            <a:pPr>
              <a:defRPr sz="3200">
                <a:solidFill>
                  <a:srgbClr val="FFFFFF"/>
                </a:solidFill>
              </a:defRPr>
            </a:pPr>
            <a:endParaRPr sz="2285">
              <a:solidFill>
                <a:schemeClr val="tx1">
                  <a:lumMod val="75000"/>
                  <a:lumOff val="25000"/>
                </a:schemeClr>
              </a:solidFill>
              <a:latin typeface="微软雅黑" panose="020B0503020204020204" charset="-122"/>
              <a:ea typeface="微软雅黑" panose="020B0503020204020204" charset="-122"/>
            </a:endParaRPr>
          </a:p>
        </p:txBody>
      </p:sp>
      <p:grpSp>
        <p:nvGrpSpPr>
          <p:cNvPr id="4" name="组合 3"/>
          <p:cNvGrpSpPr/>
          <p:nvPr/>
        </p:nvGrpSpPr>
        <p:grpSpPr>
          <a:xfrm>
            <a:off x="9001969" y="5079933"/>
            <a:ext cx="2349538" cy="788828"/>
            <a:chOff x="18003936" y="10167469"/>
            <a:chExt cx="4699077" cy="1581285"/>
          </a:xfrm>
        </p:grpSpPr>
        <p:sp>
          <p:nvSpPr>
            <p:cNvPr id="1563" name="Shape 1563"/>
            <p:cNvSpPr/>
            <p:nvPr/>
          </p:nvSpPr>
          <p:spPr>
            <a:xfrm>
              <a:off x="18003936" y="10167469"/>
              <a:ext cx="4699077" cy="493574"/>
            </a:xfrm>
            <a:prstGeom prst="rect">
              <a:avLst/>
            </a:prstGeom>
            <a:ln w="12700">
              <a:miter lim="400000"/>
            </a:ln>
          </p:spPr>
          <p:txBody>
            <a:bodyPr lIns="0" tIns="0" rIns="0" bIns="0">
              <a:spAutoFit/>
            </a:bodyPr>
            <a:lstStyle>
              <a:lvl1pPr algn="l" defTabSz="647700">
                <a:lnSpc>
                  <a:spcPct val="120000"/>
                </a:lnSpc>
                <a:spcBef>
                  <a:spcPts val="1700"/>
                </a:spcBef>
                <a:defRPr sz="2500" b="1">
                  <a:solidFill>
                    <a:srgbClr val="D53E01"/>
                  </a:solidFill>
                  <a:latin typeface="Lato"/>
                  <a:ea typeface="Lato"/>
                  <a:cs typeface="Lato"/>
                  <a:sym typeface="Lato"/>
                </a:defRPr>
              </a:lvl1pPr>
            </a:lstStyle>
            <a:p>
              <a:pPr>
                <a:lnSpc>
                  <a:spcPct val="100000"/>
                </a:lnSpc>
                <a:defRPr sz="1800" b="0">
                  <a:solidFill>
                    <a:srgbClr val="000000"/>
                  </a:solidFill>
                </a:defRPr>
              </a:pPr>
              <a:r>
                <a:rPr sz="1600" b="0" dirty="0">
                  <a:solidFill>
                    <a:schemeClr val="tx1">
                      <a:lumMod val="75000"/>
                      <a:lumOff val="25000"/>
                    </a:schemeClr>
                  </a:solidFill>
                  <a:latin typeface="微软雅黑" panose="020B0503020204020204" charset="-122"/>
                  <a:ea typeface="微软雅黑" panose="020B0503020204020204" charset="-122"/>
                </a:rPr>
                <a:t>Forum</a:t>
              </a:r>
            </a:p>
          </p:txBody>
        </p:sp>
        <p:sp>
          <p:nvSpPr>
            <p:cNvPr id="1564" name="Shape 1564"/>
            <p:cNvSpPr/>
            <p:nvPr/>
          </p:nvSpPr>
          <p:spPr>
            <a:xfrm>
              <a:off x="18003936" y="10777028"/>
              <a:ext cx="4699077" cy="971726"/>
            </a:xfrm>
            <a:prstGeom prst="rect">
              <a:avLst/>
            </a:prstGeom>
            <a:ln w="12700">
              <a:miter lim="400000"/>
            </a:ln>
          </p:spPr>
          <p:txBody>
            <a:bodyPr lIns="0" tIns="0" rIns="0" bIns="0">
              <a:spAutoFit/>
            </a:bodyPr>
            <a:lstStyle/>
            <a:p>
              <a:pPr defTabSz="323215">
                <a:spcBef>
                  <a:spcPts val="850"/>
                </a:spcBef>
                <a:defRPr sz="1800"/>
              </a:pPr>
              <a:r>
                <a:rPr lang="zh-CN" altLang="en-US" sz="1050"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输入您的内容输入您的内容输入您的内容输入您的内容输入您的内容输入您的内容输入您的内容</a:t>
              </a:r>
              <a:r>
                <a:rPr sz="1050" dirty="0">
                  <a:solidFill>
                    <a:schemeClr val="tx1">
                      <a:lumMod val="75000"/>
                      <a:lumOff val="25000"/>
                    </a:schemeClr>
                  </a:solidFill>
                  <a:latin typeface="微软雅黑" panose="020B0503020204020204" charset="-122"/>
                  <a:ea typeface="微软雅黑" panose="020B0503020204020204" charset="-122"/>
                  <a:cs typeface="Lato"/>
                  <a:sym typeface="Lato"/>
                </a:rPr>
                <a:t>.</a:t>
              </a:r>
            </a:p>
          </p:txBody>
        </p:sp>
      </p:grpSp>
    </p:spTree>
  </p:cSld>
  <p:clrMapOvr>
    <a:masterClrMapping/>
  </p:clrMapOvr>
  <mc:AlternateContent xmlns:mc="http://schemas.openxmlformats.org/markup-compatibility/2006" xmlns:p14="http://schemas.microsoft.com/office/powerpoint/2010/main">
    <mc:Choice Requires="p14">
      <p:transition spd="slow" p14:dur="1400" advTm="978">
        <p14:doors dir="vert"/>
      </p:transition>
    </mc:Choice>
    <mc:Fallback xmlns="">
      <p:transition spd="slow" advTm="9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44"/>
                                        </p:tgtEl>
                                        <p:attrNameLst>
                                          <p:attrName>style.visibility</p:attrName>
                                        </p:attrNameLst>
                                      </p:cBhvr>
                                      <p:to>
                                        <p:strVal val="visible"/>
                                      </p:to>
                                    </p:set>
                                    <p:anim calcmode="lin" valueType="num">
                                      <p:cBhvr additive="base">
                                        <p:cTn id="7" dur="500" fill="hold"/>
                                        <p:tgtEl>
                                          <p:spTgt spid="1544"/>
                                        </p:tgtEl>
                                        <p:attrNameLst>
                                          <p:attrName>ppt_x</p:attrName>
                                        </p:attrNameLst>
                                      </p:cBhvr>
                                      <p:tavLst>
                                        <p:tav tm="0">
                                          <p:val>
                                            <p:strVal val="0-#ppt_w/2"/>
                                          </p:val>
                                        </p:tav>
                                        <p:tav tm="100000">
                                          <p:val>
                                            <p:strVal val="#ppt_x"/>
                                          </p:val>
                                        </p:tav>
                                      </p:tavLst>
                                    </p:anim>
                                    <p:anim calcmode="lin" valueType="num">
                                      <p:cBhvr additive="base">
                                        <p:cTn id="8" dur="500" fill="hold"/>
                                        <p:tgtEl>
                                          <p:spTgt spid="15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48"/>
                                        </p:tgtEl>
                                        <p:attrNameLst>
                                          <p:attrName>style.visibility</p:attrName>
                                        </p:attrNameLst>
                                      </p:cBhvr>
                                      <p:to>
                                        <p:strVal val="visible"/>
                                      </p:to>
                                    </p:set>
                                    <p:anim calcmode="lin" valueType="num">
                                      <p:cBhvr additive="base">
                                        <p:cTn id="11" dur="500" fill="hold"/>
                                        <p:tgtEl>
                                          <p:spTgt spid="1548"/>
                                        </p:tgtEl>
                                        <p:attrNameLst>
                                          <p:attrName>ppt_x</p:attrName>
                                        </p:attrNameLst>
                                      </p:cBhvr>
                                      <p:tavLst>
                                        <p:tav tm="0">
                                          <p:val>
                                            <p:strVal val="0-#ppt_w/2"/>
                                          </p:val>
                                        </p:tav>
                                        <p:tav tm="100000">
                                          <p:val>
                                            <p:strVal val="#ppt_x"/>
                                          </p:val>
                                        </p:tav>
                                      </p:tavLst>
                                    </p:anim>
                                    <p:anim calcmode="lin" valueType="num">
                                      <p:cBhvr additive="base">
                                        <p:cTn id="12" dur="500" fill="hold"/>
                                        <p:tgtEl>
                                          <p:spTgt spid="154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549"/>
                                        </p:tgtEl>
                                        <p:attrNameLst>
                                          <p:attrName>style.visibility</p:attrName>
                                        </p:attrNameLst>
                                      </p:cBhvr>
                                      <p:to>
                                        <p:strVal val="visible"/>
                                      </p:to>
                                    </p:set>
                                    <p:anim calcmode="lin" valueType="num">
                                      <p:cBhvr additive="base">
                                        <p:cTn id="15" dur="500" fill="hold"/>
                                        <p:tgtEl>
                                          <p:spTgt spid="1549"/>
                                        </p:tgtEl>
                                        <p:attrNameLst>
                                          <p:attrName>ppt_x</p:attrName>
                                        </p:attrNameLst>
                                      </p:cBhvr>
                                      <p:tavLst>
                                        <p:tav tm="0">
                                          <p:val>
                                            <p:strVal val="0-#ppt_w/2"/>
                                          </p:val>
                                        </p:tav>
                                        <p:tav tm="100000">
                                          <p:val>
                                            <p:strVal val="#ppt_x"/>
                                          </p:val>
                                        </p:tav>
                                      </p:tavLst>
                                    </p:anim>
                                    <p:anim calcmode="lin" valueType="num">
                                      <p:cBhvr additive="base">
                                        <p:cTn id="16" dur="500" fill="hold"/>
                                        <p:tgtEl>
                                          <p:spTgt spid="154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550"/>
                                        </p:tgtEl>
                                        <p:attrNameLst>
                                          <p:attrName>style.visibility</p:attrName>
                                        </p:attrNameLst>
                                      </p:cBhvr>
                                      <p:to>
                                        <p:strVal val="visible"/>
                                      </p:to>
                                    </p:set>
                                    <p:anim calcmode="lin" valueType="num">
                                      <p:cBhvr additive="base">
                                        <p:cTn id="19" dur="500" fill="hold"/>
                                        <p:tgtEl>
                                          <p:spTgt spid="1550"/>
                                        </p:tgtEl>
                                        <p:attrNameLst>
                                          <p:attrName>ppt_x</p:attrName>
                                        </p:attrNameLst>
                                      </p:cBhvr>
                                      <p:tavLst>
                                        <p:tav tm="0">
                                          <p:val>
                                            <p:strVal val="0-#ppt_w/2"/>
                                          </p:val>
                                        </p:tav>
                                        <p:tav tm="100000">
                                          <p:val>
                                            <p:strVal val="#ppt_x"/>
                                          </p:val>
                                        </p:tav>
                                      </p:tavLst>
                                    </p:anim>
                                    <p:anim calcmode="lin" valueType="num">
                                      <p:cBhvr additive="base">
                                        <p:cTn id="20" dur="500" fill="hold"/>
                                        <p:tgtEl>
                                          <p:spTgt spid="155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553"/>
                                        </p:tgtEl>
                                        <p:attrNameLst>
                                          <p:attrName>style.visibility</p:attrName>
                                        </p:attrNameLst>
                                      </p:cBhvr>
                                      <p:to>
                                        <p:strVal val="visible"/>
                                      </p:to>
                                    </p:set>
                                    <p:anim calcmode="lin" valueType="num">
                                      <p:cBhvr additive="base">
                                        <p:cTn id="23" dur="500" fill="hold"/>
                                        <p:tgtEl>
                                          <p:spTgt spid="1553"/>
                                        </p:tgtEl>
                                        <p:attrNameLst>
                                          <p:attrName>ppt_x</p:attrName>
                                        </p:attrNameLst>
                                      </p:cBhvr>
                                      <p:tavLst>
                                        <p:tav tm="0">
                                          <p:val>
                                            <p:strVal val="0-#ppt_w/2"/>
                                          </p:val>
                                        </p:tav>
                                        <p:tav tm="100000">
                                          <p:val>
                                            <p:strVal val="#ppt_x"/>
                                          </p:val>
                                        </p:tav>
                                      </p:tavLst>
                                    </p:anim>
                                    <p:anim calcmode="lin" valueType="num">
                                      <p:cBhvr additive="base">
                                        <p:cTn id="24" dur="500" fill="hold"/>
                                        <p:tgtEl>
                                          <p:spTgt spid="155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557"/>
                                        </p:tgtEl>
                                        <p:attrNameLst>
                                          <p:attrName>style.visibility</p:attrName>
                                        </p:attrNameLst>
                                      </p:cBhvr>
                                      <p:to>
                                        <p:strVal val="visible"/>
                                      </p:to>
                                    </p:set>
                                    <p:anim calcmode="lin" valueType="num">
                                      <p:cBhvr additive="base">
                                        <p:cTn id="31" dur="500" fill="hold"/>
                                        <p:tgtEl>
                                          <p:spTgt spid="1557"/>
                                        </p:tgtEl>
                                        <p:attrNameLst>
                                          <p:attrName>ppt_x</p:attrName>
                                        </p:attrNameLst>
                                      </p:cBhvr>
                                      <p:tavLst>
                                        <p:tav tm="0">
                                          <p:val>
                                            <p:strVal val="0-#ppt_w/2"/>
                                          </p:val>
                                        </p:tav>
                                        <p:tav tm="100000">
                                          <p:val>
                                            <p:strVal val="#ppt_x"/>
                                          </p:val>
                                        </p:tav>
                                      </p:tavLst>
                                    </p:anim>
                                    <p:anim calcmode="lin" valueType="num">
                                      <p:cBhvr additive="base">
                                        <p:cTn id="32" dur="500" fill="hold"/>
                                        <p:tgtEl>
                                          <p:spTgt spid="155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0-#ppt_w/2"/>
                                          </p:val>
                                        </p:tav>
                                        <p:tav tm="100000">
                                          <p:val>
                                            <p:strVal val="#ppt_x"/>
                                          </p:val>
                                        </p:tav>
                                      </p:tavLst>
                                    </p:anim>
                                    <p:anim calcmode="lin" valueType="num">
                                      <p:cBhvr additive="base">
                                        <p:cTn id="36" dur="500" fill="hold"/>
                                        <p:tgtEl>
                                          <p:spTgt spid="3"/>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61"/>
                                        </p:tgtEl>
                                        <p:attrNameLst>
                                          <p:attrName>style.visibility</p:attrName>
                                        </p:attrNameLst>
                                      </p:cBhvr>
                                      <p:to>
                                        <p:strVal val="visible"/>
                                      </p:to>
                                    </p:set>
                                    <p:anim calcmode="lin" valueType="num">
                                      <p:cBhvr additive="base">
                                        <p:cTn id="39" dur="500" fill="hold"/>
                                        <p:tgtEl>
                                          <p:spTgt spid="1561"/>
                                        </p:tgtEl>
                                        <p:attrNameLst>
                                          <p:attrName>ppt_x</p:attrName>
                                        </p:attrNameLst>
                                      </p:cBhvr>
                                      <p:tavLst>
                                        <p:tav tm="0">
                                          <p:val>
                                            <p:strVal val="0-#ppt_w/2"/>
                                          </p:val>
                                        </p:tav>
                                        <p:tav tm="100000">
                                          <p:val>
                                            <p:strVal val="#ppt_x"/>
                                          </p:val>
                                        </p:tav>
                                      </p:tavLst>
                                    </p:anim>
                                    <p:anim calcmode="lin" valueType="num">
                                      <p:cBhvr additive="base">
                                        <p:cTn id="40" dur="500" fill="hold"/>
                                        <p:tgtEl>
                                          <p:spTgt spid="1561"/>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0-#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8" grpId="0" animBg="1"/>
      <p:bldP spid="1549" grpId="0" animBg="1"/>
      <p:bldP spid="1550" grpId="0" animBg="1"/>
      <p:bldP spid="1553" grpId="0" animBg="1"/>
      <p:bldP spid="1557" grpId="0" animBg="1"/>
      <p:bldP spid="156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
        <p:nvSpPr>
          <p:cNvPr id="1436" name="Shape 1436"/>
          <p:cNvSpPr/>
          <p:nvPr/>
        </p:nvSpPr>
        <p:spPr>
          <a:xfrm>
            <a:off x="864664" y="2421850"/>
            <a:ext cx="1685131"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3"/>
            <a:srcRect/>
            <a:stretch>
              <a:fillRect l="-16000" r="-12000"/>
            </a:stretch>
          </a:blipFill>
          <a:ln w="12700">
            <a:miter lim="400000"/>
          </a:ln>
        </p:spPr>
        <p:txBody>
          <a:bodyPr lIns="0" tIns="0" rIns="0" bIns="0" anchor="ctr"/>
          <a:lstStyle/>
          <a:p>
            <a:pPr>
              <a:defRPr sz="3200">
                <a:solidFill>
                  <a:srgbClr val="FFFFFF"/>
                </a:solidFill>
              </a:defRPr>
            </a:pPr>
            <a:endParaRPr sz="2285">
              <a:solidFill>
                <a:srgbClr val="FFFFFF"/>
              </a:solidFill>
              <a:latin typeface="微软雅黑" panose="020B0503020204020204" charset="-122"/>
              <a:ea typeface="微软雅黑" panose="020B0503020204020204" charset="-122"/>
            </a:endParaRPr>
          </a:p>
        </p:txBody>
      </p:sp>
      <p:sp>
        <p:nvSpPr>
          <p:cNvPr id="1437" name="Shape 1437"/>
          <p:cNvSpPr/>
          <p:nvPr/>
        </p:nvSpPr>
        <p:spPr>
          <a:xfrm>
            <a:off x="2619145" y="2415515"/>
            <a:ext cx="1685132"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4"/>
            <a:srcRect/>
            <a:stretch>
              <a:fillRect l="-23000" r="-48000"/>
            </a:stretch>
          </a:blipFill>
          <a:ln w="12700">
            <a:miter lim="400000"/>
          </a:ln>
        </p:spPr>
        <p:txBody>
          <a:bodyPr lIns="0" tIns="0" rIns="0" bIns="0" anchor="ctr"/>
          <a:lstStyle/>
          <a:p>
            <a:pPr>
              <a:defRPr sz="3200">
                <a:solidFill>
                  <a:srgbClr val="FFFFFF"/>
                </a:solidFill>
              </a:defRPr>
            </a:pPr>
            <a:endParaRPr sz="2285">
              <a:solidFill>
                <a:srgbClr val="FFFFFF"/>
              </a:solidFill>
              <a:latin typeface="微软雅黑" panose="020B0503020204020204" charset="-122"/>
              <a:ea typeface="微软雅黑" panose="020B0503020204020204" charset="-122"/>
            </a:endParaRPr>
          </a:p>
        </p:txBody>
      </p:sp>
      <p:sp>
        <p:nvSpPr>
          <p:cNvPr id="1438" name="Shape 1438"/>
          <p:cNvSpPr/>
          <p:nvPr/>
        </p:nvSpPr>
        <p:spPr>
          <a:xfrm>
            <a:off x="4383173" y="2415515"/>
            <a:ext cx="1685132"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5"/>
            <a:srcRect/>
            <a:stretch>
              <a:fillRect l="-25000" r="-31000"/>
            </a:stretch>
          </a:blipFill>
          <a:ln w="12700">
            <a:miter lim="400000"/>
          </a:ln>
        </p:spPr>
        <p:txBody>
          <a:bodyPr lIns="0" tIns="0" rIns="0" bIns="0" anchor="ctr"/>
          <a:lstStyle/>
          <a:p>
            <a:pPr>
              <a:defRPr sz="3200">
                <a:solidFill>
                  <a:srgbClr val="FFFFFF"/>
                </a:solidFill>
              </a:defRPr>
            </a:pPr>
            <a:endParaRPr sz="2285">
              <a:solidFill>
                <a:srgbClr val="FFFFFF"/>
              </a:solidFill>
              <a:latin typeface="微软雅黑" panose="020B0503020204020204" charset="-122"/>
              <a:ea typeface="微软雅黑" panose="020B0503020204020204" charset="-122"/>
            </a:endParaRPr>
          </a:p>
        </p:txBody>
      </p:sp>
      <p:sp>
        <p:nvSpPr>
          <p:cNvPr id="1439" name="Shape 1439"/>
          <p:cNvSpPr/>
          <p:nvPr/>
        </p:nvSpPr>
        <p:spPr>
          <a:xfrm>
            <a:off x="6147244" y="2415515"/>
            <a:ext cx="1685131"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6"/>
            <a:srcRect/>
            <a:stretch>
              <a:fillRect l="-27000" r="-23000"/>
            </a:stretch>
          </a:blipFill>
          <a:ln w="12700">
            <a:miter lim="400000"/>
          </a:ln>
        </p:spPr>
        <p:txBody>
          <a:bodyPr lIns="0" tIns="0" rIns="0" bIns="0" anchor="ctr"/>
          <a:lstStyle/>
          <a:p>
            <a:pPr>
              <a:defRPr sz="3200">
                <a:solidFill>
                  <a:srgbClr val="FFFFFF"/>
                </a:solidFill>
              </a:defRPr>
            </a:pPr>
            <a:endParaRPr sz="2285">
              <a:solidFill>
                <a:srgbClr val="FFFFFF"/>
              </a:solidFill>
              <a:latin typeface="微软雅黑" panose="020B0503020204020204" charset="-122"/>
              <a:ea typeface="微软雅黑" panose="020B0503020204020204" charset="-122"/>
            </a:endParaRPr>
          </a:p>
        </p:txBody>
      </p:sp>
      <p:sp>
        <p:nvSpPr>
          <p:cNvPr id="1440" name="Shape 1440"/>
          <p:cNvSpPr/>
          <p:nvPr/>
        </p:nvSpPr>
        <p:spPr>
          <a:xfrm>
            <a:off x="7904880" y="2415515"/>
            <a:ext cx="1685131"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dpi="0" rotWithShape="1">
            <a:blip r:embed="rId7"/>
            <a:srcRect/>
            <a:stretch>
              <a:fillRect l="-31000" r="-26000"/>
            </a:stretch>
          </a:blipFill>
          <a:ln w="12700">
            <a:miter lim="400000"/>
          </a:ln>
        </p:spPr>
        <p:txBody>
          <a:bodyPr lIns="0" tIns="0" rIns="0" bIns="0" anchor="ctr"/>
          <a:lstStyle/>
          <a:p>
            <a:pPr>
              <a:defRPr sz="3200">
                <a:solidFill>
                  <a:srgbClr val="FFFFFF"/>
                </a:solidFill>
              </a:defRPr>
            </a:pPr>
            <a:endParaRPr sz="2285">
              <a:solidFill>
                <a:srgbClr val="FFFFFF"/>
              </a:solidFill>
              <a:latin typeface="微软雅黑" panose="020B0503020204020204" charset="-122"/>
              <a:ea typeface="微软雅黑" panose="020B0503020204020204" charset="-122"/>
            </a:endParaRPr>
          </a:p>
        </p:txBody>
      </p:sp>
      <p:sp>
        <p:nvSpPr>
          <p:cNvPr id="1441" name="Shape 1441"/>
          <p:cNvSpPr/>
          <p:nvPr/>
        </p:nvSpPr>
        <p:spPr>
          <a:xfrm>
            <a:off x="9668949" y="2415515"/>
            <a:ext cx="1685131" cy="2367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234"/>
                </a:lnTo>
                <a:lnTo>
                  <a:pt x="9126" y="20234"/>
                </a:lnTo>
                <a:lnTo>
                  <a:pt x="10769" y="21600"/>
                </a:lnTo>
                <a:lnTo>
                  <a:pt x="12413" y="20234"/>
                </a:lnTo>
                <a:lnTo>
                  <a:pt x="21600" y="20234"/>
                </a:lnTo>
                <a:lnTo>
                  <a:pt x="21600" y="0"/>
                </a:lnTo>
                <a:lnTo>
                  <a:pt x="0" y="0"/>
                </a:lnTo>
                <a:close/>
              </a:path>
            </a:pathLst>
          </a:custGeom>
          <a:blipFill rotWithShape="1">
            <a:blip r:embed="rId8"/>
            <a:stretch>
              <a:fillRect/>
            </a:stretch>
          </a:blipFill>
          <a:ln w="12700">
            <a:miter lim="400000"/>
          </a:ln>
        </p:spPr>
        <p:txBody>
          <a:bodyPr lIns="0" tIns="0" rIns="0" bIns="0" anchor="ctr"/>
          <a:lstStyle/>
          <a:p>
            <a:pPr>
              <a:defRPr sz="3200">
                <a:solidFill>
                  <a:srgbClr val="FFFFFF"/>
                </a:solidFill>
              </a:defRPr>
            </a:pPr>
            <a:endParaRPr sz="2285">
              <a:solidFill>
                <a:srgbClr val="FFFFFF"/>
              </a:solidFill>
              <a:latin typeface="微软雅黑" panose="020B0503020204020204" charset="-122"/>
              <a:ea typeface="微软雅黑" panose="020B0503020204020204" charset="-122"/>
            </a:endParaRPr>
          </a:p>
        </p:txBody>
      </p:sp>
      <p:grpSp>
        <p:nvGrpSpPr>
          <p:cNvPr id="2" name="组合 1"/>
          <p:cNvGrpSpPr/>
          <p:nvPr/>
        </p:nvGrpSpPr>
        <p:grpSpPr>
          <a:xfrm>
            <a:off x="861467" y="2104870"/>
            <a:ext cx="1685132" cy="466446"/>
            <a:chOff x="1722933" y="4203648"/>
            <a:chExt cx="3370264" cy="935038"/>
          </a:xfrm>
          <a:solidFill>
            <a:srgbClr val="CC0000"/>
          </a:solidFill>
        </p:grpSpPr>
        <p:sp>
          <p:nvSpPr>
            <p:cNvPr id="1446" name="Shape 1446"/>
            <p:cNvSpPr/>
            <p:nvPr/>
          </p:nvSpPr>
          <p:spPr>
            <a:xfrm>
              <a:off x="1722933" y="4203648"/>
              <a:ext cx="3370264"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grpFill/>
            <a:ln w="12700">
              <a:miter lim="400000"/>
            </a:ln>
          </p:spPr>
          <p:txBody>
            <a:bodyPr lIns="0" tIns="0" rIns="0" bIns="0" anchor="ctr"/>
            <a:lstStyle/>
            <a:p>
              <a:pPr>
                <a:defRPr sz="3200">
                  <a:solidFill>
                    <a:srgbClr val="FFFFFF"/>
                  </a:solidFill>
                </a:defRPr>
              </a:pPr>
              <a:endParaRPr sz="2285">
                <a:solidFill>
                  <a:schemeClr val="bg1"/>
                </a:solidFill>
                <a:latin typeface="微软雅黑" panose="020B0503020204020204" charset="-122"/>
                <a:ea typeface="微软雅黑" panose="020B0503020204020204" charset="-122"/>
              </a:endParaRPr>
            </a:p>
          </p:txBody>
        </p:sp>
        <p:sp>
          <p:nvSpPr>
            <p:cNvPr id="1447" name="Shape 1447"/>
            <p:cNvSpPr/>
            <p:nvPr/>
          </p:nvSpPr>
          <p:spPr>
            <a:xfrm>
              <a:off x="2124273" y="4326869"/>
              <a:ext cx="2668168" cy="374552"/>
            </a:xfrm>
            <a:prstGeom prst="rect">
              <a:avLst/>
            </a:prstGeom>
            <a:grpFill/>
            <a:ln w="12700">
              <a:miter lim="400000"/>
            </a:ln>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a:lnSpc>
                  <a:spcPct val="100000"/>
                </a:lnSpc>
                <a:defRPr sz="1800" b="0">
                  <a:solidFill>
                    <a:srgbClr val="000000"/>
                  </a:solidFill>
                </a:defRPr>
              </a:pPr>
              <a:r>
                <a:rPr sz="1215" b="0">
                  <a:solidFill>
                    <a:schemeClr val="bg1"/>
                  </a:solidFill>
                  <a:latin typeface="微软雅黑" panose="020B0503020204020204" charset="-122"/>
                  <a:ea typeface="微软雅黑" panose="020B0503020204020204" charset="-122"/>
                </a:rPr>
                <a:t>Birds</a:t>
              </a:r>
            </a:p>
          </p:txBody>
        </p:sp>
      </p:grpSp>
      <p:grpSp>
        <p:nvGrpSpPr>
          <p:cNvPr id="3" name="组合 2"/>
          <p:cNvGrpSpPr/>
          <p:nvPr/>
        </p:nvGrpSpPr>
        <p:grpSpPr>
          <a:xfrm>
            <a:off x="2619145" y="2104870"/>
            <a:ext cx="1685132" cy="466446"/>
            <a:chOff x="5238289" y="4203648"/>
            <a:chExt cx="3370264" cy="935038"/>
          </a:xfrm>
          <a:solidFill>
            <a:srgbClr val="CC0000"/>
          </a:solidFill>
        </p:grpSpPr>
        <p:sp>
          <p:nvSpPr>
            <p:cNvPr id="1448" name="Shape 1448"/>
            <p:cNvSpPr/>
            <p:nvPr/>
          </p:nvSpPr>
          <p:spPr>
            <a:xfrm>
              <a:off x="5238289" y="4203648"/>
              <a:ext cx="3370264"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grpFill/>
            <a:ln w="12700">
              <a:miter lim="400000"/>
            </a:ln>
          </p:spPr>
          <p:txBody>
            <a:bodyPr lIns="0" tIns="0" rIns="0" bIns="0" anchor="ctr"/>
            <a:lstStyle/>
            <a:p>
              <a:pPr>
                <a:defRPr sz="3200">
                  <a:solidFill>
                    <a:srgbClr val="FFFFFF"/>
                  </a:solidFill>
                </a:defRPr>
              </a:pPr>
              <a:endParaRPr sz="2285">
                <a:solidFill>
                  <a:schemeClr val="bg1"/>
                </a:solidFill>
                <a:latin typeface="微软雅黑" panose="020B0503020204020204" charset="-122"/>
                <a:ea typeface="微软雅黑" panose="020B0503020204020204" charset="-122"/>
              </a:endParaRPr>
            </a:p>
          </p:txBody>
        </p:sp>
        <p:sp>
          <p:nvSpPr>
            <p:cNvPr id="1449" name="Shape 1449"/>
            <p:cNvSpPr/>
            <p:nvPr/>
          </p:nvSpPr>
          <p:spPr>
            <a:xfrm>
              <a:off x="5652839" y="4326869"/>
              <a:ext cx="2668168" cy="374552"/>
            </a:xfrm>
            <a:prstGeom prst="rect">
              <a:avLst/>
            </a:prstGeom>
            <a:grpFill/>
            <a:ln w="12700">
              <a:miter lim="400000"/>
            </a:ln>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a:lnSpc>
                  <a:spcPct val="100000"/>
                </a:lnSpc>
                <a:defRPr sz="1800" b="0">
                  <a:solidFill>
                    <a:srgbClr val="000000"/>
                  </a:solidFill>
                </a:defRPr>
              </a:pPr>
              <a:r>
                <a:rPr sz="1215" b="0">
                  <a:solidFill>
                    <a:schemeClr val="bg1"/>
                  </a:solidFill>
                  <a:latin typeface="微软雅黑" panose="020B0503020204020204" charset="-122"/>
                  <a:ea typeface="微软雅黑" panose="020B0503020204020204" charset="-122"/>
                </a:rPr>
                <a:t>Girls</a:t>
              </a:r>
            </a:p>
          </p:txBody>
        </p:sp>
      </p:grpSp>
      <p:grpSp>
        <p:nvGrpSpPr>
          <p:cNvPr id="4" name="组合 3"/>
          <p:cNvGrpSpPr/>
          <p:nvPr/>
        </p:nvGrpSpPr>
        <p:grpSpPr>
          <a:xfrm>
            <a:off x="4383173" y="2104870"/>
            <a:ext cx="1685132" cy="466446"/>
            <a:chOff x="8766345" y="4203648"/>
            <a:chExt cx="3370264" cy="935038"/>
          </a:xfrm>
          <a:solidFill>
            <a:srgbClr val="CC0000"/>
          </a:solidFill>
        </p:grpSpPr>
        <p:sp>
          <p:nvSpPr>
            <p:cNvPr id="1450" name="Shape 1450"/>
            <p:cNvSpPr/>
            <p:nvPr/>
          </p:nvSpPr>
          <p:spPr>
            <a:xfrm>
              <a:off x="8766345" y="4203648"/>
              <a:ext cx="3370264"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grpFill/>
            <a:ln w="12700">
              <a:miter lim="400000"/>
            </a:ln>
          </p:spPr>
          <p:txBody>
            <a:bodyPr lIns="0" tIns="0" rIns="0" bIns="0" anchor="ctr"/>
            <a:lstStyle/>
            <a:p>
              <a:pPr>
                <a:defRPr sz="3200">
                  <a:solidFill>
                    <a:srgbClr val="FFFFFF"/>
                  </a:solidFill>
                </a:defRPr>
              </a:pPr>
              <a:endParaRPr sz="2285">
                <a:solidFill>
                  <a:schemeClr val="bg1"/>
                </a:solidFill>
                <a:latin typeface="微软雅黑" panose="020B0503020204020204" charset="-122"/>
                <a:ea typeface="微软雅黑" panose="020B0503020204020204" charset="-122"/>
              </a:endParaRPr>
            </a:p>
          </p:txBody>
        </p:sp>
        <p:sp>
          <p:nvSpPr>
            <p:cNvPr id="1451" name="Shape 1451"/>
            <p:cNvSpPr/>
            <p:nvPr/>
          </p:nvSpPr>
          <p:spPr>
            <a:xfrm>
              <a:off x="9194103" y="4326869"/>
              <a:ext cx="2668168" cy="374552"/>
            </a:xfrm>
            <a:prstGeom prst="rect">
              <a:avLst/>
            </a:prstGeom>
            <a:grpFill/>
            <a:ln w="12700">
              <a:miter lim="400000"/>
            </a:ln>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a:lnSpc>
                  <a:spcPct val="100000"/>
                </a:lnSpc>
                <a:defRPr sz="1800" b="0">
                  <a:solidFill>
                    <a:srgbClr val="000000"/>
                  </a:solidFill>
                </a:defRPr>
              </a:pPr>
              <a:r>
                <a:rPr sz="1215" b="0">
                  <a:solidFill>
                    <a:schemeClr val="bg1"/>
                  </a:solidFill>
                  <a:latin typeface="微软雅黑" panose="020B0503020204020204" charset="-122"/>
                  <a:ea typeface="微软雅黑" panose="020B0503020204020204" charset="-122"/>
                </a:rPr>
                <a:t>Horses</a:t>
              </a:r>
            </a:p>
          </p:txBody>
        </p:sp>
      </p:grpSp>
      <p:grpSp>
        <p:nvGrpSpPr>
          <p:cNvPr id="5" name="组合 4"/>
          <p:cNvGrpSpPr/>
          <p:nvPr/>
        </p:nvGrpSpPr>
        <p:grpSpPr>
          <a:xfrm>
            <a:off x="6147244" y="2104870"/>
            <a:ext cx="1685131" cy="466446"/>
            <a:chOff x="12294485" y="4203648"/>
            <a:chExt cx="3370263" cy="935038"/>
          </a:xfrm>
          <a:solidFill>
            <a:srgbClr val="CC0000"/>
          </a:solidFill>
        </p:grpSpPr>
        <p:sp>
          <p:nvSpPr>
            <p:cNvPr id="1452" name="Shape 1452"/>
            <p:cNvSpPr/>
            <p:nvPr/>
          </p:nvSpPr>
          <p:spPr>
            <a:xfrm>
              <a:off x="12294485" y="4203648"/>
              <a:ext cx="3370263"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grpFill/>
            <a:ln w="12700">
              <a:miter lim="400000"/>
            </a:ln>
          </p:spPr>
          <p:txBody>
            <a:bodyPr lIns="0" tIns="0" rIns="0" bIns="0" anchor="ctr"/>
            <a:lstStyle/>
            <a:p>
              <a:pPr>
                <a:defRPr sz="3200">
                  <a:solidFill>
                    <a:srgbClr val="FFFFFF"/>
                  </a:solidFill>
                </a:defRPr>
              </a:pPr>
              <a:endParaRPr sz="2285">
                <a:solidFill>
                  <a:schemeClr val="bg1"/>
                </a:solidFill>
                <a:latin typeface="微软雅黑" panose="020B0503020204020204" charset="-122"/>
                <a:ea typeface="微软雅黑" panose="020B0503020204020204" charset="-122"/>
              </a:endParaRPr>
            </a:p>
          </p:txBody>
        </p:sp>
        <p:sp>
          <p:nvSpPr>
            <p:cNvPr id="1453" name="Shape 1453"/>
            <p:cNvSpPr/>
            <p:nvPr/>
          </p:nvSpPr>
          <p:spPr>
            <a:xfrm>
              <a:off x="12702639" y="4326869"/>
              <a:ext cx="2668169" cy="374552"/>
            </a:xfrm>
            <a:prstGeom prst="rect">
              <a:avLst/>
            </a:prstGeom>
            <a:grpFill/>
            <a:ln w="12700">
              <a:miter lim="400000"/>
            </a:ln>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a:lnSpc>
                  <a:spcPct val="100000"/>
                </a:lnSpc>
                <a:defRPr sz="1800" b="0">
                  <a:solidFill>
                    <a:srgbClr val="000000"/>
                  </a:solidFill>
                </a:defRPr>
              </a:pPr>
              <a:r>
                <a:rPr sz="1215" b="0">
                  <a:solidFill>
                    <a:schemeClr val="bg1"/>
                  </a:solidFill>
                  <a:latin typeface="微软雅黑" panose="020B0503020204020204" charset="-122"/>
                  <a:ea typeface="微软雅黑" panose="020B0503020204020204" charset="-122"/>
                </a:rPr>
                <a:t>Cats</a:t>
              </a:r>
            </a:p>
          </p:txBody>
        </p:sp>
      </p:grpSp>
      <p:grpSp>
        <p:nvGrpSpPr>
          <p:cNvPr id="6" name="组合 5"/>
          <p:cNvGrpSpPr/>
          <p:nvPr/>
        </p:nvGrpSpPr>
        <p:grpSpPr>
          <a:xfrm>
            <a:off x="7904880" y="2104870"/>
            <a:ext cx="1685131" cy="466446"/>
            <a:chOff x="15809757" y="4203648"/>
            <a:chExt cx="3370263" cy="935038"/>
          </a:xfrm>
          <a:solidFill>
            <a:srgbClr val="CC0000"/>
          </a:solidFill>
        </p:grpSpPr>
        <p:sp>
          <p:nvSpPr>
            <p:cNvPr id="1454" name="Shape 1454"/>
            <p:cNvSpPr/>
            <p:nvPr/>
          </p:nvSpPr>
          <p:spPr>
            <a:xfrm>
              <a:off x="15809757" y="4203648"/>
              <a:ext cx="3370263"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grpFill/>
            <a:ln w="12700">
              <a:miter lim="400000"/>
            </a:ln>
          </p:spPr>
          <p:txBody>
            <a:bodyPr lIns="0" tIns="0" rIns="0" bIns="0" anchor="ctr"/>
            <a:lstStyle/>
            <a:p>
              <a:pPr>
                <a:defRPr sz="3200">
                  <a:solidFill>
                    <a:srgbClr val="FFFFFF"/>
                  </a:solidFill>
                </a:defRPr>
              </a:pPr>
              <a:endParaRPr sz="2285">
                <a:solidFill>
                  <a:schemeClr val="bg1"/>
                </a:solidFill>
                <a:latin typeface="微软雅黑" panose="020B0503020204020204" charset="-122"/>
                <a:ea typeface="微软雅黑" panose="020B0503020204020204" charset="-122"/>
              </a:endParaRPr>
            </a:p>
          </p:txBody>
        </p:sp>
        <p:sp>
          <p:nvSpPr>
            <p:cNvPr id="1455" name="Shape 1455"/>
            <p:cNvSpPr/>
            <p:nvPr/>
          </p:nvSpPr>
          <p:spPr>
            <a:xfrm>
              <a:off x="16276631" y="4326869"/>
              <a:ext cx="2668169" cy="374552"/>
            </a:xfrm>
            <a:prstGeom prst="rect">
              <a:avLst/>
            </a:prstGeom>
            <a:grpFill/>
            <a:ln w="12700">
              <a:miter lim="400000"/>
            </a:ln>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a:lnSpc>
                  <a:spcPct val="100000"/>
                </a:lnSpc>
                <a:defRPr sz="1800" b="0">
                  <a:solidFill>
                    <a:srgbClr val="000000"/>
                  </a:solidFill>
                </a:defRPr>
              </a:pPr>
              <a:r>
                <a:rPr sz="1215" b="0">
                  <a:solidFill>
                    <a:schemeClr val="bg1"/>
                  </a:solidFill>
                  <a:latin typeface="微软雅黑" panose="020B0503020204020204" charset="-122"/>
                  <a:ea typeface="微软雅黑" panose="020B0503020204020204" charset="-122"/>
                </a:rPr>
                <a:t>Chameleon</a:t>
              </a:r>
            </a:p>
          </p:txBody>
        </p:sp>
      </p:grpSp>
      <p:grpSp>
        <p:nvGrpSpPr>
          <p:cNvPr id="7" name="组合 6"/>
          <p:cNvGrpSpPr/>
          <p:nvPr/>
        </p:nvGrpSpPr>
        <p:grpSpPr>
          <a:xfrm>
            <a:off x="9668949" y="2104870"/>
            <a:ext cx="1685131" cy="466446"/>
            <a:chOff x="19337897" y="4203648"/>
            <a:chExt cx="3370263" cy="935038"/>
          </a:xfrm>
          <a:solidFill>
            <a:srgbClr val="CC0000"/>
          </a:solidFill>
        </p:grpSpPr>
        <p:sp>
          <p:nvSpPr>
            <p:cNvPr id="1456" name="Shape 1456"/>
            <p:cNvSpPr/>
            <p:nvPr/>
          </p:nvSpPr>
          <p:spPr>
            <a:xfrm>
              <a:off x="19337897" y="4203648"/>
              <a:ext cx="3370263" cy="9350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4669"/>
                  </a:lnTo>
                  <a:lnTo>
                    <a:pt x="9126" y="14669"/>
                  </a:lnTo>
                  <a:lnTo>
                    <a:pt x="10769" y="21600"/>
                  </a:lnTo>
                  <a:lnTo>
                    <a:pt x="12413" y="14669"/>
                  </a:lnTo>
                  <a:lnTo>
                    <a:pt x="21600" y="14669"/>
                  </a:lnTo>
                  <a:lnTo>
                    <a:pt x="21600" y="0"/>
                  </a:lnTo>
                  <a:lnTo>
                    <a:pt x="0" y="0"/>
                  </a:lnTo>
                  <a:close/>
                </a:path>
              </a:pathLst>
            </a:custGeom>
            <a:grpFill/>
            <a:ln w="12700">
              <a:miter lim="400000"/>
            </a:ln>
          </p:spPr>
          <p:txBody>
            <a:bodyPr lIns="0" tIns="0" rIns="0" bIns="0" anchor="ctr"/>
            <a:lstStyle/>
            <a:p>
              <a:pPr>
                <a:defRPr sz="3200">
                  <a:solidFill>
                    <a:srgbClr val="FFFFFF"/>
                  </a:solidFill>
                </a:defRPr>
              </a:pPr>
              <a:endParaRPr sz="2285">
                <a:solidFill>
                  <a:schemeClr val="bg1"/>
                </a:solidFill>
                <a:latin typeface="微软雅黑" panose="020B0503020204020204" charset="-122"/>
                <a:ea typeface="微软雅黑" panose="020B0503020204020204" charset="-122"/>
              </a:endParaRPr>
            </a:p>
          </p:txBody>
        </p:sp>
        <p:sp>
          <p:nvSpPr>
            <p:cNvPr id="1457" name="Shape 1457"/>
            <p:cNvSpPr/>
            <p:nvPr/>
          </p:nvSpPr>
          <p:spPr>
            <a:xfrm>
              <a:off x="19752359" y="4326869"/>
              <a:ext cx="2668169" cy="374552"/>
            </a:xfrm>
            <a:prstGeom prst="rect">
              <a:avLst/>
            </a:prstGeom>
            <a:grpFill/>
            <a:ln w="12700">
              <a:miter lim="400000"/>
            </a:ln>
          </p:spPr>
          <p:txBody>
            <a:bodyPr lIns="0" tIns="0" rIns="0" bIns="0">
              <a:spAutoFit/>
            </a:bodyPr>
            <a:lstStyle>
              <a:lvl1pPr defTabSz="647700">
                <a:lnSpc>
                  <a:spcPct val="120000"/>
                </a:lnSpc>
                <a:spcBef>
                  <a:spcPts val="1700"/>
                </a:spcBef>
                <a:defRPr sz="2500" b="1">
                  <a:solidFill>
                    <a:srgbClr val="FFFFFF"/>
                  </a:solidFill>
                  <a:latin typeface="Lato"/>
                  <a:ea typeface="Lato"/>
                  <a:cs typeface="Lato"/>
                  <a:sym typeface="Lato"/>
                </a:defRPr>
              </a:lvl1pPr>
            </a:lstStyle>
            <a:p>
              <a:pPr>
                <a:lnSpc>
                  <a:spcPct val="100000"/>
                </a:lnSpc>
                <a:defRPr sz="1800" b="0">
                  <a:solidFill>
                    <a:srgbClr val="000000"/>
                  </a:solidFill>
                </a:defRPr>
              </a:pPr>
              <a:r>
                <a:rPr sz="1215" b="0">
                  <a:solidFill>
                    <a:schemeClr val="bg1"/>
                  </a:solidFill>
                  <a:latin typeface="微软雅黑" panose="020B0503020204020204" charset="-122"/>
                  <a:ea typeface="微软雅黑" panose="020B0503020204020204" charset="-122"/>
                </a:rPr>
                <a:t>Mushroom</a:t>
              </a:r>
            </a:p>
          </p:txBody>
        </p:sp>
      </p:grpSp>
      <p:sp>
        <p:nvSpPr>
          <p:cNvPr id="33" name="Shape 1412"/>
          <p:cNvSpPr/>
          <p:nvPr/>
        </p:nvSpPr>
        <p:spPr>
          <a:xfrm>
            <a:off x="853331" y="1340132"/>
            <a:ext cx="10482549" cy="560538"/>
          </a:xfrm>
          <a:prstGeom prst="rect">
            <a:avLst/>
          </a:prstGeom>
          <a:ln w="12700">
            <a:miter lim="400000"/>
          </a:ln>
        </p:spPr>
        <p:txBody>
          <a:bodyPr lIns="0" tIns="0" rIns="0" bIns="0">
            <a:spAutoFit/>
          </a:bodyPr>
          <a:lstStyle/>
          <a:p>
            <a:pPr defTabSz="323215">
              <a:spcBef>
                <a:spcPts val="850"/>
              </a:spcBef>
              <a:defRPr sz="1800"/>
            </a:pPr>
            <a:r>
              <a:rPr lang="zh-CN" altLang="en-US" sz="1215"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输入您的内容输入您的内容输入您的输入您的内容输入您的内容输入您的内容输入您的内容内容输入您的内容</a:t>
            </a:r>
            <a:r>
              <a:rPr lang="en-US" altLang="zh-CN" sz="1215" dirty="0">
                <a:solidFill>
                  <a:schemeClr val="tx1">
                    <a:lumMod val="75000"/>
                    <a:lumOff val="25000"/>
                  </a:schemeClr>
                </a:solidFill>
                <a:latin typeface="微软雅黑" panose="020B0503020204020204" charset="-122"/>
                <a:ea typeface="微软雅黑" panose="020B0503020204020204" charset="-122"/>
                <a:cs typeface="Lato"/>
                <a:sym typeface="Lato"/>
              </a:rPr>
              <a:t>.</a:t>
            </a:r>
            <a:r>
              <a:rPr lang="zh-CN" altLang="en-US" sz="1215" dirty="0">
                <a:solidFill>
                  <a:schemeClr val="tx1">
                    <a:lumMod val="75000"/>
                    <a:lumOff val="25000"/>
                  </a:schemeClr>
                </a:solidFill>
                <a:latin typeface="微软雅黑" panose="020B0503020204020204" charset="-122"/>
                <a:ea typeface="微软雅黑" panose="020B0503020204020204" charset="-122"/>
                <a:cs typeface="Lato"/>
                <a:sym typeface="Lato"/>
              </a:rPr>
              <a:t>输入您的内容输入您的内容输入您的输入您的内容输入您的内容输入您的内容输入您的内容内容</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Integer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condimentum</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leo</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ut</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erat</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ultrices</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mollis</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Nunc</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ut</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quam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adipiscing</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elementum</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enim</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ac,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ullamcorper</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magna.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Curabitur</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felis</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eu</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tellus</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tincidunt</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 </a:t>
            </a:r>
            <a:r>
              <a:rPr sz="1215" dirty="0" err="1">
                <a:solidFill>
                  <a:schemeClr val="tx1">
                    <a:lumMod val="75000"/>
                    <a:lumOff val="25000"/>
                  </a:schemeClr>
                </a:solidFill>
                <a:latin typeface="微软雅黑" panose="020B0503020204020204" charset="-122"/>
                <a:ea typeface="微软雅黑" panose="020B0503020204020204" charset="-122"/>
                <a:cs typeface="Lato"/>
                <a:sym typeface="Lato"/>
              </a:rPr>
              <a:t>rhoncus</a:t>
            </a:r>
            <a:r>
              <a:rPr sz="1215" dirty="0">
                <a:solidFill>
                  <a:schemeClr val="tx1">
                    <a:lumMod val="75000"/>
                    <a:lumOff val="25000"/>
                  </a:schemeClr>
                </a:solidFill>
                <a:latin typeface="微软雅黑" panose="020B0503020204020204" charset="-122"/>
                <a:ea typeface="微软雅黑" panose="020B0503020204020204" charset="-122"/>
                <a:cs typeface="Lato"/>
                <a:sym typeface="Lato"/>
              </a:rPr>
              <a:t>.</a:t>
            </a:r>
          </a:p>
        </p:txBody>
      </p:sp>
      <p:grpSp>
        <p:nvGrpSpPr>
          <p:cNvPr id="8" name="组合 7"/>
          <p:cNvGrpSpPr/>
          <p:nvPr/>
        </p:nvGrpSpPr>
        <p:grpSpPr>
          <a:xfrm>
            <a:off x="721896" y="4791072"/>
            <a:ext cx="1688328" cy="856117"/>
            <a:chOff x="1443790" y="9588406"/>
            <a:chExt cx="3376655" cy="1716171"/>
          </a:xfrm>
        </p:grpSpPr>
        <p:sp>
          <p:nvSpPr>
            <p:cNvPr id="34" name="TextBox 62"/>
            <p:cNvSpPr txBox="1">
              <a:spLocks noChangeArrowheads="1"/>
            </p:cNvSpPr>
            <p:nvPr/>
          </p:nvSpPr>
          <p:spPr bwMode="auto">
            <a:xfrm>
              <a:off x="1443790"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lnSpc>
                  <a:spcPct val="110000"/>
                </a:lnSpc>
              </a:pPr>
              <a:r>
                <a:rPr lang="zh-CN" altLang="en-US" sz="1145" dirty="0">
                  <a:solidFill>
                    <a:schemeClr val="tx1">
                      <a:lumMod val="75000"/>
                      <a:lumOff val="25000"/>
                    </a:schemeClr>
                  </a:solidFill>
                  <a:latin typeface="微软雅黑" panose="020B0503020204020204" charset="-122"/>
                  <a:ea typeface="微软雅黑" panose="020B0503020204020204" charset="-122"/>
                </a:rPr>
                <a:t>输入内容输入您的输入您的内容输入您的</a:t>
              </a:r>
            </a:p>
          </p:txBody>
        </p:sp>
        <p:sp>
          <p:nvSpPr>
            <p:cNvPr id="35" name="TextBox 63"/>
            <p:cNvSpPr txBox="1">
              <a:spLocks noChangeArrowheads="1"/>
            </p:cNvSpPr>
            <p:nvPr/>
          </p:nvSpPr>
          <p:spPr bwMode="auto">
            <a:xfrm>
              <a:off x="2165796" y="9588406"/>
              <a:ext cx="2382215"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r>
                <a:rPr lang="en-US" altLang="zh-CN" sz="1430" b="1" dirty="0">
                  <a:solidFill>
                    <a:schemeClr val="tx1">
                      <a:lumMod val="75000"/>
                      <a:lumOff val="25000"/>
                    </a:schemeClr>
                  </a:solidFill>
                  <a:latin typeface="微软雅黑" panose="020B0503020204020204" charset="-122"/>
                  <a:ea typeface="微软雅黑" panose="020B0503020204020204" charset="-122"/>
                </a:rPr>
                <a:t>Corporate</a:t>
              </a:r>
            </a:p>
          </p:txBody>
        </p:sp>
      </p:grpSp>
      <p:grpSp>
        <p:nvGrpSpPr>
          <p:cNvPr id="10" name="组合 9"/>
          <p:cNvGrpSpPr/>
          <p:nvPr/>
        </p:nvGrpSpPr>
        <p:grpSpPr>
          <a:xfrm>
            <a:off x="2488242" y="4791072"/>
            <a:ext cx="1688328" cy="856117"/>
            <a:chOff x="4976482" y="9588406"/>
            <a:chExt cx="3376655" cy="1716171"/>
          </a:xfrm>
        </p:grpSpPr>
        <p:sp>
          <p:nvSpPr>
            <p:cNvPr id="38" name="TextBox 62"/>
            <p:cNvSpPr txBox="1">
              <a:spLocks noChangeArrowheads="1"/>
            </p:cNvSpPr>
            <p:nvPr/>
          </p:nvSpPr>
          <p:spPr bwMode="auto">
            <a:xfrm>
              <a:off x="4976482"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lnSpc>
                  <a:spcPct val="110000"/>
                </a:lnSpc>
              </a:pPr>
              <a:r>
                <a:rPr lang="zh-CN" altLang="en-US" sz="1145" dirty="0">
                  <a:solidFill>
                    <a:schemeClr val="tx1">
                      <a:lumMod val="75000"/>
                      <a:lumOff val="25000"/>
                    </a:schemeClr>
                  </a:solidFill>
                  <a:latin typeface="微软雅黑" panose="020B0503020204020204" charset="-122"/>
                  <a:ea typeface="微软雅黑" panose="020B0503020204020204" charset="-122"/>
                </a:rPr>
                <a:t>输入内容输入您的输入您的内容输入您的</a:t>
              </a:r>
            </a:p>
          </p:txBody>
        </p:sp>
        <p:sp>
          <p:nvSpPr>
            <p:cNvPr id="39" name="TextBox 63"/>
            <p:cNvSpPr txBox="1">
              <a:spLocks noChangeArrowheads="1"/>
            </p:cNvSpPr>
            <p:nvPr/>
          </p:nvSpPr>
          <p:spPr bwMode="auto">
            <a:xfrm>
              <a:off x="5698488" y="9588406"/>
              <a:ext cx="2382215"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r>
                <a:rPr lang="en-US" altLang="zh-CN" sz="1430" b="1" dirty="0">
                  <a:solidFill>
                    <a:schemeClr val="tx1">
                      <a:lumMod val="75000"/>
                      <a:lumOff val="25000"/>
                    </a:schemeClr>
                  </a:solidFill>
                  <a:latin typeface="微软雅黑" panose="020B0503020204020204" charset="-122"/>
                  <a:ea typeface="微软雅黑" panose="020B0503020204020204" charset="-122"/>
                </a:rPr>
                <a:t>Corporate</a:t>
              </a:r>
            </a:p>
          </p:txBody>
        </p:sp>
      </p:grpSp>
      <p:grpSp>
        <p:nvGrpSpPr>
          <p:cNvPr id="9" name="组合 8"/>
          <p:cNvGrpSpPr/>
          <p:nvPr/>
        </p:nvGrpSpPr>
        <p:grpSpPr>
          <a:xfrm>
            <a:off x="4268034" y="4791072"/>
            <a:ext cx="1688328" cy="856117"/>
            <a:chOff x="8536068" y="9588406"/>
            <a:chExt cx="3376655" cy="1716171"/>
          </a:xfrm>
        </p:grpSpPr>
        <p:sp>
          <p:nvSpPr>
            <p:cNvPr id="40" name="TextBox 62"/>
            <p:cNvSpPr txBox="1">
              <a:spLocks noChangeArrowheads="1"/>
            </p:cNvSpPr>
            <p:nvPr/>
          </p:nvSpPr>
          <p:spPr bwMode="auto">
            <a:xfrm>
              <a:off x="8536068"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lnSpc>
                  <a:spcPct val="110000"/>
                </a:lnSpc>
              </a:pPr>
              <a:r>
                <a:rPr lang="zh-CN" altLang="en-US" sz="1145" dirty="0">
                  <a:solidFill>
                    <a:schemeClr val="tx1">
                      <a:lumMod val="75000"/>
                      <a:lumOff val="25000"/>
                    </a:schemeClr>
                  </a:solidFill>
                  <a:latin typeface="微软雅黑" panose="020B0503020204020204" charset="-122"/>
                  <a:ea typeface="微软雅黑" panose="020B0503020204020204" charset="-122"/>
                </a:rPr>
                <a:t>输入内容输入您的输入您的内容输入您的</a:t>
              </a:r>
            </a:p>
          </p:txBody>
        </p:sp>
        <p:sp>
          <p:nvSpPr>
            <p:cNvPr id="41" name="TextBox 63"/>
            <p:cNvSpPr txBox="1">
              <a:spLocks noChangeArrowheads="1"/>
            </p:cNvSpPr>
            <p:nvPr/>
          </p:nvSpPr>
          <p:spPr bwMode="auto">
            <a:xfrm>
              <a:off x="9258074" y="9588406"/>
              <a:ext cx="2382215"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r>
                <a:rPr lang="en-US" altLang="zh-CN" sz="1430" b="1" dirty="0">
                  <a:solidFill>
                    <a:schemeClr val="tx1">
                      <a:lumMod val="75000"/>
                      <a:lumOff val="25000"/>
                    </a:schemeClr>
                  </a:solidFill>
                  <a:latin typeface="微软雅黑" panose="020B0503020204020204" charset="-122"/>
                  <a:ea typeface="微软雅黑" panose="020B0503020204020204" charset="-122"/>
                </a:rPr>
                <a:t>Corporate</a:t>
              </a:r>
            </a:p>
          </p:txBody>
        </p:sp>
      </p:grpSp>
      <p:grpSp>
        <p:nvGrpSpPr>
          <p:cNvPr id="12" name="组合 11"/>
          <p:cNvGrpSpPr/>
          <p:nvPr/>
        </p:nvGrpSpPr>
        <p:grpSpPr>
          <a:xfrm>
            <a:off x="6034381" y="4791072"/>
            <a:ext cx="1688328" cy="856117"/>
            <a:chOff x="12068760" y="9588406"/>
            <a:chExt cx="3376655" cy="1716171"/>
          </a:xfrm>
        </p:grpSpPr>
        <p:sp>
          <p:nvSpPr>
            <p:cNvPr id="42" name="TextBox 62"/>
            <p:cNvSpPr txBox="1">
              <a:spLocks noChangeArrowheads="1"/>
            </p:cNvSpPr>
            <p:nvPr/>
          </p:nvSpPr>
          <p:spPr bwMode="auto">
            <a:xfrm>
              <a:off x="12068760"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lnSpc>
                  <a:spcPct val="110000"/>
                </a:lnSpc>
              </a:pPr>
              <a:r>
                <a:rPr lang="zh-CN" altLang="en-US" sz="1145" dirty="0">
                  <a:solidFill>
                    <a:schemeClr val="tx1">
                      <a:lumMod val="75000"/>
                      <a:lumOff val="25000"/>
                    </a:schemeClr>
                  </a:solidFill>
                  <a:latin typeface="微软雅黑" panose="020B0503020204020204" charset="-122"/>
                  <a:ea typeface="微软雅黑" panose="020B0503020204020204" charset="-122"/>
                </a:rPr>
                <a:t>输入内容输入您的输入您的内容输入您的</a:t>
              </a:r>
            </a:p>
          </p:txBody>
        </p:sp>
        <p:sp>
          <p:nvSpPr>
            <p:cNvPr id="43" name="TextBox 63"/>
            <p:cNvSpPr txBox="1">
              <a:spLocks noChangeArrowheads="1"/>
            </p:cNvSpPr>
            <p:nvPr/>
          </p:nvSpPr>
          <p:spPr bwMode="auto">
            <a:xfrm>
              <a:off x="12790766" y="9588406"/>
              <a:ext cx="2382215"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r>
                <a:rPr lang="en-US" altLang="zh-CN" sz="1430" b="1" dirty="0">
                  <a:solidFill>
                    <a:schemeClr val="tx1">
                      <a:lumMod val="75000"/>
                      <a:lumOff val="25000"/>
                    </a:schemeClr>
                  </a:solidFill>
                  <a:latin typeface="微软雅黑" panose="020B0503020204020204" charset="-122"/>
                  <a:ea typeface="微软雅黑" panose="020B0503020204020204" charset="-122"/>
                </a:rPr>
                <a:t>Corporate</a:t>
              </a:r>
            </a:p>
          </p:txBody>
        </p:sp>
      </p:grpSp>
      <p:grpSp>
        <p:nvGrpSpPr>
          <p:cNvPr id="13" name="组合 12"/>
          <p:cNvGrpSpPr/>
          <p:nvPr/>
        </p:nvGrpSpPr>
        <p:grpSpPr>
          <a:xfrm>
            <a:off x="7814174" y="4791072"/>
            <a:ext cx="1688328" cy="856117"/>
            <a:chOff x="15628346" y="9588406"/>
            <a:chExt cx="3376655" cy="1716171"/>
          </a:xfrm>
        </p:grpSpPr>
        <p:sp>
          <p:nvSpPr>
            <p:cNvPr id="44" name="TextBox 62"/>
            <p:cNvSpPr txBox="1">
              <a:spLocks noChangeArrowheads="1"/>
            </p:cNvSpPr>
            <p:nvPr/>
          </p:nvSpPr>
          <p:spPr bwMode="auto">
            <a:xfrm>
              <a:off x="15628346"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lnSpc>
                  <a:spcPct val="110000"/>
                </a:lnSpc>
              </a:pPr>
              <a:r>
                <a:rPr lang="zh-CN" altLang="en-US" sz="1145" dirty="0">
                  <a:solidFill>
                    <a:schemeClr val="tx1">
                      <a:lumMod val="75000"/>
                      <a:lumOff val="25000"/>
                    </a:schemeClr>
                  </a:solidFill>
                  <a:latin typeface="微软雅黑" panose="020B0503020204020204" charset="-122"/>
                  <a:ea typeface="微软雅黑" panose="020B0503020204020204" charset="-122"/>
                </a:rPr>
                <a:t>输入内容输入您的输入您的内容输入您的</a:t>
              </a:r>
            </a:p>
          </p:txBody>
        </p:sp>
        <p:sp>
          <p:nvSpPr>
            <p:cNvPr id="45" name="TextBox 63"/>
            <p:cNvSpPr txBox="1">
              <a:spLocks noChangeArrowheads="1"/>
            </p:cNvSpPr>
            <p:nvPr/>
          </p:nvSpPr>
          <p:spPr bwMode="auto">
            <a:xfrm>
              <a:off x="16350352" y="9588406"/>
              <a:ext cx="2382215"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r>
                <a:rPr lang="en-US" altLang="zh-CN" sz="1430" b="1" dirty="0">
                  <a:solidFill>
                    <a:schemeClr val="tx1">
                      <a:lumMod val="75000"/>
                      <a:lumOff val="25000"/>
                    </a:schemeClr>
                  </a:solidFill>
                  <a:latin typeface="微软雅黑" panose="020B0503020204020204" charset="-122"/>
                  <a:ea typeface="微软雅黑" panose="020B0503020204020204" charset="-122"/>
                </a:rPr>
                <a:t>Corporate</a:t>
              </a:r>
            </a:p>
          </p:txBody>
        </p:sp>
      </p:grpSp>
      <p:grpSp>
        <p:nvGrpSpPr>
          <p:cNvPr id="14" name="组合 13"/>
          <p:cNvGrpSpPr/>
          <p:nvPr/>
        </p:nvGrpSpPr>
        <p:grpSpPr>
          <a:xfrm>
            <a:off x="9593967" y="4791072"/>
            <a:ext cx="1688328" cy="856117"/>
            <a:chOff x="19187932" y="9588406"/>
            <a:chExt cx="3376655" cy="1716171"/>
          </a:xfrm>
        </p:grpSpPr>
        <p:sp>
          <p:nvSpPr>
            <p:cNvPr id="46" name="TextBox 62"/>
            <p:cNvSpPr txBox="1">
              <a:spLocks noChangeArrowheads="1"/>
            </p:cNvSpPr>
            <p:nvPr/>
          </p:nvSpPr>
          <p:spPr bwMode="auto">
            <a:xfrm>
              <a:off x="19187932" y="10211690"/>
              <a:ext cx="3376655" cy="109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6757" tIns="78379" rIns="156757" bIns="78379">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lnSpc>
                  <a:spcPct val="110000"/>
                </a:lnSpc>
              </a:pPr>
              <a:r>
                <a:rPr lang="zh-CN" altLang="en-US" sz="1145" dirty="0">
                  <a:solidFill>
                    <a:schemeClr val="tx1">
                      <a:lumMod val="75000"/>
                      <a:lumOff val="25000"/>
                    </a:schemeClr>
                  </a:solidFill>
                  <a:latin typeface="微软雅黑" panose="020B0503020204020204" charset="-122"/>
                  <a:ea typeface="微软雅黑" panose="020B0503020204020204" charset="-122"/>
                </a:rPr>
                <a:t>输入内容输入您的输入您的内容输入您的</a:t>
              </a:r>
            </a:p>
          </p:txBody>
        </p:sp>
        <p:sp>
          <p:nvSpPr>
            <p:cNvPr id="47" name="TextBox 63"/>
            <p:cNvSpPr txBox="1">
              <a:spLocks noChangeArrowheads="1"/>
            </p:cNvSpPr>
            <p:nvPr/>
          </p:nvSpPr>
          <p:spPr bwMode="auto">
            <a:xfrm>
              <a:off x="19909938" y="9588406"/>
              <a:ext cx="2382215" cy="70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30626" tIns="65314" rIns="130626" bIns="65314">
              <a:spAutoFit/>
            </a:bodyPr>
            <a:lstStyle>
              <a:lvl1pPr>
                <a:defRPr sz="3600">
                  <a:solidFill>
                    <a:schemeClr val="tx1"/>
                  </a:solidFill>
                  <a:latin typeface="Lato Light" pitchFamily="34" charset="0"/>
                  <a:ea typeface="MS PGothic" panose="020B0600070205080204" pitchFamily="34" charset="-128"/>
                </a:defRPr>
              </a:lvl1pPr>
              <a:lvl2pPr marL="742950" indent="-285750">
                <a:defRPr sz="3600">
                  <a:solidFill>
                    <a:schemeClr val="tx1"/>
                  </a:solidFill>
                  <a:latin typeface="Lato Light" pitchFamily="34" charset="0"/>
                  <a:ea typeface="MS PGothic" panose="020B0600070205080204" pitchFamily="34" charset="-128"/>
                </a:defRPr>
              </a:lvl2pPr>
              <a:lvl3pPr marL="1143000" indent="-228600">
                <a:defRPr sz="3600">
                  <a:solidFill>
                    <a:schemeClr val="tx1"/>
                  </a:solidFill>
                  <a:latin typeface="Lato Light" pitchFamily="34" charset="0"/>
                  <a:ea typeface="MS PGothic" panose="020B0600070205080204" pitchFamily="34" charset="-128"/>
                </a:defRPr>
              </a:lvl3pPr>
              <a:lvl4pPr marL="1600200" indent="-228600">
                <a:defRPr sz="3600">
                  <a:solidFill>
                    <a:schemeClr val="tx1"/>
                  </a:solidFill>
                  <a:latin typeface="Lato Light" pitchFamily="34" charset="0"/>
                  <a:ea typeface="MS PGothic" panose="020B0600070205080204" pitchFamily="34" charset="-128"/>
                </a:defRPr>
              </a:lvl4pPr>
              <a:lvl5pPr marL="2057400" indent="-228600">
                <a:defRPr sz="3600">
                  <a:solidFill>
                    <a:schemeClr val="tx1"/>
                  </a:solidFill>
                  <a:latin typeface="Lato Light"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itchFamily="34" charset="0"/>
                  <a:ea typeface="MS PGothic" panose="020B0600070205080204" pitchFamily="34" charset="-128"/>
                </a:defRPr>
              </a:lvl9pPr>
            </a:lstStyle>
            <a:p>
              <a:pPr algn="r"/>
              <a:r>
                <a:rPr lang="en-US" altLang="zh-CN" sz="1430" b="1" dirty="0">
                  <a:solidFill>
                    <a:schemeClr val="tx1">
                      <a:lumMod val="75000"/>
                      <a:lumOff val="25000"/>
                    </a:schemeClr>
                  </a:solidFill>
                  <a:latin typeface="微软雅黑" panose="020B0503020204020204" charset="-122"/>
                  <a:ea typeface="微软雅黑" panose="020B0503020204020204" charset="-122"/>
                </a:rPr>
                <a:t>Corporate</a:t>
              </a:r>
            </a:p>
          </p:txBody>
        </p:sp>
      </p:grpSp>
    </p:spTree>
  </p:cSld>
  <p:clrMapOvr>
    <a:masterClrMapping/>
  </p:clrMapOvr>
  <mc:AlternateContent xmlns:mc="http://schemas.openxmlformats.org/markup-compatibility/2006" xmlns:p14="http://schemas.microsoft.com/office/powerpoint/2010/main">
    <mc:Choice Requires="p14">
      <p:transition spd="slow" p14:dur="1400" advTm="1200">
        <p14:doors dir="vert"/>
      </p:transition>
    </mc:Choice>
    <mc:Fallback xmlns="">
      <p:transition spd="slow" advTm="12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36"/>
                                        </p:tgtEl>
                                        <p:attrNameLst>
                                          <p:attrName>style.visibility</p:attrName>
                                        </p:attrNameLst>
                                      </p:cBhvr>
                                      <p:to>
                                        <p:strVal val="visible"/>
                                      </p:to>
                                    </p:set>
                                    <p:animEffect transition="in" filter="fade">
                                      <p:cBhvr>
                                        <p:cTn id="7" dur="1000"/>
                                        <p:tgtEl>
                                          <p:spTgt spid="1436"/>
                                        </p:tgtEl>
                                      </p:cBhvr>
                                    </p:animEffect>
                                    <p:anim calcmode="lin" valueType="num">
                                      <p:cBhvr>
                                        <p:cTn id="8" dur="1000" fill="hold"/>
                                        <p:tgtEl>
                                          <p:spTgt spid="1436"/>
                                        </p:tgtEl>
                                        <p:attrNameLst>
                                          <p:attrName>ppt_x</p:attrName>
                                        </p:attrNameLst>
                                      </p:cBhvr>
                                      <p:tavLst>
                                        <p:tav tm="0">
                                          <p:val>
                                            <p:strVal val="#ppt_x"/>
                                          </p:val>
                                        </p:tav>
                                        <p:tav tm="100000">
                                          <p:val>
                                            <p:strVal val="#ppt_x"/>
                                          </p:val>
                                        </p:tav>
                                      </p:tavLst>
                                    </p:anim>
                                    <p:anim calcmode="lin" valueType="num">
                                      <p:cBhvr>
                                        <p:cTn id="9" dur="1000" fill="hold"/>
                                        <p:tgtEl>
                                          <p:spTgt spid="143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37"/>
                                        </p:tgtEl>
                                        <p:attrNameLst>
                                          <p:attrName>style.visibility</p:attrName>
                                        </p:attrNameLst>
                                      </p:cBhvr>
                                      <p:to>
                                        <p:strVal val="visible"/>
                                      </p:to>
                                    </p:set>
                                    <p:animEffect transition="in" filter="fade">
                                      <p:cBhvr>
                                        <p:cTn id="12" dur="1000"/>
                                        <p:tgtEl>
                                          <p:spTgt spid="1437"/>
                                        </p:tgtEl>
                                      </p:cBhvr>
                                    </p:animEffect>
                                    <p:anim calcmode="lin" valueType="num">
                                      <p:cBhvr>
                                        <p:cTn id="13" dur="1000" fill="hold"/>
                                        <p:tgtEl>
                                          <p:spTgt spid="1437"/>
                                        </p:tgtEl>
                                        <p:attrNameLst>
                                          <p:attrName>ppt_x</p:attrName>
                                        </p:attrNameLst>
                                      </p:cBhvr>
                                      <p:tavLst>
                                        <p:tav tm="0">
                                          <p:val>
                                            <p:strVal val="#ppt_x"/>
                                          </p:val>
                                        </p:tav>
                                        <p:tav tm="100000">
                                          <p:val>
                                            <p:strVal val="#ppt_x"/>
                                          </p:val>
                                        </p:tav>
                                      </p:tavLst>
                                    </p:anim>
                                    <p:anim calcmode="lin" valueType="num">
                                      <p:cBhvr>
                                        <p:cTn id="14" dur="1000" fill="hold"/>
                                        <p:tgtEl>
                                          <p:spTgt spid="143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38"/>
                                        </p:tgtEl>
                                        <p:attrNameLst>
                                          <p:attrName>style.visibility</p:attrName>
                                        </p:attrNameLst>
                                      </p:cBhvr>
                                      <p:to>
                                        <p:strVal val="visible"/>
                                      </p:to>
                                    </p:set>
                                    <p:animEffect transition="in" filter="fade">
                                      <p:cBhvr>
                                        <p:cTn id="17" dur="1000"/>
                                        <p:tgtEl>
                                          <p:spTgt spid="1438"/>
                                        </p:tgtEl>
                                      </p:cBhvr>
                                    </p:animEffect>
                                    <p:anim calcmode="lin" valueType="num">
                                      <p:cBhvr>
                                        <p:cTn id="18" dur="1000" fill="hold"/>
                                        <p:tgtEl>
                                          <p:spTgt spid="1438"/>
                                        </p:tgtEl>
                                        <p:attrNameLst>
                                          <p:attrName>ppt_x</p:attrName>
                                        </p:attrNameLst>
                                      </p:cBhvr>
                                      <p:tavLst>
                                        <p:tav tm="0">
                                          <p:val>
                                            <p:strVal val="#ppt_x"/>
                                          </p:val>
                                        </p:tav>
                                        <p:tav tm="100000">
                                          <p:val>
                                            <p:strVal val="#ppt_x"/>
                                          </p:val>
                                        </p:tav>
                                      </p:tavLst>
                                    </p:anim>
                                    <p:anim calcmode="lin" valueType="num">
                                      <p:cBhvr>
                                        <p:cTn id="19" dur="1000" fill="hold"/>
                                        <p:tgtEl>
                                          <p:spTgt spid="143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39"/>
                                        </p:tgtEl>
                                        <p:attrNameLst>
                                          <p:attrName>style.visibility</p:attrName>
                                        </p:attrNameLst>
                                      </p:cBhvr>
                                      <p:to>
                                        <p:strVal val="visible"/>
                                      </p:to>
                                    </p:set>
                                    <p:animEffect transition="in" filter="fade">
                                      <p:cBhvr>
                                        <p:cTn id="22" dur="1000"/>
                                        <p:tgtEl>
                                          <p:spTgt spid="1439"/>
                                        </p:tgtEl>
                                      </p:cBhvr>
                                    </p:animEffect>
                                    <p:anim calcmode="lin" valueType="num">
                                      <p:cBhvr>
                                        <p:cTn id="23" dur="1000" fill="hold"/>
                                        <p:tgtEl>
                                          <p:spTgt spid="1439"/>
                                        </p:tgtEl>
                                        <p:attrNameLst>
                                          <p:attrName>ppt_x</p:attrName>
                                        </p:attrNameLst>
                                      </p:cBhvr>
                                      <p:tavLst>
                                        <p:tav tm="0">
                                          <p:val>
                                            <p:strVal val="#ppt_x"/>
                                          </p:val>
                                        </p:tav>
                                        <p:tav tm="100000">
                                          <p:val>
                                            <p:strVal val="#ppt_x"/>
                                          </p:val>
                                        </p:tav>
                                      </p:tavLst>
                                    </p:anim>
                                    <p:anim calcmode="lin" valueType="num">
                                      <p:cBhvr>
                                        <p:cTn id="24" dur="1000" fill="hold"/>
                                        <p:tgtEl>
                                          <p:spTgt spid="143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40"/>
                                        </p:tgtEl>
                                        <p:attrNameLst>
                                          <p:attrName>style.visibility</p:attrName>
                                        </p:attrNameLst>
                                      </p:cBhvr>
                                      <p:to>
                                        <p:strVal val="visible"/>
                                      </p:to>
                                    </p:set>
                                    <p:animEffect transition="in" filter="fade">
                                      <p:cBhvr>
                                        <p:cTn id="27" dur="1000"/>
                                        <p:tgtEl>
                                          <p:spTgt spid="1440"/>
                                        </p:tgtEl>
                                      </p:cBhvr>
                                    </p:animEffect>
                                    <p:anim calcmode="lin" valueType="num">
                                      <p:cBhvr>
                                        <p:cTn id="28" dur="1000" fill="hold"/>
                                        <p:tgtEl>
                                          <p:spTgt spid="1440"/>
                                        </p:tgtEl>
                                        <p:attrNameLst>
                                          <p:attrName>ppt_x</p:attrName>
                                        </p:attrNameLst>
                                      </p:cBhvr>
                                      <p:tavLst>
                                        <p:tav tm="0">
                                          <p:val>
                                            <p:strVal val="#ppt_x"/>
                                          </p:val>
                                        </p:tav>
                                        <p:tav tm="100000">
                                          <p:val>
                                            <p:strVal val="#ppt_x"/>
                                          </p:val>
                                        </p:tav>
                                      </p:tavLst>
                                    </p:anim>
                                    <p:anim calcmode="lin" valueType="num">
                                      <p:cBhvr>
                                        <p:cTn id="29" dur="1000" fill="hold"/>
                                        <p:tgtEl>
                                          <p:spTgt spid="144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41"/>
                                        </p:tgtEl>
                                        <p:attrNameLst>
                                          <p:attrName>style.visibility</p:attrName>
                                        </p:attrNameLst>
                                      </p:cBhvr>
                                      <p:to>
                                        <p:strVal val="visible"/>
                                      </p:to>
                                    </p:set>
                                    <p:animEffect transition="in" filter="fade">
                                      <p:cBhvr>
                                        <p:cTn id="32" dur="1000"/>
                                        <p:tgtEl>
                                          <p:spTgt spid="1441"/>
                                        </p:tgtEl>
                                      </p:cBhvr>
                                    </p:animEffect>
                                    <p:anim calcmode="lin" valueType="num">
                                      <p:cBhvr>
                                        <p:cTn id="33" dur="1000" fill="hold"/>
                                        <p:tgtEl>
                                          <p:spTgt spid="1441"/>
                                        </p:tgtEl>
                                        <p:attrNameLst>
                                          <p:attrName>ppt_x</p:attrName>
                                        </p:attrNameLst>
                                      </p:cBhvr>
                                      <p:tavLst>
                                        <p:tav tm="0">
                                          <p:val>
                                            <p:strVal val="#ppt_x"/>
                                          </p:val>
                                        </p:tav>
                                        <p:tav tm="100000">
                                          <p:val>
                                            <p:strVal val="#ppt_x"/>
                                          </p:val>
                                        </p:tav>
                                      </p:tavLst>
                                    </p:anim>
                                    <p:anim calcmode="lin" valueType="num">
                                      <p:cBhvr>
                                        <p:cTn id="34" dur="1000" fill="hold"/>
                                        <p:tgtEl>
                                          <p:spTgt spid="144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
                                          </p:val>
                                        </p:tav>
                                        <p:tav tm="100000">
                                          <p:val>
                                            <p:strVal val="#ppt_x"/>
                                          </p:val>
                                        </p:tav>
                                      </p:tavLst>
                                    </p:anim>
                                    <p:anim calcmode="lin" valueType="num">
                                      <p:cBhvr>
                                        <p:cTn id="44" dur="1000" fill="hold"/>
                                        <p:tgtEl>
                                          <p:spTgt spid="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000"/>
                                        <p:tgtEl>
                                          <p:spTgt spid="4"/>
                                        </p:tgtEl>
                                      </p:cBhvr>
                                    </p:animEffect>
                                    <p:anim calcmode="lin" valueType="num">
                                      <p:cBhvr>
                                        <p:cTn id="48" dur="1000" fill="hold"/>
                                        <p:tgtEl>
                                          <p:spTgt spid="4"/>
                                        </p:tgtEl>
                                        <p:attrNameLst>
                                          <p:attrName>ppt_x</p:attrName>
                                        </p:attrNameLst>
                                      </p:cBhvr>
                                      <p:tavLst>
                                        <p:tav tm="0">
                                          <p:val>
                                            <p:strVal val="#ppt_x"/>
                                          </p:val>
                                        </p:tav>
                                        <p:tav tm="100000">
                                          <p:val>
                                            <p:strVal val="#ppt_x"/>
                                          </p:val>
                                        </p:tav>
                                      </p:tavLst>
                                    </p:anim>
                                    <p:anim calcmode="lin" valueType="num">
                                      <p:cBhvr>
                                        <p:cTn id="49" dur="1000" fill="hold"/>
                                        <p:tgtEl>
                                          <p:spTgt spid="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1000"/>
                                        <p:tgtEl>
                                          <p:spTgt spid="7"/>
                                        </p:tgtEl>
                                      </p:cBhvr>
                                    </p:animEffect>
                                    <p:anim calcmode="lin" valueType="num">
                                      <p:cBhvr>
                                        <p:cTn id="63" dur="1000" fill="hold"/>
                                        <p:tgtEl>
                                          <p:spTgt spid="7"/>
                                        </p:tgtEl>
                                        <p:attrNameLst>
                                          <p:attrName>ppt_x</p:attrName>
                                        </p:attrNameLst>
                                      </p:cBhvr>
                                      <p:tavLst>
                                        <p:tav tm="0">
                                          <p:val>
                                            <p:strVal val="#ppt_x"/>
                                          </p:val>
                                        </p:tav>
                                        <p:tav tm="100000">
                                          <p:val>
                                            <p:strVal val="#ppt_x"/>
                                          </p:val>
                                        </p:tav>
                                      </p:tavLst>
                                    </p:anim>
                                    <p:anim calcmode="lin" valueType="num">
                                      <p:cBhvr>
                                        <p:cTn id="64" dur="1000" fill="hold"/>
                                        <p:tgtEl>
                                          <p:spTgt spid="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fade">
                                      <p:cBhvr>
                                        <p:cTn id="72" dur="1000"/>
                                        <p:tgtEl>
                                          <p:spTgt spid="8"/>
                                        </p:tgtEl>
                                      </p:cBhvr>
                                    </p:animEffect>
                                    <p:anim calcmode="lin" valueType="num">
                                      <p:cBhvr>
                                        <p:cTn id="73" dur="1000" fill="hold"/>
                                        <p:tgtEl>
                                          <p:spTgt spid="8"/>
                                        </p:tgtEl>
                                        <p:attrNameLst>
                                          <p:attrName>ppt_x</p:attrName>
                                        </p:attrNameLst>
                                      </p:cBhvr>
                                      <p:tavLst>
                                        <p:tav tm="0">
                                          <p:val>
                                            <p:strVal val="#ppt_x"/>
                                          </p:val>
                                        </p:tav>
                                        <p:tav tm="100000">
                                          <p:val>
                                            <p:strVal val="#ppt_x"/>
                                          </p:val>
                                        </p:tav>
                                      </p:tavLst>
                                    </p:anim>
                                    <p:anim calcmode="lin" valueType="num">
                                      <p:cBhvr>
                                        <p:cTn id="74" dur="1000" fill="hold"/>
                                        <p:tgtEl>
                                          <p:spTgt spid="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fade">
                                      <p:cBhvr>
                                        <p:cTn id="77" dur="1000"/>
                                        <p:tgtEl>
                                          <p:spTgt spid="10"/>
                                        </p:tgtEl>
                                      </p:cBhvr>
                                    </p:animEffect>
                                    <p:anim calcmode="lin" valueType="num">
                                      <p:cBhvr>
                                        <p:cTn id="78" dur="1000" fill="hold"/>
                                        <p:tgtEl>
                                          <p:spTgt spid="10"/>
                                        </p:tgtEl>
                                        <p:attrNameLst>
                                          <p:attrName>ppt_x</p:attrName>
                                        </p:attrNameLst>
                                      </p:cBhvr>
                                      <p:tavLst>
                                        <p:tav tm="0">
                                          <p:val>
                                            <p:strVal val="#ppt_x"/>
                                          </p:val>
                                        </p:tav>
                                        <p:tav tm="100000">
                                          <p:val>
                                            <p:strVal val="#ppt_x"/>
                                          </p:val>
                                        </p:tav>
                                      </p:tavLst>
                                    </p:anim>
                                    <p:anim calcmode="lin" valueType="num">
                                      <p:cBhvr>
                                        <p:cTn id="79" dur="1000" fill="hold"/>
                                        <p:tgtEl>
                                          <p:spTgt spid="1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1000"/>
                                        <p:tgtEl>
                                          <p:spTgt spid="9"/>
                                        </p:tgtEl>
                                      </p:cBhvr>
                                    </p:animEffect>
                                    <p:anim calcmode="lin" valueType="num">
                                      <p:cBhvr>
                                        <p:cTn id="83" dur="1000" fill="hold"/>
                                        <p:tgtEl>
                                          <p:spTgt spid="9"/>
                                        </p:tgtEl>
                                        <p:attrNameLst>
                                          <p:attrName>ppt_x</p:attrName>
                                        </p:attrNameLst>
                                      </p:cBhvr>
                                      <p:tavLst>
                                        <p:tav tm="0">
                                          <p:val>
                                            <p:strVal val="#ppt_x"/>
                                          </p:val>
                                        </p:tav>
                                        <p:tav tm="100000">
                                          <p:val>
                                            <p:strVal val="#ppt_x"/>
                                          </p:val>
                                        </p:tav>
                                      </p:tavLst>
                                    </p:anim>
                                    <p:anim calcmode="lin" valueType="num">
                                      <p:cBhvr>
                                        <p:cTn id="84" dur="1000" fill="hold"/>
                                        <p:tgtEl>
                                          <p:spTgt spid="9"/>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1000"/>
                                        <p:tgtEl>
                                          <p:spTgt spid="12"/>
                                        </p:tgtEl>
                                      </p:cBhvr>
                                    </p:animEffect>
                                    <p:anim calcmode="lin" valueType="num">
                                      <p:cBhvr>
                                        <p:cTn id="88" dur="1000" fill="hold"/>
                                        <p:tgtEl>
                                          <p:spTgt spid="12"/>
                                        </p:tgtEl>
                                        <p:attrNameLst>
                                          <p:attrName>ppt_x</p:attrName>
                                        </p:attrNameLst>
                                      </p:cBhvr>
                                      <p:tavLst>
                                        <p:tav tm="0">
                                          <p:val>
                                            <p:strVal val="#ppt_x"/>
                                          </p:val>
                                        </p:tav>
                                        <p:tav tm="100000">
                                          <p:val>
                                            <p:strVal val="#ppt_x"/>
                                          </p:val>
                                        </p:tav>
                                      </p:tavLst>
                                    </p:anim>
                                    <p:anim calcmode="lin" valueType="num">
                                      <p:cBhvr>
                                        <p:cTn id="89" dur="1000" fill="hold"/>
                                        <p:tgtEl>
                                          <p:spTgt spid="12"/>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fade">
                                      <p:cBhvr>
                                        <p:cTn id="92" dur="1000"/>
                                        <p:tgtEl>
                                          <p:spTgt spid="13"/>
                                        </p:tgtEl>
                                      </p:cBhvr>
                                    </p:animEffect>
                                    <p:anim calcmode="lin" valueType="num">
                                      <p:cBhvr>
                                        <p:cTn id="93" dur="1000" fill="hold"/>
                                        <p:tgtEl>
                                          <p:spTgt spid="13"/>
                                        </p:tgtEl>
                                        <p:attrNameLst>
                                          <p:attrName>ppt_x</p:attrName>
                                        </p:attrNameLst>
                                      </p:cBhvr>
                                      <p:tavLst>
                                        <p:tav tm="0">
                                          <p:val>
                                            <p:strVal val="#ppt_x"/>
                                          </p:val>
                                        </p:tav>
                                        <p:tav tm="100000">
                                          <p:val>
                                            <p:strVal val="#ppt_x"/>
                                          </p:val>
                                        </p:tav>
                                      </p:tavLst>
                                    </p:anim>
                                    <p:anim calcmode="lin" valueType="num">
                                      <p:cBhvr>
                                        <p:cTn id="94" dur="1000" fill="hold"/>
                                        <p:tgtEl>
                                          <p:spTgt spid="13"/>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 grpId="0" animBg="1"/>
      <p:bldP spid="1437" grpId="0" animBg="1"/>
      <p:bldP spid="1438" grpId="0" animBg="1"/>
      <p:bldP spid="1439" grpId="0" animBg="1"/>
      <p:bldP spid="1440" grpId="0" animBg="1"/>
      <p:bldP spid="1441" grpId="0" animBg="1"/>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6"/>
          <p:cNvPicPr>
            <a:picLocks noChangeAspect="1"/>
          </p:cNvPicPr>
          <p:nvPr/>
        </p:nvPicPr>
        <p:blipFill>
          <a:blip r:embed="rId3"/>
          <a:stretch>
            <a:fillRect/>
          </a:stretch>
        </p:blipFill>
        <p:spPr>
          <a:xfrm>
            <a:off x="-28186" y="847"/>
            <a:ext cx="13410353" cy="9085580"/>
          </a:xfrm>
          <a:prstGeom prst="rect">
            <a:avLst/>
          </a:prstGeom>
        </p:spPr>
      </p:pic>
      <p:sp>
        <p:nvSpPr>
          <p:cNvPr id="8" name="矩形 7"/>
          <p:cNvSpPr/>
          <p:nvPr/>
        </p:nvSpPr>
        <p:spPr>
          <a:xfrm>
            <a:off x="6096600" y="1813743"/>
            <a:ext cx="6096000" cy="3231715"/>
          </a:xfrm>
          <a:prstGeom prst="rect">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lumMod val="40000"/>
                  <a:lumOff val="60000"/>
                </a:schemeClr>
              </a:solidFill>
              <a:latin typeface="华文中宋" panose="02010600040101010101" pitchFamily="2" charset="-122"/>
              <a:ea typeface="华文中宋" panose="02010600040101010101" pitchFamily="2" charset="-122"/>
            </a:endParaRPr>
          </a:p>
        </p:txBody>
      </p:sp>
      <p:sp>
        <p:nvSpPr>
          <p:cNvPr id="11" name="文本框 10"/>
          <p:cNvSpPr txBox="1"/>
          <p:nvPr/>
        </p:nvSpPr>
        <p:spPr>
          <a:xfrm>
            <a:off x="3860704" y="-1701900"/>
            <a:ext cx="4471792" cy="9247505"/>
          </a:xfrm>
          <a:prstGeom prst="rect">
            <a:avLst/>
          </a:prstGeom>
          <a:noFill/>
        </p:spPr>
        <p:txBody>
          <a:bodyPr wrap="square" rtlCol="0">
            <a:spAutoFit/>
          </a:bodyPr>
          <a:lstStyle/>
          <a:p>
            <a:r>
              <a:rPr lang="en-US" sz="59500" dirty="0">
                <a:solidFill>
                  <a:schemeClr val="accent2">
                    <a:lumMod val="40000"/>
                    <a:lumOff val="60000"/>
                  </a:schemeClr>
                </a:solidFill>
                <a:latin typeface="Franklin Gothic Medium Cond" panose="020B0606030402020204" pitchFamily="34" charset="0"/>
              </a:rPr>
              <a:t>3</a:t>
            </a:r>
          </a:p>
        </p:txBody>
      </p:sp>
      <p:sp>
        <p:nvSpPr>
          <p:cNvPr id="12" name="文本框 11"/>
          <p:cNvSpPr txBox="1"/>
          <p:nvPr/>
        </p:nvSpPr>
        <p:spPr>
          <a:xfrm>
            <a:off x="8561366" y="2128249"/>
            <a:ext cx="3670127" cy="768350"/>
          </a:xfrm>
          <a:prstGeom prst="rect">
            <a:avLst/>
          </a:prstGeom>
          <a:noFill/>
        </p:spPr>
        <p:txBody>
          <a:bodyPr wrap="square" rtlCol="0">
            <a:spAutoFit/>
          </a:bodyPr>
          <a:lstStyle/>
          <a:p>
            <a:pPr algn="r"/>
            <a:r>
              <a:rPr lang="zh-CN" altLang="en-US" sz="4400" dirty="0">
                <a:solidFill>
                  <a:schemeClr val="accent2">
                    <a:lumMod val="40000"/>
                    <a:lumOff val="60000"/>
                  </a:schemeClr>
                </a:solidFill>
                <a:latin typeface="华文中宋" panose="02010600040101010101" pitchFamily="2" charset="-122"/>
                <a:ea typeface="华文中宋" panose="02010600040101010101" pitchFamily="2" charset="-122"/>
              </a:rPr>
              <a:t>第三章</a:t>
            </a:r>
          </a:p>
        </p:txBody>
      </p:sp>
      <p:cxnSp>
        <p:nvCxnSpPr>
          <p:cNvPr id="13" name="直接连接符 12"/>
          <p:cNvCxnSpPr/>
          <p:nvPr/>
        </p:nvCxnSpPr>
        <p:spPr>
          <a:xfrm>
            <a:off x="8522475" y="3428381"/>
            <a:ext cx="3666472" cy="0"/>
          </a:xfrm>
          <a:prstGeom prst="line">
            <a:avLst/>
          </a:prstGeom>
          <a:ln w="127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881554" y="3536949"/>
            <a:ext cx="3311047" cy="460375"/>
          </a:xfrm>
          <a:prstGeom prst="rect">
            <a:avLst/>
          </a:prstGeom>
          <a:noFill/>
        </p:spPr>
        <p:txBody>
          <a:bodyPr wrap="square" rtlCol="0">
            <a:spAutoFit/>
          </a:bodyPr>
          <a:lstStyle/>
          <a:p>
            <a:pPr algn="r"/>
            <a:r>
              <a:rPr lang="zh-CN" altLang="en-US" sz="2400" dirty="0">
                <a:solidFill>
                  <a:schemeClr val="accent2">
                    <a:lumMod val="40000"/>
                    <a:lumOff val="60000"/>
                  </a:schemeClr>
                </a:solidFill>
                <a:latin typeface="华文中宋" panose="02010600040101010101" pitchFamily="2" charset="-122"/>
                <a:ea typeface="华文中宋" panose="02010600040101010101" pitchFamily="2" charset="-122"/>
              </a:rPr>
              <a:t>工作经验总结</a:t>
            </a:r>
          </a:p>
        </p:txBody>
      </p:sp>
      <p:sp>
        <p:nvSpPr>
          <p:cNvPr id="15" name="文本框 14"/>
          <p:cNvSpPr txBox="1"/>
          <p:nvPr/>
        </p:nvSpPr>
        <p:spPr>
          <a:xfrm>
            <a:off x="9132867" y="3998615"/>
            <a:ext cx="3059735" cy="706755"/>
          </a:xfrm>
          <a:prstGeom prst="rect">
            <a:avLst/>
          </a:prstGeom>
          <a:noFill/>
        </p:spPr>
        <p:txBody>
          <a:bodyPr wrap="square" rtlCol="0">
            <a:spAutoFit/>
          </a:bodyPr>
          <a:lstStyle/>
          <a:p>
            <a:pPr algn="r"/>
            <a:r>
              <a:rPr lang="en-US" altLang="zh-CN" sz="2000" dirty="0">
                <a:solidFill>
                  <a:schemeClr val="accent2">
                    <a:lumMod val="40000"/>
                    <a:lumOff val="60000"/>
                  </a:schemeClr>
                </a:solidFill>
                <a:latin typeface="Bookman Old Style" panose="02050604050505020204" pitchFamily="18" charset="0"/>
                <a:ea typeface="华文中宋" panose="02010600040101010101" pitchFamily="2" charset="-122"/>
                <a:cs typeface="MV Boli" panose="02000500030200090000" pitchFamily="2" charset="0"/>
              </a:rPr>
              <a:t>Please Enter A Title</a:t>
            </a:r>
            <a:endParaRPr lang="zh-CN" altLang="en-US" sz="2000" dirty="0">
              <a:solidFill>
                <a:schemeClr val="accent2">
                  <a:lumMod val="40000"/>
                  <a:lumOff val="60000"/>
                </a:schemeClr>
              </a:solidFill>
              <a:latin typeface="Bookman Old Style" panose="02050604050505020204" pitchFamily="18" charset="0"/>
              <a:ea typeface="华文中宋" panose="02010600040101010101" pitchFamily="2" charset="-122"/>
              <a:cs typeface="MV Boli" panose="02000500030200090000" pitchFamily="2" charset="0"/>
            </a:endParaRPr>
          </a:p>
          <a:p>
            <a:pPr algn="r"/>
            <a:endParaRPr lang="zh-CN" altLang="en-US" sz="2000" dirty="0">
              <a:latin typeface="Bookman Old Style" panose="02050604050505020204" pitchFamily="18" charset="0"/>
            </a:endParaRPr>
          </a:p>
        </p:txBody>
      </p:sp>
      <p:sp>
        <p:nvSpPr>
          <p:cNvPr id="16" name="文本框 15"/>
          <p:cNvSpPr txBox="1"/>
          <p:nvPr/>
        </p:nvSpPr>
        <p:spPr>
          <a:xfrm>
            <a:off x="10525199" y="2904759"/>
            <a:ext cx="2063932" cy="368300"/>
          </a:xfrm>
          <a:prstGeom prst="rect">
            <a:avLst/>
          </a:prstGeom>
          <a:noFill/>
        </p:spPr>
        <p:txBody>
          <a:bodyPr wrap="square" rtlCol="0">
            <a:spAutoFit/>
          </a:bodyPr>
          <a:lstStyle/>
          <a:p>
            <a:r>
              <a:rPr lang="en-US" altLang="zh-CN" dirty="0">
                <a:solidFill>
                  <a:schemeClr val="accent2">
                    <a:lumMod val="20000"/>
                    <a:lumOff val="80000"/>
                  </a:schemeClr>
                </a:solidFill>
                <a:latin typeface="Bookman Old Style" panose="02050604050505020204" pitchFamily="18" charset="0"/>
              </a:rPr>
              <a:t>Chapter One</a:t>
            </a:r>
            <a:endParaRPr lang="zh-CN" altLang="en-US" dirty="0">
              <a:solidFill>
                <a:schemeClr val="accent2">
                  <a:lumMod val="20000"/>
                  <a:lumOff val="80000"/>
                </a:schemeClr>
              </a:solidFill>
              <a:latin typeface="Bookman Old Style" panose="02050604050505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807">
        <p14:doors dir="vert"/>
      </p:transition>
    </mc:Choice>
    <mc:Fallback xmlns="">
      <p:transition spd="slow" advTm="8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2"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
        <p:nvSpPr>
          <p:cNvPr id="21" name="Rectangle 8"/>
          <p:cNvSpPr/>
          <p:nvPr/>
        </p:nvSpPr>
        <p:spPr>
          <a:xfrm>
            <a:off x="2741478" y="1572381"/>
            <a:ext cx="9450523" cy="2826832"/>
          </a:xfrm>
          <a:prstGeom prst="rect">
            <a:avLst/>
          </a:prstGeom>
          <a:blipFill dpi="0" rotWithShape="1">
            <a:blip r:embed="rId3"/>
            <a:srcRect/>
            <a:stretch>
              <a:fillRect t="-45000" b="-5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0859" tIns="60430" rIns="120859" bIns="60430" anchor="ctr"/>
          <a:lstStyle/>
          <a:p>
            <a:pPr algn="ctr"/>
            <a:endParaRPr lang="en-US" sz="1285">
              <a:solidFill>
                <a:srgbClr val="FFFFFF"/>
              </a:solidFill>
              <a:latin typeface="微软雅黑" panose="020B0503020204020204" charset="-122"/>
              <a:ea typeface="微软雅黑" panose="020B0503020204020204" charset="-122"/>
            </a:endParaRPr>
          </a:p>
        </p:txBody>
      </p:sp>
      <p:grpSp>
        <p:nvGrpSpPr>
          <p:cNvPr id="22" name="Group 9"/>
          <p:cNvGrpSpPr/>
          <p:nvPr/>
        </p:nvGrpSpPr>
        <p:grpSpPr bwMode="auto">
          <a:xfrm>
            <a:off x="3" y="1572381"/>
            <a:ext cx="3086651" cy="2826832"/>
            <a:chOff x="-165139" y="901147"/>
            <a:chExt cx="2339870" cy="2131459"/>
          </a:xfrm>
          <a:solidFill>
            <a:srgbClr val="CC0000"/>
          </a:solidFill>
        </p:grpSpPr>
        <p:grpSp>
          <p:nvGrpSpPr>
            <p:cNvPr id="23" name="Group 41"/>
            <p:cNvGrpSpPr/>
            <p:nvPr/>
          </p:nvGrpSpPr>
          <p:grpSpPr>
            <a:xfrm>
              <a:off x="-165139" y="901147"/>
              <a:ext cx="2169802" cy="2131459"/>
              <a:chOff x="2973520" y="1419609"/>
              <a:chExt cx="2981049" cy="2131459"/>
            </a:xfrm>
            <a:grpFill/>
          </p:grpSpPr>
          <p:sp>
            <p:nvSpPr>
              <p:cNvPr id="25" name="Rectangle 12"/>
              <p:cNvSpPr/>
              <p:nvPr/>
            </p:nvSpPr>
            <p:spPr>
              <a:xfrm>
                <a:off x="2973520" y="1419609"/>
                <a:ext cx="2981049"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363345">
                  <a:defRPr/>
                </a:pPr>
                <a:endParaRPr lang="en-US" sz="1285" dirty="0">
                  <a:solidFill>
                    <a:prstClr val="white"/>
                  </a:solidFill>
                  <a:latin typeface="微软雅黑" panose="020B0503020204020204" charset="-122"/>
                  <a:ea typeface="微软雅黑" panose="020B0503020204020204" charset="-122"/>
                </a:endParaRPr>
              </a:p>
            </p:txBody>
          </p:sp>
          <p:sp>
            <p:nvSpPr>
              <p:cNvPr id="26" name="TextBox 25"/>
              <p:cNvSpPr txBox="1"/>
              <p:nvPr/>
            </p:nvSpPr>
            <p:spPr>
              <a:xfrm>
                <a:off x="3477468" y="1892714"/>
                <a:ext cx="2189067" cy="1105652"/>
              </a:xfrm>
              <a:prstGeom prst="rect">
                <a:avLst/>
              </a:prstGeom>
              <a:grpFill/>
            </p:spPr>
            <p:txBody>
              <a:bodyPr>
                <a:spAutoFit/>
              </a:bodyPr>
              <a:lstStyle/>
              <a:p>
                <a:pPr defTabSz="1363345">
                  <a:defRPr/>
                </a:pPr>
                <a:r>
                  <a:rPr lang="zh-CN" altLang="en-US" sz="2215" b="1" dirty="0">
                    <a:solidFill>
                      <a:prstClr val="white"/>
                    </a:solidFill>
                    <a:latin typeface="微软雅黑" panose="020B0503020204020204" charset="-122"/>
                    <a:ea typeface="微软雅黑" panose="020B0503020204020204" charset="-122"/>
                  </a:rPr>
                  <a:t>输入您的标题</a:t>
                </a:r>
                <a:endParaRPr lang="en-US" altLang="zh-CN" sz="2215" b="1" dirty="0">
                  <a:solidFill>
                    <a:prstClr val="white"/>
                  </a:solidFill>
                  <a:latin typeface="微软雅黑" panose="020B0503020204020204" charset="-122"/>
                  <a:ea typeface="微软雅黑" panose="020B0503020204020204" charset="-122"/>
                </a:endParaRPr>
              </a:p>
              <a:p>
                <a:pPr defTabSz="1363345">
                  <a:defRPr/>
                </a:pPr>
                <a:endParaRPr lang="en-US" sz="1855" b="1" dirty="0">
                  <a:solidFill>
                    <a:prstClr val="white"/>
                  </a:solidFill>
                  <a:latin typeface="微软雅黑" panose="020B0503020204020204" charset="-122"/>
                  <a:ea typeface="微软雅黑" panose="020B0503020204020204" charset="-122"/>
                </a:endParaRPr>
              </a:p>
              <a:p>
                <a:pPr defTabSz="1363345">
                  <a:defRPr/>
                </a:pPr>
                <a:r>
                  <a:rPr lang="zh-CN" altLang="en-US" sz="1215" dirty="0">
                    <a:solidFill>
                      <a:prstClr val="white"/>
                    </a:solidFill>
                    <a:latin typeface="微软雅黑" panose="020B0503020204020204" charset="-122"/>
                    <a:ea typeface="微软雅黑" panose="020B0503020204020204" charset="-122"/>
                  </a:rPr>
                  <a:t>输入您的内容输入您的内容输入您的输入您的内容输入您的内容输入您的内容输入您的内容内容输入您的内容</a:t>
                </a:r>
                <a:endParaRPr lang="en-US" sz="1215" dirty="0">
                  <a:solidFill>
                    <a:prstClr val="white"/>
                  </a:solidFill>
                  <a:latin typeface="微软雅黑" panose="020B0503020204020204" charset="-122"/>
                  <a:ea typeface="微软雅黑" panose="020B0503020204020204" charset="-122"/>
                </a:endParaRPr>
              </a:p>
            </p:txBody>
          </p:sp>
        </p:grpSp>
        <p:sp>
          <p:nvSpPr>
            <p:cNvPr id="24" name="Isosceles Triangle 11"/>
            <p:cNvSpPr/>
            <p:nvPr/>
          </p:nvSpPr>
          <p:spPr>
            <a:xfrm rot="5400000">
              <a:off x="1846806" y="1869250"/>
              <a:ext cx="460598" cy="19525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285">
                <a:solidFill>
                  <a:srgbClr val="FFFFFF"/>
                </a:solidFill>
                <a:latin typeface="微软雅黑" panose="020B0503020204020204" charset="-122"/>
                <a:ea typeface="微软雅黑" panose="020B0503020204020204" charset="-122"/>
              </a:endParaRPr>
            </a:p>
          </p:txBody>
        </p:sp>
      </p:grpSp>
      <p:sp>
        <p:nvSpPr>
          <p:cNvPr id="28" name="TextBox 27"/>
          <p:cNvSpPr txBox="1"/>
          <p:nvPr/>
        </p:nvSpPr>
        <p:spPr>
          <a:xfrm>
            <a:off x="446215" y="5477499"/>
            <a:ext cx="11184065" cy="560538"/>
          </a:xfrm>
          <a:prstGeom prst="rect">
            <a:avLst/>
          </a:prstGeom>
          <a:noFill/>
        </p:spPr>
        <p:txBody>
          <a:bodyPr wrap="square" lIns="0" tIns="0" rIns="0" bIns="0">
            <a:spAutoFit/>
          </a:bodyPr>
          <a:lstStyle/>
          <a:p>
            <a:pPr algn="just" defTabSz="1363345">
              <a:defRPr/>
            </a:pPr>
            <a:r>
              <a:rPr lang="zh-CN" altLang="en-US" sz="1215" dirty="0">
                <a:solidFill>
                  <a:schemeClr val="tx1">
                    <a:lumMod val="75000"/>
                    <a:lumOff val="25000"/>
                  </a:schemeClr>
                </a:solidFill>
                <a:latin typeface="微软雅黑" panose="020B0503020204020204" charset="-122"/>
                <a:ea typeface="微软雅黑" panose="020B0503020204020204" charset="-122"/>
              </a:rPr>
              <a:t>输入您的内容输入您的内容输入您的输入您的内容输入您的内容输入您的内容输入您的内容内容输入您的内容</a:t>
            </a:r>
            <a:r>
              <a:rPr lang="en-US" sz="1215" dirty="0">
                <a:solidFill>
                  <a:schemeClr val="tx1">
                    <a:lumMod val="75000"/>
                    <a:lumOff val="25000"/>
                  </a:schemeClr>
                </a:solidFill>
                <a:latin typeface="微软雅黑" panose="020B0503020204020204" charset="-122"/>
                <a:ea typeface="微软雅黑" panose="020B0503020204020204" charset="-122"/>
              </a:rPr>
              <a:t>.</a:t>
            </a:r>
            <a:r>
              <a:rPr lang="zh-CN" altLang="en-US" sz="1215" dirty="0">
                <a:solidFill>
                  <a:schemeClr val="tx1">
                    <a:lumMod val="75000"/>
                    <a:lumOff val="25000"/>
                  </a:schemeClr>
                </a:solidFill>
                <a:latin typeface="微软雅黑" panose="020B0503020204020204" charset="-122"/>
                <a:ea typeface="微软雅黑" panose="020B0503020204020204" charset="-122"/>
              </a:rPr>
              <a:t>输入您的内容输入您的内容输入您的输入您的内容输入您的内容输入您的内容输入您的内容内容输入您的内容</a:t>
            </a:r>
            <a:r>
              <a:rPr lang="en-US" sz="1215" dirty="0">
                <a:solidFill>
                  <a:schemeClr val="tx1">
                    <a:lumMod val="75000"/>
                    <a:lumOff val="25000"/>
                  </a:schemeClr>
                </a:solidFill>
                <a:latin typeface="微软雅黑" panose="020B0503020204020204" charset="-122"/>
                <a:ea typeface="微软雅黑" panose="020B0503020204020204" charset="-122"/>
              </a:rPr>
              <a:t> </a:t>
            </a:r>
            <a:r>
              <a:rPr lang="zh-CN" altLang="en-US" sz="1215" dirty="0">
                <a:solidFill>
                  <a:schemeClr val="tx1">
                    <a:lumMod val="75000"/>
                    <a:lumOff val="25000"/>
                  </a:schemeClr>
                </a:solidFill>
                <a:latin typeface="微软雅黑" panose="020B0503020204020204" charset="-122"/>
                <a:ea typeface="微软雅黑" panose="020B0503020204020204" charset="-122"/>
              </a:rPr>
              <a:t>入您的内容输入您的内容输入您的内容内容输入您的内容</a:t>
            </a:r>
            <a:r>
              <a:rPr lang="en-US" altLang="zh-CN" sz="1215" dirty="0">
                <a:solidFill>
                  <a:schemeClr val="tx1">
                    <a:lumMod val="75000"/>
                    <a:lumOff val="25000"/>
                  </a:schemeClr>
                </a:solidFill>
                <a:latin typeface="微软雅黑" panose="020B0503020204020204" charset="-122"/>
                <a:ea typeface="微软雅黑" panose="020B0503020204020204" charset="-122"/>
              </a:rPr>
              <a:t>.</a:t>
            </a:r>
            <a:r>
              <a:rPr lang="zh-CN" altLang="en-US" sz="1215" dirty="0">
                <a:solidFill>
                  <a:schemeClr val="tx1">
                    <a:lumMod val="75000"/>
                    <a:lumOff val="25000"/>
                  </a:schemeClr>
                </a:solidFill>
                <a:latin typeface="微软雅黑" panose="020B0503020204020204" charset="-122"/>
                <a:ea typeface="微软雅黑" panose="020B0503020204020204" charset="-122"/>
              </a:rPr>
              <a:t>输入您的内容输入您的内容输入您的输入您的内容输入您的内容输入您的内容输入您的内容内容输入您的内容 </a:t>
            </a:r>
          </a:p>
        </p:txBody>
      </p:sp>
      <p:sp>
        <p:nvSpPr>
          <p:cNvPr id="29" name="Oval 16"/>
          <p:cNvSpPr/>
          <p:nvPr/>
        </p:nvSpPr>
        <p:spPr>
          <a:xfrm>
            <a:off x="3698660" y="3944222"/>
            <a:ext cx="831275" cy="836184"/>
          </a:xfrm>
          <a:prstGeom prst="ellipse">
            <a:avLst/>
          </a:prstGeom>
          <a:solidFill>
            <a:srgbClr val="CC0000"/>
          </a:solidFill>
          <a:ln w="57150">
            <a:solidFill>
              <a:schemeClr val="bg1"/>
            </a:solidFill>
            <a:miter lim="400000"/>
          </a:ln>
        </p:spPr>
        <p:txBody>
          <a:bodyPr lIns="0" tIns="0" rIns="0" bIns="0" anchor="ctr"/>
          <a:lstStyle/>
          <a:p>
            <a:pPr algn="ctr"/>
            <a:r>
              <a:rPr lang="en-US" altLang="zh-CN" sz="2500" dirty="0">
                <a:solidFill>
                  <a:srgbClr val="FFFFFF"/>
                </a:solidFill>
                <a:latin typeface="微软雅黑" panose="020B0503020204020204" charset="-122"/>
                <a:ea typeface="微软雅黑" panose="020B0503020204020204" charset="-122"/>
                <a:cs typeface="微软雅黑" panose="020B0503020204020204" charset="-122"/>
              </a:rPr>
              <a:t>01</a:t>
            </a:r>
          </a:p>
        </p:txBody>
      </p:sp>
      <p:sp>
        <p:nvSpPr>
          <p:cNvPr id="30" name="Oval 17"/>
          <p:cNvSpPr/>
          <p:nvPr/>
        </p:nvSpPr>
        <p:spPr>
          <a:xfrm>
            <a:off x="4795952" y="3944222"/>
            <a:ext cx="831275" cy="836184"/>
          </a:xfrm>
          <a:prstGeom prst="ellipse">
            <a:avLst/>
          </a:prstGeom>
          <a:solidFill>
            <a:srgbClr val="CC0000"/>
          </a:solidFill>
          <a:ln w="57150">
            <a:solidFill>
              <a:schemeClr val="bg1"/>
            </a:solidFill>
            <a:miter lim="400000"/>
          </a:ln>
        </p:spPr>
        <p:txBody>
          <a:bodyPr lIns="0" tIns="0" rIns="0" bIns="0" anchor="ctr"/>
          <a:lstStyle/>
          <a:p>
            <a:pPr algn="ctr"/>
            <a:r>
              <a:rPr lang="en-US" altLang="zh-CN" sz="2500" dirty="0">
                <a:solidFill>
                  <a:srgbClr val="FFFFFF"/>
                </a:solidFill>
                <a:latin typeface="微软雅黑" panose="020B0503020204020204" charset="-122"/>
                <a:ea typeface="微软雅黑" panose="020B0503020204020204" charset="-122"/>
              </a:rPr>
              <a:t>02</a:t>
            </a:r>
          </a:p>
        </p:txBody>
      </p:sp>
      <p:sp>
        <p:nvSpPr>
          <p:cNvPr id="31" name="Oval 18"/>
          <p:cNvSpPr/>
          <p:nvPr/>
        </p:nvSpPr>
        <p:spPr>
          <a:xfrm>
            <a:off x="5893242" y="3944222"/>
            <a:ext cx="831275" cy="836184"/>
          </a:xfrm>
          <a:prstGeom prst="ellipse">
            <a:avLst/>
          </a:prstGeom>
          <a:solidFill>
            <a:srgbClr val="CC0000"/>
          </a:solidFill>
          <a:ln w="57150">
            <a:solidFill>
              <a:schemeClr val="bg1"/>
            </a:solidFill>
            <a:miter lim="400000"/>
          </a:ln>
        </p:spPr>
        <p:txBody>
          <a:bodyPr lIns="0" tIns="0" rIns="0" bIns="0" anchor="ctr"/>
          <a:lstStyle/>
          <a:p>
            <a:pPr algn="ctr"/>
            <a:r>
              <a:rPr lang="en-US" altLang="zh-CN" sz="2500" dirty="0">
                <a:solidFill>
                  <a:srgbClr val="FFFFFF"/>
                </a:solidFill>
                <a:latin typeface="微软雅黑" panose="020B0503020204020204" charset="-122"/>
                <a:ea typeface="微软雅黑" panose="020B0503020204020204" charset="-122"/>
                <a:cs typeface="微软雅黑" panose="020B0503020204020204" charset="-122"/>
              </a:rPr>
              <a:t>03</a:t>
            </a:r>
          </a:p>
        </p:txBody>
      </p:sp>
      <p:sp>
        <p:nvSpPr>
          <p:cNvPr id="32" name="Oval 19"/>
          <p:cNvSpPr/>
          <p:nvPr/>
        </p:nvSpPr>
        <p:spPr>
          <a:xfrm>
            <a:off x="6990533" y="3944222"/>
            <a:ext cx="831275" cy="836184"/>
          </a:xfrm>
          <a:prstGeom prst="ellipse">
            <a:avLst/>
          </a:prstGeom>
          <a:solidFill>
            <a:srgbClr val="CC0000"/>
          </a:solidFill>
          <a:ln w="57150">
            <a:solidFill>
              <a:schemeClr val="bg1"/>
            </a:solidFill>
            <a:miter lim="400000"/>
          </a:ln>
        </p:spPr>
        <p:txBody>
          <a:bodyPr lIns="0" tIns="0" rIns="0" bIns="0" anchor="ctr"/>
          <a:lstStyle/>
          <a:p>
            <a:pPr algn="ctr"/>
            <a:r>
              <a:rPr lang="en-US" altLang="zh-CN" sz="2500" dirty="0">
                <a:solidFill>
                  <a:srgbClr val="FFFFFF"/>
                </a:solidFill>
                <a:latin typeface="微软雅黑" panose="020B0503020204020204" charset="-122"/>
                <a:ea typeface="微软雅黑" panose="020B0503020204020204" charset="-122"/>
                <a:cs typeface="微软雅黑" panose="020B0503020204020204" charset="-122"/>
              </a:rPr>
              <a:t>04</a:t>
            </a:r>
          </a:p>
        </p:txBody>
      </p:sp>
      <p:cxnSp>
        <p:nvCxnSpPr>
          <p:cNvPr id="33" name="Straight Connector 20"/>
          <p:cNvCxnSpPr/>
          <p:nvPr/>
        </p:nvCxnSpPr>
        <p:spPr>
          <a:xfrm>
            <a:off x="492165" y="5161741"/>
            <a:ext cx="11175688" cy="0"/>
          </a:xfrm>
          <a:prstGeom prst="line">
            <a:avLst/>
          </a:prstGeom>
          <a:ln w="19050">
            <a:solidFill>
              <a:srgbClr val="CC0000"/>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4" name="Rectangle 21"/>
          <p:cNvSpPr/>
          <p:nvPr/>
        </p:nvSpPr>
        <p:spPr>
          <a:xfrm>
            <a:off x="566561" y="4782185"/>
            <a:ext cx="1064394" cy="318870"/>
          </a:xfrm>
          <a:prstGeom prst="rect">
            <a:avLst/>
          </a:prstGeom>
        </p:spPr>
        <p:txBody>
          <a:bodyPr wrap="none" lIns="0" tIns="0" rIns="0" bIns="0" anchor="ctr">
            <a:spAutoFit/>
          </a:bodyPr>
          <a:lstStyle/>
          <a:p>
            <a:pPr defTabSz="1363345">
              <a:defRPr/>
            </a:pPr>
            <a:r>
              <a:rPr lang="zh-CN" altLang="en-US" sz="2070" b="1" dirty="0">
                <a:solidFill>
                  <a:schemeClr val="tx1">
                    <a:lumMod val="75000"/>
                    <a:lumOff val="25000"/>
                  </a:schemeClr>
                </a:solidFill>
                <a:latin typeface="微软雅黑" panose="020B0503020204020204" charset="-122"/>
                <a:ea typeface="微软雅黑" panose="020B0503020204020204" charset="-122"/>
              </a:rPr>
              <a:t>关于我们</a:t>
            </a:r>
          </a:p>
        </p:txBody>
      </p:sp>
    </p:spTree>
  </p:cSld>
  <p:clrMapOvr>
    <a:masterClrMapping/>
  </p:clrMapOvr>
  <mc:AlternateContent xmlns:mc="http://schemas.openxmlformats.org/markup-compatibility/2006" xmlns:p14="http://schemas.microsoft.com/office/powerpoint/2010/main">
    <mc:Choice Requires="p14">
      <p:transition spd="slow" p14:dur="1400" advTm="824">
        <p14:doors dir="vert"/>
      </p:transition>
    </mc:Choice>
    <mc:Fallback xmlns="">
      <p:transition spd="slow" advTm="8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par>
                                <p:cTn id="8" presetID="22" presetClass="entr" presetSubtype="4"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down)">
                                      <p:cBhvr>
                                        <p:cTn id="16" dur="500"/>
                                        <p:tgtEl>
                                          <p:spTgt spid="2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down)">
                                      <p:cBhvr>
                                        <p:cTn id="22" dur="500"/>
                                        <p:tgtEl>
                                          <p:spTgt spid="3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down)">
                                      <p:cBhvr>
                                        <p:cTn id="25" dur="500"/>
                                        <p:tgtEl>
                                          <p:spTgt spid="32"/>
                                        </p:tgtEl>
                                      </p:cBhvr>
                                    </p:animEffect>
                                  </p:childTnLst>
                                </p:cTn>
                              </p:par>
                              <p:par>
                                <p:cTn id="26" presetID="22" presetClass="entr" presetSubtype="4"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500"/>
                                        <p:tgtEl>
                                          <p:spTgt spid="33"/>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down)">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29" grpId="0" animBg="1"/>
      <p:bldP spid="30" grpId="0" animBg="1"/>
      <p:bldP spid="31" grpId="0" animBg="1"/>
      <p:bldP spid="32" grpId="0" animBg="1"/>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graphicFrame>
        <p:nvGraphicFramePr>
          <p:cNvPr id="5" name="Chart 4"/>
          <p:cNvGraphicFramePr/>
          <p:nvPr/>
        </p:nvGraphicFramePr>
        <p:xfrm>
          <a:off x="1949660" y="1994703"/>
          <a:ext cx="8293882" cy="2598857"/>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2211163" y="4969387"/>
            <a:ext cx="2368280" cy="721995"/>
            <a:chOff x="1148368" y="1672015"/>
            <a:chExt cx="2727072" cy="831376"/>
          </a:xfrm>
        </p:grpSpPr>
        <p:sp>
          <p:nvSpPr>
            <p:cNvPr id="7" name="TextBox 6"/>
            <p:cNvSpPr txBox="1"/>
            <p:nvPr/>
          </p:nvSpPr>
          <p:spPr>
            <a:xfrm>
              <a:off x="1148368" y="1672015"/>
              <a:ext cx="766299" cy="831376"/>
            </a:xfrm>
            <a:prstGeom prst="rect">
              <a:avLst/>
            </a:prstGeom>
            <a:noFill/>
          </p:spPr>
          <p:txBody>
            <a:bodyPr wrap="none" rtlCol="0">
              <a:spAutoFit/>
            </a:bodyPr>
            <a:lstStyle/>
            <a:p>
              <a:pPr algn="ctr">
                <a:lnSpc>
                  <a:spcPct val="120000"/>
                </a:lnSpc>
              </a:pPr>
              <a:r>
                <a:rPr lang="en-AU" sz="341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01</a:t>
              </a:r>
            </a:p>
          </p:txBody>
        </p:sp>
        <p:sp>
          <p:nvSpPr>
            <p:cNvPr id="8" name="Text Placeholder 32"/>
            <p:cNvSpPr txBox="1"/>
            <p:nvPr/>
          </p:nvSpPr>
          <p:spPr>
            <a:xfrm>
              <a:off x="1898843" y="1991320"/>
              <a:ext cx="1976597" cy="482593"/>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p>
          </p:txBody>
        </p:sp>
        <p:sp>
          <p:nvSpPr>
            <p:cNvPr id="9" name="Text Placeholder 33"/>
            <p:cNvSpPr txBox="1"/>
            <p:nvPr/>
          </p:nvSpPr>
          <p:spPr>
            <a:xfrm>
              <a:off x="1898845" y="1750689"/>
              <a:ext cx="1846848" cy="28224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a:t>
              </a:r>
            </a:p>
          </p:txBody>
        </p:sp>
      </p:grpSp>
      <p:grpSp>
        <p:nvGrpSpPr>
          <p:cNvPr id="10" name="Group 9"/>
          <p:cNvGrpSpPr/>
          <p:nvPr/>
        </p:nvGrpSpPr>
        <p:grpSpPr>
          <a:xfrm>
            <a:off x="4885677" y="4969384"/>
            <a:ext cx="2396819" cy="721995"/>
            <a:chOff x="1148369" y="1672015"/>
            <a:chExt cx="2759935" cy="831377"/>
          </a:xfrm>
        </p:grpSpPr>
        <p:sp>
          <p:nvSpPr>
            <p:cNvPr id="2" name="TextBox 10"/>
            <p:cNvSpPr txBox="1"/>
            <p:nvPr/>
          </p:nvSpPr>
          <p:spPr>
            <a:xfrm>
              <a:off x="1148369" y="1672015"/>
              <a:ext cx="766300" cy="831377"/>
            </a:xfrm>
            <a:prstGeom prst="rect">
              <a:avLst/>
            </a:prstGeom>
            <a:noFill/>
          </p:spPr>
          <p:txBody>
            <a:bodyPr wrap="none" rtlCol="0">
              <a:spAutoFit/>
            </a:bodyPr>
            <a:lstStyle/>
            <a:p>
              <a:pPr algn="ctr">
                <a:lnSpc>
                  <a:spcPct val="120000"/>
                </a:lnSpc>
              </a:pPr>
              <a:r>
                <a:rPr lang="en-AU" sz="341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02</a:t>
              </a:r>
            </a:p>
          </p:txBody>
        </p:sp>
        <p:sp>
          <p:nvSpPr>
            <p:cNvPr id="12" name="Text Placeholder 32"/>
            <p:cNvSpPr txBox="1"/>
            <p:nvPr/>
          </p:nvSpPr>
          <p:spPr>
            <a:xfrm>
              <a:off x="1898842" y="1991322"/>
              <a:ext cx="2009462" cy="482593"/>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p>
          </p:txBody>
        </p:sp>
        <p:sp>
          <p:nvSpPr>
            <p:cNvPr id="13" name="Text Placeholder 33"/>
            <p:cNvSpPr txBox="1"/>
            <p:nvPr/>
          </p:nvSpPr>
          <p:spPr>
            <a:xfrm>
              <a:off x="1898845" y="1750689"/>
              <a:ext cx="1464301" cy="28224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a:t>
              </a:r>
            </a:p>
          </p:txBody>
        </p:sp>
      </p:grpSp>
      <p:grpSp>
        <p:nvGrpSpPr>
          <p:cNvPr id="14" name="Group 13"/>
          <p:cNvGrpSpPr/>
          <p:nvPr/>
        </p:nvGrpSpPr>
        <p:grpSpPr>
          <a:xfrm>
            <a:off x="7588730" y="4969384"/>
            <a:ext cx="2362038" cy="721995"/>
            <a:chOff x="1148369" y="1672015"/>
            <a:chExt cx="2719882" cy="831377"/>
          </a:xfrm>
        </p:grpSpPr>
        <p:sp>
          <p:nvSpPr>
            <p:cNvPr id="15" name="TextBox 14"/>
            <p:cNvSpPr txBox="1"/>
            <p:nvPr/>
          </p:nvSpPr>
          <p:spPr>
            <a:xfrm>
              <a:off x="1148369" y="1672015"/>
              <a:ext cx="766299" cy="831377"/>
            </a:xfrm>
            <a:prstGeom prst="rect">
              <a:avLst/>
            </a:prstGeom>
            <a:noFill/>
          </p:spPr>
          <p:txBody>
            <a:bodyPr wrap="none" rtlCol="0">
              <a:spAutoFit/>
            </a:bodyPr>
            <a:lstStyle/>
            <a:p>
              <a:pPr algn="ctr">
                <a:lnSpc>
                  <a:spcPct val="120000"/>
                </a:lnSpc>
              </a:pPr>
              <a:r>
                <a:rPr lang="en-US" sz="341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03</a:t>
              </a:r>
            </a:p>
          </p:txBody>
        </p:sp>
        <p:sp>
          <p:nvSpPr>
            <p:cNvPr id="16" name="Text Placeholder 32"/>
            <p:cNvSpPr txBox="1"/>
            <p:nvPr/>
          </p:nvSpPr>
          <p:spPr>
            <a:xfrm>
              <a:off x="1898843" y="1991322"/>
              <a:ext cx="1969408" cy="482593"/>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76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Please replace text, click add relevant headline, modify the text content, also can copy your content to this directly.</a:t>
              </a:r>
            </a:p>
          </p:txBody>
        </p:sp>
        <p:sp>
          <p:nvSpPr>
            <p:cNvPr id="17" name="Text Placeholder 33"/>
            <p:cNvSpPr txBox="1"/>
            <p:nvPr/>
          </p:nvSpPr>
          <p:spPr>
            <a:xfrm>
              <a:off x="1898845" y="1750689"/>
              <a:ext cx="1464301" cy="28224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325"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请替换文字内容</a:t>
              </a:r>
            </a:p>
          </p:txBody>
        </p:sp>
      </p:grpSp>
    </p:spTree>
  </p:cSld>
  <p:clrMapOvr>
    <a:masterClrMapping/>
  </p:clrMapOvr>
  <mc:AlternateContent xmlns:mc="http://schemas.openxmlformats.org/markup-compatibility/2006" xmlns:p14="http://schemas.microsoft.com/office/powerpoint/2010/main">
    <mc:Choice Requires="p14">
      <p:transition spd="slow" p14:dur="1400" advTm="1058">
        <p14:doors dir="vert"/>
      </p:transition>
    </mc:Choice>
    <mc:Fallback xmlns="">
      <p:transition spd="slow" advTm="10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cxnSp>
        <p:nvCxnSpPr>
          <p:cNvPr id="17" name="直接连接符 16"/>
          <p:cNvCxnSpPr/>
          <p:nvPr/>
        </p:nvCxnSpPr>
        <p:spPr>
          <a:xfrm flipH="1">
            <a:off x="4118442" y="1882674"/>
            <a:ext cx="6467983"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5105220" y="3042729"/>
            <a:ext cx="5481207"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737554" y="4202783"/>
            <a:ext cx="7848872"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118442" y="5362839"/>
            <a:ext cx="6467983"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sp>
        <p:nvSpPr>
          <p:cNvPr id="21" name="流程图: 决策 20"/>
          <p:cNvSpPr/>
          <p:nvPr/>
        </p:nvSpPr>
        <p:spPr>
          <a:xfrm>
            <a:off x="3097594" y="1709084"/>
            <a:ext cx="1650178" cy="1543264"/>
          </a:xfrm>
          <a:prstGeom prst="flowChartDecis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charset="-122"/>
                <a:ea typeface="微软雅黑" panose="020B0503020204020204" charset="-122"/>
              </a:rPr>
              <a:t>20%</a:t>
            </a:r>
          </a:p>
        </p:txBody>
      </p:sp>
      <p:sp>
        <p:nvSpPr>
          <p:cNvPr id="22" name="流程图: 决策 21"/>
          <p:cNvSpPr/>
          <p:nvPr/>
        </p:nvSpPr>
        <p:spPr>
          <a:xfrm>
            <a:off x="2887535" y="3429000"/>
            <a:ext cx="2004253" cy="1952492"/>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charset="-122"/>
                <a:ea typeface="微软雅黑" panose="020B0503020204020204" charset="-122"/>
              </a:rPr>
              <a:t>35%</a:t>
            </a:r>
          </a:p>
        </p:txBody>
      </p:sp>
      <p:sp>
        <p:nvSpPr>
          <p:cNvPr id="23" name="流程图: 决策 22"/>
          <p:cNvSpPr/>
          <p:nvPr/>
        </p:nvSpPr>
        <p:spPr>
          <a:xfrm>
            <a:off x="1234681" y="2096854"/>
            <a:ext cx="2516969" cy="2451967"/>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charset="-122"/>
                <a:ea typeface="微软雅黑" panose="020B0503020204020204" charset="-122"/>
              </a:rPr>
              <a:t>55%</a:t>
            </a:r>
          </a:p>
        </p:txBody>
      </p:sp>
      <p:sp>
        <p:nvSpPr>
          <p:cNvPr id="24" name="流程图: 决策 23"/>
          <p:cNvSpPr/>
          <p:nvPr/>
        </p:nvSpPr>
        <p:spPr>
          <a:xfrm>
            <a:off x="4015272" y="2728385"/>
            <a:ext cx="1347661" cy="1260347"/>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latin typeface="微软雅黑" panose="020B0503020204020204" charset="-122"/>
                <a:ea typeface="微软雅黑" panose="020B0503020204020204" charset="-122"/>
              </a:rPr>
              <a:t>10%</a:t>
            </a:r>
          </a:p>
        </p:txBody>
      </p:sp>
      <p:sp>
        <p:nvSpPr>
          <p:cNvPr id="25" name="矩形 24"/>
          <p:cNvSpPr/>
          <p:nvPr/>
        </p:nvSpPr>
        <p:spPr>
          <a:xfrm>
            <a:off x="4807490" y="1610364"/>
            <a:ext cx="4839567" cy="687070"/>
          </a:xfrm>
          <a:prstGeom prst="rect">
            <a:avLst/>
          </a:prstGeom>
        </p:spPr>
        <p:txBody>
          <a:bodyPr wrap="square">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29" name="矩形 28"/>
          <p:cNvSpPr/>
          <p:nvPr/>
        </p:nvSpPr>
        <p:spPr>
          <a:xfrm>
            <a:off x="5404504" y="2772942"/>
            <a:ext cx="4737584" cy="687070"/>
          </a:xfrm>
          <a:prstGeom prst="rect">
            <a:avLst/>
          </a:prstGeom>
        </p:spPr>
        <p:txBody>
          <a:bodyPr wrap="square">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0" name="矩形 29"/>
          <p:cNvSpPr/>
          <p:nvPr/>
        </p:nvSpPr>
        <p:spPr>
          <a:xfrm>
            <a:off x="5404504" y="3935520"/>
            <a:ext cx="4857055" cy="687070"/>
          </a:xfrm>
          <a:prstGeom prst="rect">
            <a:avLst/>
          </a:prstGeom>
        </p:spPr>
        <p:txBody>
          <a:bodyPr wrap="square">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1" name="矩形 30"/>
          <p:cNvSpPr/>
          <p:nvPr/>
        </p:nvSpPr>
        <p:spPr>
          <a:xfrm>
            <a:off x="4807490" y="5070816"/>
            <a:ext cx="4771289" cy="687070"/>
          </a:xfrm>
          <a:prstGeom prst="rect">
            <a:avLst/>
          </a:prstGeom>
        </p:spPr>
        <p:txBody>
          <a:bodyPr wrap="square">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1433">
        <p14:doors dir="vert"/>
      </p:transition>
    </mc:Choice>
    <mc:Fallback xmlns="">
      <p:transition spd="slow" advTm="14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ppt_x</p:attrName>
                                        </p:attrNameLst>
                                      </p:cBhvr>
                                      <p:tavLst>
                                        <p:tav tm="0">
                                          <p:val>
                                            <p:strVal val="#ppt_x+#ppt_w*1.125000"/>
                                          </p:val>
                                        </p:tav>
                                        <p:tav tm="100000">
                                          <p:val>
                                            <p:strVal val="#ppt_x"/>
                                          </p:val>
                                        </p:tav>
                                      </p:tavLst>
                                    </p:anim>
                                    <p:animEffect transition="in" filter="wipe(left)">
                                      <p:cBhvr>
                                        <p:cTn id="11" dur="500"/>
                                        <p:tgtEl>
                                          <p:spTgt spid="25"/>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 calcmode="lin" valueType="num">
                                      <p:cBhvr>
                                        <p:cTn id="16" dur="500" fill="hold"/>
                                        <p:tgtEl>
                                          <p:spTgt spid="21"/>
                                        </p:tgtEl>
                                        <p:attrNameLst>
                                          <p:attrName>style.rotation</p:attrName>
                                        </p:attrNameLst>
                                      </p:cBhvr>
                                      <p:tavLst>
                                        <p:tav tm="0">
                                          <p:val>
                                            <p:fltVal val="90"/>
                                          </p:val>
                                        </p:tav>
                                        <p:tav tm="100000">
                                          <p:val>
                                            <p:fltVal val="0"/>
                                          </p:val>
                                        </p:tav>
                                      </p:tavLst>
                                    </p:anim>
                                    <p:animEffect transition="in" filter="fade">
                                      <p:cBhvr>
                                        <p:cTn id="17" dur="500"/>
                                        <p:tgtEl>
                                          <p:spTgt spid="21"/>
                                        </p:tgtEl>
                                      </p:cBhvr>
                                    </p:animEffect>
                                  </p:childTnLst>
                                </p:cTn>
                              </p:par>
                              <p:par>
                                <p:cTn id="18" presetID="22" presetClass="entr" presetSubtype="2" fill="hold" nodeType="withEffect">
                                  <p:stCondLst>
                                    <p:cond delay="1000"/>
                                  </p:stCondLst>
                                  <p:childTnLst>
                                    <p:set>
                                      <p:cBhvr>
                                        <p:cTn id="19" dur="1" fill="hold">
                                          <p:stCondLst>
                                            <p:cond delay="0"/>
                                          </p:stCondLst>
                                        </p:cTn>
                                        <p:tgtEl>
                                          <p:spTgt spid="18"/>
                                        </p:tgtEl>
                                        <p:attrNameLst>
                                          <p:attrName>style.visibility</p:attrName>
                                        </p:attrNameLst>
                                      </p:cBhvr>
                                      <p:to>
                                        <p:strVal val="visible"/>
                                      </p:to>
                                    </p:set>
                                    <p:animEffect transition="in" filter="wipe(right)">
                                      <p:cBhvr>
                                        <p:cTn id="20" dur="500"/>
                                        <p:tgtEl>
                                          <p:spTgt spid="18"/>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ppt_x</p:attrName>
                                        </p:attrNameLst>
                                      </p:cBhvr>
                                      <p:tavLst>
                                        <p:tav tm="0">
                                          <p:val>
                                            <p:strVal val="#ppt_x+#ppt_w*1.125000"/>
                                          </p:val>
                                        </p:tav>
                                        <p:tav tm="100000">
                                          <p:val>
                                            <p:strVal val="#ppt_x"/>
                                          </p:val>
                                        </p:tav>
                                      </p:tavLst>
                                    </p:anim>
                                    <p:animEffect transition="in" filter="wipe(left)">
                                      <p:cBhvr>
                                        <p:cTn id="24" dur="500"/>
                                        <p:tgtEl>
                                          <p:spTgt spid="29"/>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 calcmode="lin" valueType="num">
                                      <p:cBhvr>
                                        <p:cTn id="29" dur="500" fill="hold"/>
                                        <p:tgtEl>
                                          <p:spTgt spid="24"/>
                                        </p:tgtEl>
                                        <p:attrNameLst>
                                          <p:attrName>style.rotation</p:attrName>
                                        </p:attrNameLst>
                                      </p:cBhvr>
                                      <p:tavLst>
                                        <p:tav tm="0">
                                          <p:val>
                                            <p:fltVal val="90"/>
                                          </p:val>
                                        </p:tav>
                                        <p:tav tm="100000">
                                          <p:val>
                                            <p:fltVal val="0"/>
                                          </p:val>
                                        </p:tav>
                                      </p:tavLst>
                                    </p:anim>
                                    <p:animEffect transition="in" filter="fade">
                                      <p:cBhvr>
                                        <p:cTn id="30" dur="500"/>
                                        <p:tgtEl>
                                          <p:spTgt spid="24"/>
                                        </p:tgtEl>
                                      </p:cBhvr>
                                    </p:animEffect>
                                  </p:childTnLst>
                                </p:cTn>
                              </p:par>
                              <p:par>
                                <p:cTn id="31" presetID="22" presetClass="entr" presetSubtype="2" fill="hold"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par>
                                <p:cTn id="34" presetID="12" presetClass="entr" presetSubtype="2" fill="hold" grpId="0" nodeType="withEffect">
                                  <p:stCondLst>
                                    <p:cond delay="20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left)">
                                      <p:cBhvr>
                                        <p:cTn id="37" dur="500"/>
                                        <p:tgtEl>
                                          <p:spTgt spid="30"/>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 calcmode="lin" valueType="num">
                                      <p:cBhvr>
                                        <p:cTn id="42" dur="500" fill="hold"/>
                                        <p:tgtEl>
                                          <p:spTgt spid="23"/>
                                        </p:tgtEl>
                                        <p:attrNameLst>
                                          <p:attrName>style.rotation</p:attrName>
                                        </p:attrNameLst>
                                      </p:cBhvr>
                                      <p:tavLst>
                                        <p:tav tm="0">
                                          <p:val>
                                            <p:fltVal val="90"/>
                                          </p:val>
                                        </p:tav>
                                        <p:tav tm="100000">
                                          <p:val>
                                            <p:fltVal val="0"/>
                                          </p:val>
                                        </p:tav>
                                      </p:tavLst>
                                    </p:anim>
                                    <p:animEffect transition="in" filter="fade">
                                      <p:cBhvr>
                                        <p:cTn id="43" dur="500"/>
                                        <p:tgtEl>
                                          <p:spTgt spid="23"/>
                                        </p:tgtEl>
                                      </p:cBhvr>
                                    </p:animEffect>
                                  </p:childTnLst>
                                </p:cTn>
                              </p:par>
                              <p:par>
                                <p:cTn id="44" presetID="12" presetClass="entr" presetSubtype="2" fill="hold" grpId="0" nodeType="withEffect">
                                  <p:stCondLst>
                                    <p:cond delay="25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p:tgtEl>
                                          <p:spTgt spid="31"/>
                                        </p:tgtEl>
                                        <p:attrNameLst>
                                          <p:attrName>ppt_x</p:attrName>
                                        </p:attrNameLst>
                                      </p:cBhvr>
                                      <p:tavLst>
                                        <p:tav tm="0">
                                          <p:val>
                                            <p:strVal val="#ppt_x+#ppt_w*1.125000"/>
                                          </p:val>
                                        </p:tav>
                                        <p:tav tm="100000">
                                          <p:val>
                                            <p:strVal val="#ppt_x"/>
                                          </p:val>
                                        </p:tav>
                                      </p:tavLst>
                                    </p:anim>
                                    <p:animEffect transition="in" filter="wipe(left)">
                                      <p:cBhvr>
                                        <p:cTn id="47" dur="500"/>
                                        <p:tgtEl>
                                          <p:spTgt spid="31"/>
                                        </p:tgtEl>
                                      </p:cBhvr>
                                    </p:animEffect>
                                  </p:childTnLst>
                                </p:cTn>
                              </p:par>
                              <p:par>
                                <p:cTn id="48" presetID="22" presetClass="entr" presetSubtype="2" fill="hold" nodeType="withEffect">
                                  <p:stCondLst>
                                    <p:cond delay="3000"/>
                                  </p:stCondLst>
                                  <p:childTnLst>
                                    <p:set>
                                      <p:cBhvr>
                                        <p:cTn id="49" dur="1" fill="hold">
                                          <p:stCondLst>
                                            <p:cond delay="0"/>
                                          </p:stCondLst>
                                        </p:cTn>
                                        <p:tgtEl>
                                          <p:spTgt spid="20"/>
                                        </p:tgtEl>
                                        <p:attrNameLst>
                                          <p:attrName>style.visibility</p:attrName>
                                        </p:attrNameLst>
                                      </p:cBhvr>
                                      <p:to>
                                        <p:strVal val="visible"/>
                                      </p:to>
                                    </p:set>
                                    <p:animEffect transition="in" filter="wipe(right)">
                                      <p:cBhvr>
                                        <p:cTn id="50" dur="500"/>
                                        <p:tgtEl>
                                          <p:spTgt spid="20"/>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 calcmode="lin" valueType="num">
                                      <p:cBhvr>
                                        <p:cTn id="55" dur="500" fill="hold"/>
                                        <p:tgtEl>
                                          <p:spTgt spid="22"/>
                                        </p:tgtEl>
                                        <p:attrNameLst>
                                          <p:attrName>style.rotation</p:attrName>
                                        </p:attrNameLst>
                                      </p:cBhvr>
                                      <p:tavLst>
                                        <p:tav tm="0">
                                          <p:val>
                                            <p:fltVal val="90"/>
                                          </p:val>
                                        </p:tav>
                                        <p:tav tm="100000">
                                          <p:val>
                                            <p:fltVal val="0"/>
                                          </p:val>
                                        </p:tav>
                                      </p:tavLst>
                                    </p:anim>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graphicFrame>
        <p:nvGraphicFramePr>
          <p:cNvPr id="5" name="Chart 4"/>
          <p:cNvGraphicFramePr/>
          <p:nvPr>
            <p:extLst>
              <p:ext uri="{D42A27DB-BD31-4B8C-83A1-F6EECF244321}">
                <p14:modId xmlns:p14="http://schemas.microsoft.com/office/powerpoint/2010/main" val="2974581018"/>
              </p:ext>
            </p:extLst>
          </p:nvPr>
        </p:nvGraphicFramePr>
        <p:xfrm>
          <a:off x="2048863" y="1722050"/>
          <a:ext cx="8064102" cy="283889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34"/>
          <p:cNvSpPr txBox="1"/>
          <p:nvPr/>
        </p:nvSpPr>
        <p:spPr>
          <a:xfrm>
            <a:off x="1415015" y="5067672"/>
            <a:ext cx="9363171" cy="510540"/>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a:lnSpc>
                <a:spcPct val="120000"/>
              </a:lnSpc>
            </a:pP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directly.</a:t>
            </a:r>
          </a:p>
        </p:txBody>
      </p:sp>
    </p:spTree>
  </p:cSld>
  <p:clrMapOvr>
    <a:masterClrMapping/>
  </p:clrMapOvr>
  <mc:AlternateContent xmlns:mc="http://schemas.openxmlformats.org/markup-compatibility/2006" xmlns:p14="http://schemas.microsoft.com/office/powerpoint/2010/main">
    <mc:Choice Requires="p14">
      <p:transition spd="slow" p14:dur="1400" advTm="1083">
        <p14:doors dir="vert"/>
      </p:transition>
    </mc:Choice>
    <mc:Fallback xmlns="">
      <p:transition spd="slow" advTm="10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
        <p:nvSpPr>
          <p:cNvPr id="32" name="任意多边形 31"/>
          <p:cNvSpPr/>
          <p:nvPr/>
        </p:nvSpPr>
        <p:spPr>
          <a:xfrm>
            <a:off x="4067198" y="1618145"/>
            <a:ext cx="3979358" cy="3979668"/>
          </a:xfrm>
          <a:custGeom>
            <a:avLst/>
            <a:gdLst>
              <a:gd name="connsiteX0" fmla="*/ 2727175 w 3979631"/>
              <a:gd name="connsiteY0" fmla="*/ 3336801 h 3979941"/>
              <a:gd name="connsiteX1" fmla="*/ 2956280 w 3979631"/>
              <a:gd name="connsiteY1" fmla="*/ 3733623 h 3979941"/>
              <a:gd name="connsiteX2" fmla="*/ 2846449 w 3979631"/>
              <a:gd name="connsiteY2" fmla="*/ 3791803 h 3979941"/>
              <a:gd name="connsiteX3" fmla="*/ 2181185 w 3979631"/>
              <a:gd name="connsiteY3" fmla="*/ 3975527 h 3979941"/>
              <a:gd name="connsiteX4" fmla="*/ 2087981 w 3979631"/>
              <a:gd name="connsiteY4" fmla="*/ 3979941 h 3979941"/>
              <a:gd name="connsiteX5" fmla="*/ 2087981 w 3979631"/>
              <a:gd name="connsiteY5" fmla="*/ 3521526 h 3979941"/>
              <a:gd name="connsiteX6" fmla="*/ 2146797 w 3979631"/>
              <a:gd name="connsiteY6" fmla="*/ 3518556 h 3979941"/>
              <a:gd name="connsiteX7" fmla="*/ 2655902 w 3979631"/>
              <a:gd name="connsiteY7" fmla="*/ 3374955 h 3979941"/>
              <a:gd name="connsiteX8" fmla="*/ 3302316 w 3979631"/>
              <a:gd name="connsiteY8" fmla="*/ 2787843 h 3979941"/>
              <a:gd name="connsiteX9" fmla="*/ 3699486 w 3979631"/>
              <a:gd name="connsiteY9" fmla="*/ 3017149 h 3979941"/>
              <a:gd name="connsiteX10" fmla="*/ 3613957 w 3979631"/>
              <a:gd name="connsiteY10" fmla="*/ 3148225 h 3979941"/>
              <a:gd name="connsiteX11" fmla="*/ 3138450 w 3979631"/>
              <a:gd name="connsiteY11" fmla="*/ 3620896 h 3979941"/>
              <a:gd name="connsiteX12" fmla="*/ 3016820 w 3979631"/>
              <a:gd name="connsiteY12" fmla="*/ 3699222 h 3979941"/>
              <a:gd name="connsiteX13" fmla="*/ 2787731 w 3979631"/>
              <a:gd name="connsiteY13" fmla="*/ 3302428 h 3979941"/>
              <a:gd name="connsiteX14" fmla="*/ 2879255 w 3979631"/>
              <a:gd name="connsiteY14" fmla="*/ 3242977 h 3979941"/>
              <a:gd name="connsiteX15" fmla="*/ 3242865 w 3979631"/>
              <a:gd name="connsiteY15" fmla="*/ 2879367 h 3979941"/>
              <a:gd name="connsiteX16" fmla="*/ 3521414 w 3979631"/>
              <a:gd name="connsiteY16" fmla="*/ 2088093 h 3979941"/>
              <a:gd name="connsiteX17" fmla="*/ 3979631 w 3979631"/>
              <a:gd name="connsiteY17" fmla="*/ 2088093 h 3979941"/>
              <a:gd name="connsiteX18" fmla="*/ 3974296 w 3979631"/>
              <a:gd name="connsiteY18" fmla="*/ 2193764 h 3979941"/>
              <a:gd name="connsiteX19" fmla="*/ 3786573 w 3979631"/>
              <a:gd name="connsiteY19" fmla="*/ 2857353 h 3979941"/>
              <a:gd name="connsiteX20" fmla="*/ 3733379 w 3979631"/>
              <a:gd name="connsiteY20" fmla="*/ 2956316 h 3979941"/>
              <a:gd name="connsiteX21" fmla="*/ 3336689 w 3979631"/>
              <a:gd name="connsiteY21" fmla="*/ 2727287 h 3979941"/>
              <a:gd name="connsiteX22" fmla="*/ 3374843 w 3979631"/>
              <a:gd name="connsiteY22" fmla="*/ 2656013 h 3979941"/>
              <a:gd name="connsiteX23" fmla="*/ 3518444 w 3979631"/>
              <a:gd name="connsiteY23" fmla="*/ 2146909 h 3979941"/>
              <a:gd name="connsiteX24" fmla="*/ 245506 w 3979631"/>
              <a:gd name="connsiteY24" fmla="*/ 1022993 h 3979941"/>
              <a:gd name="connsiteX25" fmla="*/ 641800 w 3979631"/>
              <a:gd name="connsiteY25" fmla="*/ 1251793 h 3979941"/>
              <a:gd name="connsiteX26" fmla="*/ 638450 w 3979631"/>
              <a:gd name="connsiteY26" fmla="*/ 1257308 h 3979941"/>
              <a:gd name="connsiteX27" fmla="*/ 460912 w 3979631"/>
              <a:gd name="connsiteY27" fmla="*/ 1832672 h 3979941"/>
              <a:gd name="connsiteX28" fmla="*/ 457942 w 3979631"/>
              <a:gd name="connsiteY28" fmla="*/ 1891487 h 3979941"/>
              <a:gd name="connsiteX29" fmla="*/ 0 w 3979631"/>
              <a:gd name="connsiteY29" fmla="*/ 1891488 h 3979941"/>
              <a:gd name="connsiteX30" fmla="*/ 5334 w 3979631"/>
              <a:gd name="connsiteY30" fmla="*/ 1785854 h 3979941"/>
              <a:gd name="connsiteX31" fmla="*/ 235794 w 3979631"/>
              <a:gd name="connsiteY31" fmla="*/ 1038978 h 3979941"/>
              <a:gd name="connsiteX32" fmla="*/ 963337 w 3979631"/>
              <a:gd name="connsiteY32" fmla="*/ 281745 h 3979941"/>
              <a:gd name="connsiteX33" fmla="*/ 1192157 w 3979631"/>
              <a:gd name="connsiteY33" fmla="*/ 678073 h 3979941"/>
              <a:gd name="connsiteX34" fmla="*/ 1130495 w 3979631"/>
              <a:gd name="connsiteY34" fmla="*/ 715534 h 3979941"/>
              <a:gd name="connsiteX35" fmla="*/ 715423 w 3979631"/>
              <a:gd name="connsiteY35" fmla="*/ 1130607 h 3979941"/>
              <a:gd name="connsiteX36" fmla="*/ 677962 w 3979631"/>
              <a:gd name="connsiteY36" fmla="*/ 1192269 h 3979941"/>
              <a:gd name="connsiteX37" fmla="*/ 281668 w 3979631"/>
              <a:gd name="connsiteY37" fmla="*/ 963469 h 3979941"/>
              <a:gd name="connsiteX38" fmla="*/ 335712 w 3979631"/>
              <a:gd name="connsiteY38" fmla="*/ 874509 h 3979941"/>
              <a:gd name="connsiteX39" fmla="*/ 874515 w 3979631"/>
              <a:gd name="connsiteY39" fmla="*/ 335706 h 3979941"/>
              <a:gd name="connsiteX40" fmla="*/ 2193445 w 3979631"/>
              <a:gd name="connsiteY40" fmla="*/ 5312 h 3979941"/>
              <a:gd name="connsiteX41" fmla="*/ 2193770 w 3979631"/>
              <a:gd name="connsiteY41" fmla="*/ 5328 h 3979941"/>
              <a:gd name="connsiteX42" fmla="*/ 2205740 w 3979631"/>
              <a:gd name="connsiteY42" fmla="*/ 7155 h 3979941"/>
              <a:gd name="connsiteX43" fmla="*/ 1891375 w 3979631"/>
              <a:gd name="connsiteY43" fmla="*/ 0 h 3979941"/>
              <a:gd name="connsiteX44" fmla="*/ 1891375 w 3979631"/>
              <a:gd name="connsiteY44" fmla="*/ 458054 h 3979941"/>
              <a:gd name="connsiteX45" fmla="*/ 1832560 w 3979631"/>
              <a:gd name="connsiteY45" fmla="*/ 461024 h 3979941"/>
              <a:gd name="connsiteX46" fmla="*/ 1257196 w 3979631"/>
              <a:gd name="connsiteY46" fmla="*/ 638562 h 3979941"/>
              <a:gd name="connsiteX47" fmla="*/ 1251681 w 3979631"/>
              <a:gd name="connsiteY47" fmla="*/ 641912 h 3979941"/>
              <a:gd name="connsiteX48" fmla="*/ 1022861 w 3979631"/>
              <a:gd name="connsiteY48" fmla="*/ 245584 h 3979941"/>
              <a:gd name="connsiteX49" fmla="*/ 1038985 w 3979631"/>
              <a:gd name="connsiteY49" fmla="*/ 235788 h 3979941"/>
              <a:gd name="connsiteX50" fmla="*/ 1785861 w 3979631"/>
              <a:gd name="connsiteY50" fmla="*/ 5328 h 397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979631" h="3979941">
                <a:moveTo>
                  <a:pt x="2727175" y="3336801"/>
                </a:moveTo>
                <a:lnTo>
                  <a:pt x="2956280" y="3733623"/>
                </a:lnTo>
                <a:lnTo>
                  <a:pt x="2846449" y="3791803"/>
                </a:lnTo>
                <a:cubicBezTo>
                  <a:pt x="2641543" y="3889385"/>
                  <a:pt x="2417368" y="3953047"/>
                  <a:pt x="2181185" y="3975527"/>
                </a:cubicBezTo>
                <a:lnTo>
                  <a:pt x="2087981" y="3979941"/>
                </a:lnTo>
                <a:lnTo>
                  <a:pt x="2087981" y="3521526"/>
                </a:lnTo>
                <a:lnTo>
                  <a:pt x="2146797" y="3518556"/>
                </a:lnTo>
                <a:cubicBezTo>
                  <a:pt x="2327605" y="3500194"/>
                  <a:pt x="2499146" y="3450487"/>
                  <a:pt x="2655902" y="3374955"/>
                </a:cubicBezTo>
                <a:close/>
                <a:moveTo>
                  <a:pt x="3302316" y="2787843"/>
                </a:moveTo>
                <a:lnTo>
                  <a:pt x="3699486" y="3017149"/>
                </a:lnTo>
                <a:lnTo>
                  <a:pt x="3613957" y="3148225"/>
                </a:lnTo>
                <a:cubicBezTo>
                  <a:pt x="3483195" y="3331231"/>
                  <a:pt x="3322272" y="3491209"/>
                  <a:pt x="3138450" y="3620896"/>
                </a:cubicBezTo>
                <a:lnTo>
                  <a:pt x="3016820" y="3699222"/>
                </a:lnTo>
                <a:lnTo>
                  <a:pt x="2787731" y="3302428"/>
                </a:lnTo>
                <a:lnTo>
                  <a:pt x="2879255" y="3242977"/>
                </a:lnTo>
                <a:cubicBezTo>
                  <a:pt x="3019844" y="3142999"/>
                  <a:pt x="3142887" y="3019956"/>
                  <a:pt x="3242865" y="2879367"/>
                </a:cubicBezTo>
                <a:close/>
                <a:moveTo>
                  <a:pt x="3521414" y="2088093"/>
                </a:moveTo>
                <a:lnTo>
                  <a:pt x="3979631" y="2088093"/>
                </a:lnTo>
                <a:lnTo>
                  <a:pt x="3974296" y="2193764"/>
                </a:lnTo>
                <a:cubicBezTo>
                  <a:pt x="3950354" y="2429517"/>
                  <a:pt x="3885359" y="2653134"/>
                  <a:pt x="3786573" y="2857353"/>
                </a:cubicBezTo>
                <a:lnTo>
                  <a:pt x="3733379" y="2956316"/>
                </a:lnTo>
                <a:lnTo>
                  <a:pt x="3336689" y="2727287"/>
                </a:lnTo>
                <a:lnTo>
                  <a:pt x="3374843" y="2656013"/>
                </a:lnTo>
                <a:cubicBezTo>
                  <a:pt x="3450375" y="2499258"/>
                  <a:pt x="3500082" y="2327717"/>
                  <a:pt x="3518444" y="2146909"/>
                </a:cubicBezTo>
                <a:close/>
                <a:moveTo>
                  <a:pt x="245506" y="1022993"/>
                </a:moveTo>
                <a:lnTo>
                  <a:pt x="641800" y="1251793"/>
                </a:lnTo>
                <a:lnTo>
                  <a:pt x="638450" y="1257308"/>
                </a:lnTo>
                <a:cubicBezTo>
                  <a:pt x="543823" y="1431500"/>
                  <a:pt x="481897" y="1626034"/>
                  <a:pt x="460912" y="1832672"/>
                </a:cubicBezTo>
                <a:lnTo>
                  <a:pt x="457942" y="1891487"/>
                </a:lnTo>
                <a:lnTo>
                  <a:pt x="0" y="1891488"/>
                </a:lnTo>
                <a:lnTo>
                  <a:pt x="5334" y="1785854"/>
                </a:lnTo>
                <a:cubicBezTo>
                  <a:pt x="32575" y="1517620"/>
                  <a:pt x="112960" y="1265096"/>
                  <a:pt x="235794" y="1038978"/>
                </a:cubicBezTo>
                <a:close/>
                <a:moveTo>
                  <a:pt x="963337" y="281745"/>
                </a:moveTo>
                <a:lnTo>
                  <a:pt x="1192157" y="678073"/>
                </a:lnTo>
                <a:lnTo>
                  <a:pt x="1130495" y="715534"/>
                </a:lnTo>
                <a:cubicBezTo>
                  <a:pt x="966989" y="825997"/>
                  <a:pt x="825885" y="967101"/>
                  <a:pt x="715423" y="1130607"/>
                </a:cubicBezTo>
                <a:lnTo>
                  <a:pt x="677962" y="1192269"/>
                </a:lnTo>
                <a:lnTo>
                  <a:pt x="281668" y="963469"/>
                </a:lnTo>
                <a:lnTo>
                  <a:pt x="335712" y="874509"/>
                </a:lnTo>
                <a:cubicBezTo>
                  <a:pt x="479103" y="662263"/>
                  <a:pt x="662269" y="479097"/>
                  <a:pt x="874515" y="335706"/>
                </a:cubicBezTo>
                <a:close/>
                <a:moveTo>
                  <a:pt x="2193445" y="5312"/>
                </a:moveTo>
                <a:lnTo>
                  <a:pt x="2193770" y="5328"/>
                </a:lnTo>
                <a:lnTo>
                  <a:pt x="2205740" y="7155"/>
                </a:lnTo>
                <a:close/>
                <a:moveTo>
                  <a:pt x="1891375" y="0"/>
                </a:moveTo>
                <a:lnTo>
                  <a:pt x="1891375" y="458054"/>
                </a:lnTo>
                <a:lnTo>
                  <a:pt x="1832560" y="461024"/>
                </a:lnTo>
                <a:cubicBezTo>
                  <a:pt x="1625922" y="482009"/>
                  <a:pt x="1431388" y="543935"/>
                  <a:pt x="1257196" y="638562"/>
                </a:cubicBezTo>
                <a:lnTo>
                  <a:pt x="1251681" y="641912"/>
                </a:lnTo>
                <a:lnTo>
                  <a:pt x="1022861" y="245584"/>
                </a:lnTo>
                <a:lnTo>
                  <a:pt x="1038985" y="235788"/>
                </a:lnTo>
                <a:cubicBezTo>
                  <a:pt x="1265102" y="112954"/>
                  <a:pt x="1517626" y="32569"/>
                  <a:pt x="1785861" y="53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1965"/>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33" name="任意多边形 32"/>
          <p:cNvSpPr/>
          <p:nvPr/>
        </p:nvSpPr>
        <p:spPr>
          <a:xfrm>
            <a:off x="4667316" y="2131719"/>
            <a:ext cx="2860076" cy="2860076"/>
          </a:xfrm>
          <a:custGeom>
            <a:avLst/>
            <a:gdLst>
              <a:gd name="connsiteX0" fmla="*/ 1939677 w 2860272"/>
              <a:gd name="connsiteY0" fmla="*/ 2382316 h 2860272"/>
              <a:gd name="connsiteX1" fmla="*/ 2117373 w 2860272"/>
              <a:gd name="connsiteY1" fmla="*/ 2690094 h 2860272"/>
              <a:gd name="connsiteX2" fmla="*/ 2114190 w 2860272"/>
              <a:gd name="connsiteY2" fmla="*/ 2692027 h 2860272"/>
              <a:gd name="connsiteX3" fmla="*/ 1576867 w 2860272"/>
              <a:gd name="connsiteY3" fmla="*/ 2857827 h 2860272"/>
              <a:gd name="connsiteX4" fmla="*/ 1528439 w 2860272"/>
              <a:gd name="connsiteY4" fmla="*/ 2860272 h 2860272"/>
              <a:gd name="connsiteX5" fmla="*/ 1528439 w 2860272"/>
              <a:gd name="connsiteY5" fmla="*/ 2505172 h 2860272"/>
              <a:gd name="connsiteX6" fmla="*/ 1540560 w 2860272"/>
              <a:gd name="connsiteY6" fmla="*/ 2504560 h 2860272"/>
              <a:gd name="connsiteX7" fmla="*/ 1850521 w 2860272"/>
              <a:gd name="connsiteY7" fmla="*/ 2425265 h 2860272"/>
              <a:gd name="connsiteX8" fmla="*/ 920596 w 2860272"/>
              <a:gd name="connsiteY8" fmla="*/ 2382316 h 2860272"/>
              <a:gd name="connsiteX9" fmla="*/ 1009751 w 2860272"/>
              <a:gd name="connsiteY9" fmla="*/ 2425265 h 2860272"/>
              <a:gd name="connsiteX10" fmla="*/ 1319712 w 2860272"/>
              <a:gd name="connsiteY10" fmla="*/ 2504560 h 2860272"/>
              <a:gd name="connsiteX11" fmla="*/ 1331833 w 2860272"/>
              <a:gd name="connsiteY11" fmla="*/ 2505172 h 2860272"/>
              <a:gd name="connsiteX12" fmla="*/ 1331833 w 2860272"/>
              <a:gd name="connsiteY12" fmla="*/ 2860272 h 2860272"/>
              <a:gd name="connsiteX13" fmla="*/ 1283406 w 2860272"/>
              <a:gd name="connsiteY13" fmla="*/ 2857827 h 2860272"/>
              <a:gd name="connsiteX14" fmla="*/ 746082 w 2860272"/>
              <a:gd name="connsiteY14" fmla="*/ 2692027 h 2860272"/>
              <a:gd name="connsiteX15" fmla="*/ 742900 w 2860272"/>
              <a:gd name="connsiteY15" fmla="*/ 2690094 h 2860272"/>
              <a:gd name="connsiteX16" fmla="*/ 513629 w 2860272"/>
              <a:gd name="connsiteY16" fmla="*/ 1999483 h 2860272"/>
              <a:gd name="connsiteX17" fmla="*/ 534583 w 2860272"/>
              <a:gd name="connsiteY17" fmla="*/ 2033975 h 2860272"/>
              <a:gd name="connsiteX18" fmla="*/ 826298 w 2860272"/>
              <a:gd name="connsiteY18" fmla="*/ 2325689 h 2860272"/>
              <a:gd name="connsiteX19" fmla="*/ 860790 w 2860272"/>
              <a:gd name="connsiteY19" fmla="*/ 2346644 h 2860272"/>
              <a:gd name="connsiteX20" fmla="*/ 683376 w 2860272"/>
              <a:gd name="connsiteY20" fmla="*/ 2653933 h 2860272"/>
              <a:gd name="connsiteX21" fmla="*/ 627758 w 2860272"/>
              <a:gd name="connsiteY21" fmla="*/ 2620144 h 2860272"/>
              <a:gd name="connsiteX22" fmla="*/ 240129 w 2860272"/>
              <a:gd name="connsiteY22" fmla="*/ 2232514 h 2860272"/>
              <a:gd name="connsiteX23" fmla="*/ 206340 w 2860272"/>
              <a:gd name="connsiteY23" fmla="*/ 2176896 h 2860272"/>
              <a:gd name="connsiteX24" fmla="*/ 2346643 w 2860272"/>
              <a:gd name="connsiteY24" fmla="*/ 1999483 h 2860272"/>
              <a:gd name="connsiteX25" fmla="*/ 2653932 w 2860272"/>
              <a:gd name="connsiteY25" fmla="*/ 2176896 h 2860272"/>
              <a:gd name="connsiteX26" fmla="*/ 2620144 w 2860272"/>
              <a:gd name="connsiteY26" fmla="*/ 2232514 h 2860272"/>
              <a:gd name="connsiteX27" fmla="*/ 2232514 w 2860272"/>
              <a:gd name="connsiteY27" fmla="*/ 2620144 h 2860272"/>
              <a:gd name="connsiteX28" fmla="*/ 2176896 w 2860272"/>
              <a:gd name="connsiteY28" fmla="*/ 2653933 h 2860272"/>
              <a:gd name="connsiteX29" fmla="*/ 1999483 w 2860272"/>
              <a:gd name="connsiteY29" fmla="*/ 2346644 h 2860272"/>
              <a:gd name="connsiteX30" fmla="*/ 2033975 w 2860272"/>
              <a:gd name="connsiteY30" fmla="*/ 2325689 h 2860272"/>
              <a:gd name="connsiteX31" fmla="*/ 2325689 w 2860272"/>
              <a:gd name="connsiteY31" fmla="*/ 2033975 h 2860272"/>
              <a:gd name="connsiteX32" fmla="*/ 2505172 w 2860272"/>
              <a:gd name="connsiteY32" fmla="*/ 1528439 h 2860272"/>
              <a:gd name="connsiteX33" fmla="*/ 2860272 w 2860272"/>
              <a:gd name="connsiteY33" fmla="*/ 1528439 h 2860272"/>
              <a:gd name="connsiteX34" fmla="*/ 2857827 w 2860272"/>
              <a:gd name="connsiteY34" fmla="*/ 1576867 h 2860272"/>
              <a:gd name="connsiteX35" fmla="*/ 2692027 w 2860272"/>
              <a:gd name="connsiteY35" fmla="*/ 2114190 h 2860272"/>
              <a:gd name="connsiteX36" fmla="*/ 2690094 w 2860272"/>
              <a:gd name="connsiteY36" fmla="*/ 2117373 h 2860272"/>
              <a:gd name="connsiteX37" fmla="*/ 2382316 w 2860272"/>
              <a:gd name="connsiteY37" fmla="*/ 1939677 h 2860272"/>
              <a:gd name="connsiteX38" fmla="*/ 2425265 w 2860272"/>
              <a:gd name="connsiteY38" fmla="*/ 1850521 h 2860272"/>
              <a:gd name="connsiteX39" fmla="*/ 2504560 w 2860272"/>
              <a:gd name="connsiteY39" fmla="*/ 1540560 h 2860272"/>
              <a:gd name="connsiteX40" fmla="*/ 355100 w 2860272"/>
              <a:gd name="connsiteY40" fmla="*/ 1528439 h 2860272"/>
              <a:gd name="connsiteX41" fmla="*/ 355712 w 2860272"/>
              <a:gd name="connsiteY41" fmla="*/ 1540560 h 2860272"/>
              <a:gd name="connsiteX42" fmla="*/ 435008 w 2860272"/>
              <a:gd name="connsiteY42" fmla="*/ 1850521 h 2860272"/>
              <a:gd name="connsiteX43" fmla="*/ 477956 w 2860272"/>
              <a:gd name="connsiteY43" fmla="*/ 1939677 h 2860272"/>
              <a:gd name="connsiteX44" fmla="*/ 170178 w 2860272"/>
              <a:gd name="connsiteY44" fmla="*/ 2117372 h 2860272"/>
              <a:gd name="connsiteX45" fmla="*/ 168245 w 2860272"/>
              <a:gd name="connsiteY45" fmla="*/ 2114190 h 2860272"/>
              <a:gd name="connsiteX46" fmla="*/ 2446 w 2860272"/>
              <a:gd name="connsiteY46" fmla="*/ 1576867 h 2860272"/>
              <a:gd name="connsiteX47" fmla="*/ 0 w 2860272"/>
              <a:gd name="connsiteY47" fmla="*/ 1528439 h 2860272"/>
              <a:gd name="connsiteX48" fmla="*/ 2690094 w 2860272"/>
              <a:gd name="connsiteY48" fmla="*/ 742900 h 2860272"/>
              <a:gd name="connsiteX49" fmla="*/ 2692027 w 2860272"/>
              <a:gd name="connsiteY49" fmla="*/ 746082 h 2860272"/>
              <a:gd name="connsiteX50" fmla="*/ 2857827 w 2860272"/>
              <a:gd name="connsiteY50" fmla="*/ 1283406 h 2860272"/>
              <a:gd name="connsiteX51" fmla="*/ 2860272 w 2860272"/>
              <a:gd name="connsiteY51" fmla="*/ 1331833 h 2860272"/>
              <a:gd name="connsiteX52" fmla="*/ 2505172 w 2860272"/>
              <a:gd name="connsiteY52" fmla="*/ 1331833 h 2860272"/>
              <a:gd name="connsiteX53" fmla="*/ 2504560 w 2860272"/>
              <a:gd name="connsiteY53" fmla="*/ 1319712 h 2860272"/>
              <a:gd name="connsiteX54" fmla="*/ 2425265 w 2860272"/>
              <a:gd name="connsiteY54" fmla="*/ 1009751 h 2860272"/>
              <a:gd name="connsiteX55" fmla="*/ 2382316 w 2860272"/>
              <a:gd name="connsiteY55" fmla="*/ 920596 h 2860272"/>
              <a:gd name="connsiteX56" fmla="*/ 170178 w 2860272"/>
              <a:gd name="connsiteY56" fmla="*/ 742900 h 2860272"/>
              <a:gd name="connsiteX57" fmla="*/ 477956 w 2860272"/>
              <a:gd name="connsiteY57" fmla="*/ 920596 h 2860272"/>
              <a:gd name="connsiteX58" fmla="*/ 435008 w 2860272"/>
              <a:gd name="connsiteY58" fmla="*/ 1009751 h 2860272"/>
              <a:gd name="connsiteX59" fmla="*/ 355712 w 2860272"/>
              <a:gd name="connsiteY59" fmla="*/ 1319712 h 2860272"/>
              <a:gd name="connsiteX60" fmla="*/ 355100 w 2860272"/>
              <a:gd name="connsiteY60" fmla="*/ 1331833 h 2860272"/>
              <a:gd name="connsiteX61" fmla="*/ 0 w 2860272"/>
              <a:gd name="connsiteY61" fmla="*/ 1331833 h 2860272"/>
              <a:gd name="connsiteX62" fmla="*/ 2446 w 2860272"/>
              <a:gd name="connsiteY62" fmla="*/ 1283406 h 2860272"/>
              <a:gd name="connsiteX63" fmla="*/ 168245 w 2860272"/>
              <a:gd name="connsiteY63" fmla="*/ 746082 h 2860272"/>
              <a:gd name="connsiteX64" fmla="*/ 683376 w 2860272"/>
              <a:gd name="connsiteY64" fmla="*/ 206340 h 2860272"/>
              <a:gd name="connsiteX65" fmla="*/ 860790 w 2860272"/>
              <a:gd name="connsiteY65" fmla="*/ 513629 h 2860272"/>
              <a:gd name="connsiteX66" fmla="*/ 826298 w 2860272"/>
              <a:gd name="connsiteY66" fmla="*/ 534583 h 2860272"/>
              <a:gd name="connsiteX67" fmla="*/ 534583 w 2860272"/>
              <a:gd name="connsiteY67" fmla="*/ 826298 h 2860272"/>
              <a:gd name="connsiteX68" fmla="*/ 513629 w 2860272"/>
              <a:gd name="connsiteY68" fmla="*/ 860790 h 2860272"/>
              <a:gd name="connsiteX69" fmla="*/ 206340 w 2860272"/>
              <a:gd name="connsiteY69" fmla="*/ 683376 h 2860272"/>
              <a:gd name="connsiteX70" fmla="*/ 240129 w 2860272"/>
              <a:gd name="connsiteY70" fmla="*/ 627758 h 2860272"/>
              <a:gd name="connsiteX71" fmla="*/ 627758 w 2860272"/>
              <a:gd name="connsiteY71" fmla="*/ 240129 h 2860272"/>
              <a:gd name="connsiteX72" fmla="*/ 2176896 w 2860272"/>
              <a:gd name="connsiteY72" fmla="*/ 206340 h 2860272"/>
              <a:gd name="connsiteX73" fmla="*/ 2232514 w 2860272"/>
              <a:gd name="connsiteY73" fmla="*/ 240129 h 2860272"/>
              <a:gd name="connsiteX74" fmla="*/ 2620144 w 2860272"/>
              <a:gd name="connsiteY74" fmla="*/ 627758 h 2860272"/>
              <a:gd name="connsiteX75" fmla="*/ 2653932 w 2860272"/>
              <a:gd name="connsiteY75" fmla="*/ 683376 h 2860272"/>
              <a:gd name="connsiteX76" fmla="*/ 2346644 w 2860272"/>
              <a:gd name="connsiteY76" fmla="*/ 860789 h 2860272"/>
              <a:gd name="connsiteX77" fmla="*/ 2325689 w 2860272"/>
              <a:gd name="connsiteY77" fmla="*/ 826298 h 2860272"/>
              <a:gd name="connsiteX78" fmla="*/ 2033975 w 2860272"/>
              <a:gd name="connsiteY78" fmla="*/ 534583 h 2860272"/>
              <a:gd name="connsiteX79" fmla="*/ 1999483 w 2860272"/>
              <a:gd name="connsiteY79" fmla="*/ 513629 h 2860272"/>
              <a:gd name="connsiteX80" fmla="*/ 1528439 w 2860272"/>
              <a:gd name="connsiteY80" fmla="*/ 0 h 2860272"/>
              <a:gd name="connsiteX81" fmla="*/ 1576867 w 2860272"/>
              <a:gd name="connsiteY81" fmla="*/ 2445 h 2860272"/>
              <a:gd name="connsiteX82" fmla="*/ 2114190 w 2860272"/>
              <a:gd name="connsiteY82" fmla="*/ 168245 h 2860272"/>
              <a:gd name="connsiteX83" fmla="*/ 2117373 w 2860272"/>
              <a:gd name="connsiteY83" fmla="*/ 170178 h 2860272"/>
              <a:gd name="connsiteX84" fmla="*/ 1939677 w 2860272"/>
              <a:gd name="connsiteY84" fmla="*/ 477956 h 2860272"/>
              <a:gd name="connsiteX85" fmla="*/ 1850521 w 2860272"/>
              <a:gd name="connsiteY85" fmla="*/ 435008 h 2860272"/>
              <a:gd name="connsiteX86" fmla="*/ 1540560 w 2860272"/>
              <a:gd name="connsiteY86" fmla="*/ 355712 h 2860272"/>
              <a:gd name="connsiteX87" fmla="*/ 1528440 w 2860272"/>
              <a:gd name="connsiteY87" fmla="*/ 355100 h 2860272"/>
              <a:gd name="connsiteX88" fmla="*/ 1331833 w 2860272"/>
              <a:gd name="connsiteY88" fmla="*/ 0 h 2860272"/>
              <a:gd name="connsiteX89" fmla="*/ 1331833 w 2860272"/>
              <a:gd name="connsiteY89" fmla="*/ 355100 h 2860272"/>
              <a:gd name="connsiteX90" fmla="*/ 1319712 w 2860272"/>
              <a:gd name="connsiteY90" fmla="*/ 355712 h 2860272"/>
              <a:gd name="connsiteX91" fmla="*/ 1009751 w 2860272"/>
              <a:gd name="connsiteY91" fmla="*/ 435008 h 2860272"/>
              <a:gd name="connsiteX92" fmla="*/ 920596 w 2860272"/>
              <a:gd name="connsiteY92" fmla="*/ 477956 h 2860272"/>
              <a:gd name="connsiteX93" fmla="*/ 742900 w 2860272"/>
              <a:gd name="connsiteY93" fmla="*/ 170178 h 2860272"/>
              <a:gd name="connsiteX94" fmla="*/ 746082 w 2860272"/>
              <a:gd name="connsiteY94" fmla="*/ 168245 h 2860272"/>
              <a:gd name="connsiteX95" fmla="*/ 1283406 w 2860272"/>
              <a:gd name="connsiteY95" fmla="*/ 2445 h 286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860272" h="2860272">
                <a:moveTo>
                  <a:pt x="1939677" y="2382316"/>
                </a:moveTo>
                <a:lnTo>
                  <a:pt x="2117373" y="2690094"/>
                </a:lnTo>
                <a:lnTo>
                  <a:pt x="2114190" y="2692027"/>
                </a:lnTo>
                <a:cubicBezTo>
                  <a:pt x="1951515" y="2780398"/>
                  <a:pt x="1769842" y="2838229"/>
                  <a:pt x="1576867" y="2857827"/>
                </a:cubicBezTo>
                <a:lnTo>
                  <a:pt x="1528439" y="2860272"/>
                </a:lnTo>
                <a:lnTo>
                  <a:pt x="1528439" y="2505172"/>
                </a:lnTo>
                <a:lnTo>
                  <a:pt x="1540560" y="2504560"/>
                </a:lnTo>
                <a:cubicBezTo>
                  <a:pt x="1649479" y="2493499"/>
                  <a:pt x="1753614" y="2466253"/>
                  <a:pt x="1850521" y="2425265"/>
                </a:cubicBezTo>
                <a:close/>
                <a:moveTo>
                  <a:pt x="920596" y="2382316"/>
                </a:moveTo>
                <a:lnTo>
                  <a:pt x="1009751" y="2425265"/>
                </a:lnTo>
                <a:cubicBezTo>
                  <a:pt x="1106658" y="2466253"/>
                  <a:pt x="1210793" y="2493499"/>
                  <a:pt x="1319712" y="2504560"/>
                </a:cubicBezTo>
                <a:lnTo>
                  <a:pt x="1331833" y="2505172"/>
                </a:lnTo>
                <a:lnTo>
                  <a:pt x="1331833" y="2860272"/>
                </a:lnTo>
                <a:lnTo>
                  <a:pt x="1283406" y="2857827"/>
                </a:lnTo>
                <a:cubicBezTo>
                  <a:pt x="1090430" y="2838229"/>
                  <a:pt x="908758" y="2780398"/>
                  <a:pt x="746082" y="2692027"/>
                </a:cubicBezTo>
                <a:lnTo>
                  <a:pt x="742900" y="2690094"/>
                </a:lnTo>
                <a:close/>
                <a:moveTo>
                  <a:pt x="513629" y="1999483"/>
                </a:moveTo>
                <a:lnTo>
                  <a:pt x="534583" y="2033975"/>
                </a:lnTo>
                <a:cubicBezTo>
                  <a:pt x="612217" y="2148887"/>
                  <a:pt x="711385" y="2248056"/>
                  <a:pt x="826298" y="2325689"/>
                </a:cubicBezTo>
                <a:lnTo>
                  <a:pt x="860790" y="2346644"/>
                </a:lnTo>
                <a:lnTo>
                  <a:pt x="683376" y="2653933"/>
                </a:lnTo>
                <a:lnTo>
                  <a:pt x="627758" y="2620144"/>
                </a:lnTo>
                <a:cubicBezTo>
                  <a:pt x="475063" y="2516985"/>
                  <a:pt x="343288" y="2385210"/>
                  <a:pt x="240129" y="2232514"/>
                </a:cubicBezTo>
                <a:lnTo>
                  <a:pt x="206340" y="2176896"/>
                </a:lnTo>
                <a:close/>
                <a:moveTo>
                  <a:pt x="2346643" y="1999483"/>
                </a:moveTo>
                <a:lnTo>
                  <a:pt x="2653932" y="2176896"/>
                </a:lnTo>
                <a:lnTo>
                  <a:pt x="2620144" y="2232514"/>
                </a:lnTo>
                <a:cubicBezTo>
                  <a:pt x="2516985" y="2385210"/>
                  <a:pt x="2385210" y="2516985"/>
                  <a:pt x="2232514" y="2620144"/>
                </a:cubicBezTo>
                <a:lnTo>
                  <a:pt x="2176896" y="2653933"/>
                </a:lnTo>
                <a:lnTo>
                  <a:pt x="1999483" y="2346644"/>
                </a:lnTo>
                <a:lnTo>
                  <a:pt x="2033975" y="2325689"/>
                </a:lnTo>
                <a:cubicBezTo>
                  <a:pt x="2148887" y="2248056"/>
                  <a:pt x="2248056" y="2148887"/>
                  <a:pt x="2325689" y="2033975"/>
                </a:cubicBezTo>
                <a:close/>
                <a:moveTo>
                  <a:pt x="2505172" y="1528439"/>
                </a:moveTo>
                <a:lnTo>
                  <a:pt x="2860272" y="1528439"/>
                </a:lnTo>
                <a:lnTo>
                  <a:pt x="2857827" y="1576867"/>
                </a:lnTo>
                <a:cubicBezTo>
                  <a:pt x="2838229" y="1769842"/>
                  <a:pt x="2780398" y="1951515"/>
                  <a:pt x="2692027" y="2114190"/>
                </a:cubicBezTo>
                <a:lnTo>
                  <a:pt x="2690094" y="2117373"/>
                </a:lnTo>
                <a:lnTo>
                  <a:pt x="2382316" y="1939677"/>
                </a:lnTo>
                <a:lnTo>
                  <a:pt x="2425265" y="1850521"/>
                </a:lnTo>
                <a:cubicBezTo>
                  <a:pt x="2466253" y="1753614"/>
                  <a:pt x="2493499" y="1649479"/>
                  <a:pt x="2504560" y="1540560"/>
                </a:cubicBezTo>
                <a:close/>
                <a:moveTo>
                  <a:pt x="355100" y="1528439"/>
                </a:moveTo>
                <a:lnTo>
                  <a:pt x="355712" y="1540560"/>
                </a:lnTo>
                <a:cubicBezTo>
                  <a:pt x="366774" y="1649479"/>
                  <a:pt x="394020" y="1753614"/>
                  <a:pt x="435008" y="1850521"/>
                </a:cubicBezTo>
                <a:lnTo>
                  <a:pt x="477956" y="1939677"/>
                </a:lnTo>
                <a:lnTo>
                  <a:pt x="170178" y="2117372"/>
                </a:lnTo>
                <a:lnTo>
                  <a:pt x="168245" y="2114190"/>
                </a:lnTo>
                <a:cubicBezTo>
                  <a:pt x="79875" y="1951515"/>
                  <a:pt x="22043" y="1769842"/>
                  <a:pt x="2446" y="1576867"/>
                </a:cubicBezTo>
                <a:lnTo>
                  <a:pt x="0" y="1528439"/>
                </a:lnTo>
                <a:close/>
                <a:moveTo>
                  <a:pt x="2690094" y="742900"/>
                </a:moveTo>
                <a:lnTo>
                  <a:pt x="2692027" y="746082"/>
                </a:lnTo>
                <a:cubicBezTo>
                  <a:pt x="2780398" y="908757"/>
                  <a:pt x="2838229" y="1090430"/>
                  <a:pt x="2857827" y="1283406"/>
                </a:cubicBezTo>
                <a:lnTo>
                  <a:pt x="2860272" y="1331833"/>
                </a:lnTo>
                <a:lnTo>
                  <a:pt x="2505172" y="1331833"/>
                </a:lnTo>
                <a:lnTo>
                  <a:pt x="2504560" y="1319712"/>
                </a:lnTo>
                <a:cubicBezTo>
                  <a:pt x="2493499" y="1210793"/>
                  <a:pt x="2466253" y="1106658"/>
                  <a:pt x="2425265" y="1009751"/>
                </a:cubicBezTo>
                <a:lnTo>
                  <a:pt x="2382316" y="920596"/>
                </a:lnTo>
                <a:close/>
                <a:moveTo>
                  <a:pt x="170178" y="742900"/>
                </a:moveTo>
                <a:lnTo>
                  <a:pt x="477956" y="920596"/>
                </a:lnTo>
                <a:lnTo>
                  <a:pt x="435008" y="1009751"/>
                </a:lnTo>
                <a:cubicBezTo>
                  <a:pt x="394020" y="1106658"/>
                  <a:pt x="366774" y="1210793"/>
                  <a:pt x="355712" y="1319712"/>
                </a:cubicBezTo>
                <a:lnTo>
                  <a:pt x="355100" y="1331833"/>
                </a:lnTo>
                <a:lnTo>
                  <a:pt x="0" y="1331833"/>
                </a:lnTo>
                <a:lnTo>
                  <a:pt x="2446" y="1283406"/>
                </a:lnTo>
                <a:cubicBezTo>
                  <a:pt x="22043" y="1090430"/>
                  <a:pt x="79875" y="908757"/>
                  <a:pt x="168245" y="746082"/>
                </a:cubicBezTo>
                <a:close/>
                <a:moveTo>
                  <a:pt x="683376" y="206340"/>
                </a:moveTo>
                <a:lnTo>
                  <a:pt x="860790" y="513629"/>
                </a:lnTo>
                <a:lnTo>
                  <a:pt x="826298" y="534583"/>
                </a:lnTo>
                <a:cubicBezTo>
                  <a:pt x="711385" y="612217"/>
                  <a:pt x="612217" y="711385"/>
                  <a:pt x="534583" y="826298"/>
                </a:cubicBezTo>
                <a:lnTo>
                  <a:pt x="513629" y="860790"/>
                </a:lnTo>
                <a:lnTo>
                  <a:pt x="206340" y="683376"/>
                </a:lnTo>
                <a:lnTo>
                  <a:pt x="240129" y="627758"/>
                </a:lnTo>
                <a:cubicBezTo>
                  <a:pt x="343288" y="475062"/>
                  <a:pt x="475063" y="343288"/>
                  <a:pt x="627758" y="240129"/>
                </a:cubicBezTo>
                <a:close/>
                <a:moveTo>
                  <a:pt x="2176896" y="206340"/>
                </a:moveTo>
                <a:lnTo>
                  <a:pt x="2232514" y="240129"/>
                </a:lnTo>
                <a:cubicBezTo>
                  <a:pt x="2385210" y="343288"/>
                  <a:pt x="2516985" y="475062"/>
                  <a:pt x="2620144" y="627758"/>
                </a:cubicBezTo>
                <a:lnTo>
                  <a:pt x="2653932" y="683376"/>
                </a:lnTo>
                <a:lnTo>
                  <a:pt x="2346644" y="860789"/>
                </a:lnTo>
                <a:lnTo>
                  <a:pt x="2325689" y="826298"/>
                </a:lnTo>
                <a:cubicBezTo>
                  <a:pt x="2248056" y="711385"/>
                  <a:pt x="2148887" y="612217"/>
                  <a:pt x="2033975" y="534583"/>
                </a:cubicBezTo>
                <a:lnTo>
                  <a:pt x="1999483" y="513629"/>
                </a:lnTo>
                <a:close/>
                <a:moveTo>
                  <a:pt x="1528439" y="0"/>
                </a:moveTo>
                <a:lnTo>
                  <a:pt x="1576867" y="2445"/>
                </a:lnTo>
                <a:cubicBezTo>
                  <a:pt x="1769842" y="22043"/>
                  <a:pt x="1951515" y="79874"/>
                  <a:pt x="2114190" y="168245"/>
                </a:cubicBezTo>
                <a:lnTo>
                  <a:pt x="2117373" y="170178"/>
                </a:lnTo>
                <a:lnTo>
                  <a:pt x="1939677" y="477956"/>
                </a:lnTo>
                <a:lnTo>
                  <a:pt x="1850521" y="435008"/>
                </a:lnTo>
                <a:cubicBezTo>
                  <a:pt x="1753614" y="394020"/>
                  <a:pt x="1649479" y="366773"/>
                  <a:pt x="1540560" y="355712"/>
                </a:cubicBezTo>
                <a:lnTo>
                  <a:pt x="1528440" y="355100"/>
                </a:lnTo>
                <a:close/>
                <a:moveTo>
                  <a:pt x="1331833" y="0"/>
                </a:moveTo>
                <a:lnTo>
                  <a:pt x="1331833" y="355100"/>
                </a:lnTo>
                <a:lnTo>
                  <a:pt x="1319712" y="355712"/>
                </a:lnTo>
                <a:cubicBezTo>
                  <a:pt x="1210793" y="366773"/>
                  <a:pt x="1106658" y="394020"/>
                  <a:pt x="1009751" y="435008"/>
                </a:cubicBezTo>
                <a:lnTo>
                  <a:pt x="920596" y="477956"/>
                </a:lnTo>
                <a:lnTo>
                  <a:pt x="742900" y="170178"/>
                </a:lnTo>
                <a:lnTo>
                  <a:pt x="746082" y="168245"/>
                </a:lnTo>
                <a:cubicBezTo>
                  <a:pt x="908758" y="79874"/>
                  <a:pt x="1090430" y="22043"/>
                  <a:pt x="1283406" y="24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1965"/>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34" name="任意多边形 33"/>
          <p:cNvSpPr/>
          <p:nvPr/>
        </p:nvSpPr>
        <p:spPr>
          <a:xfrm>
            <a:off x="5149978" y="2614381"/>
            <a:ext cx="1894755" cy="1894755"/>
          </a:xfrm>
          <a:custGeom>
            <a:avLst/>
            <a:gdLst>
              <a:gd name="connsiteX0" fmla="*/ 1045745 w 1894885"/>
              <a:gd name="connsiteY0" fmla="*/ 1187338 h 1894885"/>
              <a:gd name="connsiteX1" fmla="*/ 1393115 w 1894885"/>
              <a:gd name="connsiteY1" fmla="*/ 1789001 h 1894885"/>
              <a:gd name="connsiteX2" fmla="*/ 1318198 w 1894885"/>
              <a:gd name="connsiteY2" fmla="*/ 1825090 h 1894885"/>
              <a:gd name="connsiteX3" fmla="*/ 1139404 w 1894885"/>
              <a:gd name="connsiteY3" fmla="*/ 1880591 h 1894885"/>
              <a:gd name="connsiteX4" fmla="*/ 1045745 w 1894885"/>
              <a:gd name="connsiteY4" fmla="*/ 1894885 h 1894885"/>
              <a:gd name="connsiteX5" fmla="*/ 849139 w 1894885"/>
              <a:gd name="connsiteY5" fmla="*/ 1187338 h 1894885"/>
              <a:gd name="connsiteX6" fmla="*/ 849139 w 1894885"/>
              <a:gd name="connsiteY6" fmla="*/ 1894885 h 1894885"/>
              <a:gd name="connsiteX7" fmla="*/ 755480 w 1894885"/>
              <a:gd name="connsiteY7" fmla="*/ 1880591 h 1894885"/>
              <a:gd name="connsiteX8" fmla="*/ 576686 w 1894885"/>
              <a:gd name="connsiteY8" fmla="*/ 1825090 h 1894885"/>
              <a:gd name="connsiteX9" fmla="*/ 501769 w 1894885"/>
              <a:gd name="connsiteY9" fmla="*/ 1789000 h 1894885"/>
              <a:gd name="connsiteX10" fmla="*/ 1048078 w 1894885"/>
              <a:gd name="connsiteY10" fmla="*/ 1045746 h 1894885"/>
              <a:gd name="connsiteX11" fmla="*/ 1753616 w 1894885"/>
              <a:gd name="connsiteY11" fmla="*/ 1453088 h 1894885"/>
              <a:gd name="connsiteX12" fmla="*/ 1737270 w 1894885"/>
              <a:gd name="connsiteY12" fmla="*/ 1479994 h 1894885"/>
              <a:gd name="connsiteX13" fmla="*/ 1479994 w 1894885"/>
              <a:gd name="connsiteY13" fmla="*/ 1737270 h 1894885"/>
              <a:gd name="connsiteX14" fmla="*/ 1453088 w 1894885"/>
              <a:gd name="connsiteY14" fmla="*/ 1753616 h 1894885"/>
              <a:gd name="connsiteX15" fmla="*/ 1045745 w 1894885"/>
              <a:gd name="connsiteY15" fmla="*/ 1048078 h 1894885"/>
              <a:gd name="connsiteX16" fmla="*/ 1045745 w 1894885"/>
              <a:gd name="connsiteY16" fmla="*/ 1045746 h 1894885"/>
              <a:gd name="connsiteX17" fmla="*/ 846808 w 1894885"/>
              <a:gd name="connsiteY17" fmla="*/ 1045746 h 1894885"/>
              <a:gd name="connsiteX18" fmla="*/ 849139 w 1894885"/>
              <a:gd name="connsiteY18" fmla="*/ 1045746 h 1894885"/>
              <a:gd name="connsiteX19" fmla="*/ 849139 w 1894885"/>
              <a:gd name="connsiteY19" fmla="*/ 1048078 h 1894885"/>
              <a:gd name="connsiteX20" fmla="*/ 441797 w 1894885"/>
              <a:gd name="connsiteY20" fmla="*/ 1753616 h 1894885"/>
              <a:gd name="connsiteX21" fmla="*/ 414891 w 1894885"/>
              <a:gd name="connsiteY21" fmla="*/ 1737270 h 1894885"/>
              <a:gd name="connsiteX22" fmla="*/ 157614 w 1894885"/>
              <a:gd name="connsiteY22" fmla="*/ 1479994 h 1894885"/>
              <a:gd name="connsiteX23" fmla="*/ 141269 w 1894885"/>
              <a:gd name="connsiteY23" fmla="*/ 1453088 h 1894885"/>
              <a:gd name="connsiteX24" fmla="*/ 1187338 w 1894885"/>
              <a:gd name="connsiteY24" fmla="*/ 1045745 h 1894885"/>
              <a:gd name="connsiteX25" fmla="*/ 1894885 w 1894885"/>
              <a:gd name="connsiteY25" fmla="*/ 1045745 h 1894885"/>
              <a:gd name="connsiteX26" fmla="*/ 1880591 w 1894885"/>
              <a:gd name="connsiteY26" fmla="*/ 1139404 h 1894885"/>
              <a:gd name="connsiteX27" fmla="*/ 1825090 w 1894885"/>
              <a:gd name="connsiteY27" fmla="*/ 1318198 h 1894885"/>
              <a:gd name="connsiteX28" fmla="*/ 1789000 w 1894885"/>
              <a:gd name="connsiteY28" fmla="*/ 1393116 h 1894885"/>
              <a:gd name="connsiteX29" fmla="*/ 707547 w 1894885"/>
              <a:gd name="connsiteY29" fmla="*/ 1045745 h 1894885"/>
              <a:gd name="connsiteX30" fmla="*/ 105884 w 1894885"/>
              <a:gd name="connsiteY30" fmla="*/ 1393115 h 1894885"/>
              <a:gd name="connsiteX31" fmla="*/ 69795 w 1894885"/>
              <a:gd name="connsiteY31" fmla="*/ 1318198 h 1894885"/>
              <a:gd name="connsiteX32" fmla="*/ 14294 w 1894885"/>
              <a:gd name="connsiteY32" fmla="*/ 1139404 h 1894885"/>
              <a:gd name="connsiteX33" fmla="*/ 0 w 1894885"/>
              <a:gd name="connsiteY33" fmla="*/ 1045745 h 1894885"/>
              <a:gd name="connsiteX34" fmla="*/ 1789001 w 1894885"/>
              <a:gd name="connsiteY34" fmla="*/ 501769 h 1894885"/>
              <a:gd name="connsiteX35" fmla="*/ 1825090 w 1894885"/>
              <a:gd name="connsiteY35" fmla="*/ 576686 h 1894885"/>
              <a:gd name="connsiteX36" fmla="*/ 1880591 w 1894885"/>
              <a:gd name="connsiteY36" fmla="*/ 755480 h 1894885"/>
              <a:gd name="connsiteX37" fmla="*/ 1894885 w 1894885"/>
              <a:gd name="connsiteY37" fmla="*/ 849139 h 1894885"/>
              <a:gd name="connsiteX38" fmla="*/ 1187338 w 1894885"/>
              <a:gd name="connsiteY38" fmla="*/ 849139 h 1894885"/>
              <a:gd name="connsiteX39" fmla="*/ 105884 w 1894885"/>
              <a:gd name="connsiteY39" fmla="*/ 501769 h 1894885"/>
              <a:gd name="connsiteX40" fmla="*/ 707547 w 1894885"/>
              <a:gd name="connsiteY40" fmla="*/ 849139 h 1894885"/>
              <a:gd name="connsiteX41" fmla="*/ 0 w 1894885"/>
              <a:gd name="connsiteY41" fmla="*/ 849139 h 1894885"/>
              <a:gd name="connsiteX42" fmla="*/ 14294 w 1894885"/>
              <a:gd name="connsiteY42" fmla="*/ 755480 h 1894885"/>
              <a:gd name="connsiteX43" fmla="*/ 69795 w 1894885"/>
              <a:gd name="connsiteY43" fmla="*/ 576686 h 1894885"/>
              <a:gd name="connsiteX44" fmla="*/ 441797 w 1894885"/>
              <a:gd name="connsiteY44" fmla="*/ 141268 h 1894885"/>
              <a:gd name="connsiteX45" fmla="*/ 849139 w 1894885"/>
              <a:gd name="connsiteY45" fmla="*/ 846806 h 1894885"/>
              <a:gd name="connsiteX46" fmla="*/ 849139 w 1894885"/>
              <a:gd name="connsiteY46" fmla="*/ 849140 h 1894885"/>
              <a:gd name="connsiteX47" fmla="*/ 846806 w 1894885"/>
              <a:gd name="connsiteY47" fmla="*/ 849139 h 1894885"/>
              <a:gd name="connsiteX48" fmla="*/ 141268 w 1894885"/>
              <a:gd name="connsiteY48" fmla="*/ 441797 h 1894885"/>
              <a:gd name="connsiteX49" fmla="*/ 157614 w 1894885"/>
              <a:gd name="connsiteY49" fmla="*/ 414890 h 1894885"/>
              <a:gd name="connsiteX50" fmla="*/ 414891 w 1894885"/>
              <a:gd name="connsiteY50" fmla="*/ 157614 h 1894885"/>
              <a:gd name="connsiteX51" fmla="*/ 1453088 w 1894885"/>
              <a:gd name="connsiteY51" fmla="*/ 141268 h 1894885"/>
              <a:gd name="connsiteX52" fmla="*/ 1479994 w 1894885"/>
              <a:gd name="connsiteY52" fmla="*/ 157614 h 1894885"/>
              <a:gd name="connsiteX53" fmla="*/ 1737270 w 1894885"/>
              <a:gd name="connsiteY53" fmla="*/ 414890 h 1894885"/>
              <a:gd name="connsiteX54" fmla="*/ 1753616 w 1894885"/>
              <a:gd name="connsiteY54" fmla="*/ 441797 h 1894885"/>
              <a:gd name="connsiteX55" fmla="*/ 1048077 w 1894885"/>
              <a:gd name="connsiteY55" fmla="*/ 849139 h 1894885"/>
              <a:gd name="connsiteX56" fmla="*/ 1045745 w 1894885"/>
              <a:gd name="connsiteY56" fmla="*/ 849140 h 1894885"/>
              <a:gd name="connsiteX57" fmla="*/ 1045745 w 1894885"/>
              <a:gd name="connsiteY57" fmla="*/ 846806 h 1894885"/>
              <a:gd name="connsiteX58" fmla="*/ 1045746 w 1894885"/>
              <a:gd name="connsiteY58" fmla="*/ 0 h 1894885"/>
              <a:gd name="connsiteX59" fmla="*/ 1139404 w 1894885"/>
              <a:gd name="connsiteY59" fmla="*/ 14294 h 1894885"/>
              <a:gd name="connsiteX60" fmla="*/ 1318198 w 1894885"/>
              <a:gd name="connsiteY60" fmla="*/ 69794 h 1894885"/>
              <a:gd name="connsiteX61" fmla="*/ 1393116 w 1894885"/>
              <a:gd name="connsiteY61" fmla="*/ 105884 h 1894885"/>
              <a:gd name="connsiteX62" fmla="*/ 1045746 w 1894885"/>
              <a:gd name="connsiteY62" fmla="*/ 707547 h 1894885"/>
              <a:gd name="connsiteX63" fmla="*/ 849139 w 1894885"/>
              <a:gd name="connsiteY63" fmla="*/ 0 h 1894885"/>
              <a:gd name="connsiteX64" fmla="*/ 849139 w 1894885"/>
              <a:gd name="connsiteY64" fmla="*/ 707547 h 1894885"/>
              <a:gd name="connsiteX65" fmla="*/ 501769 w 1894885"/>
              <a:gd name="connsiteY65" fmla="*/ 105884 h 1894885"/>
              <a:gd name="connsiteX66" fmla="*/ 576686 w 1894885"/>
              <a:gd name="connsiteY66" fmla="*/ 69794 h 1894885"/>
              <a:gd name="connsiteX67" fmla="*/ 755480 w 1894885"/>
              <a:gd name="connsiteY67" fmla="*/ 14294 h 18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894885" h="1894885">
                <a:moveTo>
                  <a:pt x="1045745" y="1187338"/>
                </a:moveTo>
                <a:lnTo>
                  <a:pt x="1393115" y="1789001"/>
                </a:lnTo>
                <a:lnTo>
                  <a:pt x="1318198" y="1825090"/>
                </a:lnTo>
                <a:cubicBezTo>
                  <a:pt x="1261220" y="1849190"/>
                  <a:pt x="1201410" y="1867903"/>
                  <a:pt x="1139404" y="1880591"/>
                </a:cubicBezTo>
                <a:lnTo>
                  <a:pt x="1045745" y="1894885"/>
                </a:lnTo>
                <a:close/>
                <a:moveTo>
                  <a:pt x="849139" y="1187338"/>
                </a:moveTo>
                <a:lnTo>
                  <a:pt x="849139" y="1894885"/>
                </a:lnTo>
                <a:lnTo>
                  <a:pt x="755480" y="1880591"/>
                </a:lnTo>
                <a:cubicBezTo>
                  <a:pt x="693475" y="1867903"/>
                  <a:pt x="633664" y="1849190"/>
                  <a:pt x="576686" y="1825090"/>
                </a:cubicBezTo>
                <a:lnTo>
                  <a:pt x="501769" y="1789000"/>
                </a:lnTo>
                <a:close/>
                <a:moveTo>
                  <a:pt x="1048078" y="1045746"/>
                </a:moveTo>
                <a:lnTo>
                  <a:pt x="1753616" y="1453088"/>
                </a:lnTo>
                <a:lnTo>
                  <a:pt x="1737270" y="1479994"/>
                </a:lnTo>
                <a:cubicBezTo>
                  <a:pt x="1668802" y="1581341"/>
                  <a:pt x="1581341" y="1668802"/>
                  <a:pt x="1479994" y="1737270"/>
                </a:cubicBezTo>
                <a:lnTo>
                  <a:pt x="1453088" y="1753616"/>
                </a:lnTo>
                <a:lnTo>
                  <a:pt x="1045745" y="1048078"/>
                </a:lnTo>
                <a:lnTo>
                  <a:pt x="1045745" y="1045746"/>
                </a:lnTo>
                <a:close/>
                <a:moveTo>
                  <a:pt x="846808" y="1045746"/>
                </a:moveTo>
                <a:lnTo>
                  <a:pt x="849139" y="1045746"/>
                </a:lnTo>
                <a:lnTo>
                  <a:pt x="849139" y="1048078"/>
                </a:lnTo>
                <a:lnTo>
                  <a:pt x="441797" y="1753616"/>
                </a:lnTo>
                <a:lnTo>
                  <a:pt x="414891" y="1737270"/>
                </a:lnTo>
                <a:cubicBezTo>
                  <a:pt x="313544" y="1668802"/>
                  <a:pt x="226083" y="1581341"/>
                  <a:pt x="157614" y="1479994"/>
                </a:cubicBezTo>
                <a:lnTo>
                  <a:pt x="141269" y="1453088"/>
                </a:lnTo>
                <a:close/>
                <a:moveTo>
                  <a:pt x="1187338" y="1045745"/>
                </a:moveTo>
                <a:lnTo>
                  <a:pt x="1894885" y="1045745"/>
                </a:lnTo>
                <a:lnTo>
                  <a:pt x="1880591" y="1139404"/>
                </a:lnTo>
                <a:cubicBezTo>
                  <a:pt x="1867903" y="1201409"/>
                  <a:pt x="1849190" y="1261220"/>
                  <a:pt x="1825090" y="1318198"/>
                </a:cubicBezTo>
                <a:lnTo>
                  <a:pt x="1789000" y="1393116"/>
                </a:lnTo>
                <a:close/>
                <a:moveTo>
                  <a:pt x="707547" y="1045745"/>
                </a:moveTo>
                <a:lnTo>
                  <a:pt x="105884" y="1393115"/>
                </a:lnTo>
                <a:lnTo>
                  <a:pt x="69795" y="1318198"/>
                </a:lnTo>
                <a:cubicBezTo>
                  <a:pt x="45695" y="1261220"/>
                  <a:pt x="26982" y="1201409"/>
                  <a:pt x="14294" y="1139404"/>
                </a:cubicBezTo>
                <a:lnTo>
                  <a:pt x="0" y="1045745"/>
                </a:lnTo>
                <a:close/>
                <a:moveTo>
                  <a:pt x="1789001" y="501769"/>
                </a:moveTo>
                <a:lnTo>
                  <a:pt x="1825090" y="576686"/>
                </a:lnTo>
                <a:cubicBezTo>
                  <a:pt x="1849190" y="633664"/>
                  <a:pt x="1867903" y="693475"/>
                  <a:pt x="1880591" y="755480"/>
                </a:cubicBezTo>
                <a:lnTo>
                  <a:pt x="1894885" y="849139"/>
                </a:lnTo>
                <a:lnTo>
                  <a:pt x="1187338" y="849139"/>
                </a:lnTo>
                <a:close/>
                <a:moveTo>
                  <a:pt x="105884" y="501769"/>
                </a:moveTo>
                <a:lnTo>
                  <a:pt x="707547" y="849139"/>
                </a:lnTo>
                <a:lnTo>
                  <a:pt x="0" y="849139"/>
                </a:lnTo>
                <a:lnTo>
                  <a:pt x="14294" y="755480"/>
                </a:lnTo>
                <a:cubicBezTo>
                  <a:pt x="26982" y="693475"/>
                  <a:pt x="45695" y="633664"/>
                  <a:pt x="69795" y="576686"/>
                </a:cubicBezTo>
                <a:close/>
                <a:moveTo>
                  <a:pt x="441797" y="141268"/>
                </a:moveTo>
                <a:lnTo>
                  <a:pt x="849139" y="846806"/>
                </a:lnTo>
                <a:lnTo>
                  <a:pt x="849139" y="849140"/>
                </a:lnTo>
                <a:lnTo>
                  <a:pt x="846806" y="849139"/>
                </a:lnTo>
                <a:lnTo>
                  <a:pt x="141268" y="441797"/>
                </a:lnTo>
                <a:lnTo>
                  <a:pt x="157614" y="414890"/>
                </a:lnTo>
                <a:cubicBezTo>
                  <a:pt x="226083" y="313544"/>
                  <a:pt x="313544" y="226083"/>
                  <a:pt x="414891" y="157614"/>
                </a:cubicBezTo>
                <a:close/>
                <a:moveTo>
                  <a:pt x="1453088" y="141268"/>
                </a:moveTo>
                <a:lnTo>
                  <a:pt x="1479994" y="157614"/>
                </a:lnTo>
                <a:cubicBezTo>
                  <a:pt x="1581341" y="226083"/>
                  <a:pt x="1668802" y="313544"/>
                  <a:pt x="1737270" y="414890"/>
                </a:cubicBezTo>
                <a:lnTo>
                  <a:pt x="1753616" y="441797"/>
                </a:lnTo>
                <a:lnTo>
                  <a:pt x="1048077" y="849139"/>
                </a:lnTo>
                <a:lnTo>
                  <a:pt x="1045745" y="849140"/>
                </a:lnTo>
                <a:lnTo>
                  <a:pt x="1045745" y="846806"/>
                </a:lnTo>
                <a:close/>
                <a:moveTo>
                  <a:pt x="1045746" y="0"/>
                </a:moveTo>
                <a:lnTo>
                  <a:pt x="1139404" y="14294"/>
                </a:lnTo>
                <a:cubicBezTo>
                  <a:pt x="1201410" y="26982"/>
                  <a:pt x="1261220" y="45695"/>
                  <a:pt x="1318198" y="69794"/>
                </a:cubicBezTo>
                <a:lnTo>
                  <a:pt x="1393116" y="105884"/>
                </a:lnTo>
                <a:lnTo>
                  <a:pt x="1045746" y="707547"/>
                </a:lnTo>
                <a:close/>
                <a:moveTo>
                  <a:pt x="849139" y="0"/>
                </a:moveTo>
                <a:lnTo>
                  <a:pt x="849139" y="707547"/>
                </a:lnTo>
                <a:lnTo>
                  <a:pt x="501769" y="105884"/>
                </a:lnTo>
                <a:lnTo>
                  <a:pt x="576686" y="69794"/>
                </a:lnTo>
                <a:cubicBezTo>
                  <a:pt x="633664" y="45695"/>
                  <a:pt x="693475" y="26982"/>
                  <a:pt x="755480" y="142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1965"/>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13" name="TextBox 41"/>
          <p:cNvSpPr txBox="1"/>
          <p:nvPr/>
        </p:nvSpPr>
        <p:spPr>
          <a:xfrm>
            <a:off x="1457096" y="2310718"/>
            <a:ext cx="2514430"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14" name="TextBox 170"/>
          <p:cNvSpPr txBox="1"/>
          <p:nvPr/>
        </p:nvSpPr>
        <p:spPr>
          <a:xfrm>
            <a:off x="1457096" y="1994376"/>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15" name="TextBox 41"/>
          <p:cNvSpPr txBox="1"/>
          <p:nvPr/>
        </p:nvSpPr>
        <p:spPr>
          <a:xfrm>
            <a:off x="2251877" y="4550557"/>
            <a:ext cx="2514430"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16" name="TextBox 170"/>
          <p:cNvSpPr txBox="1"/>
          <p:nvPr/>
        </p:nvSpPr>
        <p:spPr>
          <a:xfrm>
            <a:off x="2251877" y="4234214"/>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17" name="TextBox 41"/>
          <p:cNvSpPr txBox="1"/>
          <p:nvPr/>
        </p:nvSpPr>
        <p:spPr>
          <a:xfrm>
            <a:off x="7656391" y="2093960"/>
            <a:ext cx="2514430"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18" name="TextBox 170"/>
          <p:cNvSpPr txBox="1"/>
          <p:nvPr/>
        </p:nvSpPr>
        <p:spPr>
          <a:xfrm>
            <a:off x="7656391" y="1777617"/>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19" name="TextBox 41"/>
          <p:cNvSpPr txBox="1"/>
          <p:nvPr/>
        </p:nvSpPr>
        <p:spPr>
          <a:xfrm>
            <a:off x="8046556" y="4868469"/>
            <a:ext cx="2514430"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20" name="TextBox 170"/>
          <p:cNvSpPr txBox="1"/>
          <p:nvPr/>
        </p:nvSpPr>
        <p:spPr>
          <a:xfrm>
            <a:off x="8046556" y="4552127"/>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400" advTm="1713">
        <p14:doors dir="vert"/>
      </p:transition>
    </mc:Choice>
    <mc:Fallback xmlns="">
      <p:transition spd="slow" advTm="17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circle(in)">
                                      <p:cBhvr>
                                        <p:cTn id="10" dur="500"/>
                                        <p:tgtEl>
                                          <p:spTgt spid="3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anim calcmode="lin" valueType="num">
                                      <p:cBhvr>
                                        <p:cTn id="14" dur="500" fill="hold"/>
                                        <p:tgtEl>
                                          <p:spTgt spid="32"/>
                                        </p:tgtEl>
                                        <p:attrNameLst>
                                          <p:attrName>ppt_x</p:attrName>
                                        </p:attrNameLst>
                                      </p:cBhvr>
                                      <p:tavLst>
                                        <p:tav tm="0">
                                          <p:val>
                                            <p:strVal val="#ppt_x"/>
                                          </p:val>
                                        </p:tav>
                                        <p:tav tm="100000">
                                          <p:val>
                                            <p:strVal val="#ppt_x"/>
                                          </p:val>
                                        </p:tav>
                                      </p:tavLst>
                                    </p:anim>
                                    <p:anim calcmode="lin" valueType="num">
                                      <p:cBhvr>
                                        <p:cTn id="15" dur="5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anim calcmode="lin" valueType="num">
                                      <p:cBhvr>
                                        <p:cTn id="25" dur="500" fill="hold"/>
                                        <p:tgtEl>
                                          <p:spTgt spid="13"/>
                                        </p:tgtEl>
                                        <p:attrNameLst>
                                          <p:attrName>ppt_x</p:attrName>
                                        </p:attrNameLst>
                                      </p:cBhvr>
                                      <p:tavLst>
                                        <p:tav tm="0">
                                          <p:val>
                                            <p:strVal val="#ppt_x"/>
                                          </p:val>
                                        </p:tav>
                                        <p:tav tm="100000">
                                          <p:val>
                                            <p:strVal val="#ppt_x"/>
                                          </p:val>
                                        </p:tav>
                                      </p:tavLst>
                                    </p:anim>
                                    <p:anim calcmode="lin" valueType="num">
                                      <p:cBhvr>
                                        <p:cTn id="26" dur="5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7"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anim calcmode="lin" valueType="num">
                                      <p:cBhvr>
                                        <p:cTn id="31" dur="500" fill="hold"/>
                                        <p:tgtEl>
                                          <p:spTgt spid="16"/>
                                        </p:tgtEl>
                                        <p:attrNameLst>
                                          <p:attrName>ppt_x</p:attrName>
                                        </p:attrNameLst>
                                      </p:cBhvr>
                                      <p:tavLst>
                                        <p:tav tm="0">
                                          <p:val>
                                            <p:strVal val="#ppt_x"/>
                                          </p:val>
                                        </p:tav>
                                        <p:tav tm="100000">
                                          <p:val>
                                            <p:strVal val="#ppt_x"/>
                                          </p:val>
                                        </p:tav>
                                      </p:tavLst>
                                    </p:anim>
                                    <p:anim calcmode="lin" valueType="num">
                                      <p:cBhvr>
                                        <p:cTn id="32" dur="5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ppt_x</p:attrName>
                                        </p:attrNameLst>
                                      </p:cBhvr>
                                      <p:tavLst>
                                        <p:tav tm="0">
                                          <p:val>
                                            <p:strVal val="#ppt_x"/>
                                          </p:val>
                                        </p:tav>
                                        <p:tav tm="100000">
                                          <p:val>
                                            <p:strVal val="#ppt_x"/>
                                          </p:val>
                                        </p:tav>
                                      </p:tavLst>
                                    </p:anim>
                                    <p:anim calcmode="lin" valueType="num">
                                      <p:cBhvr>
                                        <p:cTn id="37" dur="5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47"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anim calcmode="lin" valueType="num">
                                      <p:cBhvr>
                                        <p:cTn id="42" dur="500" fill="hold"/>
                                        <p:tgtEl>
                                          <p:spTgt spid="18"/>
                                        </p:tgtEl>
                                        <p:attrNameLst>
                                          <p:attrName>ppt_x</p:attrName>
                                        </p:attrNameLst>
                                      </p:cBhvr>
                                      <p:tavLst>
                                        <p:tav tm="0">
                                          <p:val>
                                            <p:strVal val="#ppt_x"/>
                                          </p:val>
                                        </p:tav>
                                        <p:tav tm="100000">
                                          <p:val>
                                            <p:strVal val="#ppt_x"/>
                                          </p:val>
                                        </p:tav>
                                      </p:tavLst>
                                    </p:anim>
                                    <p:anim calcmode="lin" valueType="num">
                                      <p:cBhvr>
                                        <p:cTn id="43" dur="5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anim calcmode="lin" valueType="num">
                                      <p:cBhvr>
                                        <p:cTn id="47" dur="500" fill="hold"/>
                                        <p:tgtEl>
                                          <p:spTgt spid="17"/>
                                        </p:tgtEl>
                                        <p:attrNameLst>
                                          <p:attrName>ppt_x</p:attrName>
                                        </p:attrNameLst>
                                      </p:cBhvr>
                                      <p:tavLst>
                                        <p:tav tm="0">
                                          <p:val>
                                            <p:strVal val="#ppt_x"/>
                                          </p:val>
                                        </p:tav>
                                        <p:tav tm="100000">
                                          <p:val>
                                            <p:strVal val="#ppt_x"/>
                                          </p:val>
                                        </p:tav>
                                      </p:tavLst>
                                    </p:anim>
                                    <p:anim calcmode="lin" valueType="num">
                                      <p:cBhvr>
                                        <p:cTn id="48" dur="50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2000"/>
                            </p:stCondLst>
                            <p:childTnLst>
                              <p:par>
                                <p:cTn id="50" presetID="47"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anim calcmode="lin" valueType="num">
                                      <p:cBhvr>
                                        <p:cTn id="53" dur="500" fill="hold"/>
                                        <p:tgtEl>
                                          <p:spTgt spid="20"/>
                                        </p:tgtEl>
                                        <p:attrNameLst>
                                          <p:attrName>ppt_x</p:attrName>
                                        </p:attrNameLst>
                                      </p:cBhvr>
                                      <p:tavLst>
                                        <p:tav tm="0">
                                          <p:val>
                                            <p:strVal val="#ppt_x"/>
                                          </p:val>
                                        </p:tav>
                                        <p:tav tm="100000">
                                          <p:val>
                                            <p:strVal val="#ppt_x"/>
                                          </p:val>
                                        </p:tav>
                                      </p:tavLst>
                                    </p:anim>
                                    <p:anim calcmode="lin" valueType="num">
                                      <p:cBhvr>
                                        <p:cTn id="54" dur="5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anim calcmode="lin" valueType="num">
                                      <p:cBhvr>
                                        <p:cTn id="58" dur="500" fill="hold"/>
                                        <p:tgtEl>
                                          <p:spTgt spid="19"/>
                                        </p:tgtEl>
                                        <p:attrNameLst>
                                          <p:attrName>ppt_x</p:attrName>
                                        </p:attrNameLst>
                                      </p:cBhvr>
                                      <p:tavLst>
                                        <p:tav tm="0">
                                          <p:val>
                                            <p:strVal val="#ppt_x"/>
                                          </p:val>
                                        </p:tav>
                                        <p:tav tm="100000">
                                          <p:val>
                                            <p:strVal val="#ppt_x"/>
                                          </p:val>
                                        </p:tav>
                                      </p:tavLst>
                                    </p:anim>
                                    <p:anim calcmode="lin" valueType="num">
                                      <p:cBhvr>
                                        <p:cTn id="5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3" grpId="0" bldLvl="0" animBg="1"/>
      <p:bldP spid="34" grpId="0" bldLvl="0" animBg="1"/>
      <p:bldP spid="13" grpId="0"/>
      <p:bldP spid="14" grpId="0"/>
      <p:bldP spid="15" grpId="0"/>
      <p:bldP spid="16" grpId="0"/>
      <p:bldP spid="17"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397432" y="2063441"/>
            <a:ext cx="1656184" cy="1656184"/>
          </a:xfrm>
          <a:prstGeom prst="ellipse">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latin typeface="微软雅黑" panose="020B0503020204020204" charset="-122"/>
                <a:ea typeface="微软雅黑" panose="020B0503020204020204" charset="-122"/>
              </a:rPr>
              <a:t>STEP 1</a:t>
            </a:r>
            <a:endParaRPr lang="zh-CN" altLang="en-US" sz="2000" b="1" dirty="0">
              <a:latin typeface="微软雅黑" panose="020B0503020204020204" charset="-122"/>
              <a:ea typeface="微软雅黑" panose="020B0503020204020204" charset="-122"/>
            </a:endParaRPr>
          </a:p>
        </p:txBody>
      </p:sp>
      <p:sp>
        <p:nvSpPr>
          <p:cNvPr id="14" name="椭圆 13"/>
          <p:cNvSpPr/>
          <p:nvPr/>
        </p:nvSpPr>
        <p:spPr>
          <a:xfrm>
            <a:off x="3917712" y="2600246"/>
            <a:ext cx="1656184" cy="1656184"/>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anose="020B0503020204020204" charset="-122"/>
                <a:ea typeface="微软雅黑" panose="020B0503020204020204" charset="-122"/>
              </a:rPr>
              <a:t>STEP 2</a:t>
            </a:r>
            <a:endParaRPr lang="zh-CN" altLang="en-US" sz="2000" b="1">
              <a:solidFill>
                <a:prstClr val="white"/>
              </a:solidFill>
              <a:latin typeface="微软雅黑" panose="020B0503020204020204" charset="-122"/>
              <a:ea typeface="微软雅黑" panose="020B0503020204020204" charset="-122"/>
            </a:endParaRPr>
          </a:p>
        </p:txBody>
      </p:sp>
      <p:sp>
        <p:nvSpPr>
          <p:cNvPr id="17" name="椭圆 16"/>
          <p:cNvSpPr/>
          <p:nvPr/>
        </p:nvSpPr>
        <p:spPr>
          <a:xfrm>
            <a:off x="6437991" y="2063441"/>
            <a:ext cx="1656184" cy="1656184"/>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a:solidFill>
                  <a:prstClr val="white"/>
                </a:solidFill>
                <a:latin typeface="微软雅黑" panose="020B0503020204020204" charset="-122"/>
                <a:ea typeface="微软雅黑" panose="020B0503020204020204" charset="-122"/>
              </a:rPr>
              <a:t>STEP 3</a:t>
            </a:r>
            <a:endParaRPr lang="zh-CN" altLang="en-US" sz="2000" b="1">
              <a:solidFill>
                <a:prstClr val="white"/>
              </a:solidFill>
              <a:latin typeface="微软雅黑" panose="020B0503020204020204" charset="-122"/>
              <a:ea typeface="微软雅黑" panose="020B0503020204020204" charset="-122"/>
            </a:endParaRPr>
          </a:p>
        </p:txBody>
      </p:sp>
      <p:sp>
        <p:nvSpPr>
          <p:cNvPr id="20" name="椭圆 19"/>
          <p:cNvSpPr/>
          <p:nvPr/>
        </p:nvSpPr>
        <p:spPr>
          <a:xfrm>
            <a:off x="8958271" y="2600246"/>
            <a:ext cx="1656184" cy="1656184"/>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000" b="1" dirty="0">
                <a:solidFill>
                  <a:schemeClr val="bg1"/>
                </a:solidFill>
                <a:latin typeface="微软雅黑" panose="020B0503020204020204" charset="-122"/>
                <a:ea typeface="微软雅黑" panose="020B0503020204020204" charset="-122"/>
              </a:rPr>
              <a:t>STEP 4</a:t>
            </a:r>
            <a:endParaRPr lang="zh-CN" altLang="en-US" sz="2000" b="1" dirty="0">
              <a:solidFill>
                <a:schemeClr val="bg1"/>
              </a:solidFill>
              <a:latin typeface="微软雅黑" panose="020B0503020204020204" charset="-122"/>
              <a:ea typeface="微软雅黑" panose="020B0503020204020204" charset="-122"/>
            </a:endParaRPr>
          </a:p>
        </p:txBody>
      </p:sp>
      <p:cxnSp>
        <p:nvCxnSpPr>
          <p:cNvPr id="22" name="直接连接符 21"/>
          <p:cNvCxnSpPr>
            <a:stCxn id="9" idx="6"/>
            <a:endCxn id="14" idx="2"/>
          </p:cNvCxnSpPr>
          <p:nvPr/>
        </p:nvCxnSpPr>
        <p:spPr>
          <a:xfrm>
            <a:off x="3053616" y="2891534"/>
            <a:ext cx="864096" cy="536804"/>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4" idx="6"/>
            <a:endCxn id="17" idx="2"/>
          </p:cNvCxnSpPr>
          <p:nvPr/>
        </p:nvCxnSpPr>
        <p:spPr>
          <a:xfrm flipV="1">
            <a:off x="5573896" y="2891534"/>
            <a:ext cx="864096" cy="536804"/>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7" idx="6"/>
            <a:endCxn id="20" idx="2"/>
          </p:cNvCxnSpPr>
          <p:nvPr/>
        </p:nvCxnSpPr>
        <p:spPr>
          <a:xfrm>
            <a:off x="8094175" y="2891534"/>
            <a:ext cx="864096" cy="536804"/>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Box 170"/>
          <p:cNvSpPr txBox="1"/>
          <p:nvPr/>
        </p:nvSpPr>
        <p:spPr>
          <a:xfrm>
            <a:off x="1294762" y="4813334"/>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endParaRPr lang="en-US" altLang="zh-CN" sz="1325"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6" name="TextBox 171"/>
          <p:cNvSpPr txBox="1"/>
          <p:nvPr/>
        </p:nvSpPr>
        <p:spPr>
          <a:xfrm>
            <a:off x="1294762" y="5099018"/>
            <a:ext cx="2115595" cy="615315"/>
          </a:xfrm>
          <a:prstGeom prst="rect">
            <a:avLst/>
          </a:prstGeom>
          <a:noFill/>
        </p:spPr>
        <p:txBody>
          <a:bodyPr wrap="square" lIns="91435" tIns="45717" rIns="91435" bIns="45717" rtlCol="0">
            <a:spAutoFit/>
          </a:bodyPr>
          <a:lstStyle/>
          <a:p>
            <a:pPr>
              <a:lnSpc>
                <a:spcPct val="150000"/>
              </a:lnSpc>
            </a:pPr>
            <a:r>
              <a:rPr lang="zh-CN" altLang="en-US" sz="760" dirty="0">
                <a:solidFill>
                  <a:schemeClr val="bg1">
                    <a:lumMod val="6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endParaRPr lang="en-GB" altLang="zh-CN" sz="760" dirty="0">
              <a:solidFill>
                <a:schemeClr val="bg1">
                  <a:lumMod val="65000"/>
                </a:schemeClr>
              </a:solidFill>
              <a:latin typeface="微软雅黑" panose="020B0503020204020204" charset="-122"/>
              <a:ea typeface="微软雅黑" panose="020B0503020204020204" charset="-122"/>
              <a:cs typeface="+mn-ea"/>
              <a:sym typeface="+mn-lt"/>
            </a:endParaRPr>
          </a:p>
        </p:txBody>
      </p:sp>
      <p:sp>
        <p:nvSpPr>
          <p:cNvPr id="37" name="TextBox 170"/>
          <p:cNvSpPr txBox="1"/>
          <p:nvPr/>
        </p:nvSpPr>
        <p:spPr>
          <a:xfrm>
            <a:off x="3719748" y="4813334"/>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
        <p:nvSpPr>
          <p:cNvPr id="38" name="TextBox 171"/>
          <p:cNvSpPr txBox="1"/>
          <p:nvPr/>
        </p:nvSpPr>
        <p:spPr>
          <a:xfrm>
            <a:off x="3719748" y="5099018"/>
            <a:ext cx="2115595" cy="615315"/>
          </a:xfrm>
          <a:prstGeom prst="rect">
            <a:avLst/>
          </a:prstGeom>
          <a:noFill/>
        </p:spPr>
        <p:txBody>
          <a:bodyPr wrap="square" lIns="91435" tIns="45717" rIns="91435" bIns="45717"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9" name="TextBox 170"/>
          <p:cNvSpPr txBox="1"/>
          <p:nvPr/>
        </p:nvSpPr>
        <p:spPr>
          <a:xfrm>
            <a:off x="6144734" y="4813334"/>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
        <p:nvSpPr>
          <p:cNvPr id="40" name="TextBox 171"/>
          <p:cNvSpPr txBox="1"/>
          <p:nvPr/>
        </p:nvSpPr>
        <p:spPr>
          <a:xfrm>
            <a:off x="6144734" y="5099018"/>
            <a:ext cx="2115595" cy="615315"/>
          </a:xfrm>
          <a:prstGeom prst="rect">
            <a:avLst/>
          </a:prstGeom>
          <a:noFill/>
        </p:spPr>
        <p:txBody>
          <a:bodyPr wrap="square" lIns="91435" tIns="45717" rIns="91435" bIns="45717"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41" name="TextBox 170"/>
          <p:cNvSpPr txBox="1"/>
          <p:nvPr/>
        </p:nvSpPr>
        <p:spPr>
          <a:xfrm>
            <a:off x="8623910" y="4813334"/>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
        <p:nvSpPr>
          <p:cNvPr id="42" name="TextBox 171"/>
          <p:cNvSpPr txBox="1"/>
          <p:nvPr/>
        </p:nvSpPr>
        <p:spPr>
          <a:xfrm>
            <a:off x="8623910" y="5099018"/>
            <a:ext cx="2115595" cy="615315"/>
          </a:xfrm>
          <a:prstGeom prst="rect">
            <a:avLst/>
          </a:prstGeom>
          <a:noFill/>
        </p:spPr>
        <p:txBody>
          <a:bodyPr wrap="square" lIns="91435" tIns="45717" rIns="91435" bIns="45717"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921">
        <p14:doors dir="vert"/>
      </p:transition>
    </mc:Choice>
    <mc:Fallback xmlns="">
      <p:transition spd="slow" advTm="9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500"/>
                                        <p:tgtEl>
                                          <p:spTgt spid="14"/>
                                        </p:tgtEl>
                                      </p:cBhvr>
                                    </p:animEffect>
                                  </p:childTnLst>
                                </p:cTn>
                              </p:par>
                              <p:par>
                                <p:cTn id="14" presetID="22" presetClass="entr" presetSubtype="8"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heel(1)">
                                      <p:cBhvr>
                                        <p:cTn id="19" dur="500"/>
                                        <p:tgtEl>
                                          <p:spTgt spid="17"/>
                                        </p:tgtEl>
                                      </p:cBhvr>
                                    </p:animEffect>
                                  </p:childTnLst>
                                </p:cTn>
                              </p:par>
                              <p:par>
                                <p:cTn id="20" presetID="22" presetClass="entr" presetSubtype="8"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heel(1)">
                                      <p:cBhvr>
                                        <p:cTn id="25" dur="500"/>
                                        <p:tgtEl>
                                          <p:spTgt spid="20"/>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p:tgtEl>
                                          <p:spTgt spid="35"/>
                                        </p:tgtEl>
                                        <p:attrNameLst>
                                          <p:attrName>ppt_x</p:attrName>
                                        </p:attrNameLst>
                                      </p:cBhvr>
                                      <p:tavLst>
                                        <p:tav tm="0">
                                          <p:val>
                                            <p:strVal val="#ppt_x+#ppt_w*1.125000"/>
                                          </p:val>
                                        </p:tav>
                                        <p:tav tm="100000">
                                          <p:val>
                                            <p:strVal val="#ppt_x"/>
                                          </p:val>
                                        </p:tav>
                                      </p:tavLst>
                                    </p:anim>
                                    <p:animEffect transition="in" filter="wipe(left)">
                                      <p:cBhvr>
                                        <p:cTn id="29" dur="500"/>
                                        <p:tgtEl>
                                          <p:spTgt spid="35"/>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p:tgtEl>
                                          <p:spTgt spid="36"/>
                                        </p:tgtEl>
                                        <p:attrNameLst>
                                          <p:attrName>ppt_x</p:attrName>
                                        </p:attrNameLst>
                                      </p:cBhvr>
                                      <p:tavLst>
                                        <p:tav tm="0">
                                          <p:val>
                                            <p:strVal val="#ppt_x+#ppt_w*1.125000"/>
                                          </p:val>
                                        </p:tav>
                                        <p:tav tm="100000">
                                          <p:val>
                                            <p:strVal val="#ppt_x"/>
                                          </p:val>
                                        </p:tav>
                                      </p:tavLst>
                                    </p:anim>
                                    <p:animEffect transition="in" filter="wipe(left)">
                                      <p:cBhvr>
                                        <p:cTn id="33" dur="500"/>
                                        <p:tgtEl>
                                          <p:spTgt spid="36"/>
                                        </p:tgtEl>
                                      </p:cBhvr>
                                    </p:animEffect>
                                  </p:childTnLst>
                                </p:cTn>
                              </p:par>
                              <p:par>
                                <p:cTn id="34" presetID="12" presetClass="entr" presetSubtype="2"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p:tgtEl>
                                          <p:spTgt spid="37"/>
                                        </p:tgtEl>
                                        <p:attrNameLst>
                                          <p:attrName>ppt_x</p:attrName>
                                        </p:attrNameLst>
                                      </p:cBhvr>
                                      <p:tavLst>
                                        <p:tav tm="0">
                                          <p:val>
                                            <p:strVal val="#ppt_x+#ppt_w*1.125000"/>
                                          </p:val>
                                        </p:tav>
                                        <p:tav tm="100000">
                                          <p:val>
                                            <p:strVal val="#ppt_x"/>
                                          </p:val>
                                        </p:tav>
                                      </p:tavLst>
                                    </p:anim>
                                    <p:animEffect transition="in" filter="wipe(left)">
                                      <p:cBhvr>
                                        <p:cTn id="37" dur="500"/>
                                        <p:tgtEl>
                                          <p:spTgt spid="37"/>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500"/>
                                        <p:tgtEl>
                                          <p:spTgt spid="38"/>
                                        </p:tgtEl>
                                        <p:attrNameLst>
                                          <p:attrName>ppt_x</p:attrName>
                                        </p:attrNameLst>
                                      </p:cBhvr>
                                      <p:tavLst>
                                        <p:tav tm="0">
                                          <p:val>
                                            <p:strVal val="#ppt_x+#ppt_w*1.125000"/>
                                          </p:val>
                                        </p:tav>
                                        <p:tav tm="100000">
                                          <p:val>
                                            <p:strVal val="#ppt_x"/>
                                          </p:val>
                                        </p:tav>
                                      </p:tavLst>
                                    </p:anim>
                                    <p:animEffect transition="in" filter="wipe(left)">
                                      <p:cBhvr>
                                        <p:cTn id="41" dur="500"/>
                                        <p:tgtEl>
                                          <p:spTgt spid="38"/>
                                        </p:tgtEl>
                                      </p:cBhvr>
                                    </p:animEffect>
                                  </p:childTnLst>
                                </p:cTn>
                              </p:par>
                              <p:par>
                                <p:cTn id="42" presetID="12" presetClass="entr" presetSubtype="2"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500"/>
                                        <p:tgtEl>
                                          <p:spTgt spid="39"/>
                                        </p:tgtEl>
                                        <p:attrNameLst>
                                          <p:attrName>ppt_x</p:attrName>
                                        </p:attrNameLst>
                                      </p:cBhvr>
                                      <p:tavLst>
                                        <p:tav tm="0">
                                          <p:val>
                                            <p:strVal val="#ppt_x+#ppt_w*1.125000"/>
                                          </p:val>
                                        </p:tav>
                                        <p:tav tm="100000">
                                          <p:val>
                                            <p:strVal val="#ppt_x"/>
                                          </p:val>
                                        </p:tav>
                                      </p:tavLst>
                                    </p:anim>
                                    <p:animEffect transition="in" filter="wipe(left)">
                                      <p:cBhvr>
                                        <p:cTn id="45" dur="500"/>
                                        <p:tgtEl>
                                          <p:spTgt spid="39"/>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p:tgtEl>
                                          <p:spTgt spid="40"/>
                                        </p:tgtEl>
                                        <p:attrNameLst>
                                          <p:attrName>ppt_x</p:attrName>
                                        </p:attrNameLst>
                                      </p:cBhvr>
                                      <p:tavLst>
                                        <p:tav tm="0">
                                          <p:val>
                                            <p:strVal val="#ppt_x+#ppt_w*1.125000"/>
                                          </p:val>
                                        </p:tav>
                                        <p:tav tm="100000">
                                          <p:val>
                                            <p:strVal val="#ppt_x"/>
                                          </p:val>
                                        </p:tav>
                                      </p:tavLst>
                                    </p:anim>
                                    <p:animEffect transition="in" filter="wipe(left)">
                                      <p:cBhvr>
                                        <p:cTn id="49" dur="500"/>
                                        <p:tgtEl>
                                          <p:spTgt spid="40"/>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additive="base">
                                        <p:cTn id="52" dur="500"/>
                                        <p:tgtEl>
                                          <p:spTgt spid="41"/>
                                        </p:tgtEl>
                                        <p:attrNameLst>
                                          <p:attrName>ppt_x</p:attrName>
                                        </p:attrNameLst>
                                      </p:cBhvr>
                                      <p:tavLst>
                                        <p:tav tm="0">
                                          <p:val>
                                            <p:strVal val="#ppt_x+#ppt_w*1.125000"/>
                                          </p:val>
                                        </p:tav>
                                        <p:tav tm="100000">
                                          <p:val>
                                            <p:strVal val="#ppt_x"/>
                                          </p:val>
                                        </p:tav>
                                      </p:tavLst>
                                    </p:anim>
                                    <p:animEffect transition="in" filter="wipe(left)">
                                      <p:cBhvr>
                                        <p:cTn id="53" dur="500"/>
                                        <p:tgtEl>
                                          <p:spTgt spid="41"/>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additive="base">
                                        <p:cTn id="56" dur="500"/>
                                        <p:tgtEl>
                                          <p:spTgt spid="42"/>
                                        </p:tgtEl>
                                        <p:attrNameLst>
                                          <p:attrName>ppt_x</p:attrName>
                                        </p:attrNameLst>
                                      </p:cBhvr>
                                      <p:tavLst>
                                        <p:tav tm="0">
                                          <p:val>
                                            <p:strVal val="#ppt_x+#ppt_w*1.125000"/>
                                          </p:val>
                                        </p:tav>
                                        <p:tav tm="100000">
                                          <p:val>
                                            <p:strVal val="#ppt_x"/>
                                          </p:val>
                                        </p:tav>
                                      </p:tavLst>
                                    </p:anim>
                                    <p:animEffect transition="in" filter="wipe(left)">
                                      <p:cBhvr>
                                        <p:cTn id="5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4" grpId="0" bldLvl="0" animBg="1"/>
      <p:bldP spid="17" grpId="0" bldLvl="0" animBg="1"/>
      <p:bldP spid="20" grpId="0" bldLvl="0" animBg="1"/>
      <p:bldP spid="35" grpId="0"/>
      <p:bldP spid="36" grpId="0"/>
      <p:bldP spid="37" grpId="0"/>
      <p:bldP spid="38" grpId="0"/>
      <p:bldP spid="39" grpId="0"/>
      <p:bldP spid="40" grpId="0"/>
      <p:bldP spid="41"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6"/>
          <p:cNvPicPr>
            <a:picLocks noChangeAspect="1"/>
          </p:cNvPicPr>
          <p:nvPr/>
        </p:nvPicPr>
        <p:blipFill>
          <a:blip r:embed="rId3"/>
          <a:stretch>
            <a:fillRect/>
          </a:stretch>
        </p:blipFill>
        <p:spPr>
          <a:xfrm>
            <a:off x="-28186" y="847"/>
            <a:ext cx="13410353" cy="9085580"/>
          </a:xfrm>
          <a:prstGeom prst="rect">
            <a:avLst/>
          </a:prstGeom>
        </p:spPr>
      </p:pic>
      <p:sp>
        <p:nvSpPr>
          <p:cNvPr id="8" name="矩形 7"/>
          <p:cNvSpPr/>
          <p:nvPr/>
        </p:nvSpPr>
        <p:spPr>
          <a:xfrm>
            <a:off x="6096600" y="1813743"/>
            <a:ext cx="6096000" cy="3231715"/>
          </a:xfrm>
          <a:prstGeom prst="rect">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lumMod val="40000"/>
                  <a:lumOff val="60000"/>
                </a:schemeClr>
              </a:solidFill>
              <a:latin typeface="华文中宋" panose="02010600040101010101" pitchFamily="2" charset="-122"/>
              <a:ea typeface="华文中宋" panose="02010600040101010101" pitchFamily="2" charset="-122"/>
            </a:endParaRPr>
          </a:p>
        </p:txBody>
      </p:sp>
      <p:sp>
        <p:nvSpPr>
          <p:cNvPr id="11" name="文本框 10"/>
          <p:cNvSpPr txBox="1"/>
          <p:nvPr/>
        </p:nvSpPr>
        <p:spPr>
          <a:xfrm>
            <a:off x="3860704" y="-1701900"/>
            <a:ext cx="4471792" cy="9247505"/>
          </a:xfrm>
          <a:prstGeom prst="rect">
            <a:avLst/>
          </a:prstGeom>
          <a:noFill/>
        </p:spPr>
        <p:txBody>
          <a:bodyPr wrap="square" rtlCol="0">
            <a:spAutoFit/>
          </a:bodyPr>
          <a:lstStyle/>
          <a:p>
            <a:r>
              <a:rPr lang="en-US" sz="59500" dirty="0">
                <a:solidFill>
                  <a:schemeClr val="accent2">
                    <a:lumMod val="40000"/>
                    <a:lumOff val="60000"/>
                  </a:schemeClr>
                </a:solidFill>
                <a:latin typeface="Franklin Gothic Medium Cond" panose="020B0606030402020204" pitchFamily="34" charset="0"/>
              </a:rPr>
              <a:t>4</a:t>
            </a:r>
          </a:p>
        </p:txBody>
      </p:sp>
      <p:sp>
        <p:nvSpPr>
          <p:cNvPr id="12" name="文本框 11"/>
          <p:cNvSpPr txBox="1"/>
          <p:nvPr/>
        </p:nvSpPr>
        <p:spPr>
          <a:xfrm>
            <a:off x="8561366" y="2128249"/>
            <a:ext cx="3670127" cy="768350"/>
          </a:xfrm>
          <a:prstGeom prst="rect">
            <a:avLst/>
          </a:prstGeom>
          <a:noFill/>
        </p:spPr>
        <p:txBody>
          <a:bodyPr wrap="square" rtlCol="0">
            <a:spAutoFit/>
          </a:bodyPr>
          <a:lstStyle/>
          <a:p>
            <a:pPr algn="r"/>
            <a:r>
              <a:rPr lang="zh-CN" altLang="en-US" sz="4400" dirty="0">
                <a:solidFill>
                  <a:schemeClr val="accent2">
                    <a:lumMod val="40000"/>
                    <a:lumOff val="60000"/>
                  </a:schemeClr>
                </a:solidFill>
                <a:latin typeface="华文中宋" panose="02010600040101010101" pitchFamily="2" charset="-122"/>
                <a:ea typeface="华文中宋" panose="02010600040101010101" pitchFamily="2" charset="-122"/>
              </a:rPr>
              <a:t>第四章</a:t>
            </a:r>
          </a:p>
        </p:txBody>
      </p:sp>
      <p:cxnSp>
        <p:nvCxnSpPr>
          <p:cNvPr id="13" name="直接连接符 12"/>
          <p:cNvCxnSpPr/>
          <p:nvPr/>
        </p:nvCxnSpPr>
        <p:spPr>
          <a:xfrm>
            <a:off x="8522475" y="3428381"/>
            <a:ext cx="3666472" cy="0"/>
          </a:xfrm>
          <a:prstGeom prst="line">
            <a:avLst/>
          </a:prstGeom>
          <a:ln w="1270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881554" y="3536949"/>
            <a:ext cx="3311047" cy="460375"/>
          </a:xfrm>
          <a:prstGeom prst="rect">
            <a:avLst/>
          </a:prstGeom>
          <a:noFill/>
        </p:spPr>
        <p:txBody>
          <a:bodyPr wrap="square" rtlCol="0">
            <a:spAutoFit/>
          </a:bodyPr>
          <a:lstStyle/>
          <a:p>
            <a:pPr algn="r"/>
            <a:r>
              <a:rPr lang="zh-CN" altLang="en-US" sz="2400" dirty="0">
                <a:solidFill>
                  <a:schemeClr val="accent2">
                    <a:lumMod val="40000"/>
                    <a:lumOff val="60000"/>
                  </a:schemeClr>
                </a:solidFill>
                <a:latin typeface="华文中宋" panose="02010600040101010101" pitchFamily="2" charset="-122"/>
                <a:ea typeface="华文中宋" panose="02010600040101010101" pitchFamily="2" charset="-122"/>
              </a:rPr>
              <a:t>未来工作计划</a:t>
            </a:r>
          </a:p>
        </p:txBody>
      </p:sp>
      <p:sp>
        <p:nvSpPr>
          <p:cNvPr id="15" name="文本框 14"/>
          <p:cNvSpPr txBox="1"/>
          <p:nvPr/>
        </p:nvSpPr>
        <p:spPr>
          <a:xfrm>
            <a:off x="9132867" y="3998615"/>
            <a:ext cx="3059735" cy="706755"/>
          </a:xfrm>
          <a:prstGeom prst="rect">
            <a:avLst/>
          </a:prstGeom>
          <a:noFill/>
        </p:spPr>
        <p:txBody>
          <a:bodyPr wrap="square" rtlCol="0">
            <a:spAutoFit/>
          </a:bodyPr>
          <a:lstStyle/>
          <a:p>
            <a:pPr algn="r"/>
            <a:r>
              <a:rPr lang="en-US" altLang="zh-CN" sz="2000" dirty="0">
                <a:solidFill>
                  <a:schemeClr val="accent2">
                    <a:lumMod val="40000"/>
                    <a:lumOff val="60000"/>
                  </a:schemeClr>
                </a:solidFill>
                <a:latin typeface="Bookman Old Style" panose="02050604050505020204" pitchFamily="18" charset="0"/>
                <a:ea typeface="华文中宋" panose="02010600040101010101" pitchFamily="2" charset="-122"/>
                <a:cs typeface="MV Boli" panose="02000500030200090000" pitchFamily="2" charset="0"/>
              </a:rPr>
              <a:t>Please Enter A Title</a:t>
            </a:r>
            <a:endParaRPr lang="zh-CN" altLang="en-US" sz="2000" dirty="0">
              <a:solidFill>
                <a:schemeClr val="accent2">
                  <a:lumMod val="40000"/>
                  <a:lumOff val="60000"/>
                </a:schemeClr>
              </a:solidFill>
              <a:latin typeface="Bookman Old Style" panose="02050604050505020204" pitchFamily="18" charset="0"/>
              <a:ea typeface="华文中宋" panose="02010600040101010101" pitchFamily="2" charset="-122"/>
              <a:cs typeface="MV Boli" panose="02000500030200090000" pitchFamily="2" charset="0"/>
            </a:endParaRPr>
          </a:p>
          <a:p>
            <a:pPr algn="r"/>
            <a:endParaRPr lang="zh-CN" altLang="en-US" sz="2000" dirty="0">
              <a:latin typeface="Bookman Old Style" panose="02050604050505020204" pitchFamily="18" charset="0"/>
            </a:endParaRPr>
          </a:p>
        </p:txBody>
      </p:sp>
      <p:sp>
        <p:nvSpPr>
          <p:cNvPr id="16" name="文本框 15"/>
          <p:cNvSpPr txBox="1"/>
          <p:nvPr/>
        </p:nvSpPr>
        <p:spPr>
          <a:xfrm>
            <a:off x="10525199" y="2904759"/>
            <a:ext cx="2063932" cy="368300"/>
          </a:xfrm>
          <a:prstGeom prst="rect">
            <a:avLst/>
          </a:prstGeom>
          <a:noFill/>
        </p:spPr>
        <p:txBody>
          <a:bodyPr wrap="square" rtlCol="0">
            <a:spAutoFit/>
          </a:bodyPr>
          <a:lstStyle/>
          <a:p>
            <a:r>
              <a:rPr lang="en-US" altLang="zh-CN" dirty="0">
                <a:solidFill>
                  <a:schemeClr val="accent2">
                    <a:lumMod val="20000"/>
                    <a:lumOff val="80000"/>
                  </a:schemeClr>
                </a:solidFill>
                <a:latin typeface="Bookman Old Style" panose="02050604050505020204" pitchFamily="18" charset="0"/>
              </a:rPr>
              <a:t>Chapter One</a:t>
            </a:r>
            <a:endParaRPr lang="zh-CN" altLang="en-US" dirty="0">
              <a:solidFill>
                <a:schemeClr val="accent2">
                  <a:lumMod val="20000"/>
                  <a:lumOff val="80000"/>
                </a:schemeClr>
              </a:solidFill>
              <a:latin typeface="Bookman Old Style" panose="02050604050505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943">
        <p14:doors dir="vert"/>
      </p:transition>
    </mc:Choice>
    <mc:Fallback xmlns="">
      <p:transition spd="slow" advTm="9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2" grpId="0"/>
      <p:bldP spid="14" grpId="0"/>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sp>
        <p:nvSpPr>
          <p:cNvPr id="58" name="弧形 57"/>
          <p:cNvSpPr/>
          <p:nvPr/>
        </p:nvSpPr>
        <p:spPr>
          <a:xfrm rot="13095499">
            <a:off x="1985384" y="2009176"/>
            <a:ext cx="3484014" cy="3703606"/>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
              <a:latin typeface="微软雅黑" panose="020B0503020204020204" charset="-122"/>
              <a:ea typeface="微软雅黑" panose="020B0503020204020204" charset="-122"/>
            </a:endParaRPr>
          </a:p>
        </p:txBody>
      </p:sp>
      <p:sp>
        <p:nvSpPr>
          <p:cNvPr id="94" name="弧形 93"/>
          <p:cNvSpPr/>
          <p:nvPr/>
        </p:nvSpPr>
        <p:spPr>
          <a:xfrm rot="13095499">
            <a:off x="2975510" y="2714549"/>
            <a:ext cx="2156909" cy="2292858"/>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
              <a:latin typeface="微软雅黑" panose="020B0503020204020204" charset="-122"/>
              <a:ea typeface="微软雅黑" panose="020B0503020204020204" charset="-122"/>
            </a:endParaRPr>
          </a:p>
        </p:txBody>
      </p:sp>
      <p:sp>
        <p:nvSpPr>
          <p:cNvPr id="95" name="弧形 94"/>
          <p:cNvSpPr/>
          <p:nvPr/>
        </p:nvSpPr>
        <p:spPr>
          <a:xfrm rot="13095499">
            <a:off x="3493586" y="3291136"/>
            <a:ext cx="960821" cy="1021380"/>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微软雅黑" panose="020B0503020204020204" charset="-122"/>
              <a:ea typeface="微软雅黑" panose="020B0503020204020204" charset="-122"/>
            </a:endParaRPr>
          </a:p>
        </p:txBody>
      </p:sp>
      <p:grpSp>
        <p:nvGrpSpPr>
          <p:cNvPr id="5" name="组合 4"/>
          <p:cNvGrpSpPr/>
          <p:nvPr/>
        </p:nvGrpSpPr>
        <p:grpSpPr>
          <a:xfrm>
            <a:off x="5729047" y="4536087"/>
            <a:ext cx="1495916" cy="744222"/>
            <a:chOff x="6040947" y="4783891"/>
            <a:chExt cx="1577637" cy="784879"/>
          </a:xfrm>
        </p:grpSpPr>
        <p:grpSp>
          <p:nvGrpSpPr>
            <p:cNvPr id="30" name="组合 29"/>
            <p:cNvGrpSpPr/>
            <p:nvPr/>
          </p:nvGrpSpPr>
          <p:grpSpPr>
            <a:xfrm>
              <a:off x="6957175" y="4783891"/>
              <a:ext cx="661409" cy="784879"/>
              <a:chOff x="5950416" y="3480496"/>
              <a:chExt cx="627191" cy="744273"/>
            </a:xfrm>
          </p:grpSpPr>
          <p:sp>
            <p:nvSpPr>
              <p:cNvPr id="31" name="弧形 30"/>
              <p:cNvSpPr/>
              <p:nvPr/>
            </p:nvSpPr>
            <p:spPr>
              <a:xfrm rot="13095499">
                <a:off x="5950416" y="3516891"/>
                <a:ext cx="627191" cy="666722"/>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endParaRPr lang="zh-CN" altLang="en-US" sz="100">
                  <a:solidFill>
                    <a:schemeClr val="bg1">
                      <a:lumMod val="95000"/>
                    </a:schemeClr>
                  </a:solidFill>
                  <a:latin typeface="微软雅黑" panose="020B0503020204020204" charset="-122"/>
                  <a:ea typeface="微软雅黑" panose="020B0503020204020204" charset="-122"/>
                </a:endParaRPr>
              </a:p>
            </p:txBody>
          </p:sp>
          <p:sp>
            <p:nvSpPr>
              <p:cNvPr id="32" name="饼形 31"/>
              <p:cNvSpPr/>
              <p:nvPr/>
            </p:nvSpPr>
            <p:spPr>
              <a:xfrm>
                <a:off x="6273537" y="3480496"/>
                <a:ext cx="82285" cy="82285"/>
              </a:xfrm>
              <a:prstGeom prst="pie">
                <a:avLst>
                  <a:gd name="adj1" fmla="val 5510857"/>
                  <a:gd name="adj2" fmla="val 16200000"/>
                </a:avLst>
              </a:prstGeom>
              <a:solidFill>
                <a:srgbClr val="A1A1A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
                  <a:solidFill>
                    <a:schemeClr val="bg1">
                      <a:lumMod val="95000"/>
                    </a:schemeClr>
                  </a:solidFill>
                  <a:latin typeface="微软雅黑" panose="020B0503020204020204" charset="-122"/>
                  <a:ea typeface="微软雅黑" panose="020B0503020204020204" charset="-122"/>
                </a:endParaRPr>
              </a:p>
            </p:txBody>
          </p:sp>
          <p:sp>
            <p:nvSpPr>
              <p:cNvPr id="33" name="饼形 32"/>
              <p:cNvSpPr/>
              <p:nvPr/>
            </p:nvSpPr>
            <p:spPr>
              <a:xfrm>
                <a:off x="6273537" y="4142484"/>
                <a:ext cx="82285" cy="82285"/>
              </a:xfrm>
              <a:prstGeom prst="pie">
                <a:avLst>
                  <a:gd name="adj1" fmla="val 5510857"/>
                  <a:gd name="adj2" fmla="val 16200000"/>
                </a:avLst>
              </a:prstGeom>
              <a:solidFill>
                <a:srgbClr val="A1A1A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
                  <a:solidFill>
                    <a:schemeClr val="bg1">
                      <a:lumMod val="95000"/>
                    </a:schemeClr>
                  </a:solidFill>
                  <a:latin typeface="微软雅黑" panose="020B0503020204020204" charset="-122"/>
                  <a:ea typeface="微软雅黑" panose="020B0503020204020204" charset="-122"/>
                </a:endParaRPr>
              </a:p>
            </p:txBody>
          </p:sp>
        </p:grpSp>
        <p:cxnSp>
          <p:nvCxnSpPr>
            <p:cNvPr id="35" name="直接连接符 34"/>
            <p:cNvCxnSpPr/>
            <p:nvPr/>
          </p:nvCxnSpPr>
          <p:spPr>
            <a:xfrm>
              <a:off x="6040947" y="5191152"/>
              <a:ext cx="89397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5710000" y="3116962"/>
            <a:ext cx="1505438" cy="744222"/>
            <a:chOff x="6020861" y="3287240"/>
            <a:chExt cx="1587680" cy="784879"/>
          </a:xfrm>
        </p:grpSpPr>
        <p:grpSp>
          <p:nvGrpSpPr>
            <p:cNvPr id="25" name="组合 24"/>
            <p:cNvGrpSpPr/>
            <p:nvPr/>
          </p:nvGrpSpPr>
          <p:grpSpPr>
            <a:xfrm>
              <a:off x="6947132" y="3287240"/>
              <a:ext cx="661409" cy="784879"/>
              <a:chOff x="5950416" y="3480496"/>
              <a:chExt cx="627191" cy="744273"/>
            </a:xfrm>
          </p:grpSpPr>
          <p:sp>
            <p:nvSpPr>
              <p:cNvPr id="22" name="弧形 21"/>
              <p:cNvSpPr/>
              <p:nvPr/>
            </p:nvSpPr>
            <p:spPr>
              <a:xfrm rot="13095499">
                <a:off x="5950416" y="3516891"/>
                <a:ext cx="627191" cy="666722"/>
              </a:xfrm>
              <a:prstGeom prst="arc">
                <a:avLst>
                  <a:gd name="adj1" fmla="val 13430170"/>
                  <a:gd name="adj2" fmla="val 3396500"/>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endParaRPr lang="zh-CN" altLang="en-US" sz="100">
                  <a:solidFill>
                    <a:schemeClr val="bg1">
                      <a:lumMod val="95000"/>
                    </a:schemeClr>
                  </a:solidFill>
                  <a:latin typeface="微软雅黑" panose="020B0503020204020204" charset="-122"/>
                  <a:ea typeface="微软雅黑" panose="020B0503020204020204" charset="-122"/>
                </a:endParaRPr>
              </a:p>
            </p:txBody>
          </p:sp>
          <p:sp>
            <p:nvSpPr>
              <p:cNvPr id="23" name="饼形 22"/>
              <p:cNvSpPr/>
              <p:nvPr/>
            </p:nvSpPr>
            <p:spPr>
              <a:xfrm>
                <a:off x="6273537" y="3480496"/>
                <a:ext cx="82285" cy="82285"/>
              </a:xfrm>
              <a:prstGeom prst="pie">
                <a:avLst>
                  <a:gd name="adj1" fmla="val 5510857"/>
                  <a:gd name="adj2" fmla="val 16200000"/>
                </a:avLst>
              </a:prstGeom>
              <a:solidFill>
                <a:srgbClr val="A1A1A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
                  <a:solidFill>
                    <a:schemeClr val="bg1">
                      <a:lumMod val="95000"/>
                    </a:schemeClr>
                  </a:solidFill>
                  <a:latin typeface="微软雅黑" panose="020B0503020204020204" charset="-122"/>
                  <a:ea typeface="微软雅黑" panose="020B0503020204020204" charset="-122"/>
                </a:endParaRPr>
              </a:p>
            </p:txBody>
          </p:sp>
          <p:sp>
            <p:nvSpPr>
              <p:cNvPr id="24" name="饼形 23"/>
              <p:cNvSpPr/>
              <p:nvPr/>
            </p:nvSpPr>
            <p:spPr>
              <a:xfrm>
                <a:off x="6273537" y="4142484"/>
                <a:ext cx="82285" cy="82285"/>
              </a:xfrm>
              <a:prstGeom prst="pie">
                <a:avLst>
                  <a:gd name="adj1" fmla="val 5510857"/>
                  <a:gd name="adj2" fmla="val 16200000"/>
                </a:avLst>
              </a:prstGeom>
              <a:solidFill>
                <a:srgbClr val="A1A1A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
                  <a:solidFill>
                    <a:schemeClr val="bg1">
                      <a:lumMod val="95000"/>
                    </a:schemeClr>
                  </a:solidFill>
                  <a:latin typeface="微软雅黑" panose="020B0503020204020204" charset="-122"/>
                  <a:ea typeface="微软雅黑" panose="020B0503020204020204" charset="-122"/>
                </a:endParaRPr>
              </a:p>
            </p:txBody>
          </p:sp>
        </p:grpSp>
        <p:cxnSp>
          <p:nvCxnSpPr>
            <p:cNvPr id="38" name="直接连接符 37"/>
            <p:cNvCxnSpPr/>
            <p:nvPr/>
          </p:nvCxnSpPr>
          <p:spPr>
            <a:xfrm>
              <a:off x="6020861" y="3692237"/>
              <a:ext cx="89397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5714763" y="1682424"/>
            <a:ext cx="1500675" cy="744222"/>
            <a:chOff x="6025884" y="1774333"/>
            <a:chExt cx="1582656" cy="784879"/>
          </a:xfrm>
        </p:grpSpPr>
        <p:grpSp>
          <p:nvGrpSpPr>
            <p:cNvPr id="26" name="组合 25"/>
            <p:cNvGrpSpPr/>
            <p:nvPr/>
          </p:nvGrpSpPr>
          <p:grpSpPr>
            <a:xfrm>
              <a:off x="6947131" y="1774333"/>
              <a:ext cx="661409" cy="784879"/>
              <a:chOff x="5950416" y="3480496"/>
              <a:chExt cx="627191" cy="744273"/>
            </a:xfrm>
          </p:grpSpPr>
          <p:sp>
            <p:nvSpPr>
              <p:cNvPr id="27" name="弧形 26"/>
              <p:cNvSpPr/>
              <p:nvPr/>
            </p:nvSpPr>
            <p:spPr>
              <a:xfrm rot="13095499">
                <a:off x="5950416" y="3516891"/>
                <a:ext cx="627191" cy="666722"/>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endParaRPr lang="zh-CN" altLang="en-US" sz="100">
                  <a:solidFill>
                    <a:schemeClr val="bg1">
                      <a:lumMod val="95000"/>
                    </a:schemeClr>
                  </a:solidFill>
                  <a:latin typeface="微软雅黑" panose="020B0503020204020204" charset="-122"/>
                  <a:ea typeface="微软雅黑" panose="020B0503020204020204" charset="-122"/>
                </a:endParaRPr>
              </a:p>
            </p:txBody>
          </p:sp>
          <p:sp>
            <p:nvSpPr>
              <p:cNvPr id="28" name="饼形 27"/>
              <p:cNvSpPr/>
              <p:nvPr/>
            </p:nvSpPr>
            <p:spPr>
              <a:xfrm>
                <a:off x="6273537" y="3480496"/>
                <a:ext cx="82285" cy="82285"/>
              </a:xfrm>
              <a:prstGeom prst="pie">
                <a:avLst>
                  <a:gd name="adj1" fmla="val 5510857"/>
                  <a:gd name="adj2" fmla="val 16200000"/>
                </a:avLst>
              </a:prstGeom>
              <a:solidFill>
                <a:srgbClr val="A1A1A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
                  <a:solidFill>
                    <a:schemeClr val="bg1">
                      <a:lumMod val="95000"/>
                    </a:schemeClr>
                  </a:solidFill>
                  <a:latin typeface="微软雅黑" panose="020B0503020204020204" charset="-122"/>
                  <a:ea typeface="微软雅黑" panose="020B0503020204020204" charset="-122"/>
                </a:endParaRPr>
              </a:p>
            </p:txBody>
          </p:sp>
          <p:sp>
            <p:nvSpPr>
              <p:cNvPr id="29" name="饼形 28"/>
              <p:cNvSpPr/>
              <p:nvPr/>
            </p:nvSpPr>
            <p:spPr>
              <a:xfrm>
                <a:off x="6273537" y="4142484"/>
                <a:ext cx="82285" cy="82285"/>
              </a:xfrm>
              <a:prstGeom prst="pie">
                <a:avLst>
                  <a:gd name="adj1" fmla="val 5510857"/>
                  <a:gd name="adj2" fmla="val 16200000"/>
                </a:avLst>
              </a:prstGeom>
              <a:solidFill>
                <a:srgbClr val="A1A1A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00">
                  <a:solidFill>
                    <a:schemeClr val="bg1">
                      <a:lumMod val="95000"/>
                    </a:schemeClr>
                  </a:solidFill>
                  <a:latin typeface="微软雅黑" panose="020B0503020204020204" charset="-122"/>
                  <a:ea typeface="微软雅黑" panose="020B0503020204020204" charset="-122"/>
                </a:endParaRPr>
              </a:p>
            </p:txBody>
          </p:sp>
        </p:grpSp>
        <p:cxnSp>
          <p:nvCxnSpPr>
            <p:cNvPr id="39" name="直接连接符 38"/>
            <p:cNvCxnSpPr/>
            <p:nvPr/>
          </p:nvCxnSpPr>
          <p:spPr>
            <a:xfrm>
              <a:off x="6025884" y="2171554"/>
              <a:ext cx="89397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3906220" y="1841193"/>
            <a:ext cx="1808621" cy="4001042"/>
            <a:chOff x="4118540" y="1941776"/>
            <a:chExt cx="1907425" cy="4219617"/>
          </a:xfrm>
          <a:solidFill>
            <a:srgbClr val="0170C1"/>
          </a:solidFill>
        </p:grpSpPr>
        <p:sp>
          <p:nvSpPr>
            <p:cNvPr id="81" name="矩形 80"/>
            <p:cNvSpPr/>
            <p:nvPr/>
          </p:nvSpPr>
          <p:spPr>
            <a:xfrm>
              <a:off x="4119300" y="5725074"/>
              <a:ext cx="1901640" cy="436319"/>
            </a:xfrm>
            <a:prstGeom prst="rect">
              <a:avLst/>
            </a:prstGeom>
            <a:solidFill>
              <a:schemeClr val="accent2"/>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bg1">
                    <a:lumMod val="95000"/>
                  </a:schemeClr>
                </a:solidFill>
                <a:latin typeface="微软雅黑" panose="020B0503020204020204" charset="-122"/>
                <a:ea typeface="微软雅黑" panose="020B0503020204020204" charset="-122"/>
              </a:endParaRPr>
            </a:p>
          </p:txBody>
        </p:sp>
        <p:sp>
          <p:nvSpPr>
            <p:cNvPr id="82" name="矩形 81"/>
            <p:cNvSpPr/>
            <p:nvPr/>
          </p:nvSpPr>
          <p:spPr>
            <a:xfrm>
              <a:off x="4118540" y="4182002"/>
              <a:ext cx="1901640" cy="436319"/>
            </a:xfrm>
            <a:prstGeom prst="rect">
              <a:avLst/>
            </a:prstGeom>
            <a:solidFill>
              <a:schemeClr val="accent4"/>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bg1">
                    <a:lumMod val="95000"/>
                  </a:schemeClr>
                </a:solidFill>
                <a:latin typeface="微软雅黑" panose="020B0503020204020204" charset="-122"/>
                <a:ea typeface="微软雅黑" panose="020B0503020204020204" charset="-122"/>
              </a:endParaRPr>
            </a:p>
          </p:txBody>
        </p:sp>
        <p:sp>
          <p:nvSpPr>
            <p:cNvPr id="83" name="矩形 82"/>
            <p:cNvSpPr/>
            <p:nvPr/>
          </p:nvSpPr>
          <p:spPr>
            <a:xfrm>
              <a:off x="4120162" y="3459009"/>
              <a:ext cx="1901640" cy="436319"/>
            </a:xfrm>
            <a:prstGeom prst="rect">
              <a:avLst/>
            </a:prstGeom>
            <a:solidFill>
              <a:schemeClr val="accent3"/>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altLang="zh-CN" sz="2000" b="1" dirty="0">
                  <a:solidFill>
                    <a:schemeClr val="bg1"/>
                  </a:solidFill>
                  <a:latin typeface="微软雅黑" panose="020B0503020204020204" charset="-122"/>
                  <a:ea typeface="微软雅黑" panose="020B0503020204020204" charset="-122"/>
                </a:rPr>
                <a:t>YOUR TITLE</a:t>
              </a:r>
            </a:p>
          </p:txBody>
        </p:sp>
        <p:sp>
          <p:nvSpPr>
            <p:cNvPr id="84" name="矩形 83"/>
            <p:cNvSpPr/>
            <p:nvPr/>
          </p:nvSpPr>
          <p:spPr>
            <a:xfrm>
              <a:off x="4120162" y="4955660"/>
              <a:ext cx="1901640" cy="436319"/>
            </a:xfrm>
            <a:prstGeom prst="rect">
              <a:avLst/>
            </a:prstGeom>
            <a:solidFill>
              <a:schemeClr val="accent1"/>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altLang="zh-CN" sz="2000" b="1" dirty="0">
                  <a:solidFill>
                    <a:schemeClr val="bg1"/>
                  </a:solidFill>
                  <a:latin typeface="微软雅黑" panose="020B0503020204020204" charset="-122"/>
                  <a:ea typeface="微软雅黑" panose="020B0503020204020204" charset="-122"/>
                </a:rPr>
                <a:t>YOUR TITLE</a:t>
              </a:r>
            </a:p>
          </p:txBody>
        </p:sp>
        <p:sp>
          <p:nvSpPr>
            <p:cNvPr id="85" name="矩形 84"/>
            <p:cNvSpPr/>
            <p:nvPr/>
          </p:nvSpPr>
          <p:spPr>
            <a:xfrm>
              <a:off x="4124325" y="2680221"/>
              <a:ext cx="1901640" cy="436319"/>
            </a:xfrm>
            <a:prstGeom prst="rect">
              <a:avLst/>
            </a:prstGeom>
            <a:solidFill>
              <a:schemeClr val="accent2"/>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bg1">
                    <a:lumMod val="95000"/>
                  </a:schemeClr>
                </a:solidFill>
                <a:latin typeface="微软雅黑" panose="020B0503020204020204" charset="-122"/>
                <a:ea typeface="微软雅黑" panose="020B0503020204020204" charset="-122"/>
              </a:endParaRPr>
            </a:p>
          </p:txBody>
        </p:sp>
        <p:sp>
          <p:nvSpPr>
            <p:cNvPr id="86" name="矩形 85"/>
            <p:cNvSpPr/>
            <p:nvPr/>
          </p:nvSpPr>
          <p:spPr>
            <a:xfrm>
              <a:off x="4120162" y="1941776"/>
              <a:ext cx="1901640" cy="436319"/>
            </a:xfrm>
            <a:prstGeom prst="rect">
              <a:avLst/>
            </a:prstGeom>
            <a:solidFill>
              <a:schemeClr val="accent1"/>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altLang="zh-CN" sz="2000" b="1" dirty="0">
                  <a:solidFill>
                    <a:schemeClr val="bg1"/>
                  </a:solidFill>
                  <a:latin typeface="微软雅黑" panose="020B0503020204020204" charset="-122"/>
                  <a:ea typeface="微软雅黑" panose="020B0503020204020204" charset="-122"/>
                </a:rPr>
                <a:t>YOUR TITLE</a:t>
              </a:r>
            </a:p>
          </p:txBody>
        </p:sp>
      </p:grpSp>
      <p:sp>
        <p:nvSpPr>
          <p:cNvPr id="90" name="矩形 89"/>
          <p:cNvSpPr/>
          <p:nvPr/>
        </p:nvSpPr>
        <p:spPr>
          <a:xfrm>
            <a:off x="1040133" y="3572045"/>
            <a:ext cx="2175427" cy="554363"/>
          </a:xfrm>
          <a:prstGeom prst="rect">
            <a:avLst/>
          </a:prstGeom>
          <a:solidFill>
            <a:schemeClr val="accent4"/>
          </a:soli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defRPr/>
            </a:pPr>
            <a:r>
              <a:rPr lang="en-US" altLang="zh-CN" sz="2000" b="1" dirty="0">
                <a:solidFill>
                  <a:schemeClr val="bg1"/>
                </a:solidFill>
                <a:latin typeface="微软雅黑" panose="020B0503020204020204" charset="-122"/>
                <a:ea typeface="微软雅黑" panose="020B0503020204020204" charset="-122"/>
              </a:rPr>
              <a:t>YOUR TITLE</a:t>
            </a:r>
          </a:p>
        </p:txBody>
      </p:sp>
      <p:sp>
        <p:nvSpPr>
          <p:cNvPr id="74" name="TextBox 41"/>
          <p:cNvSpPr txBox="1"/>
          <p:nvPr/>
        </p:nvSpPr>
        <p:spPr>
          <a:xfrm>
            <a:off x="7331576" y="2040571"/>
            <a:ext cx="3134817" cy="429895"/>
          </a:xfrm>
          <a:prstGeom prst="rect">
            <a:avLst/>
          </a:prstGeom>
          <a:noFill/>
        </p:spPr>
        <p:txBody>
          <a:bodyPr wrap="square" lIns="81229" tIns="40615" rIns="81229" bIns="40615" rtlCol="0">
            <a:spAutoFit/>
          </a:bodyPr>
          <a:lstStyle/>
          <a:p>
            <a:pPr>
              <a:lnSpc>
                <a:spcPct val="150000"/>
              </a:lnSpc>
            </a:pPr>
            <a:r>
              <a:rPr lang="zh-CN" altLang="en-US" sz="760" dirty="0">
                <a:solidFill>
                  <a:schemeClr val="bg1">
                    <a:lumMod val="6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75" name="TextBox 170"/>
          <p:cNvSpPr txBox="1"/>
          <p:nvPr/>
        </p:nvSpPr>
        <p:spPr>
          <a:xfrm>
            <a:off x="7331576" y="1754133"/>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88" name="TextBox 41"/>
          <p:cNvSpPr txBox="1"/>
          <p:nvPr/>
        </p:nvSpPr>
        <p:spPr>
          <a:xfrm>
            <a:off x="7331576" y="3598524"/>
            <a:ext cx="3134817" cy="429895"/>
          </a:xfrm>
          <a:prstGeom prst="rect">
            <a:avLst/>
          </a:prstGeom>
          <a:noFill/>
        </p:spPr>
        <p:txBody>
          <a:bodyPr wrap="square" lIns="81229" tIns="40615" rIns="81229" bIns="40615" rtlCol="0">
            <a:spAutoFit/>
          </a:bodyPr>
          <a:lstStyle/>
          <a:p>
            <a:pPr>
              <a:lnSpc>
                <a:spcPct val="150000"/>
              </a:lnSpc>
            </a:pPr>
            <a:r>
              <a:rPr lang="zh-CN" altLang="en-US" sz="760" dirty="0">
                <a:solidFill>
                  <a:schemeClr val="bg1">
                    <a:lumMod val="6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91" name="TextBox 170"/>
          <p:cNvSpPr txBox="1"/>
          <p:nvPr/>
        </p:nvSpPr>
        <p:spPr>
          <a:xfrm>
            <a:off x="7331576" y="3312086"/>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92" name="TextBox 41"/>
          <p:cNvSpPr txBox="1"/>
          <p:nvPr/>
        </p:nvSpPr>
        <p:spPr>
          <a:xfrm>
            <a:off x="7331576" y="5088739"/>
            <a:ext cx="3134817" cy="429895"/>
          </a:xfrm>
          <a:prstGeom prst="rect">
            <a:avLst/>
          </a:prstGeom>
          <a:noFill/>
        </p:spPr>
        <p:txBody>
          <a:bodyPr wrap="square" lIns="81229" tIns="40615" rIns="81229" bIns="40615" rtlCol="0">
            <a:spAutoFit/>
          </a:bodyPr>
          <a:lstStyle/>
          <a:p>
            <a:pPr>
              <a:lnSpc>
                <a:spcPct val="150000"/>
              </a:lnSpc>
            </a:pPr>
            <a:r>
              <a:rPr lang="zh-CN" altLang="en-US" sz="760" dirty="0">
                <a:solidFill>
                  <a:schemeClr val="bg1">
                    <a:lumMod val="6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93" name="TextBox 170"/>
          <p:cNvSpPr txBox="1"/>
          <p:nvPr/>
        </p:nvSpPr>
        <p:spPr>
          <a:xfrm>
            <a:off x="7331576" y="4802301"/>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400" advTm="1069">
        <p14:doors dir="vert"/>
      </p:transition>
    </mc:Choice>
    <mc:Fallback xmlns="">
      <p:transition spd="slow" advTm="10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wipe(left)">
                                      <p:cBhvr>
                                        <p:cTn id="7" dur="500"/>
                                        <p:tgtEl>
                                          <p:spTgt spid="90"/>
                                        </p:tgtEl>
                                      </p:cBhvr>
                                    </p:animEffect>
                                  </p:childTnLst>
                                </p:cTn>
                              </p:par>
                              <p:par>
                                <p:cTn id="8" presetID="16" presetClass="entr" presetSubtype="42"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barn(outHorizontal)">
                                      <p:cBhvr>
                                        <p:cTn id="10" dur="500"/>
                                        <p:tgtEl>
                                          <p:spTgt spid="58"/>
                                        </p:tgtEl>
                                      </p:cBhvr>
                                    </p:animEffect>
                                  </p:childTnLst>
                                </p:cTn>
                              </p:par>
                              <p:par>
                                <p:cTn id="11" presetID="16" presetClass="entr" presetSubtype="42" fill="hold" grpId="0" nodeType="withEffect">
                                  <p:stCondLst>
                                    <p:cond delay="0"/>
                                  </p:stCondLst>
                                  <p:childTnLst>
                                    <p:set>
                                      <p:cBhvr>
                                        <p:cTn id="12" dur="1" fill="hold">
                                          <p:stCondLst>
                                            <p:cond delay="0"/>
                                          </p:stCondLst>
                                        </p:cTn>
                                        <p:tgtEl>
                                          <p:spTgt spid="94"/>
                                        </p:tgtEl>
                                        <p:attrNameLst>
                                          <p:attrName>style.visibility</p:attrName>
                                        </p:attrNameLst>
                                      </p:cBhvr>
                                      <p:to>
                                        <p:strVal val="visible"/>
                                      </p:to>
                                    </p:set>
                                    <p:animEffect transition="in" filter="barn(outHorizontal)">
                                      <p:cBhvr>
                                        <p:cTn id="13" dur="500"/>
                                        <p:tgtEl>
                                          <p:spTgt spid="94"/>
                                        </p:tgtEl>
                                      </p:cBhvr>
                                    </p:animEffect>
                                  </p:childTnLst>
                                </p:cTn>
                              </p:par>
                              <p:par>
                                <p:cTn id="14" presetID="16" presetClass="entr" presetSubtype="42" fill="hold" grpId="0" nodeType="with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barn(outHorizontal)">
                                      <p:cBhvr>
                                        <p:cTn id="16" dur="500"/>
                                        <p:tgtEl>
                                          <p:spTgt spid="95"/>
                                        </p:tgtEl>
                                      </p:cBhvr>
                                    </p:animEffect>
                                  </p:childTnLst>
                                </p:cTn>
                              </p:par>
                              <p:par>
                                <p:cTn id="17" presetID="16" presetClass="entr" presetSubtype="42"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outHorizontal)">
                                      <p:cBhvr>
                                        <p:cTn id="19" dur="500"/>
                                        <p:tgtEl>
                                          <p:spTgt spid="2"/>
                                        </p:tgtEl>
                                      </p:cBhvr>
                                    </p:animEffect>
                                  </p:childTnLst>
                                </p:cTn>
                              </p:par>
                              <p:par>
                                <p:cTn id="20" presetID="22" presetClass="entr" presetSubtype="8"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47" presetClass="entr"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anim calcmode="lin" valueType="num">
                                      <p:cBhvr>
                                        <p:cTn id="26" dur="500" fill="hold"/>
                                        <p:tgtEl>
                                          <p:spTgt spid="75"/>
                                        </p:tgtEl>
                                        <p:attrNameLst>
                                          <p:attrName>ppt_x</p:attrName>
                                        </p:attrNameLst>
                                      </p:cBhvr>
                                      <p:tavLst>
                                        <p:tav tm="0">
                                          <p:val>
                                            <p:strVal val="#ppt_x"/>
                                          </p:val>
                                        </p:tav>
                                        <p:tav tm="100000">
                                          <p:val>
                                            <p:strVal val="#ppt_x"/>
                                          </p:val>
                                        </p:tav>
                                      </p:tavLst>
                                    </p:anim>
                                    <p:anim calcmode="lin" valueType="num">
                                      <p:cBhvr>
                                        <p:cTn id="27" dur="500" fill="hold"/>
                                        <p:tgtEl>
                                          <p:spTgt spid="7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anim calcmode="lin" valueType="num">
                                      <p:cBhvr>
                                        <p:cTn id="31" dur="500" fill="hold"/>
                                        <p:tgtEl>
                                          <p:spTgt spid="74"/>
                                        </p:tgtEl>
                                        <p:attrNameLst>
                                          <p:attrName>ppt_x</p:attrName>
                                        </p:attrNameLst>
                                      </p:cBhvr>
                                      <p:tavLst>
                                        <p:tav tm="0">
                                          <p:val>
                                            <p:strVal val="#ppt_x"/>
                                          </p:val>
                                        </p:tav>
                                        <p:tav tm="100000">
                                          <p:val>
                                            <p:strVal val="#ppt_x"/>
                                          </p:val>
                                        </p:tav>
                                      </p:tavLst>
                                    </p:anim>
                                    <p:anim calcmode="lin" valueType="num">
                                      <p:cBhvr>
                                        <p:cTn id="32" dur="500" fill="hold"/>
                                        <p:tgtEl>
                                          <p:spTgt spid="74"/>
                                        </p:tgtEl>
                                        <p:attrNameLst>
                                          <p:attrName>ppt_y</p:attrName>
                                        </p:attrNameLst>
                                      </p:cBhvr>
                                      <p:tavLst>
                                        <p:tav tm="0">
                                          <p:val>
                                            <p:strVal val="#ppt_y+.1"/>
                                          </p:val>
                                        </p:tav>
                                        <p:tav tm="100000">
                                          <p:val>
                                            <p:strVal val="#ppt_y"/>
                                          </p:val>
                                        </p:tav>
                                      </p:tavLst>
                                    </p:anim>
                                  </p:childTnLst>
                                </p:cTn>
                              </p:par>
                              <p:par>
                                <p:cTn id="33" presetID="22" presetClass="entr" presetSubtype="8"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par>
                                <p:cTn id="36" presetID="47" presetClass="entr" presetSubtype="0" fill="hold" grpId="0" nodeType="withEffect">
                                  <p:stCondLst>
                                    <p:cond delay="0"/>
                                  </p:stCondLst>
                                  <p:childTnLst>
                                    <p:set>
                                      <p:cBhvr>
                                        <p:cTn id="37" dur="1" fill="hold">
                                          <p:stCondLst>
                                            <p:cond delay="0"/>
                                          </p:stCondLst>
                                        </p:cTn>
                                        <p:tgtEl>
                                          <p:spTgt spid="91"/>
                                        </p:tgtEl>
                                        <p:attrNameLst>
                                          <p:attrName>style.visibility</p:attrName>
                                        </p:attrNameLst>
                                      </p:cBhvr>
                                      <p:to>
                                        <p:strVal val="visible"/>
                                      </p:to>
                                    </p:set>
                                    <p:animEffect transition="in" filter="fade">
                                      <p:cBhvr>
                                        <p:cTn id="38" dur="500"/>
                                        <p:tgtEl>
                                          <p:spTgt spid="91"/>
                                        </p:tgtEl>
                                      </p:cBhvr>
                                    </p:animEffect>
                                    <p:anim calcmode="lin" valueType="num">
                                      <p:cBhvr>
                                        <p:cTn id="39" dur="500" fill="hold"/>
                                        <p:tgtEl>
                                          <p:spTgt spid="91"/>
                                        </p:tgtEl>
                                        <p:attrNameLst>
                                          <p:attrName>ppt_x</p:attrName>
                                        </p:attrNameLst>
                                      </p:cBhvr>
                                      <p:tavLst>
                                        <p:tav tm="0">
                                          <p:val>
                                            <p:strVal val="#ppt_x"/>
                                          </p:val>
                                        </p:tav>
                                        <p:tav tm="100000">
                                          <p:val>
                                            <p:strVal val="#ppt_x"/>
                                          </p:val>
                                        </p:tav>
                                      </p:tavLst>
                                    </p:anim>
                                    <p:anim calcmode="lin" valueType="num">
                                      <p:cBhvr>
                                        <p:cTn id="40" dur="500" fill="hold"/>
                                        <p:tgtEl>
                                          <p:spTgt spid="9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anim calcmode="lin" valueType="num">
                                      <p:cBhvr>
                                        <p:cTn id="44" dur="500" fill="hold"/>
                                        <p:tgtEl>
                                          <p:spTgt spid="88"/>
                                        </p:tgtEl>
                                        <p:attrNameLst>
                                          <p:attrName>ppt_x</p:attrName>
                                        </p:attrNameLst>
                                      </p:cBhvr>
                                      <p:tavLst>
                                        <p:tav tm="0">
                                          <p:val>
                                            <p:strVal val="#ppt_x"/>
                                          </p:val>
                                        </p:tav>
                                        <p:tav tm="100000">
                                          <p:val>
                                            <p:strVal val="#ppt_x"/>
                                          </p:val>
                                        </p:tav>
                                      </p:tavLst>
                                    </p:anim>
                                    <p:anim calcmode="lin" valueType="num">
                                      <p:cBhvr>
                                        <p:cTn id="45" dur="500" fill="hold"/>
                                        <p:tgtEl>
                                          <p:spTgt spid="88"/>
                                        </p:tgtEl>
                                        <p:attrNameLst>
                                          <p:attrName>ppt_y</p:attrName>
                                        </p:attrNameLst>
                                      </p:cBhvr>
                                      <p:tavLst>
                                        <p:tav tm="0">
                                          <p:val>
                                            <p:strVal val="#ppt_y+.1"/>
                                          </p:val>
                                        </p:tav>
                                        <p:tav tm="100000">
                                          <p:val>
                                            <p:strVal val="#ppt_y"/>
                                          </p:val>
                                        </p:tav>
                                      </p:tavLst>
                                    </p:anim>
                                  </p:childTnLst>
                                </p:cTn>
                              </p:par>
                              <p:par>
                                <p:cTn id="46" presetID="22" presetClass="entr" presetSubtype="8"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500"/>
                                        <p:tgtEl>
                                          <p:spTgt spid="93"/>
                                        </p:tgtEl>
                                      </p:cBhvr>
                                    </p:animEffect>
                                    <p:anim calcmode="lin" valueType="num">
                                      <p:cBhvr>
                                        <p:cTn id="52" dur="500" fill="hold"/>
                                        <p:tgtEl>
                                          <p:spTgt spid="93"/>
                                        </p:tgtEl>
                                        <p:attrNameLst>
                                          <p:attrName>ppt_x</p:attrName>
                                        </p:attrNameLst>
                                      </p:cBhvr>
                                      <p:tavLst>
                                        <p:tav tm="0">
                                          <p:val>
                                            <p:strVal val="#ppt_x"/>
                                          </p:val>
                                        </p:tav>
                                        <p:tav tm="100000">
                                          <p:val>
                                            <p:strVal val="#ppt_x"/>
                                          </p:val>
                                        </p:tav>
                                      </p:tavLst>
                                    </p:anim>
                                    <p:anim calcmode="lin" valueType="num">
                                      <p:cBhvr>
                                        <p:cTn id="53" dur="500" fill="hold"/>
                                        <p:tgtEl>
                                          <p:spTgt spid="9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92"/>
                                        </p:tgtEl>
                                        <p:attrNameLst>
                                          <p:attrName>style.visibility</p:attrName>
                                        </p:attrNameLst>
                                      </p:cBhvr>
                                      <p:to>
                                        <p:strVal val="visible"/>
                                      </p:to>
                                    </p:set>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strVal val="#ppt_x"/>
                                          </p:val>
                                        </p:tav>
                                        <p:tav tm="100000">
                                          <p:val>
                                            <p:strVal val="#ppt_x"/>
                                          </p:val>
                                        </p:tav>
                                      </p:tavLst>
                                    </p:anim>
                                    <p:anim calcmode="lin" valueType="num">
                                      <p:cBhvr>
                                        <p:cTn id="58"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94" grpId="0" bldLvl="0" animBg="1"/>
      <p:bldP spid="95" grpId="0" bldLvl="0" animBg="1"/>
      <p:bldP spid="90" grpId="0" bldLvl="0" animBg="1"/>
      <p:bldP spid="74" grpId="0"/>
      <p:bldP spid="75" grpId="0"/>
      <p:bldP spid="88" grpId="0"/>
      <p:bldP spid="91" grpId="0"/>
      <p:bldP spid="92" grpId="0"/>
      <p:bldP spid="9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grpSp>
        <p:nvGrpSpPr>
          <p:cNvPr id="2" name="Group 10"/>
          <p:cNvGrpSpPr/>
          <p:nvPr/>
        </p:nvGrpSpPr>
        <p:grpSpPr>
          <a:xfrm>
            <a:off x="6920576" y="3363162"/>
            <a:ext cx="1338681" cy="1338681"/>
            <a:chOff x="6920031" y="3363156"/>
            <a:chExt cx="1338773" cy="1338773"/>
          </a:xfrm>
        </p:grpSpPr>
        <p:sp>
          <p:nvSpPr>
            <p:cNvPr id="8" name="Oval 7"/>
            <p:cNvSpPr/>
            <p:nvPr/>
          </p:nvSpPr>
          <p:spPr>
            <a:xfrm>
              <a:off x="6920031" y="3363156"/>
              <a:ext cx="1338773" cy="1338773"/>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nvGrpSpPr>
            <p:cNvPr id="21" name="Group 20"/>
            <p:cNvGrpSpPr/>
            <p:nvPr/>
          </p:nvGrpSpPr>
          <p:grpSpPr>
            <a:xfrm>
              <a:off x="7357245" y="3796320"/>
              <a:ext cx="464344" cy="465138"/>
              <a:chOff x="7287419" y="3505994"/>
              <a:chExt cx="464344" cy="465138"/>
            </a:xfrm>
            <a:solidFill>
              <a:schemeClr val="bg2"/>
            </a:solidFill>
          </p:grpSpPr>
          <p:sp>
            <p:nvSpPr>
              <p:cNvPr id="22"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Gill Sans" charset="0"/>
                </a:endParaRPr>
              </a:p>
            </p:txBody>
          </p:sp>
          <p:sp>
            <p:nvSpPr>
              <p:cNvPr id="23"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Gill Sans" charset="0"/>
                </a:endParaRPr>
              </a:p>
            </p:txBody>
          </p:sp>
          <p:sp>
            <p:nvSpPr>
              <p:cNvPr id="24"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Gill Sans" charset="0"/>
                </a:endParaRPr>
              </a:p>
            </p:txBody>
          </p:sp>
          <p:sp>
            <p:nvSpPr>
              <p:cNvPr id="25"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Gill Sans" charset="0"/>
                </a:endParaRPr>
              </a:p>
            </p:txBody>
          </p:sp>
          <p:sp>
            <p:nvSpPr>
              <p:cNvPr id="26"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Gill Sans" charset="0"/>
                </a:endParaRPr>
              </a:p>
            </p:txBody>
          </p:sp>
          <p:sp>
            <p:nvSpPr>
              <p:cNvPr id="27"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Gill Sans" charset="0"/>
                </a:endParaRPr>
              </a:p>
            </p:txBody>
          </p:sp>
        </p:grpSp>
      </p:grpSp>
      <p:grpSp>
        <p:nvGrpSpPr>
          <p:cNvPr id="12" name="Group 11"/>
          <p:cNvGrpSpPr/>
          <p:nvPr/>
        </p:nvGrpSpPr>
        <p:grpSpPr>
          <a:xfrm>
            <a:off x="6096601" y="2566942"/>
            <a:ext cx="1338681" cy="1338681"/>
            <a:chOff x="6096000" y="2566881"/>
            <a:chExt cx="1338773" cy="1338773"/>
          </a:xfrm>
        </p:grpSpPr>
        <p:sp>
          <p:nvSpPr>
            <p:cNvPr id="7" name="Oval 6"/>
            <p:cNvSpPr/>
            <p:nvPr/>
          </p:nvSpPr>
          <p:spPr>
            <a:xfrm>
              <a:off x="6096000" y="2566881"/>
              <a:ext cx="1338773" cy="1338773"/>
            </a:xfrm>
            <a:prstGeom prst="ellipse">
              <a:avLst/>
            </a:prstGeom>
            <a:solidFill>
              <a:schemeClr val="accent4">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nvGrpSpPr>
            <p:cNvPr id="28" name="Group 27"/>
            <p:cNvGrpSpPr/>
            <p:nvPr/>
          </p:nvGrpSpPr>
          <p:grpSpPr>
            <a:xfrm>
              <a:off x="6551978" y="3004095"/>
              <a:ext cx="434975" cy="464344"/>
              <a:chOff x="9159875" y="1647825"/>
              <a:chExt cx="434975" cy="464344"/>
            </a:xfrm>
            <a:solidFill>
              <a:schemeClr val="bg2"/>
            </a:solidFill>
          </p:grpSpPr>
          <p:sp>
            <p:nvSpPr>
              <p:cNvPr id="29"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30"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31"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grpSp>
      </p:grpSp>
      <p:grpSp>
        <p:nvGrpSpPr>
          <p:cNvPr id="13" name="Group 12"/>
          <p:cNvGrpSpPr/>
          <p:nvPr/>
        </p:nvGrpSpPr>
        <p:grpSpPr>
          <a:xfrm>
            <a:off x="4362873" y="1776694"/>
            <a:ext cx="1959964" cy="1959964"/>
            <a:chOff x="4362154" y="1776581"/>
            <a:chExt cx="1960098" cy="1960098"/>
          </a:xfrm>
        </p:grpSpPr>
        <p:sp>
          <p:nvSpPr>
            <p:cNvPr id="6" name="Oval 5"/>
            <p:cNvSpPr/>
            <p:nvPr/>
          </p:nvSpPr>
          <p:spPr>
            <a:xfrm>
              <a:off x="4362154" y="1776581"/>
              <a:ext cx="1960098" cy="1960098"/>
            </a:xfrm>
            <a:prstGeom prst="ellipse">
              <a:avLst/>
            </a:prstGeom>
            <a:solidFill>
              <a:schemeClr val="accent3">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44" name="Freeform 43"/>
            <p:cNvSpPr>
              <a:spLocks noEditPoints="1"/>
            </p:cNvSpPr>
            <p:nvPr/>
          </p:nvSpPr>
          <p:spPr bwMode="auto">
            <a:xfrm>
              <a:off x="4899621" y="2488223"/>
              <a:ext cx="904951" cy="52899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1433" tIns="45716" rIns="91433" bIns="45716" numCol="1" anchor="t" anchorCtr="0" compatLnSpc="1"/>
            <a:lstStyle/>
            <a:p>
              <a:endParaRPr lang="en-GB"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grpSp>
        <p:nvGrpSpPr>
          <p:cNvPr id="10" name="Group 9"/>
          <p:cNvGrpSpPr/>
          <p:nvPr/>
        </p:nvGrpSpPr>
        <p:grpSpPr>
          <a:xfrm>
            <a:off x="6096602" y="4400305"/>
            <a:ext cx="1781785" cy="1781785"/>
            <a:chOff x="6096000" y="4400370"/>
            <a:chExt cx="1781907" cy="1781907"/>
          </a:xfrm>
        </p:grpSpPr>
        <p:sp>
          <p:nvSpPr>
            <p:cNvPr id="9" name="Oval 8"/>
            <p:cNvSpPr/>
            <p:nvPr/>
          </p:nvSpPr>
          <p:spPr>
            <a:xfrm>
              <a:off x="6096000" y="4400370"/>
              <a:ext cx="1781907" cy="1781907"/>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nvGrpSpPr>
            <p:cNvPr id="45" name="Group 44"/>
            <p:cNvGrpSpPr/>
            <p:nvPr/>
          </p:nvGrpSpPr>
          <p:grpSpPr>
            <a:xfrm>
              <a:off x="6612822" y="4917650"/>
              <a:ext cx="632375" cy="747345"/>
              <a:chOff x="1325323" y="3586519"/>
              <a:chExt cx="632375" cy="747345"/>
            </a:xfrm>
            <a:solidFill>
              <a:schemeClr val="bg2"/>
            </a:solidFill>
          </p:grpSpPr>
          <p:sp>
            <p:nvSpPr>
              <p:cNvPr id="46" name="Freeform 45"/>
              <p:cNvSpPr>
                <a:spLocks noEditPoints="1"/>
              </p:cNvSpPr>
              <p:nvPr/>
            </p:nvSpPr>
            <p:spPr bwMode="auto">
              <a:xfrm>
                <a:off x="1325323" y="3586519"/>
                <a:ext cx="632375" cy="747345"/>
              </a:xfrm>
              <a:custGeom>
                <a:avLst/>
                <a:gdLst>
                  <a:gd name="T0" fmla="*/ 215 w 221"/>
                  <a:gd name="T1" fmla="*/ 212 h 243"/>
                  <a:gd name="T2" fmla="*/ 174 w 221"/>
                  <a:gd name="T3" fmla="*/ 157 h 243"/>
                  <a:gd name="T4" fmla="*/ 179 w 221"/>
                  <a:gd name="T5" fmla="*/ 37 h 243"/>
                  <a:gd name="T6" fmla="*/ 105 w 221"/>
                  <a:gd name="T7" fmla="*/ 0 h 243"/>
                  <a:gd name="T8" fmla="*/ 49 w 221"/>
                  <a:gd name="T9" fmla="*/ 19 h 243"/>
                  <a:gd name="T10" fmla="*/ 31 w 221"/>
                  <a:gd name="T11" fmla="*/ 151 h 243"/>
                  <a:gd name="T12" fmla="*/ 105 w 221"/>
                  <a:gd name="T13" fmla="*/ 188 h 243"/>
                  <a:gd name="T14" fmla="*/ 143 w 221"/>
                  <a:gd name="T15" fmla="*/ 180 h 243"/>
                  <a:gd name="T16" fmla="*/ 185 w 221"/>
                  <a:gd name="T17" fmla="*/ 235 h 243"/>
                  <a:gd name="T18" fmla="*/ 200 w 221"/>
                  <a:gd name="T19" fmla="*/ 243 h 243"/>
                  <a:gd name="T20" fmla="*/ 200 w 221"/>
                  <a:gd name="T21" fmla="*/ 243 h 243"/>
                  <a:gd name="T22" fmla="*/ 211 w 221"/>
                  <a:gd name="T23" fmla="*/ 239 h 243"/>
                  <a:gd name="T24" fmla="*/ 215 w 221"/>
                  <a:gd name="T25" fmla="*/ 212 h 243"/>
                  <a:gd name="T26" fmla="*/ 144 w 221"/>
                  <a:gd name="T27" fmla="*/ 146 h 243"/>
                  <a:gd name="T28" fmla="*/ 105 w 221"/>
                  <a:gd name="T29" fmla="*/ 159 h 243"/>
                  <a:gd name="T30" fmla="*/ 54 w 221"/>
                  <a:gd name="T31" fmla="*/ 133 h 243"/>
                  <a:gd name="T32" fmla="*/ 66 w 221"/>
                  <a:gd name="T33" fmla="*/ 42 h 243"/>
                  <a:gd name="T34" fmla="*/ 105 w 221"/>
                  <a:gd name="T35" fmla="*/ 29 h 243"/>
                  <a:gd name="T36" fmla="*/ 156 w 221"/>
                  <a:gd name="T37" fmla="*/ 54 h 243"/>
                  <a:gd name="T38" fmla="*/ 144 w 221"/>
                  <a:gd name="T39" fmla="*/ 14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 h="243">
                    <a:moveTo>
                      <a:pt x="215" y="212"/>
                    </a:moveTo>
                    <a:cubicBezTo>
                      <a:pt x="174" y="157"/>
                      <a:pt x="174" y="157"/>
                      <a:pt x="174" y="157"/>
                    </a:cubicBezTo>
                    <a:cubicBezTo>
                      <a:pt x="204" y="124"/>
                      <a:pt x="206" y="73"/>
                      <a:pt x="179" y="37"/>
                    </a:cubicBezTo>
                    <a:cubicBezTo>
                      <a:pt x="161" y="13"/>
                      <a:pt x="134" y="0"/>
                      <a:pt x="105" y="0"/>
                    </a:cubicBezTo>
                    <a:cubicBezTo>
                      <a:pt x="85" y="0"/>
                      <a:pt x="65" y="7"/>
                      <a:pt x="49" y="19"/>
                    </a:cubicBezTo>
                    <a:cubicBezTo>
                      <a:pt x="8" y="51"/>
                      <a:pt x="0" y="110"/>
                      <a:pt x="31" y="151"/>
                    </a:cubicBezTo>
                    <a:cubicBezTo>
                      <a:pt x="49" y="174"/>
                      <a:pt x="76" y="188"/>
                      <a:pt x="105" y="188"/>
                    </a:cubicBezTo>
                    <a:cubicBezTo>
                      <a:pt x="118" y="188"/>
                      <a:pt x="131" y="185"/>
                      <a:pt x="143" y="180"/>
                    </a:cubicBezTo>
                    <a:cubicBezTo>
                      <a:pt x="185" y="235"/>
                      <a:pt x="185" y="235"/>
                      <a:pt x="185" y="235"/>
                    </a:cubicBezTo>
                    <a:cubicBezTo>
                      <a:pt x="189" y="240"/>
                      <a:pt x="194" y="243"/>
                      <a:pt x="200" y="243"/>
                    </a:cubicBezTo>
                    <a:cubicBezTo>
                      <a:pt x="200" y="243"/>
                      <a:pt x="200" y="243"/>
                      <a:pt x="200" y="243"/>
                    </a:cubicBezTo>
                    <a:cubicBezTo>
                      <a:pt x="204" y="243"/>
                      <a:pt x="208" y="241"/>
                      <a:pt x="211" y="239"/>
                    </a:cubicBezTo>
                    <a:cubicBezTo>
                      <a:pt x="220" y="232"/>
                      <a:pt x="221" y="220"/>
                      <a:pt x="215" y="212"/>
                    </a:cubicBezTo>
                    <a:close/>
                    <a:moveTo>
                      <a:pt x="144" y="146"/>
                    </a:moveTo>
                    <a:cubicBezTo>
                      <a:pt x="133" y="154"/>
                      <a:pt x="119" y="159"/>
                      <a:pt x="105" y="159"/>
                    </a:cubicBezTo>
                    <a:cubicBezTo>
                      <a:pt x="85" y="159"/>
                      <a:pt x="66" y="150"/>
                      <a:pt x="54" y="133"/>
                    </a:cubicBezTo>
                    <a:cubicBezTo>
                      <a:pt x="33" y="105"/>
                      <a:pt x="38" y="64"/>
                      <a:pt x="66" y="42"/>
                    </a:cubicBezTo>
                    <a:cubicBezTo>
                      <a:pt x="78" y="33"/>
                      <a:pt x="91" y="29"/>
                      <a:pt x="105" y="29"/>
                    </a:cubicBezTo>
                    <a:cubicBezTo>
                      <a:pt x="125" y="29"/>
                      <a:pt x="144" y="38"/>
                      <a:pt x="156" y="54"/>
                    </a:cubicBezTo>
                    <a:cubicBezTo>
                      <a:pt x="178" y="83"/>
                      <a:pt x="172" y="124"/>
                      <a:pt x="144" y="14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33" tIns="45716" rIns="91433" bIns="45716" numCol="1" anchor="t" anchorCtr="0" compatLnSpc="1"/>
              <a:lstStyle/>
              <a:p>
                <a:endParaRPr lang="en-GB"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47" name="Freeform 46"/>
              <p:cNvSpPr/>
              <p:nvPr/>
            </p:nvSpPr>
            <p:spPr bwMode="auto">
              <a:xfrm>
                <a:off x="1503405" y="3752885"/>
                <a:ext cx="248347" cy="223554"/>
              </a:xfrm>
              <a:custGeom>
                <a:avLst/>
                <a:gdLst>
                  <a:gd name="T0" fmla="*/ 86 w 87"/>
                  <a:gd name="T1" fmla="*/ 33 h 73"/>
                  <a:gd name="T2" fmla="*/ 45 w 87"/>
                  <a:gd name="T3" fmla="*/ 1 h 73"/>
                  <a:gd name="T4" fmla="*/ 40 w 87"/>
                  <a:gd name="T5" fmla="*/ 1 h 73"/>
                  <a:gd name="T6" fmla="*/ 24 w 87"/>
                  <a:gd name="T7" fmla="*/ 14 h 73"/>
                  <a:gd name="T8" fmla="*/ 24 w 87"/>
                  <a:gd name="T9" fmla="*/ 1 h 73"/>
                  <a:gd name="T10" fmla="*/ 15 w 87"/>
                  <a:gd name="T11" fmla="*/ 1 h 73"/>
                  <a:gd name="T12" fmla="*/ 15 w 87"/>
                  <a:gd name="T13" fmla="*/ 22 h 73"/>
                  <a:gd name="T14" fmla="*/ 8 w 87"/>
                  <a:gd name="T15" fmla="*/ 27 h 73"/>
                  <a:gd name="T16" fmla="*/ 1 w 87"/>
                  <a:gd name="T17" fmla="*/ 33 h 73"/>
                  <a:gd name="T18" fmla="*/ 1 w 87"/>
                  <a:gd name="T19" fmla="*/ 35 h 73"/>
                  <a:gd name="T20" fmla="*/ 8 w 87"/>
                  <a:gd name="T21" fmla="*/ 35 h 73"/>
                  <a:gd name="T22" fmla="*/ 8 w 87"/>
                  <a:gd name="T23" fmla="*/ 73 h 73"/>
                  <a:gd name="T24" fmla="*/ 32 w 87"/>
                  <a:gd name="T25" fmla="*/ 73 h 73"/>
                  <a:gd name="T26" fmla="*/ 32 w 87"/>
                  <a:gd name="T27" fmla="*/ 72 h 73"/>
                  <a:gd name="T28" fmla="*/ 32 w 87"/>
                  <a:gd name="T29" fmla="*/ 55 h 73"/>
                  <a:gd name="T30" fmla="*/ 41 w 87"/>
                  <a:gd name="T31" fmla="*/ 42 h 73"/>
                  <a:gd name="T32" fmla="*/ 52 w 87"/>
                  <a:gd name="T33" fmla="*/ 54 h 73"/>
                  <a:gd name="T34" fmla="*/ 52 w 87"/>
                  <a:gd name="T35" fmla="*/ 73 h 73"/>
                  <a:gd name="T36" fmla="*/ 77 w 87"/>
                  <a:gd name="T37" fmla="*/ 73 h 73"/>
                  <a:gd name="T38" fmla="*/ 77 w 87"/>
                  <a:gd name="T39" fmla="*/ 35 h 73"/>
                  <a:gd name="T40" fmla="*/ 85 w 87"/>
                  <a:gd name="T41" fmla="*/ 35 h 73"/>
                  <a:gd name="T42" fmla="*/ 86 w 87"/>
                  <a:gd name="T43"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73">
                    <a:moveTo>
                      <a:pt x="86" y="33"/>
                    </a:moveTo>
                    <a:cubicBezTo>
                      <a:pt x="45" y="1"/>
                      <a:pt x="45" y="1"/>
                      <a:pt x="45" y="1"/>
                    </a:cubicBezTo>
                    <a:cubicBezTo>
                      <a:pt x="44" y="0"/>
                      <a:pt x="41" y="0"/>
                      <a:pt x="40" y="1"/>
                    </a:cubicBezTo>
                    <a:cubicBezTo>
                      <a:pt x="24" y="14"/>
                      <a:pt x="24" y="14"/>
                      <a:pt x="24" y="14"/>
                    </a:cubicBezTo>
                    <a:cubicBezTo>
                      <a:pt x="24" y="1"/>
                      <a:pt x="24" y="1"/>
                      <a:pt x="24" y="1"/>
                    </a:cubicBezTo>
                    <a:cubicBezTo>
                      <a:pt x="15" y="1"/>
                      <a:pt x="15" y="1"/>
                      <a:pt x="15" y="1"/>
                    </a:cubicBezTo>
                    <a:cubicBezTo>
                      <a:pt x="15" y="22"/>
                      <a:pt x="15" y="22"/>
                      <a:pt x="15" y="22"/>
                    </a:cubicBezTo>
                    <a:cubicBezTo>
                      <a:pt x="8" y="27"/>
                      <a:pt x="8" y="27"/>
                      <a:pt x="8" y="27"/>
                    </a:cubicBezTo>
                    <a:cubicBezTo>
                      <a:pt x="1" y="33"/>
                      <a:pt x="1" y="33"/>
                      <a:pt x="1" y="33"/>
                    </a:cubicBezTo>
                    <a:cubicBezTo>
                      <a:pt x="0" y="34"/>
                      <a:pt x="0" y="35"/>
                      <a:pt x="1" y="35"/>
                    </a:cubicBezTo>
                    <a:cubicBezTo>
                      <a:pt x="8" y="35"/>
                      <a:pt x="8" y="35"/>
                      <a:pt x="8" y="35"/>
                    </a:cubicBezTo>
                    <a:cubicBezTo>
                      <a:pt x="8" y="73"/>
                      <a:pt x="8" y="73"/>
                      <a:pt x="8" y="73"/>
                    </a:cubicBezTo>
                    <a:cubicBezTo>
                      <a:pt x="32" y="73"/>
                      <a:pt x="32" y="73"/>
                      <a:pt x="32" y="73"/>
                    </a:cubicBezTo>
                    <a:cubicBezTo>
                      <a:pt x="32" y="72"/>
                      <a:pt x="32" y="72"/>
                      <a:pt x="32" y="72"/>
                    </a:cubicBezTo>
                    <a:cubicBezTo>
                      <a:pt x="32" y="55"/>
                      <a:pt x="32" y="55"/>
                      <a:pt x="32" y="55"/>
                    </a:cubicBezTo>
                    <a:cubicBezTo>
                      <a:pt x="32" y="55"/>
                      <a:pt x="32" y="42"/>
                      <a:pt x="41" y="42"/>
                    </a:cubicBezTo>
                    <a:cubicBezTo>
                      <a:pt x="51" y="42"/>
                      <a:pt x="52" y="54"/>
                      <a:pt x="52" y="54"/>
                    </a:cubicBezTo>
                    <a:cubicBezTo>
                      <a:pt x="52" y="73"/>
                      <a:pt x="52" y="73"/>
                      <a:pt x="52" y="73"/>
                    </a:cubicBezTo>
                    <a:cubicBezTo>
                      <a:pt x="77" y="73"/>
                      <a:pt x="77" y="73"/>
                      <a:pt x="77" y="73"/>
                    </a:cubicBezTo>
                    <a:cubicBezTo>
                      <a:pt x="77" y="35"/>
                      <a:pt x="77" y="35"/>
                      <a:pt x="77" y="35"/>
                    </a:cubicBezTo>
                    <a:cubicBezTo>
                      <a:pt x="85" y="35"/>
                      <a:pt x="85" y="35"/>
                      <a:pt x="85" y="35"/>
                    </a:cubicBezTo>
                    <a:cubicBezTo>
                      <a:pt x="87" y="35"/>
                      <a:pt x="87" y="34"/>
                      <a:pt x="86" y="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33" tIns="45716" rIns="91433" bIns="45716" numCol="1" anchor="t" anchorCtr="0" compatLnSpc="1"/>
              <a:lstStyle/>
              <a:p>
                <a:endParaRPr lang="en-GB"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grpSp>
      <p:grpSp>
        <p:nvGrpSpPr>
          <p:cNvPr id="14" name="Group 13"/>
          <p:cNvGrpSpPr/>
          <p:nvPr/>
        </p:nvGrpSpPr>
        <p:grpSpPr>
          <a:xfrm>
            <a:off x="3933946" y="3337684"/>
            <a:ext cx="1338681" cy="1338681"/>
            <a:chOff x="3933196" y="3337676"/>
            <a:chExt cx="1338773" cy="1338773"/>
          </a:xfrm>
        </p:grpSpPr>
        <p:sp>
          <p:nvSpPr>
            <p:cNvPr id="5" name="Oval 4"/>
            <p:cNvSpPr/>
            <p:nvPr/>
          </p:nvSpPr>
          <p:spPr>
            <a:xfrm>
              <a:off x="3933196" y="3337676"/>
              <a:ext cx="1338773" cy="1338773"/>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nvGrpSpPr>
            <p:cNvPr id="32" name="Group 31"/>
            <p:cNvGrpSpPr/>
            <p:nvPr/>
          </p:nvGrpSpPr>
          <p:grpSpPr>
            <a:xfrm>
              <a:off x="4370013" y="3811402"/>
              <a:ext cx="465138" cy="391319"/>
              <a:chOff x="5368132" y="2625725"/>
              <a:chExt cx="465138" cy="391319"/>
            </a:xfrm>
            <a:solidFill>
              <a:schemeClr val="bg2"/>
            </a:solidFill>
          </p:grpSpPr>
          <p:sp>
            <p:nvSpPr>
              <p:cNvPr id="33"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34"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35"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grpSp>
      </p:grpSp>
      <p:grpSp>
        <p:nvGrpSpPr>
          <p:cNvPr id="15" name="Group 14"/>
          <p:cNvGrpSpPr/>
          <p:nvPr/>
        </p:nvGrpSpPr>
        <p:grpSpPr>
          <a:xfrm>
            <a:off x="4266855" y="4562240"/>
            <a:ext cx="1005771" cy="1005771"/>
            <a:chOff x="4266129" y="4562318"/>
            <a:chExt cx="1005840" cy="1005840"/>
          </a:xfrm>
        </p:grpSpPr>
        <p:sp>
          <p:nvSpPr>
            <p:cNvPr id="4" name="Oval 3"/>
            <p:cNvSpPr/>
            <p:nvPr/>
          </p:nvSpPr>
          <p:spPr>
            <a:xfrm>
              <a:off x="4266129" y="4562318"/>
              <a:ext cx="1005840" cy="1005840"/>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nvGrpSpPr>
            <p:cNvPr id="36" name="Group 35"/>
            <p:cNvGrpSpPr/>
            <p:nvPr/>
          </p:nvGrpSpPr>
          <p:grpSpPr>
            <a:xfrm>
              <a:off x="4536877" y="4882511"/>
              <a:ext cx="464344" cy="362744"/>
              <a:chOff x="2581275" y="1710532"/>
              <a:chExt cx="464344" cy="362744"/>
            </a:xfrm>
            <a:solidFill>
              <a:schemeClr val="bg2"/>
            </a:solidFill>
          </p:grpSpPr>
          <p:sp>
            <p:nvSpPr>
              <p:cNvPr id="37"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38"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39"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40"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41"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42"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sp>
            <p:nvSpPr>
              <p:cNvPr id="43"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40665" hangingPunct="0"/>
                <a:endParaRPr lang="en-US" sz="1500">
                  <a:solidFill>
                    <a:schemeClr val="tx1">
                      <a:lumMod val="75000"/>
                      <a:lumOff val="25000"/>
                    </a:schemeClr>
                  </a:solidFill>
                  <a:effectLst>
                    <a:outerShdw blurRad="38100" dist="38100" dir="2700000" algn="tl">
                      <a:srgbClr val="000000"/>
                    </a:outerShdw>
                  </a:effectLst>
                  <a:latin typeface="微软雅黑" panose="020B0503020204020204" charset="-122"/>
                  <a:ea typeface="微软雅黑" panose="020B0503020204020204" charset="-122"/>
                  <a:cs typeface="Arial" panose="020B0604020202020204" pitchFamily="34" charset="0"/>
                  <a:sym typeface="Gill Sans" charset="0"/>
                </a:endParaRPr>
              </a:p>
            </p:txBody>
          </p:sp>
        </p:grpSp>
      </p:grpSp>
      <p:sp>
        <p:nvSpPr>
          <p:cNvPr id="67" name="TextBox 41"/>
          <p:cNvSpPr txBox="1"/>
          <p:nvPr/>
        </p:nvSpPr>
        <p:spPr>
          <a:xfrm>
            <a:off x="1314471" y="5146357"/>
            <a:ext cx="2514430" cy="605155"/>
          </a:xfrm>
          <a:prstGeom prst="rect">
            <a:avLst/>
          </a:prstGeom>
          <a:noFill/>
        </p:spPr>
        <p:txBody>
          <a:bodyPr wrap="square" lIns="81229" tIns="40615" rIns="81229" bIns="40615" rtlCol="0">
            <a:spAutoFit/>
          </a:bodyPr>
          <a:lstStyle/>
          <a:p>
            <a:pPr algn="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68" name="TextBox 170"/>
          <p:cNvSpPr txBox="1"/>
          <p:nvPr/>
        </p:nvSpPr>
        <p:spPr>
          <a:xfrm>
            <a:off x="1524560" y="4874335"/>
            <a:ext cx="2304342" cy="335280"/>
          </a:xfrm>
          <a:prstGeom prst="rect">
            <a:avLst/>
          </a:prstGeom>
          <a:noFill/>
        </p:spPr>
        <p:txBody>
          <a:bodyPr wrap="square" lIns="91435" tIns="45717" rIns="91435" bIns="45717" rtlCol="0">
            <a:spAutoFit/>
          </a:bodyPr>
          <a:lstStyle/>
          <a:p>
            <a:pPr algn="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69" name="TextBox 41"/>
          <p:cNvSpPr txBox="1"/>
          <p:nvPr/>
        </p:nvSpPr>
        <p:spPr>
          <a:xfrm>
            <a:off x="1300924" y="3466479"/>
            <a:ext cx="2514430" cy="605155"/>
          </a:xfrm>
          <a:prstGeom prst="rect">
            <a:avLst/>
          </a:prstGeom>
          <a:noFill/>
        </p:spPr>
        <p:txBody>
          <a:bodyPr wrap="square" lIns="81229" tIns="40615" rIns="81229" bIns="40615" rtlCol="0">
            <a:spAutoFit/>
          </a:bodyPr>
          <a:lstStyle/>
          <a:p>
            <a:pPr algn="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70" name="TextBox 170"/>
          <p:cNvSpPr txBox="1"/>
          <p:nvPr/>
        </p:nvSpPr>
        <p:spPr>
          <a:xfrm>
            <a:off x="1511013" y="3194456"/>
            <a:ext cx="2304342" cy="335280"/>
          </a:xfrm>
          <a:prstGeom prst="rect">
            <a:avLst/>
          </a:prstGeom>
          <a:noFill/>
        </p:spPr>
        <p:txBody>
          <a:bodyPr wrap="square" lIns="91435" tIns="45717" rIns="91435" bIns="45717" rtlCol="0">
            <a:spAutoFit/>
          </a:bodyPr>
          <a:lstStyle/>
          <a:p>
            <a:pPr algn="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71" name="TextBox 41"/>
          <p:cNvSpPr txBox="1"/>
          <p:nvPr/>
        </p:nvSpPr>
        <p:spPr>
          <a:xfrm>
            <a:off x="1300924" y="1773053"/>
            <a:ext cx="2514430" cy="605155"/>
          </a:xfrm>
          <a:prstGeom prst="rect">
            <a:avLst/>
          </a:prstGeom>
          <a:noFill/>
        </p:spPr>
        <p:txBody>
          <a:bodyPr wrap="square" lIns="81229" tIns="40615" rIns="81229" bIns="40615" rtlCol="0">
            <a:spAutoFit/>
          </a:bodyPr>
          <a:lstStyle/>
          <a:p>
            <a:pPr algn="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72" name="TextBox 170"/>
          <p:cNvSpPr txBox="1"/>
          <p:nvPr/>
        </p:nvSpPr>
        <p:spPr>
          <a:xfrm>
            <a:off x="1511013" y="1501030"/>
            <a:ext cx="2304342" cy="335280"/>
          </a:xfrm>
          <a:prstGeom prst="rect">
            <a:avLst/>
          </a:prstGeom>
          <a:noFill/>
        </p:spPr>
        <p:txBody>
          <a:bodyPr wrap="square" lIns="91435" tIns="45717" rIns="91435" bIns="45717" rtlCol="0">
            <a:spAutoFit/>
          </a:bodyPr>
          <a:lstStyle/>
          <a:p>
            <a:pPr algn="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73" name="TextBox 41"/>
          <p:cNvSpPr txBox="1"/>
          <p:nvPr/>
        </p:nvSpPr>
        <p:spPr>
          <a:xfrm>
            <a:off x="8210103" y="5105716"/>
            <a:ext cx="2514430"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74" name="TextBox 170"/>
          <p:cNvSpPr txBox="1"/>
          <p:nvPr/>
        </p:nvSpPr>
        <p:spPr>
          <a:xfrm>
            <a:off x="8210104" y="4862041"/>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75" name="TextBox 41"/>
          <p:cNvSpPr txBox="1"/>
          <p:nvPr/>
        </p:nvSpPr>
        <p:spPr>
          <a:xfrm>
            <a:off x="8453957" y="3507121"/>
            <a:ext cx="2514430"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76" name="TextBox 170"/>
          <p:cNvSpPr txBox="1"/>
          <p:nvPr/>
        </p:nvSpPr>
        <p:spPr>
          <a:xfrm>
            <a:off x="8453958" y="3208044"/>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79" name="TextBox 41"/>
          <p:cNvSpPr txBox="1"/>
          <p:nvPr/>
        </p:nvSpPr>
        <p:spPr>
          <a:xfrm>
            <a:off x="7410806" y="1959127"/>
            <a:ext cx="2514430"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p>
        </p:txBody>
      </p:sp>
      <p:sp>
        <p:nvSpPr>
          <p:cNvPr id="80" name="TextBox 170"/>
          <p:cNvSpPr txBox="1"/>
          <p:nvPr/>
        </p:nvSpPr>
        <p:spPr>
          <a:xfrm>
            <a:off x="7410807" y="1637758"/>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400" advTm="923">
        <p14:doors dir="vert"/>
      </p:transition>
    </mc:Choice>
    <mc:Fallback xmlns="">
      <p:transition spd="slow" advTm="9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47" presetClass="entr" presetSubtype="0"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fade">
                                      <p:cBhvr>
                                        <p:cTn id="37" dur="500"/>
                                        <p:tgtEl>
                                          <p:spTgt spid="74"/>
                                        </p:tgtEl>
                                      </p:cBhvr>
                                    </p:animEffect>
                                    <p:anim calcmode="lin" valueType="num">
                                      <p:cBhvr>
                                        <p:cTn id="38" dur="500" fill="hold"/>
                                        <p:tgtEl>
                                          <p:spTgt spid="74"/>
                                        </p:tgtEl>
                                        <p:attrNameLst>
                                          <p:attrName>ppt_x</p:attrName>
                                        </p:attrNameLst>
                                      </p:cBhvr>
                                      <p:tavLst>
                                        <p:tav tm="0">
                                          <p:val>
                                            <p:strVal val="#ppt_x"/>
                                          </p:val>
                                        </p:tav>
                                        <p:tav tm="100000">
                                          <p:val>
                                            <p:strVal val="#ppt_x"/>
                                          </p:val>
                                        </p:tav>
                                      </p:tavLst>
                                    </p:anim>
                                    <p:anim calcmode="lin" valueType="num">
                                      <p:cBhvr>
                                        <p:cTn id="39" dur="500" fill="hold"/>
                                        <p:tgtEl>
                                          <p:spTgt spid="7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anim calcmode="lin" valueType="num">
                                      <p:cBhvr>
                                        <p:cTn id="43" dur="500" fill="hold"/>
                                        <p:tgtEl>
                                          <p:spTgt spid="73"/>
                                        </p:tgtEl>
                                        <p:attrNameLst>
                                          <p:attrName>ppt_x</p:attrName>
                                        </p:attrNameLst>
                                      </p:cBhvr>
                                      <p:tavLst>
                                        <p:tav tm="0">
                                          <p:val>
                                            <p:strVal val="#ppt_x"/>
                                          </p:val>
                                        </p:tav>
                                        <p:tav tm="100000">
                                          <p:val>
                                            <p:strVal val="#ppt_x"/>
                                          </p:val>
                                        </p:tav>
                                      </p:tavLst>
                                    </p:anim>
                                    <p:anim calcmode="lin" valueType="num">
                                      <p:cBhvr>
                                        <p:cTn id="44" dur="500" fill="hold"/>
                                        <p:tgtEl>
                                          <p:spTgt spid="73"/>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fade">
                                      <p:cBhvr>
                                        <p:cTn id="47" dur="500"/>
                                        <p:tgtEl>
                                          <p:spTgt spid="76"/>
                                        </p:tgtEl>
                                      </p:cBhvr>
                                    </p:animEffect>
                                    <p:anim calcmode="lin" valueType="num">
                                      <p:cBhvr>
                                        <p:cTn id="48" dur="500" fill="hold"/>
                                        <p:tgtEl>
                                          <p:spTgt spid="76"/>
                                        </p:tgtEl>
                                        <p:attrNameLst>
                                          <p:attrName>ppt_x</p:attrName>
                                        </p:attrNameLst>
                                      </p:cBhvr>
                                      <p:tavLst>
                                        <p:tav tm="0">
                                          <p:val>
                                            <p:strVal val="#ppt_x"/>
                                          </p:val>
                                        </p:tav>
                                        <p:tav tm="100000">
                                          <p:val>
                                            <p:strVal val="#ppt_x"/>
                                          </p:val>
                                        </p:tav>
                                      </p:tavLst>
                                    </p:anim>
                                    <p:anim calcmode="lin" valueType="num">
                                      <p:cBhvr>
                                        <p:cTn id="49" dur="500" fill="hold"/>
                                        <p:tgtEl>
                                          <p:spTgt spid="7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75"/>
                                        </p:tgtEl>
                                        <p:attrNameLst>
                                          <p:attrName>style.visibility</p:attrName>
                                        </p:attrNameLst>
                                      </p:cBhvr>
                                      <p:to>
                                        <p:strVal val="visible"/>
                                      </p:to>
                                    </p:set>
                                    <p:animEffect transition="in" filter="fade">
                                      <p:cBhvr>
                                        <p:cTn id="52" dur="500"/>
                                        <p:tgtEl>
                                          <p:spTgt spid="75"/>
                                        </p:tgtEl>
                                      </p:cBhvr>
                                    </p:animEffect>
                                    <p:anim calcmode="lin" valueType="num">
                                      <p:cBhvr>
                                        <p:cTn id="53" dur="500" fill="hold"/>
                                        <p:tgtEl>
                                          <p:spTgt spid="75"/>
                                        </p:tgtEl>
                                        <p:attrNameLst>
                                          <p:attrName>ppt_x</p:attrName>
                                        </p:attrNameLst>
                                      </p:cBhvr>
                                      <p:tavLst>
                                        <p:tav tm="0">
                                          <p:val>
                                            <p:strVal val="#ppt_x"/>
                                          </p:val>
                                        </p:tav>
                                        <p:tav tm="100000">
                                          <p:val>
                                            <p:strVal val="#ppt_x"/>
                                          </p:val>
                                        </p:tav>
                                      </p:tavLst>
                                    </p:anim>
                                    <p:anim calcmode="lin" valueType="num">
                                      <p:cBhvr>
                                        <p:cTn id="54" dur="500" fill="hold"/>
                                        <p:tgtEl>
                                          <p:spTgt spid="75"/>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fade">
                                      <p:cBhvr>
                                        <p:cTn id="57" dur="500"/>
                                        <p:tgtEl>
                                          <p:spTgt spid="80"/>
                                        </p:tgtEl>
                                      </p:cBhvr>
                                    </p:animEffect>
                                    <p:anim calcmode="lin" valueType="num">
                                      <p:cBhvr>
                                        <p:cTn id="58" dur="500" fill="hold"/>
                                        <p:tgtEl>
                                          <p:spTgt spid="80"/>
                                        </p:tgtEl>
                                        <p:attrNameLst>
                                          <p:attrName>ppt_x</p:attrName>
                                        </p:attrNameLst>
                                      </p:cBhvr>
                                      <p:tavLst>
                                        <p:tav tm="0">
                                          <p:val>
                                            <p:strVal val="#ppt_x"/>
                                          </p:val>
                                        </p:tav>
                                        <p:tav tm="100000">
                                          <p:val>
                                            <p:strVal val="#ppt_x"/>
                                          </p:val>
                                        </p:tav>
                                      </p:tavLst>
                                    </p:anim>
                                    <p:anim calcmode="lin" valueType="num">
                                      <p:cBhvr>
                                        <p:cTn id="59" dur="500" fill="hold"/>
                                        <p:tgtEl>
                                          <p:spTgt spid="8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fade">
                                      <p:cBhvr>
                                        <p:cTn id="62" dur="500"/>
                                        <p:tgtEl>
                                          <p:spTgt spid="79"/>
                                        </p:tgtEl>
                                      </p:cBhvr>
                                    </p:animEffect>
                                    <p:anim calcmode="lin" valueType="num">
                                      <p:cBhvr>
                                        <p:cTn id="63" dur="500" fill="hold"/>
                                        <p:tgtEl>
                                          <p:spTgt spid="79"/>
                                        </p:tgtEl>
                                        <p:attrNameLst>
                                          <p:attrName>ppt_x</p:attrName>
                                        </p:attrNameLst>
                                      </p:cBhvr>
                                      <p:tavLst>
                                        <p:tav tm="0">
                                          <p:val>
                                            <p:strVal val="#ppt_x"/>
                                          </p:val>
                                        </p:tav>
                                        <p:tav tm="100000">
                                          <p:val>
                                            <p:strVal val="#ppt_x"/>
                                          </p:val>
                                        </p:tav>
                                      </p:tavLst>
                                    </p:anim>
                                    <p:anim calcmode="lin" valueType="num">
                                      <p:cBhvr>
                                        <p:cTn id="64" dur="500" fill="hold"/>
                                        <p:tgtEl>
                                          <p:spTgt spid="7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fade">
                                      <p:cBhvr>
                                        <p:cTn id="67" dur="500"/>
                                        <p:tgtEl>
                                          <p:spTgt spid="72"/>
                                        </p:tgtEl>
                                      </p:cBhvr>
                                    </p:animEffect>
                                    <p:anim calcmode="lin" valueType="num">
                                      <p:cBhvr>
                                        <p:cTn id="68" dur="500" fill="hold"/>
                                        <p:tgtEl>
                                          <p:spTgt spid="72"/>
                                        </p:tgtEl>
                                        <p:attrNameLst>
                                          <p:attrName>ppt_x</p:attrName>
                                        </p:attrNameLst>
                                      </p:cBhvr>
                                      <p:tavLst>
                                        <p:tav tm="0">
                                          <p:val>
                                            <p:strVal val="#ppt_x"/>
                                          </p:val>
                                        </p:tav>
                                        <p:tav tm="100000">
                                          <p:val>
                                            <p:strVal val="#ppt_x"/>
                                          </p:val>
                                        </p:tav>
                                      </p:tavLst>
                                    </p:anim>
                                    <p:anim calcmode="lin" valueType="num">
                                      <p:cBhvr>
                                        <p:cTn id="69" dur="500" fill="hold"/>
                                        <p:tgtEl>
                                          <p:spTgt spid="7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fade">
                                      <p:cBhvr>
                                        <p:cTn id="72" dur="500"/>
                                        <p:tgtEl>
                                          <p:spTgt spid="71"/>
                                        </p:tgtEl>
                                      </p:cBhvr>
                                    </p:animEffect>
                                    <p:anim calcmode="lin" valueType="num">
                                      <p:cBhvr>
                                        <p:cTn id="73" dur="500" fill="hold"/>
                                        <p:tgtEl>
                                          <p:spTgt spid="71"/>
                                        </p:tgtEl>
                                        <p:attrNameLst>
                                          <p:attrName>ppt_x</p:attrName>
                                        </p:attrNameLst>
                                      </p:cBhvr>
                                      <p:tavLst>
                                        <p:tav tm="0">
                                          <p:val>
                                            <p:strVal val="#ppt_x"/>
                                          </p:val>
                                        </p:tav>
                                        <p:tav tm="100000">
                                          <p:val>
                                            <p:strVal val="#ppt_x"/>
                                          </p:val>
                                        </p:tav>
                                      </p:tavLst>
                                    </p:anim>
                                    <p:anim calcmode="lin" valueType="num">
                                      <p:cBhvr>
                                        <p:cTn id="74" dur="500" fill="hold"/>
                                        <p:tgtEl>
                                          <p:spTgt spid="71"/>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fade">
                                      <p:cBhvr>
                                        <p:cTn id="77" dur="500"/>
                                        <p:tgtEl>
                                          <p:spTgt spid="70"/>
                                        </p:tgtEl>
                                      </p:cBhvr>
                                    </p:animEffect>
                                    <p:anim calcmode="lin" valueType="num">
                                      <p:cBhvr>
                                        <p:cTn id="78" dur="500" fill="hold"/>
                                        <p:tgtEl>
                                          <p:spTgt spid="70"/>
                                        </p:tgtEl>
                                        <p:attrNameLst>
                                          <p:attrName>ppt_x</p:attrName>
                                        </p:attrNameLst>
                                      </p:cBhvr>
                                      <p:tavLst>
                                        <p:tav tm="0">
                                          <p:val>
                                            <p:strVal val="#ppt_x"/>
                                          </p:val>
                                        </p:tav>
                                        <p:tav tm="100000">
                                          <p:val>
                                            <p:strVal val="#ppt_x"/>
                                          </p:val>
                                        </p:tav>
                                      </p:tavLst>
                                    </p:anim>
                                    <p:anim calcmode="lin" valueType="num">
                                      <p:cBhvr>
                                        <p:cTn id="79" dur="500" fill="hold"/>
                                        <p:tgtEl>
                                          <p:spTgt spid="7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anim calcmode="lin" valueType="num">
                                      <p:cBhvr>
                                        <p:cTn id="83" dur="500" fill="hold"/>
                                        <p:tgtEl>
                                          <p:spTgt spid="69"/>
                                        </p:tgtEl>
                                        <p:attrNameLst>
                                          <p:attrName>ppt_x</p:attrName>
                                        </p:attrNameLst>
                                      </p:cBhvr>
                                      <p:tavLst>
                                        <p:tav tm="0">
                                          <p:val>
                                            <p:strVal val="#ppt_x"/>
                                          </p:val>
                                        </p:tav>
                                        <p:tav tm="100000">
                                          <p:val>
                                            <p:strVal val="#ppt_x"/>
                                          </p:val>
                                        </p:tav>
                                      </p:tavLst>
                                    </p:anim>
                                    <p:anim calcmode="lin" valueType="num">
                                      <p:cBhvr>
                                        <p:cTn id="84" dur="500" fill="hold"/>
                                        <p:tgtEl>
                                          <p:spTgt spid="69"/>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fade">
                                      <p:cBhvr>
                                        <p:cTn id="87" dur="500"/>
                                        <p:tgtEl>
                                          <p:spTgt spid="68"/>
                                        </p:tgtEl>
                                      </p:cBhvr>
                                    </p:animEffect>
                                    <p:anim calcmode="lin" valueType="num">
                                      <p:cBhvr>
                                        <p:cTn id="88" dur="500" fill="hold"/>
                                        <p:tgtEl>
                                          <p:spTgt spid="68"/>
                                        </p:tgtEl>
                                        <p:attrNameLst>
                                          <p:attrName>ppt_x</p:attrName>
                                        </p:attrNameLst>
                                      </p:cBhvr>
                                      <p:tavLst>
                                        <p:tav tm="0">
                                          <p:val>
                                            <p:strVal val="#ppt_x"/>
                                          </p:val>
                                        </p:tav>
                                        <p:tav tm="100000">
                                          <p:val>
                                            <p:strVal val="#ppt_x"/>
                                          </p:val>
                                        </p:tav>
                                      </p:tavLst>
                                    </p:anim>
                                    <p:anim calcmode="lin" valueType="num">
                                      <p:cBhvr>
                                        <p:cTn id="89" dur="500" fill="hold"/>
                                        <p:tgtEl>
                                          <p:spTgt spid="6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fade">
                                      <p:cBhvr>
                                        <p:cTn id="92" dur="500"/>
                                        <p:tgtEl>
                                          <p:spTgt spid="67"/>
                                        </p:tgtEl>
                                      </p:cBhvr>
                                    </p:animEffect>
                                    <p:anim calcmode="lin" valueType="num">
                                      <p:cBhvr>
                                        <p:cTn id="93" dur="500" fill="hold"/>
                                        <p:tgtEl>
                                          <p:spTgt spid="67"/>
                                        </p:tgtEl>
                                        <p:attrNameLst>
                                          <p:attrName>ppt_x</p:attrName>
                                        </p:attrNameLst>
                                      </p:cBhvr>
                                      <p:tavLst>
                                        <p:tav tm="0">
                                          <p:val>
                                            <p:strVal val="#ppt_x"/>
                                          </p:val>
                                        </p:tav>
                                        <p:tav tm="100000">
                                          <p:val>
                                            <p:strVal val="#ppt_x"/>
                                          </p:val>
                                        </p:tav>
                                      </p:tavLst>
                                    </p:anim>
                                    <p:anim calcmode="lin" valueType="num">
                                      <p:cBhvr>
                                        <p:cTn id="94" dur="5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5" grpId="0"/>
      <p:bldP spid="76" grpId="0"/>
      <p:bldP spid="79" grpId="0"/>
      <p:bldP spid="8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grpSp>
        <p:nvGrpSpPr>
          <p:cNvPr id="10" name="组合 9"/>
          <p:cNvGrpSpPr/>
          <p:nvPr/>
        </p:nvGrpSpPr>
        <p:grpSpPr>
          <a:xfrm>
            <a:off x="4279684" y="1706023"/>
            <a:ext cx="3642677" cy="3602890"/>
            <a:chOff x="4512406" y="1799221"/>
            <a:chExt cx="3841675" cy="3799715"/>
          </a:xfrm>
        </p:grpSpPr>
        <p:sp>
          <p:nvSpPr>
            <p:cNvPr id="2" name="任意多边形 1"/>
            <p:cNvSpPr/>
            <p:nvPr/>
          </p:nvSpPr>
          <p:spPr>
            <a:xfrm rot="9257143">
              <a:off x="6221113" y="5062780"/>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3" name="任意多边形 2"/>
            <p:cNvSpPr/>
            <p:nvPr/>
          </p:nvSpPr>
          <p:spPr>
            <a:xfrm rot="12342857">
              <a:off x="4750179" y="5062780"/>
              <a:ext cx="1895196"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4" name="任意多边形 3"/>
            <p:cNvSpPr/>
            <p:nvPr/>
          </p:nvSpPr>
          <p:spPr>
            <a:xfrm rot="15428571">
              <a:off x="3832887"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5" name="任意多边形 4"/>
            <p:cNvSpPr/>
            <p:nvPr/>
          </p:nvSpPr>
          <p:spPr>
            <a:xfrm rot="18514286">
              <a:off x="4160409"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6" name="任意多边形 5"/>
            <p:cNvSpPr/>
            <p:nvPr/>
          </p:nvSpPr>
          <p:spPr>
            <a:xfrm>
              <a:off x="5486811" y="1838852"/>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7" name="任意多边形 6"/>
            <p:cNvSpPr/>
            <p:nvPr/>
          </p:nvSpPr>
          <p:spPr>
            <a:xfrm rot="3085714">
              <a:off x="6813215" y="2477575"/>
              <a:ext cx="189286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sp>
          <p:nvSpPr>
            <p:cNvPr id="8" name="任意多边形 7"/>
            <p:cNvSpPr/>
            <p:nvPr/>
          </p:nvSpPr>
          <p:spPr>
            <a:xfrm rot="6171428">
              <a:off x="7138406" y="3912376"/>
              <a:ext cx="1895194" cy="536156"/>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
                <a:solidFill>
                  <a:schemeClr val="tx1">
                    <a:lumMod val="75000"/>
                    <a:lumOff val="25000"/>
                  </a:schemeClr>
                </a:solidFill>
                <a:latin typeface="微软雅黑" panose="020B0503020204020204" charset="-122"/>
                <a:ea typeface="微软雅黑" panose="020B0503020204020204" charset="-122"/>
              </a:endParaRPr>
            </a:p>
          </p:txBody>
        </p:sp>
      </p:grpSp>
      <p:sp>
        <p:nvSpPr>
          <p:cNvPr id="9" name="矩形 3"/>
          <p:cNvSpPr>
            <a:spLocks noChangeArrowheads="1"/>
          </p:cNvSpPr>
          <p:nvPr/>
        </p:nvSpPr>
        <p:spPr bwMode="auto">
          <a:xfrm>
            <a:off x="5056137" y="3378572"/>
            <a:ext cx="2018062" cy="336550"/>
          </a:xfrm>
          <a:prstGeom prst="rect">
            <a:avLst/>
          </a:prstGeom>
          <a:solidFill>
            <a:schemeClr val="accent1"/>
          </a:solidFill>
          <a:ln>
            <a:noFill/>
          </a:ln>
        </p:spPr>
        <p:txBody>
          <a:bodyP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algn="ctr">
              <a:lnSpc>
                <a:spcPct val="120000"/>
              </a:lnSpc>
              <a:buNone/>
            </a:pPr>
            <a:r>
              <a:rPr lang="zh-CN" altLang="en-US" sz="1325" dirty="0">
                <a:solidFill>
                  <a:schemeClr val="bg1"/>
                </a:solidFill>
                <a:latin typeface="微软雅黑" panose="020B0503020204020204" charset="-122"/>
                <a:cs typeface="+mn-ea"/>
                <a:sym typeface="Arial" panose="020B0604020202020204" pitchFamily="34" charset="0"/>
              </a:rPr>
              <a:t>请替换文字内容</a:t>
            </a:r>
          </a:p>
        </p:txBody>
      </p:sp>
      <p:sp>
        <p:nvSpPr>
          <p:cNvPr id="25" name="TextBox 170"/>
          <p:cNvSpPr txBox="1"/>
          <p:nvPr/>
        </p:nvSpPr>
        <p:spPr>
          <a:xfrm>
            <a:off x="1559540" y="1993102"/>
            <a:ext cx="2304342" cy="335280"/>
          </a:xfrm>
          <a:prstGeom prst="rect">
            <a:avLst/>
          </a:prstGeom>
          <a:noFill/>
        </p:spPr>
        <p:txBody>
          <a:bodyPr wrap="square" lIns="91435" tIns="45717" rIns="91435" bIns="45717" rtlCol="0">
            <a:spAutoFit/>
          </a:bodyPr>
          <a:lstStyle/>
          <a:p>
            <a:pPr algn="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26" name="TextBox 171"/>
          <p:cNvSpPr txBox="1"/>
          <p:nvPr/>
        </p:nvSpPr>
        <p:spPr>
          <a:xfrm>
            <a:off x="1453696" y="2266479"/>
            <a:ext cx="2410185" cy="615315"/>
          </a:xfrm>
          <a:prstGeom prst="rect">
            <a:avLst/>
          </a:prstGeom>
          <a:noFill/>
        </p:spPr>
        <p:txBody>
          <a:bodyPr wrap="square" lIns="91435" tIns="45717" rIns="91435" bIns="45717" rtlCol="0">
            <a:spAutoFit/>
          </a:bodyPr>
          <a:lstStyle/>
          <a:p>
            <a:pPr algn="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27" name="TextBox 170"/>
          <p:cNvSpPr txBox="1"/>
          <p:nvPr/>
        </p:nvSpPr>
        <p:spPr>
          <a:xfrm>
            <a:off x="1559540" y="3601311"/>
            <a:ext cx="2304342" cy="335280"/>
          </a:xfrm>
          <a:prstGeom prst="rect">
            <a:avLst/>
          </a:prstGeom>
          <a:noFill/>
        </p:spPr>
        <p:txBody>
          <a:bodyPr wrap="square" lIns="91435" tIns="45717" rIns="91435" bIns="45717" rtlCol="0">
            <a:spAutoFit/>
          </a:bodyPr>
          <a:lstStyle/>
          <a:p>
            <a:pPr algn="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28" name="TextBox 171"/>
          <p:cNvSpPr txBox="1"/>
          <p:nvPr/>
        </p:nvSpPr>
        <p:spPr>
          <a:xfrm>
            <a:off x="1453696" y="3874688"/>
            <a:ext cx="2410185" cy="615315"/>
          </a:xfrm>
          <a:prstGeom prst="rect">
            <a:avLst/>
          </a:prstGeom>
          <a:noFill/>
        </p:spPr>
        <p:txBody>
          <a:bodyPr wrap="square" lIns="91435" tIns="45717" rIns="91435" bIns="45717" rtlCol="0">
            <a:spAutoFit/>
          </a:bodyPr>
          <a:lstStyle/>
          <a:p>
            <a:pPr algn="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29" name="TextBox 170"/>
          <p:cNvSpPr txBox="1"/>
          <p:nvPr/>
        </p:nvSpPr>
        <p:spPr>
          <a:xfrm>
            <a:off x="1559540" y="5111629"/>
            <a:ext cx="2304342" cy="335280"/>
          </a:xfrm>
          <a:prstGeom prst="rect">
            <a:avLst/>
          </a:prstGeom>
          <a:noFill/>
        </p:spPr>
        <p:txBody>
          <a:bodyPr wrap="square" lIns="91435" tIns="45717" rIns="91435" bIns="45717" rtlCol="0">
            <a:spAutoFit/>
          </a:bodyPr>
          <a:lstStyle/>
          <a:p>
            <a:pPr algn="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30" name="TextBox 171"/>
          <p:cNvSpPr txBox="1"/>
          <p:nvPr/>
        </p:nvSpPr>
        <p:spPr>
          <a:xfrm>
            <a:off x="1453696" y="5385006"/>
            <a:ext cx="2410185" cy="615315"/>
          </a:xfrm>
          <a:prstGeom prst="rect">
            <a:avLst/>
          </a:prstGeom>
          <a:noFill/>
        </p:spPr>
        <p:txBody>
          <a:bodyPr wrap="square" lIns="91435" tIns="45717" rIns="91435" bIns="45717" rtlCol="0">
            <a:spAutoFit/>
          </a:bodyPr>
          <a:lstStyle/>
          <a:p>
            <a:pPr algn="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1" name="TextBox 170"/>
          <p:cNvSpPr txBox="1"/>
          <p:nvPr/>
        </p:nvSpPr>
        <p:spPr>
          <a:xfrm>
            <a:off x="8050364" y="5098482"/>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32" name="TextBox 171"/>
          <p:cNvSpPr txBox="1"/>
          <p:nvPr/>
        </p:nvSpPr>
        <p:spPr>
          <a:xfrm>
            <a:off x="8050364" y="5371859"/>
            <a:ext cx="2451406" cy="615315"/>
          </a:xfrm>
          <a:prstGeom prst="rect">
            <a:avLst/>
          </a:prstGeom>
          <a:noFill/>
        </p:spPr>
        <p:txBody>
          <a:bodyPr wrap="square" lIns="91435" tIns="45717" rIns="91435" bIns="45717"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3" name="TextBox 170"/>
          <p:cNvSpPr txBox="1"/>
          <p:nvPr/>
        </p:nvSpPr>
        <p:spPr>
          <a:xfrm>
            <a:off x="8288099" y="3601311"/>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34" name="TextBox 171"/>
          <p:cNvSpPr txBox="1"/>
          <p:nvPr/>
        </p:nvSpPr>
        <p:spPr>
          <a:xfrm>
            <a:off x="8288099" y="3874688"/>
            <a:ext cx="2451406" cy="615315"/>
          </a:xfrm>
          <a:prstGeom prst="rect">
            <a:avLst/>
          </a:prstGeom>
          <a:noFill/>
        </p:spPr>
        <p:txBody>
          <a:bodyPr wrap="square" lIns="91435" tIns="45717" rIns="91435" bIns="45717"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5" name="TextBox 170"/>
          <p:cNvSpPr txBox="1"/>
          <p:nvPr/>
        </p:nvSpPr>
        <p:spPr>
          <a:xfrm>
            <a:off x="8106302" y="1993102"/>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36" name="TextBox 171"/>
          <p:cNvSpPr txBox="1"/>
          <p:nvPr/>
        </p:nvSpPr>
        <p:spPr>
          <a:xfrm>
            <a:off x="8106302" y="2266479"/>
            <a:ext cx="2451406" cy="615315"/>
          </a:xfrm>
          <a:prstGeom prst="rect">
            <a:avLst/>
          </a:prstGeom>
          <a:noFill/>
        </p:spPr>
        <p:txBody>
          <a:bodyPr wrap="square" lIns="91435" tIns="45717" rIns="91435" bIns="45717"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Tree>
  </p:cSld>
  <p:clrMapOvr>
    <a:masterClrMapping/>
  </p:clrMapOvr>
  <mc:AlternateContent xmlns:mc="http://schemas.openxmlformats.org/markup-compatibility/2006" xmlns:p14="http://schemas.microsoft.com/office/powerpoint/2010/main">
    <mc:Choice Requires="p14">
      <p:transition spd="slow" p14:dur="1400" advTm="988">
        <p14:doors dir="vert"/>
      </p:transition>
    </mc:Choice>
    <mc:Fallback xmlns="">
      <p:transition spd="slow" advTm="9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ppt_x</p:attrName>
                                        </p:attrNameLst>
                                      </p:cBhvr>
                                      <p:tavLst>
                                        <p:tav tm="0">
                                          <p:val>
                                            <p:fltVal val="0.5"/>
                                          </p:val>
                                        </p:tav>
                                        <p:tav tm="100000">
                                          <p:val>
                                            <p:strVal val="#ppt_x"/>
                                          </p:val>
                                        </p:tav>
                                      </p:tavLst>
                                    </p:anim>
                                    <p:anim calcmode="lin" valueType="num">
                                      <p:cBhvr>
                                        <p:cTn id="10" dur="500" fill="hold"/>
                                        <p:tgtEl>
                                          <p:spTgt spid="10"/>
                                        </p:tgtEl>
                                        <p:attrNameLst>
                                          <p:attrName>ppt_y</p:attrName>
                                        </p:attrNameLst>
                                      </p:cBhvr>
                                      <p:tavLst>
                                        <p:tav tm="0">
                                          <p:val>
                                            <p:fltVal val="0.5"/>
                                          </p:val>
                                        </p:tav>
                                        <p:tav tm="100000">
                                          <p:val>
                                            <p:strVal val="#ppt_y"/>
                                          </p:val>
                                        </p:tav>
                                      </p:tavLst>
                                    </p:anim>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p:tgtEl>
                                          <p:spTgt spid="25"/>
                                        </p:tgtEl>
                                        <p:attrNameLst>
                                          <p:attrName>ppt_x</p:attrName>
                                        </p:attrNameLst>
                                      </p:cBhvr>
                                      <p:tavLst>
                                        <p:tav tm="0">
                                          <p:val>
                                            <p:strVal val="#ppt_x-#ppt_w*1.125000"/>
                                          </p:val>
                                        </p:tav>
                                        <p:tav tm="100000">
                                          <p:val>
                                            <p:strVal val="#ppt_x"/>
                                          </p:val>
                                        </p:tav>
                                      </p:tavLst>
                                    </p:anim>
                                    <p:animEffect transition="in" filter="wipe(right)">
                                      <p:cBhvr>
                                        <p:cTn id="17" dur="500"/>
                                        <p:tgtEl>
                                          <p:spTgt spid="25"/>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p:tgtEl>
                                          <p:spTgt spid="26"/>
                                        </p:tgtEl>
                                        <p:attrNameLst>
                                          <p:attrName>ppt_x</p:attrName>
                                        </p:attrNameLst>
                                      </p:cBhvr>
                                      <p:tavLst>
                                        <p:tav tm="0">
                                          <p:val>
                                            <p:strVal val="#ppt_x-#ppt_w*1.125000"/>
                                          </p:val>
                                        </p:tav>
                                        <p:tav tm="100000">
                                          <p:val>
                                            <p:strVal val="#ppt_x"/>
                                          </p:val>
                                        </p:tav>
                                      </p:tavLst>
                                    </p:anim>
                                    <p:animEffect transition="in" filter="wipe(right)">
                                      <p:cBhvr>
                                        <p:cTn id="21" dur="500"/>
                                        <p:tgtEl>
                                          <p:spTgt spid="26"/>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p:tgtEl>
                                          <p:spTgt spid="27"/>
                                        </p:tgtEl>
                                        <p:attrNameLst>
                                          <p:attrName>ppt_x</p:attrName>
                                        </p:attrNameLst>
                                      </p:cBhvr>
                                      <p:tavLst>
                                        <p:tav tm="0">
                                          <p:val>
                                            <p:strVal val="#ppt_x-#ppt_w*1.125000"/>
                                          </p:val>
                                        </p:tav>
                                        <p:tav tm="100000">
                                          <p:val>
                                            <p:strVal val="#ppt_x"/>
                                          </p:val>
                                        </p:tav>
                                      </p:tavLst>
                                    </p:anim>
                                    <p:animEffect transition="in" filter="wipe(right)">
                                      <p:cBhvr>
                                        <p:cTn id="25" dur="500"/>
                                        <p:tgtEl>
                                          <p:spTgt spid="27"/>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p:tgtEl>
                                          <p:spTgt spid="28"/>
                                        </p:tgtEl>
                                        <p:attrNameLst>
                                          <p:attrName>ppt_x</p:attrName>
                                        </p:attrNameLst>
                                      </p:cBhvr>
                                      <p:tavLst>
                                        <p:tav tm="0">
                                          <p:val>
                                            <p:strVal val="#ppt_x-#ppt_w*1.125000"/>
                                          </p:val>
                                        </p:tav>
                                        <p:tav tm="100000">
                                          <p:val>
                                            <p:strVal val="#ppt_x"/>
                                          </p:val>
                                        </p:tav>
                                      </p:tavLst>
                                    </p:anim>
                                    <p:animEffect transition="in" filter="wipe(right)">
                                      <p:cBhvr>
                                        <p:cTn id="29" dur="500"/>
                                        <p:tgtEl>
                                          <p:spTgt spid="28"/>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p:tgtEl>
                                          <p:spTgt spid="29"/>
                                        </p:tgtEl>
                                        <p:attrNameLst>
                                          <p:attrName>ppt_x</p:attrName>
                                        </p:attrNameLst>
                                      </p:cBhvr>
                                      <p:tavLst>
                                        <p:tav tm="0">
                                          <p:val>
                                            <p:strVal val="#ppt_x-#ppt_w*1.125000"/>
                                          </p:val>
                                        </p:tav>
                                        <p:tav tm="100000">
                                          <p:val>
                                            <p:strVal val="#ppt_x"/>
                                          </p:val>
                                        </p:tav>
                                      </p:tavLst>
                                    </p:anim>
                                    <p:animEffect transition="in" filter="wipe(right)">
                                      <p:cBhvr>
                                        <p:cTn id="33" dur="500"/>
                                        <p:tgtEl>
                                          <p:spTgt spid="29"/>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right)">
                                      <p:cBhvr>
                                        <p:cTn id="37" dur="500"/>
                                        <p:tgtEl>
                                          <p:spTgt spid="30"/>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p:tgtEl>
                                          <p:spTgt spid="31"/>
                                        </p:tgtEl>
                                        <p:attrNameLst>
                                          <p:attrName>ppt_x</p:attrName>
                                        </p:attrNameLst>
                                      </p:cBhvr>
                                      <p:tavLst>
                                        <p:tav tm="0">
                                          <p:val>
                                            <p:strVal val="#ppt_x+#ppt_w*1.125000"/>
                                          </p:val>
                                        </p:tav>
                                        <p:tav tm="100000">
                                          <p:val>
                                            <p:strVal val="#ppt_x"/>
                                          </p:val>
                                        </p:tav>
                                      </p:tavLst>
                                    </p:anim>
                                    <p:animEffect transition="in" filter="wipe(left)">
                                      <p:cBhvr>
                                        <p:cTn id="41" dur="500"/>
                                        <p:tgtEl>
                                          <p:spTgt spid="31"/>
                                        </p:tgtEl>
                                      </p:cBhvr>
                                    </p:animEffect>
                                  </p:childTnLst>
                                </p:cTn>
                              </p:par>
                              <p:par>
                                <p:cTn id="42" presetID="12" presetClass="entr" presetSubtype="2"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500"/>
                                        <p:tgtEl>
                                          <p:spTgt spid="32"/>
                                        </p:tgtEl>
                                        <p:attrNameLst>
                                          <p:attrName>ppt_x</p:attrName>
                                        </p:attrNameLst>
                                      </p:cBhvr>
                                      <p:tavLst>
                                        <p:tav tm="0">
                                          <p:val>
                                            <p:strVal val="#ppt_x+#ppt_w*1.125000"/>
                                          </p:val>
                                        </p:tav>
                                        <p:tav tm="100000">
                                          <p:val>
                                            <p:strVal val="#ppt_x"/>
                                          </p:val>
                                        </p:tav>
                                      </p:tavLst>
                                    </p:anim>
                                    <p:animEffect transition="in" filter="wipe(left)">
                                      <p:cBhvr>
                                        <p:cTn id="45" dur="500"/>
                                        <p:tgtEl>
                                          <p:spTgt spid="32"/>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p:tgtEl>
                                          <p:spTgt spid="33"/>
                                        </p:tgtEl>
                                        <p:attrNameLst>
                                          <p:attrName>ppt_x</p:attrName>
                                        </p:attrNameLst>
                                      </p:cBhvr>
                                      <p:tavLst>
                                        <p:tav tm="0">
                                          <p:val>
                                            <p:strVal val="#ppt_x+#ppt_w*1.125000"/>
                                          </p:val>
                                        </p:tav>
                                        <p:tav tm="100000">
                                          <p:val>
                                            <p:strVal val="#ppt_x"/>
                                          </p:val>
                                        </p:tav>
                                      </p:tavLst>
                                    </p:anim>
                                    <p:animEffect transition="in" filter="wipe(left)">
                                      <p:cBhvr>
                                        <p:cTn id="49" dur="500"/>
                                        <p:tgtEl>
                                          <p:spTgt spid="33"/>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500"/>
                                        <p:tgtEl>
                                          <p:spTgt spid="34"/>
                                        </p:tgtEl>
                                        <p:attrNameLst>
                                          <p:attrName>ppt_x</p:attrName>
                                        </p:attrNameLst>
                                      </p:cBhvr>
                                      <p:tavLst>
                                        <p:tav tm="0">
                                          <p:val>
                                            <p:strVal val="#ppt_x+#ppt_w*1.125000"/>
                                          </p:val>
                                        </p:tav>
                                        <p:tav tm="100000">
                                          <p:val>
                                            <p:strVal val="#ppt_x"/>
                                          </p:val>
                                        </p:tav>
                                      </p:tavLst>
                                    </p:anim>
                                    <p:animEffect transition="in" filter="wipe(left)">
                                      <p:cBhvr>
                                        <p:cTn id="53" dur="500"/>
                                        <p:tgtEl>
                                          <p:spTgt spid="34"/>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p:tgtEl>
                                          <p:spTgt spid="35"/>
                                        </p:tgtEl>
                                        <p:attrNameLst>
                                          <p:attrName>ppt_x</p:attrName>
                                        </p:attrNameLst>
                                      </p:cBhvr>
                                      <p:tavLst>
                                        <p:tav tm="0">
                                          <p:val>
                                            <p:strVal val="#ppt_x+#ppt_w*1.125000"/>
                                          </p:val>
                                        </p:tav>
                                        <p:tav tm="100000">
                                          <p:val>
                                            <p:strVal val="#ppt_x"/>
                                          </p:val>
                                        </p:tav>
                                      </p:tavLst>
                                    </p:anim>
                                    <p:animEffect transition="in" filter="wipe(left)">
                                      <p:cBhvr>
                                        <p:cTn id="57" dur="500"/>
                                        <p:tgtEl>
                                          <p:spTgt spid="35"/>
                                        </p:tgtEl>
                                      </p:cBhvr>
                                    </p:animEffect>
                                  </p:childTnLst>
                                </p:cTn>
                              </p:par>
                              <p:par>
                                <p:cTn id="58" presetID="12" presetClass="entr" presetSubtype="2"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p:tgtEl>
                                          <p:spTgt spid="36"/>
                                        </p:tgtEl>
                                        <p:attrNameLst>
                                          <p:attrName>ppt_x</p:attrName>
                                        </p:attrNameLst>
                                      </p:cBhvr>
                                      <p:tavLst>
                                        <p:tav tm="0">
                                          <p:val>
                                            <p:strVal val="#ppt_x+#ppt_w*1.125000"/>
                                          </p:val>
                                        </p:tav>
                                        <p:tav tm="100000">
                                          <p:val>
                                            <p:strVal val="#ppt_x"/>
                                          </p:val>
                                        </p:tav>
                                      </p:tavLst>
                                    </p:anim>
                                    <p:animEffect transition="in" filter="wipe(left)">
                                      <p:cBhvr>
                                        <p:cTn id="6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grpSp>
        <p:nvGrpSpPr>
          <p:cNvPr id="2" name="组合 1"/>
          <p:cNvGrpSpPr/>
          <p:nvPr/>
        </p:nvGrpSpPr>
        <p:grpSpPr>
          <a:xfrm>
            <a:off x="3088363" y="1298744"/>
            <a:ext cx="6017102" cy="4180697"/>
            <a:chOff x="3256005" y="1369693"/>
            <a:chExt cx="6345814" cy="4409087"/>
          </a:xfrm>
        </p:grpSpPr>
        <p:sp>
          <p:nvSpPr>
            <p:cNvPr id="1030" name="Freeform 6"/>
            <p:cNvSpPr/>
            <p:nvPr/>
          </p:nvSpPr>
          <p:spPr bwMode="auto">
            <a:xfrm rot="20191043">
              <a:off x="6992735" y="4326205"/>
              <a:ext cx="2609084" cy="1452575"/>
            </a:xfrm>
            <a:custGeom>
              <a:avLst/>
              <a:gdLst/>
              <a:ahLst/>
              <a:cxnLst>
                <a:cxn ang="0">
                  <a:pos x="18666" y="3700"/>
                </a:cxn>
                <a:cxn ang="0">
                  <a:pos x="18297" y="3933"/>
                </a:cxn>
                <a:cxn ang="0">
                  <a:pos x="17898" y="4115"/>
                </a:cxn>
                <a:cxn ang="0">
                  <a:pos x="17482" y="4252"/>
                </a:cxn>
                <a:cxn ang="0">
                  <a:pos x="17005" y="4363"/>
                </a:cxn>
                <a:cxn ang="0">
                  <a:pos x="16235" y="4463"/>
                </a:cxn>
                <a:cxn ang="0">
                  <a:pos x="15583" y="4488"/>
                </a:cxn>
                <a:cxn ang="0">
                  <a:pos x="5281" y="4488"/>
                </a:cxn>
                <a:cxn ang="0">
                  <a:pos x="4629" y="4463"/>
                </a:cxn>
                <a:cxn ang="0">
                  <a:pos x="3858" y="4363"/>
                </a:cxn>
                <a:cxn ang="0">
                  <a:pos x="3382" y="4252"/>
                </a:cxn>
                <a:cxn ang="0">
                  <a:pos x="2966" y="4115"/>
                </a:cxn>
                <a:cxn ang="0">
                  <a:pos x="2566" y="3933"/>
                </a:cxn>
                <a:cxn ang="0">
                  <a:pos x="2198" y="3700"/>
                </a:cxn>
                <a:cxn ang="0">
                  <a:pos x="1903" y="3442"/>
                </a:cxn>
                <a:cxn ang="0">
                  <a:pos x="866" y="2394"/>
                </a:cxn>
                <a:cxn ang="0">
                  <a:pos x="491" y="1968"/>
                </a:cxn>
                <a:cxn ang="0">
                  <a:pos x="368" y="1752"/>
                </a:cxn>
                <a:cxn ang="0">
                  <a:pos x="246" y="1454"/>
                </a:cxn>
                <a:cxn ang="0">
                  <a:pos x="141" y="1049"/>
                </a:cxn>
                <a:cxn ang="0">
                  <a:pos x="48" y="450"/>
                </a:cxn>
                <a:cxn ang="0">
                  <a:pos x="1" y="161"/>
                </a:cxn>
                <a:cxn ang="0">
                  <a:pos x="47" y="882"/>
                </a:cxn>
                <a:cxn ang="0">
                  <a:pos x="155" y="1455"/>
                </a:cxn>
                <a:cxn ang="0">
                  <a:pos x="310" y="1897"/>
                </a:cxn>
                <a:cxn ang="0">
                  <a:pos x="498" y="2224"/>
                </a:cxn>
                <a:cxn ang="0">
                  <a:pos x="808" y="2567"/>
                </a:cxn>
                <a:cxn ang="0">
                  <a:pos x="3856" y="5626"/>
                </a:cxn>
                <a:cxn ang="0">
                  <a:pos x="6923" y="8648"/>
                </a:cxn>
                <a:cxn ang="0">
                  <a:pos x="7811" y="9490"/>
                </a:cxn>
                <a:cxn ang="0">
                  <a:pos x="8163" y="9753"/>
                </a:cxn>
                <a:cxn ang="0">
                  <a:pos x="8534" y="9956"/>
                </a:cxn>
                <a:cxn ang="0">
                  <a:pos x="8906" y="10107"/>
                </a:cxn>
                <a:cxn ang="0">
                  <a:pos x="9269" y="10214"/>
                </a:cxn>
                <a:cxn ang="0">
                  <a:pos x="9865" y="10319"/>
                </a:cxn>
                <a:cxn ang="0">
                  <a:pos x="10311" y="10347"/>
                </a:cxn>
                <a:cxn ang="0">
                  <a:pos x="10653" y="10344"/>
                </a:cxn>
                <a:cxn ang="0">
                  <a:pos x="11168" y="10297"/>
                </a:cxn>
                <a:cxn ang="0">
                  <a:pos x="11697" y="10187"/>
                </a:cxn>
                <a:cxn ang="0">
                  <a:pos x="12063" y="10069"/>
                </a:cxn>
                <a:cxn ang="0">
                  <a:pos x="12437" y="9903"/>
                </a:cxn>
                <a:cxn ang="0">
                  <a:pos x="12803" y="9684"/>
                </a:cxn>
                <a:cxn ang="0">
                  <a:pos x="13101" y="9447"/>
                </a:cxn>
                <a:cxn ang="0">
                  <a:pos x="14412" y="8189"/>
                </a:cxn>
                <a:cxn ang="0">
                  <a:pos x="18175" y="4462"/>
                </a:cxn>
                <a:cxn ang="0">
                  <a:pos x="20232" y="2383"/>
                </a:cxn>
                <a:cxn ang="0">
                  <a:pos x="20422" y="2141"/>
                </a:cxn>
                <a:cxn ang="0">
                  <a:pos x="20603" y="1782"/>
                </a:cxn>
                <a:cxn ang="0">
                  <a:pos x="20746" y="1305"/>
                </a:cxn>
                <a:cxn ang="0">
                  <a:pos x="20838" y="691"/>
                </a:cxn>
                <a:cxn ang="0">
                  <a:pos x="20859" y="0"/>
                </a:cxn>
                <a:cxn ang="0">
                  <a:pos x="20791" y="644"/>
                </a:cxn>
                <a:cxn ang="0">
                  <a:pos x="20694" y="1182"/>
                </a:cxn>
                <a:cxn ang="0">
                  <a:pos x="20586" y="1543"/>
                </a:cxn>
                <a:cxn ang="0">
                  <a:pos x="20439" y="1860"/>
                </a:cxn>
                <a:cxn ang="0">
                  <a:pos x="20307" y="2051"/>
                </a:cxn>
                <a:cxn ang="0">
                  <a:pos x="19738" y="2665"/>
                </a:cxn>
                <a:cxn ang="0">
                  <a:pos x="18901" y="3501"/>
                </a:cxn>
              </a:cxnLst>
              <a:rect l="0" t="0" r="r" b="b"/>
              <a:pathLst>
                <a:path w="20864" h="10347">
                  <a:moveTo>
                    <a:pt x="18901" y="3501"/>
                  </a:moveTo>
                  <a:lnTo>
                    <a:pt x="18901" y="3501"/>
                  </a:lnTo>
                  <a:lnTo>
                    <a:pt x="18856" y="3543"/>
                  </a:lnTo>
                  <a:lnTo>
                    <a:pt x="18810" y="3584"/>
                  </a:lnTo>
                  <a:lnTo>
                    <a:pt x="18763" y="3624"/>
                  </a:lnTo>
                  <a:lnTo>
                    <a:pt x="18714" y="3663"/>
                  </a:lnTo>
                  <a:lnTo>
                    <a:pt x="18666" y="3700"/>
                  </a:lnTo>
                  <a:lnTo>
                    <a:pt x="18615" y="3737"/>
                  </a:lnTo>
                  <a:lnTo>
                    <a:pt x="18564" y="3772"/>
                  </a:lnTo>
                  <a:lnTo>
                    <a:pt x="18512" y="3807"/>
                  </a:lnTo>
                  <a:lnTo>
                    <a:pt x="18460" y="3840"/>
                  </a:lnTo>
                  <a:lnTo>
                    <a:pt x="18406" y="3872"/>
                  </a:lnTo>
                  <a:lnTo>
                    <a:pt x="18352" y="3903"/>
                  </a:lnTo>
                  <a:lnTo>
                    <a:pt x="18297" y="3933"/>
                  </a:lnTo>
                  <a:lnTo>
                    <a:pt x="18242" y="3962"/>
                  </a:lnTo>
                  <a:lnTo>
                    <a:pt x="18185" y="3990"/>
                  </a:lnTo>
                  <a:lnTo>
                    <a:pt x="18129" y="4016"/>
                  </a:lnTo>
                  <a:lnTo>
                    <a:pt x="18071" y="4042"/>
                  </a:lnTo>
                  <a:lnTo>
                    <a:pt x="18014" y="4068"/>
                  </a:lnTo>
                  <a:lnTo>
                    <a:pt x="17956" y="4092"/>
                  </a:lnTo>
                  <a:lnTo>
                    <a:pt x="17898" y="4115"/>
                  </a:lnTo>
                  <a:lnTo>
                    <a:pt x="17839" y="4137"/>
                  </a:lnTo>
                  <a:lnTo>
                    <a:pt x="17779" y="4159"/>
                  </a:lnTo>
                  <a:lnTo>
                    <a:pt x="17721" y="4179"/>
                  </a:lnTo>
                  <a:lnTo>
                    <a:pt x="17661" y="4198"/>
                  </a:lnTo>
                  <a:lnTo>
                    <a:pt x="17602" y="4217"/>
                  </a:lnTo>
                  <a:lnTo>
                    <a:pt x="17541" y="4235"/>
                  </a:lnTo>
                  <a:lnTo>
                    <a:pt x="17482" y="4252"/>
                  </a:lnTo>
                  <a:lnTo>
                    <a:pt x="17422" y="4268"/>
                  </a:lnTo>
                  <a:lnTo>
                    <a:pt x="17363" y="4284"/>
                  </a:lnTo>
                  <a:lnTo>
                    <a:pt x="17302" y="4299"/>
                  </a:lnTo>
                  <a:lnTo>
                    <a:pt x="17242" y="4313"/>
                  </a:lnTo>
                  <a:lnTo>
                    <a:pt x="17183" y="4326"/>
                  </a:lnTo>
                  <a:lnTo>
                    <a:pt x="17123" y="4340"/>
                  </a:lnTo>
                  <a:lnTo>
                    <a:pt x="17005" y="4363"/>
                  </a:lnTo>
                  <a:lnTo>
                    <a:pt x="16889" y="4384"/>
                  </a:lnTo>
                  <a:lnTo>
                    <a:pt x="16774" y="4402"/>
                  </a:lnTo>
                  <a:lnTo>
                    <a:pt x="16661" y="4418"/>
                  </a:lnTo>
                  <a:lnTo>
                    <a:pt x="16550" y="4432"/>
                  </a:lnTo>
                  <a:lnTo>
                    <a:pt x="16442" y="4444"/>
                  </a:lnTo>
                  <a:lnTo>
                    <a:pt x="16337" y="4454"/>
                  </a:lnTo>
                  <a:lnTo>
                    <a:pt x="16235" y="4463"/>
                  </a:lnTo>
                  <a:lnTo>
                    <a:pt x="16137" y="4470"/>
                  </a:lnTo>
                  <a:lnTo>
                    <a:pt x="16043" y="4475"/>
                  </a:lnTo>
                  <a:lnTo>
                    <a:pt x="15954" y="4480"/>
                  </a:lnTo>
                  <a:lnTo>
                    <a:pt x="15869" y="4483"/>
                  </a:lnTo>
                  <a:lnTo>
                    <a:pt x="15789" y="4485"/>
                  </a:lnTo>
                  <a:lnTo>
                    <a:pt x="15714" y="4487"/>
                  </a:lnTo>
                  <a:lnTo>
                    <a:pt x="15583" y="4488"/>
                  </a:lnTo>
                  <a:lnTo>
                    <a:pt x="15583" y="4488"/>
                  </a:lnTo>
                  <a:lnTo>
                    <a:pt x="10448" y="4488"/>
                  </a:lnTo>
                  <a:lnTo>
                    <a:pt x="10448" y="4488"/>
                  </a:lnTo>
                  <a:lnTo>
                    <a:pt x="10415" y="4488"/>
                  </a:lnTo>
                  <a:lnTo>
                    <a:pt x="10415" y="4488"/>
                  </a:lnTo>
                  <a:lnTo>
                    <a:pt x="5281" y="4488"/>
                  </a:lnTo>
                  <a:lnTo>
                    <a:pt x="5281" y="4488"/>
                  </a:lnTo>
                  <a:lnTo>
                    <a:pt x="5149" y="4487"/>
                  </a:lnTo>
                  <a:lnTo>
                    <a:pt x="5076" y="4485"/>
                  </a:lnTo>
                  <a:lnTo>
                    <a:pt x="4995" y="4483"/>
                  </a:lnTo>
                  <a:lnTo>
                    <a:pt x="4910" y="4480"/>
                  </a:lnTo>
                  <a:lnTo>
                    <a:pt x="4821" y="4475"/>
                  </a:lnTo>
                  <a:lnTo>
                    <a:pt x="4726" y="4470"/>
                  </a:lnTo>
                  <a:lnTo>
                    <a:pt x="4629" y="4463"/>
                  </a:lnTo>
                  <a:lnTo>
                    <a:pt x="4527" y="4454"/>
                  </a:lnTo>
                  <a:lnTo>
                    <a:pt x="4422" y="4444"/>
                  </a:lnTo>
                  <a:lnTo>
                    <a:pt x="4314" y="4432"/>
                  </a:lnTo>
                  <a:lnTo>
                    <a:pt x="4203" y="4418"/>
                  </a:lnTo>
                  <a:lnTo>
                    <a:pt x="4090" y="4402"/>
                  </a:lnTo>
                  <a:lnTo>
                    <a:pt x="3975" y="4384"/>
                  </a:lnTo>
                  <a:lnTo>
                    <a:pt x="3858" y="4363"/>
                  </a:lnTo>
                  <a:lnTo>
                    <a:pt x="3740" y="4340"/>
                  </a:lnTo>
                  <a:lnTo>
                    <a:pt x="3681" y="4326"/>
                  </a:lnTo>
                  <a:lnTo>
                    <a:pt x="3621" y="4313"/>
                  </a:lnTo>
                  <a:lnTo>
                    <a:pt x="3562" y="4299"/>
                  </a:lnTo>
                  <a:lnTo>
                    <a:pt x="3502" y="4284"/>
                  </a:lnTo>
                  <a:lnTo>
                    <a:pt x="3442" y="4268"/>
                  </a:lnTo>
                  <a:lnTo>
                    <a:pt x="3382" y="4252"/>
                  </a:lnTo>
                  <a:lnTo>
                    <a:pt x="3322" y="4235"/>
                  </a:lnTo>
                  <a:lnTo>
                    <a:pt x="3263" y="4217"/>
                  </a:lnTo>
                  <a:lnTo>
                    <a:pt x="3202" y="4198"/>
                  </a:lnTo>
                  <a:lnTo>
                    <a:pt x="3144" y="4179"/>
                  </a:lnTo>
                  <a:lnTo>
                    <a:pt x="3084" y="4159"/>
                  </a:lnTo>
                  <a:lnTo>
                    <a:pt x="3025" y="4137"/>
                  </a:lnTo>
                  <a:lnTo>
                    <a:pt x="2966" y="4115"/>
                  </a:lnTo>
                  <a:lnTo>
                    <a:pt x="2908" y="4092"/>
                  </a:lnTo>
                  <a:lnTo>
                    <a:pt x="2850" y="4068"/>
                  </a:lnTo>
                  <a:lnTo>
                    <a:pt x="2793" y="4042"/>
                  </a:lnTo>
                  <a:lnTo>
                    <a:pt x="2735" y="4016"/>
                  </a:lnTo>
                  <a:lnTo>
                    <a:pt x="2679" y="3990"/>
                  </a:lnTo>
                  <a:lnTo>
                    <a:pt x="2622" y="3962"/>
                  </a:lnTo>
                  <a:lnTo>
                    <a:pt x="2566" y="3933"/>
                  </a:lnTo>
                  <a:lnTo>
                    <a:pt x="2512" y="3903"/>
                  </a:lnTo>
                  <a:lnTo>
                    <a:pt x="2457" y="3872"/>
                  </a:lnTo>
                  <a:lnTo>
                    <a:pt x="2404" y="3840"/>
                  </a:lnTo>
                  <a:lnTo>
                    <a:pt x="2351" y="3807"/>
                  </a:lnTo>
                  <a:lnTo>
                    <a:pt x="2300" y="3772"/>
                  </a:lnTo>
                  <a:lnTo>
                    <a:pt x="2249" y="3737"/>
                  </a:lnTo>
                  <a:lnTo>
                    <a:pt x="2198" y="3700"/>
                  </a:lnTo>
                  <a:lnTo>
                    <a:pt x="2150" y="3663"/>
                  </a:lnTo>
                  <a:lnTo>
                    <a:pt x="2101" y="3624"/>
                  </a:lnTo>
                  <a:lnTo>
                    <a:pt x="2054" y="3584"/>
                  </a:lnTo>
                  <a:lnTo>
                    <a:pt x="2008" y="3543"/>
                  </a:lnTo>
                  <a:lnTo>
                    <a:pt x="1963" y="3501"/>
                  </a:lnTo>
                  <a:lnTo>
                    <a:pt x="1963" y="3501"/>
                  </a:lnTo>
                  <a:lnTo>
                    <a:pt x="1903" y="3442"/>
                  </a:lnTo>
                  <a:lnTo>
                    <a:pt x="1747" y="3289"/>
                  </a:lnTo>
                  <a:lnTo>
                    <a:pt x="1523" y="3066"/>
                  </a:lnTo>
                  <a:lnTo>
                    <a:pt x="1395" y="2937"/>
                  </a:lnTo>
                  <a:lnTo>
                    <a:pt x="1261" y="2803"/>
                  </a:lnTo>
                  <a:lnTo>
                    <a:pt x="1126" y="2665"/>
                  </a:lnTo>
                  <a:lnTo>
                    <a:pt x="993" y="2527"/>
                  </a:lnTo>
                  <a:lnTo>
                    <a:pt x="866" y="2394"/>
                  </a:lnTo>
                  <a:lnTo>
                    <a:pt x="748" y="2267"/>
                  </a:lnTo>
                  <a:lnTo>
                    <a:pt x="694" y="2208"/>
                  </a:lnTo>
                  <a:lnTo>
                    <a:pt x="644" y="2152"/>
                  </a:lnTo>
                  <a:lnTo>
                    <a:pt x="598" y="2100"/>
                  </a:lnTo>
                  <a:lnTo>
                    <a:pt x="557" y="2051"/>
                  </a:lnTo>
                  <a:lnTo>
                    <a:pt x="522" y="2007"/>
                  </a:lnTo>
                  <a:lnTo>
                    <a:pt x="491" y="1968"/>
                  </a:lnTo>
                  <a:lnTo>
                    <a:pt x="468" y="1935"/>
                  </a:lnTo>
                  <a:lnTo>
                    <a:pt x="458" y="1920"/>
                  </a:lnTo>
                  <a:lnTo>
                    <a:pt x="451" y="1907"/>
                  </a:lnTo>
                  <a:lnTo>
                    <a:pt x="451" y="1907"/>
                  </a:lnTo>
                  <a:lnTo>
                    <a:pt x="425" y="1860"/>
                  </a:lnTo>
                  <a:lnTo>
                    <a:pt x="396" y="1808"/>
                  </a:lnTo>
                  <a:lnTo>
                    <a:pt x="368" y="1752"/>
                  </a:lnTo>
                  <a:lnTo>
                    <a:pt x="338" y="1690"/>
                  </a:lnTo>
                  <a:lnTo>
                    <a:pt x="323" y="1657"/>
                  </a:lnTo>
                  <a:lnTo>
                    <a:pt x="308" y="1621"/>
                  </a:lnTo>
                  <a:lnTo>
                    <a:pt x="292" y="1583"/>
                  </a:lnTo>
                  <a:lnTo>
                    <a:pt x="277" y="1543"/>
                  </a:lnTo>
                  <a:lnTo>
                    <a:pt x="262" y="1500"/>
                  </a:lnTo>
                  <a:lnTo>
                    <a:pt x="246" y="1454"/>
                  </a:lnTo>
                  <a:lnTo>
                    <a:pt x="231" y="1406"/>
                  </a:lnTo>
                  <a:lnTo>
                    <a:pt x="216" y="1355"/>
                  </a:lnTo>
                  <a:lnTo>
                    <a:pt x="201" y="1301"/>
                  </a:lnTo>
                  <a:lnTo>
                    <a:pt x="185" y="1243"/>
                  </a:lnTo>
                  <a:lnTo>
                    <a:pt x="170" y="1182"/>
                  </a:lnTo>
                  <a:lnTo>
                    <a:pt x="155" y="1118"/>
                  </a:lnTo>
                  <a:lnTo>
                    <a:pt x="141" y="1049"/>
                  </a:lnTo>
                  <a:lnTo>
                    <a:pt x="126" y="976"/>
                  </a:lnTo>
                  <a:lnTo>
                    <a:pt x="113" y="900"/>
                  </a:lnTo>
                  <a:lnTo>
                    <a:pt x="99" y="819"/>
                  </a:lnTo>
                  <a:lnTo>
                    <a:pt x="85" y="734"/>
                  </a:lnTo>
                  <a:lnTo>
                    <a:pt x="72" y="644"/>
                  </a:lnTo>
                  <a:lnTo>
                    <a:pt x="60" y="550"/>
                  </a:lnTo>
                  <a:lnTo>
                    <a:pt x="48" y="450"/>
                  </a:lnTo>
                  <a:lnTo>
                    <a:pt x="36" y="345"/>
                  </a:lnTo>
                  <a:lnTo>
                    <a:pt x="25" y="236"/>
                  </a:lnTo>
                  <a:lnTo>
                    <a:pt x="15" y="120"/>
                  </a:lnTo>
                  <a:lnTo>
                    <a:pt x="5" y="0"/>
                  </a:lnTo>
                  <a:lnTo>
                    <a:pt x="0" y="44"/>
                  </a:lnTo>
                  <a:lnTo>
                    <a:pt x="0" y="44"/>
                  </a:lnTo>
                  <a:lnTo>
                    <a:pt x="1" y="161"/>
                  </a:lnTo>
                  <a:lnTo>
                    <a:pt x="3" y="273"/>
                  </a:lnTo>
                  <a:lnTo>
                    <a:pt x="7" y="382"/>
                  </a:lnTo>
                  <a:lnTo>
                    <a:pt x="12" y="489"/>
                  </a:lnTo>
                  <a:lnTo>
                    <a:pt x="19" y="592"/>
                  </a:lnTo>
                  <a:lnTo>
                    <a:pt x="27" y="691"/>
                  </a:lnTo>
                  <a:lnTo>
                    <a:pt x="36" y="788"/>
                  </a:lnTo>
                  <a:lnTo>
                    <a:pt x="47" y="882"/>
                  </a:lnTo>
                  <a:lnTo>
                    <a:pt x="58" y="972"/>
                  </a:lnTo>
                  <a:lnTo>
                    <a:pt x="72" y="1060"/>
                  </a:lnTo>
                  <a:lnTo>
                    <a:pt x="86" y="1144"/>
                  </a:lnTo>
                  <a:lnTo>
                    <a:pt x="102" y="1226"/>
                  </a:lnTo>
                  <a:lnTo>
                    <a:pt x="119" y="1305"/>
                  </a:lnTo>
                  <a:lnTo>
                    <a:pt x="136" y="1381"/>
                  </a:lnTo>
                  <a:lnTo>
                    <a:pt x="155" y="1455"/>
                  </a:lnTo>
                  <a:lnTo>
                    <a:pt x="174" y="1525"/>
                  </a:lnTo>
                  <a:lnTo>
                    <a:pt x="194" y="1594"/>
                  </a:lnTo>
                  <a:lnTo>
                    <a:pt x="217" y="1659"/>
                  </a:lnTo>
                  <a:lnTo>
                    <a:pt x="239" y="1722"/>
                  </a:lnTo>
                  <a:lnTo>
                    <a:pt x="262" y="1782"/>
                  </a:lnTo>
                  <a:lnTo>
                    <a:pt x="285" y="1841"/>
                  </a:lnTo>
                  <a:lnTo>
                    <a:pt x="310" y="1897"/>
                  </a:lnTo>
                  <a:lnTo>
                    <a:pt x="335" y="1950"/>
                  </a:lnTo>
                  <a:lnTo>
                    <a:pt x="361" y="2001"/>
                  </a:lnTo>
                  <a:lnTo>
                    <a:pt x="387" y="2049"/>
                  </a:lnTo>
                  <a:lnTo>
                    <a:pt x="415" y="2096"/>
                  </a:lnTo>
                  <a:lnTo>
                    <a:pt x="442" y="2141"/>
                  </a:lnTo>
                  <a:lnTo>
                    <a:pt x="470" y="2184"/>
                  </a:lnTo>
                  <a:lnTo>
                    <a:pt x="498" y="2224"/>
                  </a:lnTo>
                  <a:lnTo>
                    <a:pt x="528" y="2262"/>
                  </a:lnTo>
                  <a:lnTo>
                    <a:pt x="557" y="2299"/>
                  </a:lnTo>
                  <a:lnTo>
                    <a:pt x="586" y="2333"/>
                  </a:lnTo>
                  <a:lnTo>
                    <a:pt x="586" y="2333"/>
                  </a:lnTo>
                  <a:lnTo>
                    <a:pt x="631" y="2383"/>
                  </a:lnTo>
                  <a:lnTo>
                    <a:pt x="706" y="2461"/>
                  </a:lnTo>
                  <a:lnTo>
                    <a:pt x="808" y="2567"/>
                  </a:lnTo>
                  <a:lnTo>
                    <a:pt x="937" y="2699"/>
                  </a:lnTo>
                  <a:lnTo>
                    <a:pt x="1265" y="3032"/>
                  </a:lnTo>
                  <a:lnTo>
                    <a:pt x="1677" y="3447"/>
                  </a:lnTo>
                  <a:lnTo>
                    <a:pt x="2156" y="3928"/>
                  </a:lnTo>
                  <a:lnTo>
                    <a:pt x="2689" y="4462"/>
                  </a:lnTo>
                  <a:lnTo>
                    <a:pt x="3260" y="5033"/>
                  </a:lnTo>
                  <a:lnTo>
                    <a:pt x="3856" y="5626"/>
                  </a:lnTo>
                  <a:lnTo>
                    <a:pt x="4462" y="6228"/>
                  </a:lnTo>
                  <a:lnTo>
                    <a:pt x="5064" y="6824"/>
                  </a:lnTo>
                  <a:lnTo>
                    <a:pt x="5646" y="7398"/>
                  </a:lnTo>
                  <a:lnTo>
                    <a:pt x="6194" y="7937"/>
                  </a:lnTo>
                  <a:lnTo>
                    <a:pt x="6451" y="8189"/>
                  </a:lnTo>
                  <a:lnTo>
                    <a:pt x="6695" y="8427"/>
                  </a:lnTo>
                  <a:lnTo>
                    <a:pt x="6923" y="8648"/>
                  </a:lnTo>
                  <a:lnTo>
                    <a:pt x="7133" y="8851"/>
                  </a:lnTo>
                  <a:lnTo>
                    <a:pt x="7324" y="9034"/>
                  </a:lnTo>
                  <a:lnTo>
                    <a:pt x="7494" y="9196"/>
                  </a:lnTo>
                  <a:lnTo>
                    <a:pt x="7640" y="9334"/>
                  </a:lnTo>
                  <a:lnTo>
                    <a:pt x="7763" y="9447"/>
                  </a:lnTo>
                  <a:lnTo>
                    <a:pt x="7763" y="9447"/>
                  </a:lnTo>
                  <a:lnTo>
                    <a:pt x="7811" y="9490"/>
                  </a:lnTo>
                  <a:lnTo>
                    <a:pt x="7860" y="9531"/>
                  </a:lnTo>
                  <a:lnTo>
                    <a:pt x="7909" y="9571"/>
                  </a:lnTo>
                  <a:lnTo>
                    <a:pt x="7959" y="9610"/>
                  </a:lnTo>
                  <a:lnTo>
                    <a:pt x="8010" y="9647"/>
                  </a:lnTo>
                  <a:lnTo>
                    <a:pt x="8060" y="9684"/>
                  </a:lnTo>
                  <a:lnTo>
                    <a:pt x="8112" y="9719"/>
                  </a:lnTo>
                  <a:lnTo>
                    <a:pt x="8163" y="9753"/>
                  </a:lnTo>
                  <a:lnTo>
                    <a:pt x="8216" y="9785"/>
                  </a:lnTo>
                  <a:lnTo>
                    <a:pt x="8268" y="9816"/>
                  </a:lnTo>
                  <a:lnTo>
                    <a:pt x="8321" y="9847"/>
                  </a:lnTo>
                  <a:lnTo>
                    <a:pt x="8374" y="9875"/>
                  </a:lnTo>
                  <a:lnTo>
                    <a:pt x="8427" y="9903"/>
                  </a:lnTo>
                  <a:lnTo>
                    <a:pt x="8480" y="9931"/>
                  </a:lnTo>
                  <a:lnTo>
                    <a:pt x="8534" y="9956"/>
                  </a:lnTo>
                  <a:lnTo>
                    <a:pt x="8587" y="9981"/>
                  </a:lnTo>
                  <a:lnTo>
                    <a:pt x="8641" y="10004"/>
                  </a:lnTo>
                  <a:lnTo>
                    <a:pt x="8693" y="10027"/>
                  </a:lnTo>
                  <a:lnTo>
                    <a:pt x="8747" y="10048"/>
                  </a:lnTo>
                  <a:lnTo>
                    <a:pt x="8800" y="10069"/>
                  </a:lnTo>
                  <a:lnTo>
                    <a:pt x="8854" y="10088"/>
                  </a:lnTo>
                  <a:lnTo>
                    <a:pt x="8906" y="10107"/>
                  </a:lnTo>
                  <a:lnTo>
                    <a:pt x="8959" y="10124"/>
                  </a:lnTo>
                  <a:lnTo>
                    <a:pt x="9011" y="10141"/>
                  </a:lnTo>
                  <a:lnTo>
                    <a:pt x="9064" y="10157"/>
                  </a:lnTo>
                  <a:lnTo>
                    <a:pt x="9115" y="10172"/>
                  </a:lnTo>
                  <a:lnTo>
                    <a:pt x="9167" y="10187"/>
                  </a:lnTo>
                  <a:lnTo>
                    <a:pt x="9218" y="10200"/>
                  </a:lnTo>
                  <a:lnTo>
                    <a:pt x="9269" y="10214"/>
                  </a:lnTo>
                  <a:lnTo>
                    <a:pt x="9319" y="10226"/>
                  </a:lnTo>
                  <a:lnTo>
                    <a:pt x="9417" y="10247"/>
                  </a:lnTo>
                  <a:lnTo>
                    <a:pt x="9513" y="10267"/>
                  </a:lnTo>
                  <a:lnTo>
                    <a:pt x="9607" y="10283"/>
                  </a:lnTo>
                  <a:lnTo>
                    <a:pt x="9697" y="10297"/>
                  </a:lnTo>
                  <a:lnTo>
                    <a:pt x="9782" y="10309"/>
                  </a:lnTo>
                  <a:lnTo>
                    <a:pt x="9865" y="10319"/>
                  </a:lnTo>
                  <a:lnTo>
                    <a:pt x="9944" y="10327"/>
                  </a:lnTo>
                  <a:lnTo>
                    <a:pt x="10019" y="10333"/>
                  </a:lnTo>
                  <a:lnTo>
                    <a:pt x="10087" y="10338"/>
                  </a:lnTo>
                  <a:lnTo>
                    <a:pt x="10152" y="10342"/>
                  </a:lnTo>
                  <a:lnTo>
                    <a:pt x="10210" y="10344"/>
                  </a:lnTo>
                  <a:lnTo>
                    <a:pt x="10264" y="10346"/>
                  </a:lnTo>
                  <a:lnTo>
                    <a:pt x="10311" y="10347"/>
                  </a:lnTo>
                  <a:lnTo>
                    <a:pt x="10386" y="10346"/>
                  </a:lnTo>
                  <a:lnTo>
                    <a:pt x="10432" y="10345"/>
                  </a:lnTo>
                  <a:lnTo>
                    <a:pt x="10432" y="10345"/>
                  </a:lnTo>
                  <a:lnTo>
                    <a:pt x="10479" y="10346"/>
                  </a:lnTo>
                  <a:lnTo>
                    <a:pt x="10553" y="10347"/>
                  </a:lnTo>
                  <a:lnTo>
                    <a:pt x="10600" y="10346"/>
                  </a:lnTo>
                  <a:lnTo>
                    <a:pt x="10653" y="10344"/>
                  </a:lnTo>
                  <a:lnTo>
                    <a:pt x="10712" y="10342"/>
                  </a:lnTo>
                  <a:lnTo>
                    <a:pt x="10777" y="10338"/>
                  </a:lnTo>
                  <a:lnTo>
                    <a:pt x="10846" y="10333"/>
                  </a:lnTo>
                  <a:lnTo>
                    <a:pt x="10920" y="10327"/>
                  </a:lnTo>
                  <a:lnTo>
                    <a:pt x="10999" y="10319"/>
                  </a:lnTo>
                  <a:lnTo>
                    <a:pt x="11081" y="10309"/>
                  </a:lnTo>
                  <a:lnTo>
                    <a:pt x="11168" y="10297"/>
                  </a:lnTo>
                  <a:lnTo>
                    <a:pt x="11258" y="10283"/>
                  </a:lnTo>
                  <a:lnTo>
                    <a:pt x="11351" y="10267"/>
                  </a:lnTo>
                  <a:lnTo>
                    <a:pt x="11447" y="10247"/>
                  </a:lnTo>
                  <a:lnTo>
                    <a:pt x="11546" y="10226"/>
                  </a:lnTo>
                  <a:lnTo>
                    <a:pt x="11595" y="10214"/>
                  </a:lnTo>
                  <a:lnTo>
                    <a:pt x="11646" y="10200"/>
                  </a:lnTo>
                  <a:lnTo>
                    <a:pt x="11697" y="10187"/>
                  </a:lnTo>
                  <a:lnTo>
                    <a:pt x="11749" y="10172"/>
                  </a:lnTo>
                  <a:lnTo>
                    <a:pt x="11800" y="10157"/>
                  </a:lnTo>
                  <a:lnTo>
                    <a:pt x="11853" y="10141"/>
                  </a:lnTo>
                  <a:lnTo>
                    <a:pt x="11905" y="10124"/>
                  </a:lnTo>
                  <a:lnTo>
                    <a:pt x="11957" y="10107"/>
                  </a:lnTo>
                  <a:lnTo>
                    <a:pt x="12010" y="10088"/>
                  </a:lnTo>
                  <a:lnTo>
                    <a:pt x="12063" y="10069"/>
                  </a:lnTo>
                  <a:lnTo>
                    <a:pt x="12117" y="10048"/>
                  </a:lnTo>
                  <a:lnTo>
                    <a:pt x="12170" y="10027"/>
                  </a:lnTo>
                  <a:lnTo>
                    <a:pt x="12224" y="10004"/>
                  </a:lnTo>
                  <a:lnTo>
                    <a:pt x="12276" y="9981"/>
                  </a:lnTo>
                  <a:lnTo>
                    <a:pt x="12330" y="9956"/>
                  </a:lnTo>
                  <a:lnTo>
                    <a:pt x="12383" y="9931"/>
                  </a:lnTo>
                  <a:lnTo>
                    <a:pt x="12437" y="9903"/>
                  </a:lnTo>
                  <a:lnTo>
                    <a:pt x="12490" y="9875"/>
                  </a:lnTo>
                  <a:lnTo>
                    <a:pt x="12543" y="9847"/>
                  </a:lnTo>
                  <a:lnTo>
                    <a:pt x="12595" y="9816"/>
                  </a:lnTo>
                  <a:lnTo>
                    <a:pt x="12648" y="9785"/>
                  </a:lnTo>
                  <a:lnTo>
                    <a:pt x="12700" y="9753"/>
                  </a:lnTo>
                  <a:lnTo>
                    <a:pt x="12752" y="9719"/>
                  </a:lnTo>
                  <a:lnTo>
                    <a:pt x="12803" y="9684"/>
                  </a:lnTo>
                  <a:lnTo>
                    <a:pt x="12854" y="9647"/>
                  </a:lnTo>
                  <a:lnTo>
                    <a:pt x="12904" y="9610"/>
                  </a:lnTo>
                  <a:lnTo>
                    <a:pt x="12955" y="9571"/>
                  </a:lnTo>
                  <a:lnTo>
                    <a:pt x="13004" y="9531"/>
                  </a:lnTo>
                  <a:lnTo>
                    <a:pt x="13053" y="9490"/>
                  </a:lnTo>
                  <a:lnTo>
                    <a:pt x="13101" y="9447"/>
                  </a:lnTo>
                  <a:lnTo>
                    <a:pt x="13101" y="9447"/>
                  </a:lnTo>
                  <a:lnTo>
                    <a:pt x="13223" y="9334"/>
                  </a:lnTo>
                  <a:lnTo>
                    <a:pt x="13370" y="9196"/>
                  </a:lnTo>
                  <a:lnTo>
                    <a:pt x="13540" y="9034"/>
                  </a:lnTo>
                  <a:lnTo>
                    <a:pt x="13731" y="8851"/>
                  </a:lnTo>
                  <a:lnTo>
                    <a:pt x="13941" y="8648"/>
                  </a:lnTo>
                  <a:lnTo>
                    <a:pt x="14169" y="8427"/>
                  </a:lnTo>
                  <a:lnTo>
                    <a:pt x="14412" y="8189"/>
                  </a:lnTo>
                  <a:lnTo>
                    <a:pt x="14670" y="7937"/>
                  </a:lnTo>
                  <a:lnTo>
                    <a:pt x="15218" y="7398"/>
                  </a:lnTo>
                  <a:lnTo>
                    <a:pt x="15800" y="6824"/>
                  </a:lnTo>
                  <a:lnTo>
                    <a:pt x="16402" y="6228"/>
                  </a:lnTo>
                  <a:lnTo>
                    <a:pt x="17007" y="5626"/>
                  </a:lnTo>
                  <a:lnTo>
                    <a:pt x="17604" y="5033"/>
                  </a:lnTo>
                  <a:lnTo>
                    <a:pt x="18175" y="4462"/>
                  </a:lnTo>
                  <a:lnTo>
                    <a:pt x="18708" y="3928"/>
                  </a:lnTo>
                  <a:lnTo>
                    <a:pt x="19186" y="3447"/>
                  </a:lnTo>
                  <a:lnTo>
                    <a:pt x="19598" y="3032"/>
                  </a:lnTo>
                  <a:lnTo>
                    <a:pt x="19926" y="2699"/>
                  </a:lnTo>
                  <a:lnTo>
                    <a:pt x="20056" y="2567"/>
                  </a:lnTo>
                  <a:lnTo>
                    <a:pt x="20157" y="2461"/>
                  </a:lnTo>
                  <a:lnTo>
                    <a:pt x="20232" y="2383"/>
                  </a:lnTo>
                  <a:lnTo>
                    <a:pt x="20278" y="2333"/>
                  </a:lnTo>
                  <a:lnTo>
                    <a:pt x="20278" y="2333"/>
                  </a:lnTo>
                  <a:lnTo>
                    <a:pt x="20307" y="2299"/>
                  </a:lnTo>
                  <a:lnTo>
                    <a:pt x="20336" y="2262"/>
                  </a:lnTo>
                  <a:lnTo>
                    <a:pt x="20365" y="2224"/>
                  </a:lnTo>
                  <a:lnTo>
                    <a:pt x="20394" y="2184"/>
                  </a:lnTo>
                  <a:lnTo>
                    <a:pt x="20422" y="2141"/>
                  </a:lnTo>
                  <a:lnTo>
                    <a:pt x="20449" y="2096"/>
                  </a:lnTo>
                  <a:lnTo>
                    <a:pt x="20476" y="2049"/>
                  </a:lnTo>
                  <a:lnTo>
                    <a:pt x="20503" y="2001"/>
                  </a:lnTo>
                  <a:lnTo>
                    <a:pt x="20529" y="1950"/>
                  </a:lnTo>
                  <a:lnTo>
                    <a:pt x="20554" y="1897"/>
                  </a:lnTo>
                  <a:lnTo>
                    <a:pt x="20578" y="1841"/>
                  </a:lnTo>
                  <a:lnTo>
                    <a:pt x="20603" y="1782"/>
                  </a:lnTo>
                  <a:lnTo>
                    <a:pt x="20625" y="1722"/>
                  </a:lnTo>
                  <a:lnTo>
                    <a:pt x="20647" y="1659"/>
                  </a:lnTo>
                  <a:lnTo>
                    <a:pt x="20669" y="1594"/>
                  </a:lnTo>
                  <a:lnTo>
                    <a:pt x="20689" y="1525"/>
                  </a:lnTo>
                  <a:lnTo>
                    <a:pt x="20710" y="1455"/>
                  </a:lnTo>
                  <a:lnTo>
                    <a:pt x="20728" y="1381"/>
                  </a:lnTo>
                  <a:lnTo>
                    <a:pt x="20746" y="1305"/>
                  </a:lnTo>
                  <a:lnTo>
                    <a:pt x="20762" y="1226"/>
                  </a:lnTo>
                  <a:lnTo>
                    <a:pt x="20777" y="1144"/>
                  </a:lnTo>
                  <a:lnTo>
                    <a:pt x="20792" y="1060"/>
                  </a:lnTo>
                  <a:lnTo>
                    <a:pt x="20805" y="972"/>
                  </a:lnTo>
                  <a:lnTo>
                    <a:pt x="20818" y="882"/>
                  </a:lnTo>
                  <a:lnTo>
                    <a:pt x="20828" y="788"/>
                  </a:lnTo>
                  <a:lnTo>
                    <a:pt x="20838" y="691"/>
                  </a:lnTo>
                  <a:lnTo>
                    <a:pt x="20846" y="592"/>
                  </a:lnTo>
                  <a:lnTo>
                    <a:pt x="20852" y="489"/>
                  </a:lnTo>
                  <a:lnTo>
                    <a:pt x="20858" y="382"/>
                  </a:lnTo>
                  <a:lnTo>
                    <a:pt x="20861" y="273"/>
                  </a:lnTo>
                  <a:lnTo>
                    <a:pt x="20864" y="161"/>
                  </a:lnTo>
                  <a:lnTo>
                    <a:pt x="20864" y="44"/>
                  </a:lnTo>
                  <a:lnTo>
                    <a:pt x="20859" y="0"/>
                  </a:lnTo>
                  <a:lnTo>
                    <a:pt x="20859" y="0"/>
                  </a:lnTo>
                  <a:lnTo>
                    <a:pt x="20849" y="120"/>
                  </a:lnTo>
                  <a:lnTo>
                    <a:pt x="20839" y="236"/>
                  </a:lnTo>
                  <a:lnTo>
                    <a:pt x="20828" y="345"/>
                  </a:lnTo>
                  <a:lnTo>
                    <a:pt x="20816" y="450"/>
                  </a:lnTo>
                  <a:lnTo>
                    <a:pt x="20804" y="550"/>
                  </a:lnTo>
                  <a:lnTo>
                    <a:pt x="20791" y="644"/>
                  </a:lnTo>
                  <a:lnTo>
                    <a:pt x="20778" y="734"/>
                  </a:lnTo>
                  <a:lnTo>
                    <a:pt x="20765" y="819"/>
                  </a:lnTo>
                  <a:lnTo>
                    <a:pt x="20752" y="900"/>
                  </a:lnTo>
                  <a:lnTo>
                    <a:pt x="20738" y="976"/>
                  </a:lnTo>
                  <a:lnTo>
                    <a:pt x="20724" y="1049"/>
                  </a:lnTo>
                  <a:lnTo>
                    <a:pt x="20709" y="1118"/>
                  </a:lnTo>
                  <a:lnTo>
                    <a:pt x="20694" y="1182"/>
                  </a:lnTo>
                  <a:lnTo>
                    <a:pt x="20679" y="1243"/>
                  </a:lnTo>
                  <a:lnTo>
                    <a:pt x="20664" y="1301"/>
                  </a:lnTo>
                  <a:lnTo>
                    <a:pt x="20649" y="1355"/>
                  </a:lnTo>
                  <a:lnTo>
                    <a:pt x="20633" y="1406"/>
                  </a:lnTo>
                  <a:lnTo>
                    <a:pt x="20618" y="1454"/>
                  </a:lnTo>
                  <a:lnTo>
                    <a:pt x="20603" y="1500"/>
                  </a:lnTo>
                  <a:lnTo>
                    <a:pt x="20586" y="1543"/>
                  </a:lnTo>
                  <a:lnTo>
                    <a:pt x="20571" y="1583"/>
                  </a:lnTo>
                  <a:lnTo>
                    <a:pt x="20556" y="1621"/>
                  </a:lnTo>
                  <a:lnTo>
                    <a:pt x="20541" y="1657"/>
                  </a:lnTo>
                  <a:lnTo>
                    <a:pt x="20526" y="1690"/>
                  </a:lnTo>
                  <a:lnTo>
                    <a:pt x="20496" y="1752"/>
                  </a:lnTo>
                  <a:lnTo>
                    <a:pt x="20467" y="1808"/>
                  </a:lnTo>
                  <a:lnTo>
                    <a:pt x="20439" y="1860"/>
                  </a:lnTo>
                  <a:lnTo>
                    <a:pt x="20413" y="1907"/>
                  </a:lnTo>
                  <a:lnTo>
                    <a:pt x="20413" y="1907"/>
                  </a:lnTo>
                  <a:lnTo>
                    <a:pt x="20406" y="1920"/>
                  </a:lnTo>
                  <a:lnTo>
                    <a:pt x="20396" y="1935"/>
                  </a:lnTo>
                  <a:lnTo>
                    <a:pt x="20372" y="1968"/>
                  </a:lnTo>
                  <a:lnTo>
                    <a:pt x="20342" y="2007"/>
                  </a:lnTo>
                  <a:lnTo>
                    <a:pt x="20307" y="2051"/>
                  </a:lnTo>
                  <a:lnTo>
                    <a:pt x="20265" y="2100"/>
                  </a:lnTo>
                  <a:lnTo>
                    <a:pt x="20220" y="2152"/>
                  </a:lnTo>
                  <a:lnTo>
                    <a:pt x="20170" y="2208"/>
                  </a:lnTo>
                  <a:lnTo>
                    <a:pt x="20115" y="2267"/>
                  </a:lnTo>
                  <a:lnTo>
                    <a:pt x="19998" y="2394"/>
                  </a:lnTo>
                  <a:lnTo>
                    <a:pt x="19871" y="2527"/>
                  </a:lnTo>
                  <a:lnTo>
                    <a:pt x="19738" y="2665"/>
                  </a:lnTo>
                  <a:lnTo>
                    <a:pt x="19602" y="2803"/>
                  </a:lnTo>
                  <a:lnTo>
                    <a:pt x="19469" y="2937"/>
                  </a:lnTo>
                  <a:lnTo>
                    <a:pt x="19341" y="3066"/>
                  </a:lnTo>
                  <a:lnTo>
                    <a:pt x="19117" y="3289"/>
                  </a:lnTo>
                  <a:lnTo>
                    <a:pt x="18960" y="3442"/>
                  </a:lnTo>
                  <a:lnTo>
                    <a:pt x="18901" y="3501"/>
                  </a:lnTo>
                  <a:lnTo>
                    <a:pt x="18901" y="3501"/>
                  </a:lnTo>
                  <a:close/>
                </a:path>
              </a:pathLst>
            </a:custGeom>
            <a:solidFill>
              <a:schemeClr val="bg1">
                <a:lumMod val="85000"/>
              </a:schemeClr>
            </a:solidFill>
            <a:ln w="9525">
              <a:noFill/>
              <a:round/>
            </a:ln>
          </p:spPr>
          <p:txBody>
            <a:bodyPr vert="horz" wrap="square" lIns="91439" tIns="45720" rIns="91439" bIns="45720" numCol="1" anchor="t" anchorCtr="0" compatLnSpc="1"/>
            <a:lstStyle/>
            <a:p>
              <a:endParaRPr lang="fr-FR" sz="100" kern="0">
                <a:solidFill>
                  <a:schemeClr val="tx1">
                    <a:lumMod val="75000"/>
                    <a:lumOff val="25000"/>
                  </a:schemeClr>
                </a:solidFill>
                <a:latin typeface="微软雅黑" panose="020B0503020204020204" charset="-122"/>
                <a:ea typeface="微软雅黑" panose="020B0503020204020204" charset="-122"/>
              </a:endParaRPr>
            </a:p>
          </p:txBody>
        </p:sp>
        <p:sp>
          <p:nvSpPr>
            <p:cNvPr id="1031" name="Freeform 7"/>
            <p:cNvSpPr/>
            <p:nvPr/>
          </p:nvSpPr>
          <p:spPr bwMode="auto">
            <a:xfrm rot="20191043">
              <a:off x="3256005" y="1369693"/>
              <a:ext cx="2609084" cy="1447951"/>
            </a:xfrm>
            <a:custGeom>
              <a:avLst/>
              <a:gdLst/>
              <a:ahLst/>
              <a:cxnLst>
                <a:cxn ang="0">
                  <a:pos x="2199" y="6646"/>
                </a:cxn>
                <a:cxn ang="0">
                  <a:pos x="2567" y="6413"/>
                </a:cxn>
                <a:cxn ang="0">
                  <a:pos x="2967" y="6231"/>
                </a:cxn>
                <a:cxn ang="0">
                  <a:pos x="3382" y="6094"/>
                </a:cxn>
                <a:cxn ang="0">
                  <a:pos x="3859" y="5983"/>
                </a:cxn>
                <a:cxn ang="0">
                  <a:pos x="4629" y="5883"/>
                </a:cxn>
                <a:cxn ang="0">
                  <a:pos x="5281" y="5859"/>
                </a:cxn>
                <a:cxn ang="0">
                  <a:pos x="15583" y="5859"/>
                </a:cxn>
                <a:cxn ang="0">
                  <a:pos x="16236" y="5883"/>
                </a:cxn>
                <a:cxn ang="0">
                  <a:pos x="17007" y="5983"/>
                </a:cxn>
                <a:cxn ang="0">
                  <a:pos x="17482" y="6094"/>
                </a:cxn>
                <a:cxn ang="0">
                  <a:pos x="17898" y="6231"/>
                </a:cxn>
                <a:cxn ang="0">
                  <a:pos x="18298" y="6413"/>
                </a:cxn>
                <a:cxn ang="0">
                  <a:pos x="18666" y="6646"/>
                </a:cxn>
                <a:cxn ang="0">
                  <a:pos x="18961" y="6903"/>
                </a:cxn>
                <a:cxn ang="0">
                  <a:pos x="19998" y="7952"/>
                </a:cxn>
                <a:cxn ang="0">
                  <a:pos x="20373" y="8378"/>
                </a:cxn>
                <a:cxn ang="0">
                  <a:pos x="20496" y="8593"/>
                </a:cxn>
                <a:cxn ang="0">
                  <a:pos x="20618" y="8892"/>
                </a:cxn>
                <a:cxn ang="0">
                  <a:pos x="20724" y="9297"/>
                </a:cxn>
                <a:cxn ang="0">
                  <a:pos x="20816" y="9896"/>
                </a:cxn>
                <a:cxn ang="0">
                  <a:pos x="20864" y="10185"/>
                </a:cxn>
                <a:cxn ang="0">
                  <a:pos x="20818" y="9465"/>
                </a:cxn>
                <a:cxn ang="0">
                  <a:pos x="20710" y="8892"/>
                </a:cxn>
                <a:cxn ang="0">
                  <a:pos x="20555" y="8450"/>
                </a:cxn>
                <a:cxn ang="0">
                  <a:pos x="20366" y="8122"/>
                </a:cxn>
                <a:cxn ang="0">
                  <a:pos x="20056" y="7780"/>
                </a:cxn>
                <a:cxn ang="0">
                  <a:pos x="17008" y="4720"/>
                </a:cxn>
                <a:cxn ang="0">
                  <a:pos x="13941" y="1698"/>
                </a:cxn>
                <a:cxn ang="0">
                  <a:pos x="13053" y="857"/>
                </a:cxn>
                <a:cxn ang="0">
                  <a:pos x="12701" y="593"/>
                </a:cxn>
                <a:cxn ang="0">
                  <a:pos x="12330" y="390"/>
                </a:cxn>
                <a:cxn ang="0">
                  <a:pos x="11958" y="240"/>
                </a:cxn>
                <a:cxn ang="0">
                  <a:pos x="11596" y="133"/>
                </a:cxn>
                <a:cxn ang="0">
                  <a:pos x="10999" y="27"/>
                </a:cxn>
                <a:cxn ang="0">
                  <a:pos x="10554" y="0"/>
                </a:cxn>
                <a:cxn ang="0">
                  <a:pos x="10211" y="2"/>
                </a:cxn>
                <a:cxn ang="0">
                  <a:pos x="9697" y="49"/>
                </a:cxn>
                <a:cxn ang="0">
                  <a:pos x="9167" y="159"/>
                </a:cxn>
                <a:cxn ang="0">
                  <a:pos x="8801" y="278"/>
                </a:cxn>
                <a:cxn ang="0">
                  <a:pos x="8427" y="442"/>
                </a:cxn>
                <a:cxn ang="0">
                  <a:pos x="8062" y="662"/>
                </a:cxn>
                <a:cxn ang="0">
                  <a:pos x="7764" y="899"/>
                </a:cxn>
                <a:cxn ang="0">
                  <a:pos x="6453" y="2156"/>
                </a:cxn>
                <a:cxn ang="0">
                  <a:pos x="2689" y="5884"/>
                </a:cxn>
                <a:cxn ang="0">
                  <a:pos x="632" y="7963"/>
                </a:cxn>
                <a:cxn ang="0">
                  <a:pos x="443" y="8205"/>
                </a:cxn>
                <a:cxn ang="0">
                  <a:pos x="263" y="8563"/>
                </a:cxn>
                <a:cxn ang="0">
                  <a:pos x="119" y="9041"/>
                </a:cxn>
                <a:cxn ang="0">
                  <a:pos x="27" y="9654"/>
                </a:cxn>
                <a:cxn ang="0">
                  <a:pos x="5" y="10347"/>
                </a:cxn>
                <a:cxn ang="0">
                  <a:pos x="73" y="9702"/>
                </a:cxn>
                <a:cxn ang="0">
                  <a:pos x="171" y="9164"/>
                </a:cxn>
                <a:cxn ang="0">
                  <a:pos x="278" y="8803"/>
                </a:cxn>
                <a:cxn ang="0">
                  <a:pos x="425" y="8487"/>
                </a:cxn>
                <a:cxn ang="0">
                  <a:pos x="558" y="8294"/>
                </a:cxn>
                <a:cxn ang="0">
                  <a:pos x="1127" y="7681"/>
                </a:cxn>
                <a:cxn ang="0">
                  <a:pos x="1963" y="6846"/>
                </a:cxn>
              </a:cxnLst>
              <a:rect l="0" t="0" r="r" b="b"/>
              <a:pathLst>
                <a:path w="20864" h="10347">
                  <a:moveTo>
                    <a:pt x="1963" y="6846"/>
                  </a:moveTo>
                  <a:lnTo>
                    <a:pt x="1963" y="6846"/>
                  </a:lnTo>
                  <a:lnTo>
                    <a:pt x="2009" y="6803"/>
                  </a:lnTo>
                  <a:lnTo>
                    <a:pt x="2054" y="6762"/>
                  </a:lnTo>
                  <a:lnTo>
                    <a:pt x="2102" y="6722"/>
                  </a:lnTo>
                  <a:lnTo>
                    <a:pt x="2150" y="6683"/>
                  </a:lnTo>
                  <a:lnTo>
                    <a:pt x="2199" y="6646"/>
                  </a:lnTo>
                  <a:lnTo>
                    <a:pt x="2249" y="6609"/>
                  </a:lnTo>
                  <a:lnTo>
                    <a:pt x="2300" y="6573"/>
                  </a:lnTo>
                  <a:lnTo>
                    <a:pt x="2352" y="6539"/>
                  </a:lnTo>
                  <a:lnTo>
                    <a:pt x="2404" y="6506"/>
                  </a:lnTo>
                  <a:lnTo>
                    <a:pt x="2458" y="6474"/>
                  </a:lnTo>
                  <a:lnTo>
                    <a:pt x="2512" y="6443"/>
                  </a:lnTo>
                  <a:lnTo>
                    <a:pt x="2567" y="6413"/>
                  </a:lnTo>
                  <a:lnTo>
                    <a:pt x="2622" y="6384"/>
                  </a:lnTo>
                  <a:lnTo>
                    <a:pt x="2679" y="6356"/>
                  </a:lnTo>
                  <a:lnTo>
                    <a:pt x="2735" y="6329"/>
                  </a:lnTo>
                  <a:lnTo>
                    <a:pt x="2793" y="6303"/>
                  </a:lnTo>
                  <a:lnTo>
                    <a:pt x="2851" y="6278"/>
                  </a:lnTo>
                  <a:lnTo>
                    <a:pt x="2908" y="6254"/>
                  </a:lnTo>
                  <a:lnTo>
                    <a:pt x="2967" y="6231"/>
                  </a:lnTo>
                  <a:lnTo>
                    <a:pt x="3025" y="6209"/>
                  </a:lnTo>
                  <a:lnTo>
                    <a:pt x="3085" y="6188"/>
                  </a:lnTo>
                  <a:lnTo>
                    <a:pt x="3144" y="6167"/>
                  </a:lnTo>
                  <a:lnTo>
                    <a:pt x="3204" y="6148"/>
                  </a:lnTo>
                  <a:lnTo>
                    <a:pt x="3263" y="6129"/>
                  </a:lnTo>
                  <a:lnTo>
                    <a:pt x="3323" y="6111"/>
                  </a:lnTo>
                  <a:lnTo>
                    <a:pt x="3382" y="6094"/>
                  </a:lnTo>
                  <a:lnTo>
                    <a:pt x="3442" y="6077"/>
                  </a:lnTo>
                  <a:lnTo>
                    <a:pt x="3503" y="6062"/>
                  </a:lnTo>
                  <a:lnTo>
                    <a:pt x="3562" y="6047"/>
                  </a:lnTo>
                  <a:lnTo>
                    <a:pt x="3622" y="6033"/>
                  </a:lnTo>
                  <a:lnTo>
                    <a:pt x="3681" y="6019"/>
                  </a:lnTo>
                  <a:lnTo>
                    <a:pt x="3741" y="6007"/>
                  </a:lnTo>
                  <a:lnTo>
                    <a:pt x="3859" y="5983"/>
                  </a:lnTo>
                  <a:lnTo>
                    <a:pt x="3975" y="5963"/>
                  </a:lnTo>
                  <a:lnTo>
                    <a:pt x="4090" y="5944"/>
                  </a:lnTo>
                  <a:lnTo>
                    <a:pt x="4204" y="5928"/>
                  </a:lnTo>
                  <a:lnTo>
                    <a:pt x="4314" y="5914"/>
                  </a:lnTo>
                  <a:lnTo>
                    <a:pt x="4422" y="5902"/>
                  </a:lnTo>
                  <a:lnTo>
                    <a:pt x="4528" y="5892"/>
                  </a:lnTo>
                  <a:lnTo>
                    <a:pt x="4629" y="5883"/>
                  </a:lnTo>
                  <a:lnTo>
                    <a:pt x="4728" y="5876"/>
                  </a:lnTo>
                  <a:lnTo>
                    <a:pt x="4822" y="5871"/>
                  </a:lnTo>
                  <a:lnTo>
                    <a:pt x="4912" y="5867"/>
                  </a:lnTo>
                  <a:lnTo>
                    <a:pt x="4996" y="5863"/>
                  </a:lnTo>
                  <a:lnTo>
                    <a:pt x="5076" y="5861"/>
                  </a:lnTo>
                  <a:lnTo>
                    <a:pt x="5150" y="5860"/>
                  </a:lnTo>
                  <a:lnTo>
                    <a:pt x="5281" y="5859"/>
                  </a:lnTo>
                  <a:lnTo>
                    <a:pt x="5281" y="5859"/>
                  </a:lnTo>
                  <a:lnTo>
                    <a:pt x="10416" y="5859"/>
                  </a:lnTo>
                  <a:lnTo>
                    <a:pt x="10416" y="5859"/>
                  </a:lnTo>
                  <a:lnTo>
                    <a:pt x="10449" y="5859"/>
                  </a:lnTo>
                  <a:lnTo>
                    <a:pt x="10449" y="5859"/>
                  </a:lnTo>
                  <a:lnTo>
                    <a:pt x="15583" y="5859"/>
                  </a:lnTo>
                  <a:lnTo>
                    <a:pt x="15583" y="5859"/>
                  </a:lnTo>
                  <a:lnTo>
                    <a:pt x="15715" y="5860"/>
                  </a:lnTo>
                  <a:lnTo>
                    <a:pt x="15789" y="5861"/>
                  </a:lnTo>
                  <a:lnTo>
                    <a:pt x="15869" y="5863"/>
                  </a:lnTo>
                  <a:lnTo>
                    <a:pt x="15954" y="5867"/>
                  </a:lnTo>
                  <a:lnTo>
                    <a:pt x="16044" y="5871"/>
                  </a:lnTo>
                  <a:lnTo>
                    <a:pt x="16138" y="5876"/>
                  </a:lnTo>
                  <a:lnTo>
                    <a:pt x="16236" y="5883"/>
                  </a:lnTo>
                  <a:lnTo>
                    <a:pt x="16337" y="5892"/>
                  </a:lnTo>
                  <a:lnTo>
                    <a:pt x="16442" y="5902"/>
                  </a:lnTo>
                  <a:lnTo>
                    <a:pt x="16550" y="5914"/>
                  </a:lnTo>
                  <a:lnTo>
                    <a:pt x="16661" y="5928"/>
                  </a:lnTo>
                  <a:lnTo>
                    <a:pt x="16775" y="5944"/>
                  </a:lnTo>
                  <a:lnTo>
                    <a:pt x="16890" y="5963"/>
                  </a:lnTo>
                  <a:lnTo>
                    <a:pt x="17007" y="5983"/>
                  </a:lnTo>
                  <a:lnTo>
                    <a:pt x="17124" y="6007"/>
                  </a:lnTo>
                  <a:lnTo>
                    <a:pt x="17183" y="6019"/>
                  </a:lnTo>
                  <a:lnTo>
                    <a:pt x="17243" y="6033"/>
                  </a:lnTo>
                  <a:lnTo>
                    <a:pt x="17302" y="6047"/>
                  </a:lnTo>
                  <a:lnTo>
                    <a:pt x="17363" y="6062"/>
                  </a:lnTo>
                  <a:lnTo>
                    <a:pt x="17423" y="6077"/>
                  </a:lnTo>
                  <a:lnTo>
                    <a:pt x="17482" y="6094"/>
                  </a:lnTo>
                  <a:lnTo>
                    <a:pt x="17542" y="6111"/>
                  </a:lnTo>
                  <a:lnTo>
                    <a:pt x="17602" y="6129"/>
                  </a:lnTo>
                  <a:lnTo>
                    <a:pt x="17662" y="6148"/>
                  </a:lnTo>
                  <a:lnTo>
                    <a:pt x="17721" y="6167"/>
                  </a:lnTo>
                  <a:lnTo>
                    <a:pt x="17780" y="6188"/>
                  </a:lnTo>
                  <a:lnTo>
                    <a:pt x="17839" y="6209"/>
                  </a:lnTo>
                  <a:lnTo>
                    <a:pt x="17898" y="6231"/>
                  </a:lnTo>
                  <a:lnTo>
                    <a:pt x="17956" y="6254"/>
                  </a:lnTo>
                  <a:lnTo>
                    <a:pt x="18014" y="6278"/>
                  </a:lnTo>
                  <a:lnTo>
                    <a:pt x="18073" y="6303"/>
                  </a:lnTo>
                  <a:lnTo>
                    <a:pt x="18129" y="6329"/>
                  </a:lnTo>
                  <a:lnTo>
                    <a:pt x="18186" y="6356"/>
                  </a:lnTo>
                  <a:lnTo>
                    <a:pt x="18242" y="6384"/>
                  </a:lnTo>
                  <a:lnTo>
                    <a:pt x="18298" y="6413"/>
                  </a:lnTo>
                  <a:lnTo>
                    <a:pt x="18352" y="6443"/>
                  </a:lnTo>
                  <a:lnTo>
                    <a:pt x="18407" y="6474"/>
                  </a:lnTo>
                  <a:lnTo>
                    <a:pt x="18460" y="6506"/>
                  </a:lnTo>
                  <a:lnTo>
                    <a:pt x="18513" y="6539"/>
                  </a:lnTo>
                  <a:lnTo>
                    <a:pt x="18564" y="6573"/>
                  </a:lnTo>
                  <a:lnTo>
                    <a:pt x="18616" y="6609"/>
                  </a:lnTo>
                  <a:lnTo>
                    <a:pt x="18666" y="6646"/>
                  </a:lnTo>
                  <a:lnTo>
                    <a:pt x="18715" y="6683"/>
                  </a:lnTo>
                  <a:lnTo>
                    <a:pt x="18763" y="6722"/>
                  </a:lnTo>
                  <a:lnTo>
                    <a:pt x="18810" y="6762"/>
                  </a:lnTo>
                  <a:lnTo>
                    <a:pt x="18857" y="6803"/>
                  </a:lnTo>
                  <a:lnTo>
                    <a:pt x="18901" y="6846"/>
                  </a:lnTo>
                  <a:lnTo>
                    <a:pt x="18901" y="6846"/>
                  </a:lnTo>
                  <a:lnTo>
                    <a:pt x="18961" y="6903"/>
                  </a:lnTo>
                  <a:lnTo>
                    <a:pt x="19117" y="7058"/>
                  </a:lnTo>
                  <a:lnTo>
                    <a:pt x="19341" y="7281"/>
                  </a:lnTo>
                  <a:lnTo>
                    <a:pt x="19469" y="7408"/>
                  </a:lnTo>
                  <a:lnTo>
                    <a:pt x="19603" y="7544"/>
                  </a:lnTo>
                  <a:lnTo>
                    <a:pt x="19738" y="7681"/>
                  </a:lnTo>
                  <a:lnTo>
                    <a:pt x="19871" y="7819"/>
                  </a:lnTo>
                  <a:lnTo>
                    <a:pt x="19998" y="7952"/>
                  </a:lnTo>
                  <a:lnTo>
                    <a:pt x="20116" y="8079"/>
                  </a:lnTo>
                  <a:lnTo>
                    <a:pt x="20170" y="8138"/>
                  </a:lnTo>
                  <a:lnTo>
                    <a:pt x="20220" y="8194"/>
                  </a:lnTo>
                  <a:lnTo>
                    <a:pt x="20266" y="8246"/>
                  </a:lnTo>
                  <a:lnTo>
                    <a:pt x="20307" y="8294"/>
                  </a:lnTo>
                  <a:lnTo>
                    <a:pt x="20343" y="8339"/>
                  </a:lnTo>
                  <a:lnTo>
                    <a:pt x="20373" y="8378"/>
                  </a:lnTo>
                  <a:lnTo>
                    <a:pt x="20396" y="8411"/>
                  </a:lnTo>
                  <a:lnTo>
                    <a:pt x="20406" y="8426"/>
                  </a:lnTo>
                  <a:lnTo>
                    <a:pt x="20413" y="8439"/>
                  </a:lnTo>
                  <a:lnTo>
                    <a:pt x="20413" y="8439"/>
                  </a:lnTo>
                  <a:lnTo>
                    <a:pt x="20439" y="8487"/>
                  </a:lnTo>
                  <a:lnTo>
                    <a:pt x="20468" y="8538"/>
                  </a:lnTo>
                  <a:lnTo>
                    <a:pt x="20496" y="8593"/>
                  </a:lnTo>
                  <a:lnTo>
                    <a:pt x="20526" y="8656"/>
                  </a:lnTo>
                  <a:lnTo>
                    <a:pt x="20541" y="8690"/>
                  </a:lnTo>
                  <a:lnTo>
                    <a:pt x="20557" y="8725"/>
                  </a:lnTo>
                  <a:lnTo>
                    <a:pt x="20572" y="8763"/>
                  </a:lnTo>
                  <a:lnTo>
                    <a:pt x="20587" y="8803"/>
                  </a:lnTo>
                  <a:lnTo>
                    <a:pt x="20603" y="8846"/>
                  </a:lnTo>
                  <a:lnTo>
                    <a:pt x="20618" y="8892"/>
                  </a:lnTo>
                  <a:lnTo>
                    <a:pt x="20633" y="8940"/>
                  </a:lnTo>
                  <a:lnTo>
                    <a:pt x="20649" y="8991"/>
                  </a:lnTo>
                  <a:lnTo>
                    <a:pt x="20665" y="9045"/>
                  </a:lnTo>
                  <a:lnTo>
                    <a:pt x="20680" y="9103"/>
                  </a:lnTo>
                  <a:lnTo>
                    <a:pt x="20694" y="9164"/>
                  </a:lnTo>
                  <a:lnTo>
                    <a:pt x="20709" y="9229"/>
                  </a:lnTo>
                  <a:lnTo>
                    <a:pt x="20724" y="9297"/>
                  </a:lnTo>
                  <a:lnTo>
                    <a:pt x="20738" y="9369"/>
                  </a:lnTo>
                  <a:lnTo>
                    <a:pt x="20752" y="9447"/>
                  </a:lnTo>
                  <a:lnTo>
                    <a:pt x="20766" y="9527"/>
                  </a:lnTo>
                  <a:lnTo>
                    <a:pt x="20779" y="9612"/>
                  </a:lnTo>
                  <a:lnTo>
                    <a:pt x="20792" y="9702"/>
                  </a:lnTo>
                  <a:lnTo>
                    <a:pt x="20804" y="9797"/>
                  </a:lnTo>
                  <a:lnTo>
                    <a:pt x="20816" y="9896"/>
                  </a:lnTo>
                  <a:lnTo>
                    <a:pt x="20828" y="10001"/>
                  </a:lnTo>
                  <a:lnTo>
                    <a:pt x="20839" y="10111"/>
                  </a:lnTo>
                  <a:lnTo>
                    <a:pt x="20849" y="10225"/>
                  </a:lnTo>
                  <a:lnTo>
                    <a:pt x="20859" y="10347"/>
                  </a:lnTo>
                  <a:lnTo>
                    <a:pt x="20864" y="10302"/>
                  </a:lnTo>
                  <a:lnTo>
                    <a:pt x="20864" y="10302"/>
                  </a:lnTo>
                  <a:lnTo>
                    <a:pt x="20864" y="10185"/>
                  </a:lnTo>
                  <a:lnTo>
                    <a:pt x="20861" y="10073"/>
                  </a:lnTo>
                  <a:lnTo>
                    <a:pt x="20858" y="9963"/>
                  </a:lnTo>
                  <a:lnTo>
                    <a:pt x="20852" y="9857"/>
                  </a:lnTo>
                  <a:lnTo>
                    <a:pt x="20846" y="9755"/>
                  </a:lnTo>
                  <a:lnTo>
                    <a:pt x="20838" y="9654"/>
                  </a:lnTo>
                  <a:lnTo>
                    <a:pt x="20828" y="9558"/>
                  </a:lnTo>
                  <a:lnTo>
                    <a:pt x="20818" y="9465"/>
                  </a:lnTo>
                  <a:lnTo>
                    <a:pt x="20806" y="9374"/>
                  </a:lnTo>
                  <a:lnTo>
                    <a:pt x="20793" y="9286"/>
                  </a:lnTo>
                  <a:lnTo>
                    <a:pt x="20778" y="9202"/>
                  </a:lnTo>
                  <a:lnTo>
                    <a:pt x="20762" y="9120"/>
                  </a:lnTo>
                  <a:lnTo>
                    <a:pt x="20746" y="9041"/>
                  </a:lnTo>
                  <a:lnTo>
                    <a:pt x="20728" y="8965"/>
                  </a:lnTo>
                  <a:lnTo>
                    <a:pt x="20710" y="8892"/>
                  </a:lnTo>
                  <a:lnTo>
                    <a:pt x="20690" y="8820"/>
                  </a:lnTo>
                  <a:lnTo>
                    <a:pt x="20670" y="8752"/>
                  </a:lnTo>
                  <a:lnTo>
                    <a:pt x="20648" y="8687"/>
                  </a:lnTo>
                  <a:lnTo>
                    <a:pt x="20626" y="8624"/>
                  </a:lnTo>
                  <a:lnTo>
                    <a:pt x="20603" y="8563"/>
                  </a:lnTo>
                  <a:lnTo>
                    <a:pt x="20579" y="8505"/>
                  </a:lnTo>
                  <a:lnTo>
                    <a:pt x="20555" y="8450"/>
                  </a:lnTo>
                  <a:lnTo>
                    <a:pt x="20529" y="8396"/>
                  </a:lnTo>
                  <a:lnTo>
                    <a:pt x="20503" y="8346"/>
                  </a:lnTo>
                  <a:lnTo>
                    <a:pt x="20477" y="8296"/>
                  </a:lnTo>
                  <a:lnTo>
                    <a:pt x="20450" y="8249"/>
                  </a:lnTo>
                  <a:lnTo>
                    <a:pt x="20422" y="8205"/>
                  </a:lnTo>
                  <a:lnTo>
                    <a:pt x="20394" y="8163"/>
                  </a:lnTo>
                  <a:lnTo>
                    <a:pt x="20366" y="8122"/>
                  </a:lnTo>
                  <a:lnTo>
                    <a:pt x="20337" y="8084"/>
                  </a:lnTo>
                  <a:lnTo>
                    <a:pt x="20308" y="8048"/>
                  </a:lnTo>
                  <a:lnTo>
                    <a:pt x="20278" y="8012"/>
                  </a:lnTo>
                  <a:lnTo>
                    <a:pt x="20278" y="8012"/>
                  </a:lnTo>
                  <a:lnTo>
                    <a:pt x="20234" y="7963"/>
                  </a:lnTo>
                  <a:lnTo>
                    <a:pt x="20159" y="7885"/>
                  </a:lnTo>
                  <a:lnTo>
                    <a:pt x="20056" y="7780"/>
                  </a:lnTo>
                  <a:lnTo>
                    <a:pt x="19927" y="7647"/>
                  </a:lnTo>
                  <a:lnTo>
                    <a:pt x="19599" y="7314"/>
                  </a:lnTo>
                  <a:lnTo>
                    <a:pt x="19187" y="6899"/>
                  </a:lnTo>
                  <a:lnTo>
                    <a:pt x="18708" y="6418"/>
                  </a:lnTo>
                  <a:lnTo>
                    <a:pt x="18176" y="5884"/>
                  </a:lnTo>
                  <a:lnTo>
                    <a:pt x="17604" y="5314"/>
                  </a:lnTo>
                  <a:lnTo>
                    <a:pt x="17008" y="4720"/>
                  </a:lnTo>
                  <a:lnTo>
                    <a:pt x="16402" y="4117"/>
                  </a:lnTo>
                  <a:lnTo>
                    <a:pt x="15801" y="3522"/>
                  </a:lnTo>
                  <a:lnTo>
                    <a:pt x="15218" y="2947"/>
                  </a:lnTo>
                  <a:lnTo>
                    <a:pt x="14670" y="2408"/>
                  </a:lnTo>
                  <a:lnTo>
                    <a:pt x="14413" y="2156"/>
                  </a:lnTo>
                  <a:lnTo>
                    <a:pt x="14169" y="1920"/>
                  </a:lnTo>
                  <a:lnTo>
                    <a:pt x="13941" y="1698"/>
                  </a:lnTo>
                  <a:lnTo>
                    <a:pt x="13731" y="1495"/>
                  </a:lnTo>
                  <a:lnTo>
                    <a:pt x="13541" y="1311"/>
                  </a:lnTo>
                  <a:lnTo>
                    <a:pt x="13370" y="1150"/>
                  </a:lnTo>
                  <a:lnTo>
                    <a:pt x="13224" y="1012"/>
                  </a:lnTo>
                  <a:lnTo>
                    <a:pt x="13101" y="899"/>
                  </a:lnTo>
                  <a:lnTo>
                    <a:pt x="13101" y="899"/>
                  </a:lnTo>
                  <a:lnTo>
                    <a:pt x="13053" y="857"/>
                  </a:lnTo>
                  <a:lnTo>
                    <a:pt x="13005" y="815"/>
                  </a:lnTo>
                  <a:lnTo>
                    <a:pt x="12955" y="775"/>
                  </a:lnTo>
                  <a:lnTo>
                    <a:pt x="12905" y="735"/>
                  </a:lnTo>
                  <a:lnTo>
                    <a:pt x="12854" y="698"/>
                  </a:lnTo>
                  <a:lnTo>
                    <a:pt x="12804" y="662"/>
                  </a:lnTo>
                  <a:lnTo>
                    <a:pt x="12752" y="627"/>
                  </a:lnTo>
                  <a:lnTo>
                    <a:pt x="12701" y="593"/>
                  </a:lnTo>
                  <a:lnTo>
                    <a:pt x="12648" y="561"/>
                  </a:lnTo>
                  <a:lnTo>
                    <a:pt x="12596" y="530"/>
                  </a:lnTo>
                  <a:lnTo>
                    <a:pt x="12543" y="500"/>
                  </a:lnTo>
                  <a:lnTo>
                    <a:pt x="12491" y="470"/>
                  </a:lnTo>
                  <a:lnTo>
                    <a:pt x="12437" y="442"/>
                  </a:lnTo>
                  <a:lnTo>
                    <a:pt x="12384" y="416"/>
                  </a:lnTo>
                  <a:lnTo>
                    <a:pt x="12330" y="390"/>
                  </a:lnTo>
                  <a:lnTo>
                    <a:pt x="12278" y="366"/>
                  </a:lnTo>
                  <a:lnTo>
                    <a:pt x="12224" y="342"/>
                  </a:lnTo>
                  <a:lnTo>
                    <a:pt x="12171" y="320"/>
                  </a:lnTo>
                  <a:lnTo>
                    <a:pt x="12117" y="298"/>
                  </a:lnTo>
                  <a:lnTo>
                    <a:pt x="12064" y="278"/>
                  </a:lnTo>
                  <a:lnTo>
                    <a:pt x="12010" y="258"/>
                  </a:lnTo>
                  <a:lnTo>
                    <a:pt x="11958" y="240"/>
                  </a:lnTo>
                  <a:lnTo>
                    <a:pt x="11905" y="222"/>
                  </a:lnTo>
                  <a:lnTo>
                    <a:pt x="11853" y="204"/>
                  </a:lnTo>
                  <a:lnTo>
                    <a:pt x="11800" y="188"/>
                  </a:lnTo>
                  <a:lnTo>
                    <a:pt x="11749" y="173"/>
                  </a:lnTo>
                  <a:lnTo>
                    <a:pt x="11697" y="159"/>
                  </a:lnTo>
                  <a:lnTo>
                    <a:pt x="11646" y="145"/>
                  </a:lnTo>
                  <a:lnTo>
                    <a:pt x="11596" y="133"/>
                  </a:lnTo>
                  <a:lnTo>
                    <a:pt x="11546" y="121"/>
                  </a:lnTo>
                  <a:lnTo>
                    <a:pt x="11447" y="99"/>
                  </a:lnTo>
                  <a:lnTo>
                    <a:pt x="11351" y="80"/>
                  </a:lnTo>
                  <a:lnTo>
                    <a:pt x="11258" y="63"/>
                  </a:lnTo>
                  <a:lnTo>
                    <a:pt x="11169" y="49"/>
                  </a:lnTo>
                  <a:lnTo>
                    <a:pt x="11082" y="37"/>
                  </a:lnTo>
                  <a:lnTo>
                    <a:pt x="10999" y="27"/>
                  </a:lnTo>
                  <a:lnTo>
                    <a:pt x="10920" y="19"/>
                  </a:lnTo>
                  <a:lnTo>
                    <a:pt x="10847" y="13"/>
                  </a:lnTo>
                  <a:lnTo>
                    <a:pt x="10777" y="8"/>
                  </a:lnTo>
                  <a:lnTo>
                    <a:pt x="10712" y="5"/>
                  </a:lnTo>
                  <a:lnTo>
                    <a:pt x="10654" y="2"/>
                  </a:lnTo>
                  <a:lnTo>
                    <a:pt x="10600" y="1"/>
                  </a:lnTo>
                  <a:lnTo>
                    <a:pt x="10554" y="0"/>
                  </a:lnTo>
                  <a:lnTo>
                    <a:pt x="10479" y="0"/>
                  </a:lnTo>
                  <a:lnTo>
                    <a:pt x="10433" y="1"/>
                  </a:lnTo>
                  <a:lnTo>
                    <a:pt x="10433" y="1"/>
                  </a:lnTo>
                  <a:lnTo>
                    <a:pt x="10385" y="0"/>
                  </a:lnTo>
                  <a:lnTo>
                    <a:pt x="10312" y="0"/>
                  </a:lnTo>
                  <a:lnTo>
                    <a:pt x="10264" y="1"/>
                  </a:lnTo>
                  <a:lnTo>
                    <a:pt x="10211" y="2"/>
                  </a:lnTo>
                  <a:lnTo>
                    <a:pt x="10152" y="5"/>
                  </a:lnTo>
                  <a:lnTo>
                    <a:pt x="10088" y="8"/>
                  </a:lnTo>
                  <a:lnTo>
                    <a:pt x="10018" y="13"/>
                  </a:lnTo>
                  <a:lnTo>
                    <a:pt x="9944" y="19"/>
                  </a:lnTo>
                  <a:lnTo>
                    <a:pt x="9866" y="27"/>
                  </a:lnTo>
                  <a:lnTo>
                    <a:pt x="9783" y="37"/>
                  </a:lnTo>
                  <a:lnTo>
                    <a:pt x="9697" y="49"/>
                  </a:lnTo>
                  <a:lnTo>
                    <a:pt x="9606" y="63"/>
                  </a:lnTo>
                  <a:lnTo>
                    <a:pt x="9513" y="80"/>
                  </a:lnTo>
                  <a:lnTo>
                    <a:pt x="9417" y="99"/>
                  </a:lnTo>
                  <a:lnTo>
                    <a:pt x="9319" y="121"/>
                  </a:lnTo>
                  <a:lnTo>
                    <a:pt x="9269" y="133"/>
                  </a:lnTo>
                  <a:lnTo>
                    <a:pt x="9219" y="145"/>
                  </a:lnTo>
                  <a:lnTo>
                    <a:pt x="9167" y="159"/>
                  </a:lnTo>
                  <a:lnTo>
                    <a:pt x="9116" y="173"/>
                  </a:lnTo>
                  <a:lnTo>
                    <a:pt x="9064" y="188"/>
                  </a:lnTo>
                  <a:lnTo>
                    <a:pt x="9012" y="204"/>
                  </a:lnTo>
                  <a:lnTo>
                    <a:pt x="8959" y="222"/>
                  </a:lnTo>
                  <a:lnTo>
                    <a:pt x="8907" y="240"/>
                  </a:lnTo>
                  <a:lnTo>
                    <a:pt x="8854" y="258"/>
                  </a:lnTo>
                  <a:lnTo>
                    <a:pt x="8801" y="278"/>
                  </a:lnTo>
                  <a:lnTo>
                    <a:pt x="8747" y="298"/>
                  </a:lnTo>
                  <a:lnTo>
                    <a:pt x="8695" y="320"/>
                  </a:lnTo>
                  <a:lnTo>
                    <a:pt x="8641" y="342"/>
                  </a:lnTo>
                  <a:lnTo>
                    <a:pt x="8588" y="366"/>
                  </a:lnTo>
                  <a:lnTo>
                    <a:pt x="8534" y="390"/>
                  </a:lnTo>
                  <a:lnTo>
                    <a:pt x="8481" y="416"/>
                  </a:lnTo>
                  <a:lnTo>
                    <a:pt x="8427" y="442"/>
                  </a:lnTo>
                  <a:lnTo>
                    <a:pt x="8375" y="470"/>
                  </a:lnTo>
                  <a:lnTo>
                    <a:pt x="8321" y="500"/>
                  </a:lnTo>
                  <a:lnTo>
                    <a:pt x="8269" y="530"/>
                  </a:lnTo>
                  <a:lnTo>
                    <a:pt x="8216" y="561"/>
                  </a:lnTo>
                  <a:lnTo>
                    <a:pt x="8165" y="593"/>
                  </a:lnTo>
                  <a:lnTo>
                    <a:pt x="8112" y="627"/>
                  </a:lnTo>
                  <a:lnTo>
                    <a:pt x="8062" y="662"/>
                  </a:lnTo>
                  <a:lnTo>
                    <a:pt x="8010" y="698"/>
                  </a:lnTo>
                  <a:lnTo>
                    <a:pt x="7960" y="735"/>
                  </a:lnTo>
                  <a:lnTo>
                    <a:pt x="7910" y="775"/>
                  </a:lnTo>
                  <a:lnTo>
                    <a:pt x="7861" y="815"/>
                  </a:lnTo>
                  <a:lnTo>
                    <a:pt x="7811" y="857"/>
                  </a:lnTo>
                  <a:lnTo>
                    <a:pt x="7764" y="899"/>
                  </a:lnTo>
                  <a:lnTo>
                    <a:pt x="7764" y="899"/>
                  </a:lnTo>
                  <a:lnTo>
                    <a:pt x="7642" y="1012"/>
                  </a:lnTo>
                  <a:lnTo>
                    <a:pt x="7495" y="1150"/>
                  </a:lnTo>
                  <a:lnTo>
                    <a:pt x="7325" y="1311"/>
                  </a:lnTo>
                  <a:lnTo>
                    <a:pt x="7134" y="1495"/>
                  </a:lnTo>
                  <a:lnTo>
                    <a:pt x="6923" y="1698"/>
                  </a:lnTo>
                  <a:lnTo>
                    <a:pt x="6696" y="1920"/>
                  </a:lnTo>
                  <a:lnTo>
                    <a:pt x="6453" y="2156"/>
                  </a:lnTo>
                  <a:lnTo>
                    <a:pt x="6196" y="2408"/>
                  </a:lnTo>
                  <a:lnTo>
                    <a:pt x="5646" y="2947"/>
                  </a:lnTo>
                  <a:lnTo>
                    <a:pt x="5064" y="3522"/>
                  </a:lnTo>
                  <a:lnTo>
                    <a:pt x="4462" y="4117"/>
                  </a:lnTo>
                  <a:lnTo>
                    <a:pt x="3857" y="4720"/>
                  </a:lnTo>
                  <a:lnTo>
                    <a:pt x="3260" y="5314"/>
                  </a:lnTo>
                  <a:lnTo>
                    <a:pt x="2689" y="5884"/>
                  </a:lnTo>
                  <a:lnTo>
                    <a:pt x="2157" y="6418"/>
                  </a:lnTo>
                  <a:lnTo>
                    <a:pt x="1678" y="6899"/>
                  </a:lnTo>
                  <a:lnTo>
                    <a:pt x="1267" y="7314"/>
                  </a:lnTo>
                  <a:lnTo>
                    <a:pt x="938" y="7647"/>
                  </a:lnTo>
                  <a:lnTo>
                    <a:pt x="810" y="7780"/>
                  </a:lnTo>
                  <a:lnTo>
                    <a:pt x="707" y="7885"/>
                  </a:lnTo>
                  <a:lnTo>
                    <a:pt x="632" y="7963"/>
                  </a:lnTo>
                  <a:lnTo>
                    <a:pt x="587" y="8012"/>
                  </a:lnTo>
                  <a:lnTo>
                    <a:pt x="587" y="8012"/>
                  </a:lnTo>
                  <a:lnTo>
                    <a:pt x="557" y="8048"/>
                  </a:lnTo>
                  <a:lnTo>
                    <a:pt x="528" y="8084"/>
                  </a:lnTo>
                  <a:lnTo>
                    <a:pt x="500" y="8122"/>
                  </a:lnTo>
                  <a:lnTo>
                    <a:pt x="470" y="8163"/>
                  </a:lnTo>
                  <a:lnTo>
                    <a:pt x="443" y="8205"/>
                  </a:lnTo>
                  <a:lnTo>
                    <a:pt x="415" y="8249"/>
                  </a:lnTo>
                  <a:lnTo>
                    <a:pt x="389" y="8296"/>
                  </a:lnTo>
                  <a:lnTo>
                    <a:pt x="361" y="8346"/>
                  </a:lnTo>
                  <a:lnTo>
                    <a:pt x="336" y="8396"/>
                  </a:lnTo>
                  <a:lnTo>
                    <a:pt x="311" y="8450"/>
                  </a:lnTo>
                  <a:lnTo>
                    <a:pt x="286" y="8505"/>
                  </a:lnTo>
                  <a:lnTo>
                    <a:pt x="263" y="8563"/>
                  </a:lnTo>
                  <a:lnTo>
                    <a:pt x="239" y="8624"/>
                  </a:lnTo>
                  <a:lnTo>
                    <a:pt x="217" y="8687"/>
                  </a:lnTo>
                  <a:lnTo>
                    <a:pt x="195" y="8752"/>
                  </a:lnTo>
                  <a:lnTo>
                    <a:pt x="175" y="8820"/>
                  </a:lnTo>
                  <a:lnTo>
                    <a:pt x="156" y="8892"/>
                  </a:lnTo>
                  <a:lnTo>
                    <a:pt x="136" y="8965"/>
                  </a:lnTo>
                  <a:lnTo>
                    <a:pt x="119" y="9041"/>
                  </a:lnTo>
                  <a:lnTo>
                    <a:pt x="102" y="9120"/>
                  </a:lnTo>
                  <a:lnTo>
                    <a:pt x="87" y="9202"/>
                  </a:lnTo>
                  <a:lnTo>
                    <a:pt x="73" y="9286"/>
                  </a:lnTo>
                  <a:lnTo>
                    <a:pt x="59" y="9374"/>
                  </a:lnTo>
                  <a:lnTo>
                    <a:pt x="48" y="9465"/>
                  </a:lnTo>
                  <a:lnTo>
                    <a:pt x="36" y="9558"/>
                  </a:lnTo>
                  <a:lnTo>
                    <a:pt x="27" y="9654"/>
                  </a:lnTo>
                  <a:lnTo>
                    <a:pt x="19" y="9755"/>
                  </a:lnTo>
                  <a:lnTo>
                    <a:pt x="12" y="9857"/>
                  </a:lnTo>
                  <a:lnTo>
                    <a:pt x="7" y="9963"/>
                  </a:lnTo>
                  <a:lnTo>
                    <a:pt x="3" y="10073"/>
                  </a:lnTo>
                  <a:lnTo>
                    <a:pt x="1" y="10185"/>
                  </a:lnTo>
                  <a:lnTo>
                    <a:pt x="0" y="10302"/>
                  </a:lnTo>
                  <a:lnTo>
                    <a:pt x="5" y="10347"/>
                  </a:lnTo>
                  <a:lnTo>
                    <a:pt x="5" y="10347"/>
                  </a:lnTo>
                  <a:lnTo>
                    <a:pt x="15" y="10225"/>
                  </a:lnTo>
                  <a:lnTo>
                    <a:pt x="25" y="10111"/>
                  </a:lnTo>
                  <a:lnTo>
                    <a:pt x="36" y="10001"/>
                  </a:lnTo>
                  <a:lnTo>
                    <a:pt x="49" y="9896"/>
                  </a:lnTo>
                  <a:lnTo>
                    <a:pt x="61" y="9797"/>
                  </a:lnTo>
                  <a:lnTo>
                    <a:pt x="73" y="9702"/>
                  </a:lnTo>
                  <a:lnTo>
                    <a:pt x="86" y="9612"/>
                  </a:lnTo>
                  <a:lnTo>
                    <a:pt x="99" y="9527"/>
                  </a:lnTo>
                  <a:lnTo>
                    <a:pt x="113" y="9447"/>
                  </a:lnTo>
                  <a:lnTo>
                    <a:pt x="126" y="9369"/>
                  </a:lnTo>
                  <a:lnTo>
                    <a:pt x="141" y="9297"/>
                  </a:lnTo>
                  <a:lnTo>
                    <a:pt x="156" y="9229"/>
                  </a:lnTo>
                  <a:lnTo>
                    <a:pt x="171" y="9164"/>
                  </a:lnTo>
                  <a:lnTo>
                    <a:pt x="186" y="9103"/>
                  </a:lnTo>
                  <a:lnTo>
                    <a:pt x="201" y="9045"/>
                  </a:lnTo>
                  <a:lnTo>
                    <a:pt x="216" y="8991"/>
                  </a:lnTo>
                  <a:lnTo>
                    <a:pt x="231" y="8940"/>
                  </a:lnTo>
                  <a:lnTo>
                    <a:pt x="246" y="8892"/>
                  </a:lnTo>
                  <a:lnTo>
                    <a:pt x="263" y="8846"/>
                  </a:lnTo>
                  <a:lnTo>
                    <a:pt x="278" y="8803"/>
                  </a:lnTo>
                  <a:lnTo>
                    <a:pt x="293" y="8763"/>
                  </a:lnTo>
                  <a:lnTo>
                    <a:pt x="308" y="8725"/>
                  </a:lnTo>
                  <a:lnTo>
                    <a:pt x="323" y="8690"/>
                  </a:lnTo>
                  <a:lnTo>
                    <a:pt x="338" y="8656"/>
                  </a:lnTo>
                  <a:lnTo>
                    <a:pt x="369" y="8593"/>
                  </a:lnTo>
                  <a:lnTo>
                    <a:pt x="397" y="8538"/>
                  </a:lnTo>
                  <a:lnTo>
                    <a:pt x="425" y="8487"/>
                  </a:lnTo>
                  <a:lnTo>
                    <a:pt x="451" y="8439"/>
                  </a:lnTo>
                  <a:lnTo>
                    <a:pt x="451" y="8439"/>
                  </a:lnTo>
                  <a:lnTo>
                    <a:pt x="458" y="8426"/>
                  </a:lnTo>
                  <a:lnTo>
                    <a:pt x="468" y="8411"/>
                  </a:lnTo>
                  <a:lnTo>
                    <a:pt x="492" y="8378"/>
                  </a:lnTo>
                  <a:lnTo>
                    <a:pt x="522" y="8339"/>
                  </a:lnTo>
                  <a:lnTo>
                    <a:pt x="558" y="8294"/>
                  </a:lnTo>
                  <a:lnTo>
                    <a:pt x="599" y="8246"/>
                  </a:lnTo>
                  <a:lnTo>
                    <a:pt x="645" y="8194"/>
                  </a:lnTo>
                  <a:lnTo>
                    <a:pt x="695" y="8138"/>
                  </a:lnTo>
                  <a:lnTo>
                    <a:pt x="749" y="8079"/>
                  </a:lnTo>
                  <a:lnTo>
                    <a:pt x="866" y="7952"/>
                  </a:lnTo>
                  <a:lnTo>
                    <a:pt x="993" y="7819"/>
                  </a:lnTo>
                  <a:lnTo>
                    <a:pt x="1127" y="7681"/>
                  </a:lnTo>
                  <a:lnTo>
                    <a:pt x="1262" y="7544"/>
                  </a:lnTo>
                  <a:lnTo>
                    <a:pt x="1395" y="7408"/>
                  </a:lnTo>
                  <a:lnTo>
                    <a:pt x="1523" y="7281"/>
                  </a:lnTo>
                  <a:lnTo>
                    <a:pt x="1747" y="7058"/>
                  </a:lnTo>
                  <a:lnTo>
                    <a:pt x="1905" y="6903"/>
                  </a:lnTo>
                  <a:lnTo>
                    <a:pt x="1963" y="6846"/>
                  </a:lnTo>
                  <a:lnTo>
                    <a:pt x="1963" y="6846"/>
                  </a:lnTo>
                  <a:close/>
                </a:path>
              </a:pathLst>
            </a:custGeom>
            <a:solidFill>
              <a:schemeClr val="bg1">
                <a:lumMod val="85000"/>
              </a:schemeClr>
            </a:solidFill>
            <a:ln w="9525">
              <a:noFill/>
              <a:round/>
            </a:ln>
          </p:spPr>
          <p:txBody>
            <a:bodyPr vert="horz" wrap="square" lIns="91439" tIns="45720" rIns="91439" bIns="45720" numCol="1" anchor="t" anchorCtr="0" compatLnSpc="1"/>
            <a:lstStyle/>
            <a:p>
              <a:endParaRPr lang="fr-FR" sz="100" kern="0">
                <a:solidFill>
                  <a:schemeClr val="tx1">
                    <a:lumMod val="75000"/>
                    <a:lumOff val="25000"/>
                  </a:schemeClr>
                </a:solidFill>
                <a:latin typeface="微软雅黑" panose="020B0503020204020204" charset="-122"/>
                <a:ea typeface="微软雅黑" panose="020B0503020204020204" charset="-122"/>
              </a:endParaRPr>
            </a:p>
          </p:txBody>
        </p:sp>
        <p:sp>
          <p:nvSpPr>
            <p:cNvPr id="1032" name="Freeform 8"/>
            <p:cNvSpPr/>
            <p:nvPr/>
          </p:nvSpPr>
          <p:spPr bwMode="auto">
            <a:xfrm rot="20191043">
              <a:off x="5789902" y="2480608"/>
              <a:ext cx="3122576" cy="2077091"/>
            </a:xfrm>
            <a:custGeom>
              <a:avLst/>
              <a:gdLst/>
              <a:ahLst/>
              <a:cxnLst>
                <a:cxn ang="0">
                  <a:pos x="4996" y="4484"/>
                </a:cxn>
                <a:cxn ang="0">
                  <a:pos x="4315" y="4432"/>
                </a:cxn>
                <a:cxn ang="0">
                  <a:pos x="3622" y="4314"/>
                </a:cxn>
                <a:cxn ang="0">
                  <a:pos x="3204" y="4198"/>
                </a:cxn>
                <a:cxn ang="0">
                  <a:pos x="2793" y="4043"/>
                </a:cxn>
                <a:cxn ang="0">
                  <a:pos x="2405" y="3840"/>
                </a:cxn>
                <a:cxn ang="0">
                  <a:pos x="2055" y="3584"/>
                </a:cxn>
                <a:cxn ang="0">
                  <a:pos x="1395" y="2938"/>
                </a:cxn>
                <a:cxn ang="0">
                  <a:pos x="646" y="2153"/>
                </a:cxn>
                <a:cxn ang="0">
                  <a:pos x="452" y="1907"/>
                </a:cxn>
                <a:cxn ang="0">
                  <a:pos x="308" y="1621"/>
                </a:cxn>
                <a:cxn ang="0">
                  <a:pos x="200" y="1301"/>
                </a:cxn>
                <a:cxn ang="0">
                  <a:pos x="99" y="819"/>
                </a:cxn>
                <a:cxn ang="0">
                  <a:pos x="16" y="121"/>
                </a:cxn>
                <a:cxn ang="0">
                  <a:pos x="13" y="489"/>
                </a:cxn>
                <a:cxn ang="0">
                  <a:pos x="86" y="1146"/>
                </a:cxn>
                <a:cxn ang="0">
                  <a:pos x="217" y="1659"/>
                </a:cxn>
                <a:cxn ang="0">
                  <a:pos x="388" y="2051"/>
                </a:cxn>
                <a:cxn ang="0">
                  <a:pos x="587" y="2334"/>
                </a:cxn>
                <a:cxn ang="0">
                  <a:pos x="1678" y="3448"/>
                </a:cxn>
                <a:cxn ang="0">
                  <a:pos x="5647" y="7399"/>
                </a:cxn>
                <a:cxn ang="0">
                  <a:pos x="7495" y="9196"/>
                </a:cxn>
                <a:cxn ang="0">
                  <a:pos x="7972" y="9620"/>
                </a:cxn>
                <a:cxn ang="0">
                  <a:pos x="8358" y="9867"/>
                </a:cxn>
                <a:cxn ang="0">
                  <a:pos x="8754" y="10050"/>
                </a:cxn>
                <a:cxn ang="0">
                  <a:pos x="9144" y="10181"/>
                </a:cxn>
                <a:cxn ang="0">
                  <a:pos x="9612" y="10284"/>
                </a:cxn>
                <a:cxn ang="0">
                  <a:pos x="10182" y="10343"/>
                </a:cxn>
                <a:cxn ang="0">
                  <a:pos x="14532" y="10340"/>
                </a:cxn>
                <a:cxn ang="0">
                  <a:pos x="20159" y="10354"/>
                </a:cxn>
                <a:cxn ang="0">
                  <a:pos x="20891" y="10427"/>
                </a:cxn>
                <a:cxn ang="0">
                  <a:pos x="21479" y="10544"/>
                </a:cxn>
                <a:cxn ang="0">
                  <a:pos x="21896" y="10671"/>
                </a:cxn>
                <a:cxn ang="0">
                  <a:pos x="22302" y="10838"/>
                </a:cxn>
                <a:cxn ang="0">
                  <a:pos x="22681" y="11056"/>
                </a:cxn>
                <a:cxn ang="0">
                  <a:pos x="23018" y="11328"/>
                </a:cxn>
                <a:cxn ang="0">
                  <a:pos x="23855" y="12164"/>
                </a:cxn>
                <a:cxn ang="0">
                  <a:pos x="24423" y="12777"/>
                </a:cxn>
                <a:cxn ang="0">
                  <a:pos x="24556" y="12969"/>
                </a:cxn>
                <a:cxn ang="0">
                  <a:pos x="24703" y="13286"/>
                </a:cxn>
                <a:cxn ang="0">
                  <a:pos x="24810" y="13646"/>
                </a:cxn>
                <a:cxn ang="0">
                  <a:pos x="24908" y="14184"/>
                </a:cxn>
                <a:cxn ang="0">
                  <a:pos x="24981" y="14784"/>
                </a:cxn>
                <a:cxn ang="0">
                  <a:pos x="24955" y="14137"/>
                </a:cxn>
                <a:cxn ang="0">
                  <a:pos x="24863" y="13523"/>
                </a:cxn>
                <a:cxn ang="0">
                  <a:pos x="24720" y="13046"/>
                </a:cxn>
                <a:cxn ang="0">
                  <a:pos x="24539" y="12688"/>
                </a:cxn>
                <a:cxn ang="0">
                  <a:pos x="24349" y="12446"/>
                </a:cxn>
                <a:cxn ang="0">
                  <a:pos x="22292" y="10367"/>
                </a:cxn>
                <a:cxn ang="0">
                  <a:pos x="18528" y="6639"/>
                </a:cxn>
                <a:cxn ang="0">
                  <a:pos x="17217" y="5382"/>
                </a:cxn>
                <a:cxn ang="0">
                  <a:pos x="16901" y="5132"/>
                </a:cxn>
                <a:cxn ang="0">
                  <a:pos x="16511" y="4904"/>
                </a:cxn>
                <a:cxn ang="0">
                  <a:pos x="16115" y="4736"/>
                </a:cxn>
                <a:cxn ang="0">
                  <a:pos x="15728" y="4619"/>
                </a:cxn>
                <a:cxn ang="0">
                  <a:pos x="15183" y="4518"/>
                </a:cxn>
                <a:cxn ang="0">
                  <a:pos x="14687" y="4483"/>
                </a:cxn>
              </a:cxnLst>
              <a:rect l="0" t="0" r="r" b="b"/>
              <a:pathLst>
                <a:path w="24981" h="14829">
                  <a:moveTo>
                    <a:pt x="10449" y="4489"/>
                  </a:moveTo>
                  <a:lnTo>
                    <a:pt x="10449" y="4489"/>
                  </a:lnTo>
                  <a:lnTo>
                    <a:pt x="5281" y="4489"/>
                  </a:lnTo>
                  <a:lnTo>
                    <a:pt x="5281" y="4489"/>
                  </a:lnTo>
                  <a:lnTo>
                    <a:pt x="5150" y="4488"/>
                  </a:lnTo>
                  <a:lnTo>
                    <a:pt x="5076" y="4486"/>
                  </a:lnTo>
                  <a:lnTo>
                    <a:pt x="4996" y="4484"/>
                  </a:lnTo>
                  <a:lnTo>
                    <a:pt x="4911" y="4480"/>
                  </a:lnTo>
                  <a:lnTo>
                    <a:pt x="4821" y="4475"/>
                  </a:lnTo>
                  <a:lnTo>
                    <a:pt x="4727" y="4470"/>
                  </a:lnTo>
                  <a:lnTo>
                    <a:pt x="4629" y="4463"/>
                  </a:lnTo>
                  <a:lnTo>
                    <a:pt x="4527" y="4454"/>
                  </a:lnTo>
                  <a:lnTo>
                    <a:pt x="4423" y="4444"/>
                  </a:lnTo>
                  <a:lnTo>
                    <a:pt x="4315" y="4432"/>
                  </a:lnTo>
                  <a:lnTo>
                    <a:pt x="4203" y="4418"/>
                  </a:lnTo>
                  <a:lnTo>
                    <a:pt x="4090" y="4402"/>
                  </a:lnTo>
                  <a:lnTo>
                    <a:pt x="3975" y="4384"/>
                  </a:lnTo>
                  <a:lnTo>
                    <a:pt x="3859" y="4363"/>
                  </a:lnTo>
                  <a:lnTo>
                    <a:pt x="3741" y="4340"/>
                  </a:lnTo>
                  <a:lnTo>
                    <a:pt x="3682" y="4327"/>
                  </a:lnTo>
                  <a:lnTo>
                    <a:pt x="3622" y="4314"/>
                  </a:lnTo>
                  <a:lnTo>
                    <a:pt x="3563" y="4300"/>
                  </a:lnTo>
                  <a:lnTo>
                    <a:pt x="3503" y="4285"/>
                  </a:lnTo>
                  <a:lnTo>
                    <a:pt x="3442" y="4269"/>
                  </a:lnTo>
                  <a:lnTo>
                    <a:pt x="3383" y="4253"/>
                  </a:lnTo>
                  <a:lnTo>
                    <a:pt x="3323" y="4236"/>
                  </a:lnTo>
                  <a:lnTo>
                    <a:pt x="3264" y="4218"/>
                  </a:lnTo>
                  <a:lnTo>
                    <a:pt x="3204" y="4198"/>
                  </a:lnTo>
                  <a:lnTo>
                    <a:pt x="3145" y="4179"/>
                  </a:lnTo>
                  <a:lnTo>
                    <a:pt x="3085" y="4159"/>
                  </a:lnTo>
                  <a:lnTo>
                    <a:pt x="3026" y="4137"/>
                  </a:lnTo>
                  <a:lnTo>
                    <a:pt x="2967" y="4115"/>
                  </a:lnTo>
                  <a:lnTo>
                    <a:pt x="2908" y="4092"/>
                  </a:lnTo>
                  <a:lnTo>
                    <a:pt x="2851" y="4068"/>
                  </a:lnTo>
                  <a:lnTo>
                    <a:pt x="2793" y="4043"/>
                  </a:lnTo>
                  <a:lnTo>
                    <a:pt x="2736" y="4018"/>
                  </a:lnTo>
                  <a:lnTo>
                    <a:pt x="2679" y="3991"/>
                  </a:lnTo>
                  <a:lnTo>
                    <a:pt x="2623" y="3963"/>
                  </a:lnTo>
                  <a:lnTo>
                    <a:pt x="2567" y="3934"/>
                  </a:lnTo>
                  <a:lnTo>
                    <a:pt x="2513" y="3903"/>
                  </a:lnTo>
                  <a:lnTo>
                    <a:pt x="2458" y="3872"/>
                  </a:lnTo>
                  <a:lnTo>
                    <a:pt x="2405" y="3840"/>
                  </a:lnTo>
                  <a:lnTo>
                    <a:pt x="2352" y="3807"/>
                  </a:lnTo>
                  <a:lnTo>
                    <a:pt x="2301" y="3773"/>
                  </a:lnTo>
                  <a:lnTo>
                    <a:pt x="2249" y="3738"/>
                  </a:lnTo>
                  <a:lnTo>
                    <a:pt x="2200" y="3702"/>
                  </a:lnTo>
                  <a:lnTo>
                    <a:pt x="2150" y="3664"/>
                  </a:lnTo>
                  <a:lnTo>
                    <a:pt x="2102" y="3624"/>
                  </a:lnTo>
                  <a:lnTo>
                    <a:pt x="2055" y="3584"/>
                  </a:lnTo>
                  <a:lnTo>
                    <a:pt x="2009" y="3543"/>
                  </a:lnTo>
                  <a:lnTo>
                    <a:pt x="1964" y="3501"/>
                  </a:lnTo>
                  <a:lnTo>
                    <a:pt x="1964" y="3501"/>
                  </a:lnTo>
                  <a:lnTo>
                    <a:pt x="1905" y="3444"/>
                  </a:lnTo>
                  <a:lnTo>
                    <a:pt x="1748" y="3289"/>
                  </a:lnTo>
                  <a:lnTo>
                    <a:pt x="1524" y="3066"/>
                  </a:lnTo>
                  <a:lnTo>
                    <a:pt x="1395" y="2938"/>
                  </a:lnTo>
                  <a:lnTo>
                    <a:pt x="1262" y="2803"/>
                  </a:lnTo>
                  <a:lnTo>
                    <a:pt x="1127" y="2665"/>
                  </a:lnTo>
                  <a:lnTo>
                    <a:pt x="994" y="2528"/>
                  </a:lnTo>
                  <a:lnTo>
                    <a:pt x="867" y="2394"/>
                  </a:lnTo>
                  <a:lnTo>
                    <a:pt x="749" y="2268"/>
                  </a:lnTo>
                  <a:lnTo>
                    <a:pt x="695" y="2208"/>
                  </a:lnTo>
                  <a:lnTo>
                    <a:pt x="646" y="2153"/>
                  </a:lnTo>
                  <a:lnTo>
                    <a:pt x="599" y="2100"/>
                  </a:lnTo>
                  <a:lnTo>
                    <a:pt x="559" y="2052"/>
                  </a:lnTo>
                  <a:lnTo>
                    <a:pt x="522" y="2008"/>
                  </a:lnTo>
                  <a:lnTo>
                    <a:pt x="492" y="1969"/>
                  </a:lnTo>
                  <a:lnTo>
                    <a:pt x="469" y="1935"/>
                  </a:lnTo>
                  <a:lnTo>
                    <a:pt x="460" y="1920"/>
                  </a:lnTo>
                  <a:lnTo>
                    <a:pt x="452" y="1907"/>
                  </a:lnTo>
                  <a:lnTo>
                    <a:pt x="452" y="1907"/>
                  </a:lnTo>
                  <a:lnTo>
                    <a:pt x="425" y="1860"/>
                  </a:lnTo>
                  <a:lnTo>
                    <a:pt x="398" y="1809"/>
                  </a:lnTo>
                  <a:lnTo>
                    <a:pt x="369" y="1753"/>
                  </a:lnTo>
                  <a:lnTo>
                    <a:pt x="340" y="1691"/>
                  </a:lnTo>
                  <a:lnTo>
                    <a:pt x="325" y="1657"/>
                  </a:lnTo>
                  <a:lnTo>
                    <a:pt x="308" y="1621"/>
                  </a:lnTo>
                  <a:lnTo>
                    <a:pt x="293" y="1583"/>
                  </a:lnTo>
                  <a:lnTo>
                    <a:pt x="278" y="1543"/>
                  </a:lnTo>
                  <a:lnTo>
                    <a:pt x="263" y="1501"/>
                  </a:lnTo>
                  <a:lnTo>
                    <a:pt x="247" y="1455"/>
                  </a:lnTo>
                  <a:lnTo>
                    <a:pt x="232" y="1407"/>
                  </a:lnTo>
                  <a:lnTo>
                    <a:pt x="217" y="1355"/>
                  </a:lnTo>
                  <a:lnTo>
                    <a:pt x="200" y="1301"/>
                  </a:lnTo>
                  <a:lnTo>
                    <a:pt x="185" y="1244"/>
                  </a:lnTo>
                  <a:lnTo>
                    <a:pt x="171" y="1183"/>
                  </a:lnTo>
                  <a:lnTo>
                    <a:pt x="156" y="1118"/>
                  </a:lnTo>
                  <a:lnTo>
                    <a:pt x="142" y="1049"/>
                  </a:lnTo>
                  <a:lnTo>
                    <a:pt x="127" y="977"/>
                  </a:lnTo>
                  <a:lnTo>
                    <a:pt x="114" y="901"/>
                  </a:lnTo>
                  <a:lnTo>
                    <a:pt x="99" y="819"/>
                  </a:lnTo>
                  <a:lnTo>
                    <a:pt x="86" y="734"/>
                  </a:lnTo>
                  <a:lnTo>
                    <a:pt x="73" y="645"/>
                  </a:lnTo>
                  <a:lnTo>
                    <a:pt x="61" y="550"/>
                  </a:lnTo>
                  <a:lnTo>
                    <a:pt x="49" y="451"/>
                  </a:lnTo>
                  <a:lnTo>
                    <a:pt x="37" y="346"/>
                  </a:lnTo>
                  <a:lnTo>
                    <a:pt x="27" y="236"/>
                  </a:lnTo>
                  <a:lnTo>
                    <a:pt x="16" y="121"/>
                  </a:lnTo>
                  <a:lnTo>
                    <a:pt x="6" y="0"/>
                  </a:lnTo>
                  <a:lnTo>
                    <a:pt x="0" y="46"/>
                  </a:lnTo>
                  <a:lnTo>
                    <a:pt x="0" y="46"/>
                  </a:lnTo>
                  <a:lnTo>
                    <a:pt x="1" y="161"/>
                  </a:lnTo>
                  <a:lnTo>
                    <a:pt x="4" y="274"/>
                  </a:lnTo>
                  <a:lnTo>
                    <a:pt x="7" y="384"/>
                  </a:lnTo>
                  <a:lnTo>
                    <a:pt x="13" y="489"/>
                  </a:lnTo>
                  <a:lnTo>
                    <a:pt x="19" y="593"/>
                  </a:lnTo>
                  <a:lnTo>
                    <a:pt x="27" y="692"/>
                  </a:lnTo>
                  <a:lnTo>
                    <a:pt x="37" y="789"/>
                  </a:lnTo>
                  <a:lnTo>
                    <a:pt x="47" y="883"/>
                  </a:lnTo>
                  <a:lnTo>
                    <a:pt x="59" y="973"/>
                  </a:lnTo>
                  <a:lnTo>
                    <a:pt x="72" y="1060"/>
                  </a:lnTo>
                  <a:lnTo>
                    <a:pt x="86" y="1146"/>
                  </a:lnTo>
                  <a:lnTo>
                    <a:pt x="102" y="1227"/>
                  </a:lnTo>
                  <a:lnTo>
                    <a:pt x="119" y="1306"/>
                  </a:lnTo>
                  <a:lnTo>
                    <a:pt x="137" y="1382"/>
                  </a:lnTo>
                  <a:lnTo>
                    <a:pt x="155" y="1456"/>
                  </a:lnTo>
                  <a:lnTo>
                    <a:pt x="175" y="1526"/>
                  </a:lnTo>
                  <a:lnTo>
                    <a:pt x="195" y="1594"/>
                  </a:lnTo>
                  <a:lnTo>
                    <a:pt x="217" y="1659"/>
                  </a:lnTo>
                  <a:lnTo>
                    <a:pt x="239" y="1723"/>
                  </a:lnTo>
                  <a:lnTo>
                    <a:pt x="262" y="1783"/>
                  </a:lnTo>
                  <a:lnTo>
                    <a:pt x="286" y="1841"/>
                  </a:lnTo>
                  <a:lnTo>
                    <a:pt x="310" y="1897"/>
                  </a:lnTo>
                  <a:lnTo>
                    <a:pt x="336" y="1950"/>
                  </a:lnTo>
                  <a:lnTo>
                    <a:pt x="362" y="2002"/>
                  </a:lnTo>
                  <a:lnTo>
                    <a:pt x="388" y="2051"/>
                  </a:lnTo>
                  <a:lnTo>
                    <a:pt x="415" y="2097"/>
                  </a:lnTo>
                  <a:lnTo>
                    <a:pt x="443" y="2141"/>
                  </a:lnTo>
                  <a:lnTo>
                    <a:pt x="471" y="2184"/>
                  </a:lnTo>
                  <a:lnTo>
                    <a:pt x="499" y="2224"/>
                  </a:lnTo>
                  <a:lnTo>
                    <a:pt x="528" y="2263"/>
                  </a:lnTo>
                  <a:lnTo>
                    <a:pt x="558" y="2300"/>
                  </a:lnTo>
                  <a:lnTo>
                    <a:pt x="587" y="2334"/>
                  </a:lnTo>
                  <a:lnTo>
                    <a:pt x="587" y="2334"/>
                  </a:lnTo>
                  <a:lnTo>
                    <a:pt x="632" y="2383"/>
                  </a:lnTo>
                  <a:lnTo>
                    <a:pt x="707" y="2461"/>
                  </a:lnTo>
                  <a:lnTo>
                    <a:pt x="809" y="2568"/>
                  </a:lnTo>
                  <a:lnTo>
                    <a:pt x="938" y="2699"/>
                  </a:lnTo>
                  <a:lnTo>
                    <a:pt x="1267" y="3032"/>
                  </a:lnTo>
                  <a:lnTo>
                    <a:pt x="1678" y="3448"/>
                  </a:lnTo>
                  <a:lnTo>
                    <a:pt x="2158" y="3930"/>
                  </a:lnTo>
                  <a:lnTo>
                    <a:pt x="2689" y="4462"/>
                  </a:lnTo>
                  <a:lnTo>
                    <a:pt x="3261" y="5033"/>
                  </a:lnTo>
                  <a:lnTo>
                    <a:pt x="3857" y="5628"/>
                  </a:lnTo>
                  <a:lnTo>
                    <a:pt x="4463" y="6229"/>
                  </a:lnTo>
                  <a:lnTo>
                    <a:pt x="5064" y="6825"/>
                  </a:lnTo>
                  <a:lnTo>
                    <a:pt x="5647" y="7399"/>
                  </a:lnTo>
                  <a:lnTo>
                    <a:pt x="6196" y="7939"/>
                  </a:lnTo>
                  <a:lnTo>
                    <a:pt x="6452" y="8190"/>
                  </a:lnTo>
                  <a:lnTo>
                    <a:pt x="6697" y="8428"/>
                  </a:lnTo>
                  <a:lnTo>
                    <a:pt x="6924" y="8648"/>
                  </a:lnTo>
                  <a:lnTo>
                    <a:pt x="7134" y="8851"/>
                  </a:lnTo>
                  <a:lnTo>
                    <a:pt x="7325" y="9035"/>
                  </a:lnTo>
                  <a:lnTo>
                    <a:pt x="7495" y="9196"/>
                  </a:lnTo>
                  <a:lnTo>
                    <a:pt x="7641" y="9335"/>
                  </a:lnTo>
                  <a:lnTo>
                    <a:pt x="7763" y="9447"/>
                  </a:lnTo>
                  <a:lnTo>
                    <a:pt x="7763" y="9447"/>
                  </a:lnTo>
                  <a:lnTo>
                    <a:pt x="7815" y="9492"/>
                  </a:lnTo>
                  <a:lnTo>
                    <a:pt x="7867" y="9537"/>
                  </a:lnTo>
                  <a:lnTo>
                    <a:pt x="7920" y="9580"/>
                  </a:lnTo>
                  <a:lnTo>
                    <a:pt x="7972" y="9620"/>
                  </a:lnTo>
                  <a:lnTo>
                    <a:pt x="8026" y="9660"/>
                  </a:lnTo>
                  <a:lnTo>
                    <a:pt x="8080" y="9698"/>
                  </a:lnTo>
                  <a:lnTo>
                    <a:pt x="8135" y="9734"/>
                  </a:lnTo>
                  <a:lnTo>
                    <a:pt x="8190" y="9769"/>
                  </a:lnTo>
                  <a:lnTo>
                    <a:pt x="8246" y="9804"/>
                  </a:lnTo>
                  <a:lnTo>
                    <a:pt x="8301" y="9836"/>
                  </a:lnTo>
                  <a:lnTo>
                    <a:pt x="8358" y="9867"/>
                  </a:lnTo>
                  <a:lnTo>
                    <a:pt x="8415" y="9897"/>
                  </a:lnTo>
                  <a:lnTo>
                    <a:pt x="8471" y="9926"/>
                  </a:lnTo>
                  <a:lnTo>
                    <a:pt x="8528" y="9953"/>
                  </a:lnTo>
                  <a:lnTo>
                    <a:pt x="8584" y="9979"/>
                  </a:lnTo>
                  <a:lnTo>
                    <a:pt x="8641" y="10004"/>
                  </a:lnTo>
                  <a:lnTo>
                    <a:pt x="8697" y="10028"/>
                  </a:lnTo>
                  <a:lnTo>
                    <a:pt x="8754" y="10050"/>
                  </a:lnTo>
                  <a:lnTo>
                    <a:pt x="8810" y="10072"/>
                  </a:lnTo>
                  <a:lnTo>
                    <a:pt x="8867" y="10094"/>
                  </a:lnTo>
                  <a:lnTo>
                    <a:pt x="8923" y="10113"/>
                  </a:lnTo>
                  <a:lnTo>
                    <a:pt x="8979" y="10132"/>
                  </a:lnTo>
                  <a:lnTo>
                    <a:pt x="9034" y="10149"/>
                  </a:lnTo>
                  <a:lnTo>
                    <a:pt x="9090" y="10166"/>
                  </a:lnTo>
                  <a:lnTo>
                    <a:pt x="9144" y="10181"/>
                  </a:lnTo>
                  <a:lnTo>
                    <a:pt x="9199" y="10196"/>
                  </a:lnTo>
                  <a:lnTo>
                    <a:pt x="9253" y="10210"/>
                  </a:lnTo>
                  <a:lnTo>
                    <a:pt x="9306" y="10223"/>
                  </a:lnTo>
                  <a:lnTo>
                    <a:pt x="9359" y="10235"/>
                  </a:lnTo>
                  <a:lnTo>
                    <a:pt x="9411" y="10246"/>
                  </a:lnTo>
                  <a:lnTo>
                    <a:pt x="9513" y="10266"/>
                  </a:lnTo>
                  <a:lnTo>
                    <a:pt x="9612" y="10284"/>
                  </a:lnTo>
                  <a:lnTo>
                    <a:pt x="9707" y="10299"/>
                  </a:lnTo>
                  <a:lnTo>
                    <a:pt x="9798" y="10311"/>
                  </a:lnTo>
                  <a:lnTo>
                    <a:pt x="9885" y="10321"/>
                  </a:lnTo>
                  <a:lnTo>
                    <a:pt x="9968" y="10329"/>
                  </a:lnTo>
                  <a:lnTo>
                    <a:pt x="10045" y="10335"/>
                  </a:lnTo>
                  <a:lnTo>
                    <a:pt x="10116" y="10340"/>
                  </a:lnTo>
                  <a:lnTo>
                    <a:pt x="10182" y="10343"/>
                  </a:lnTo>
                  <a:lnTo>
                    <a:pt x="10241" y="10345"/>
                  </a:lnTo>
                  <a:lnTo>
                    <a:pt x="10294" y="10346"/>
                  </a:lnTo>
                  <a:lnTo>
                    <a:pt x="10379" y="10347"/>
                  </a:lnTo>
                  <a:lnTo>
                    <a:pt x="10431" y="10345"/>
                  </a:lnTo>
                  <a:lnTo>
                    <a:pt x="10449" y="10345"/>
                  </a:lnTo>
                  <a:lnTo>
                    <a:pt x="14532" y="10340"/>
                  </a:lnTo>
                  <a:lnTo>
                    <a:pt x="14532" y="10340"/>
                  </a:lnTo>
                  <a:lnTo>
                    <a:pt x="19700" y="10340"/>
                  </a:lnTo>
                  <a:lnTo>
                    <a:pt x="19700" y="10340"/>
                  </a:lnTo>
                  <a:lnTo>
                    <a:pt x="19831" y="10341"/>
                  </a:lnTo>
                  <a:lnTo>
                    <a:pt x="19905" y="10343"/>
                  </a:lnTo>
                  <a:lnTo>
                    <a:pt x="19986" y="10345"/>
                  </a:lnTo>
                  <a:lnTo>
                    <a:pt x="20071" y="10348"/>
                  </a:lnTo>
                  <a:lnTo>
                    <a:pt x="20159" y="10354"/>
                  </a:lnTo>
                  <a:lnTo>
                    <a:pt x="20254" y="10359"/>
                  </a:lnTo>
                  <a:lnTo>
                    <a:pt x="20352" y="10366"/>
                  </a:lnTo>
                  <a:lnTo>
                    <a:pt x="20453" y="10375"/>
                  </a:lnTo>
                  <a:lnTo>
                    <a:pt x="20559" y="10385"/>
                  </a:lnTo>
                  <a:lnTo>
                    <a:pt x="20667" y="10397"/>
                  </a:lnTo>
                  <a:lnTo>
                    <a:pt x="20778" y="10411"/>
                  </a:lnTo>
                  <a:lnTo>
                    <a:pt x="20891" y="10427"/>
                  </a:lnTo>
                  <a:lnTo>
                    <a:pt x="21006" y="10445"/>
                  </a:lnTo>
                  <a:lnTo>
                    <a:pt x="21122" y="10466"/>
                  </a:lnTo>
                  <a:lnTo>
                    <a:pt x="21240" y="10489"/>
                  </a:lnTo>
                  <a:lnTo>
                    <a:pt x="21300" y="10502"/>
                  </a:lnTo>
                  <a:lnTo>
                    <a:pt x="21359" y="10515"/>
                  </a:lnTo>
                  <a:lnTo>
                    <a:pt x="21419" y="10530"/>
                  </a:lnTo>
                  <a:lnTo>
                    <a:pt x="21479" y="10544"/>
                  </a:lnTo>
                  <a:lnTo>
                    <a:pt x="21538" y="10560"/>
                  </a:lnTo>
                  <a:lnTo>
                    <a:pt x="21599" y="10576"/>
                  </a:lnTo>
                  <a:lnTo>
                    <a:pt x="21658" y="10593"/>
                  </a:lnTo>
                  <a:lnTo>
                    <a:pt x="21718" y="10611"/>
                  </a:lnTo>
                  <a:lnTo>
                    <a:pt x="21777" y="10630"/>
                  </a:lnTo>
                  <a:lnTo>
                    <a:pt x="21837" y="10650"/>
                  </a:lnTo>
                  <a:lnTo>
                    <a:pt x="21896" y="10671"/>
                  </a:lnTo>
                  <a:lnTo>
                    <a:pt x="21955" y="10692"/>
                  </a:lnTo>
                  <a:lnTo>
                    <a:pt x="22015" y="10714"/>
                  </a:lnTo>
                  <a:lnTo>
                    <a:pt x="22072" y="10737"/>
                  </a:lnTo>
                  <a:lnTo>
                    <a:pt x="22131" y="10761"/>
                  </a:lnTo>
                  <a:lnTo>
                    <a:pt x="22188" y="10786"/>
                  </a:lnTo>
                  <a:lnTo>
                    <a:pt x="22246" y="10812"/>
                  </a:lnTo>
                  <a:lnTo>
                    <a:pt x="22302" y="10838"/>
                  </a:lnTo>
                  <a:lnTo>
                    <a:pt x="22358" y="10866"/>
                  </a:lnTo>
                  <a:lnTo>
                    <a:pt x="22413" y="10895"/>
                  </a:lnTo>
                  <a:lnTo>
                    <a:pt x="22469" y="10926"/>
                  </a:lnTo>
                  <a:lnTo>
                    <a:pt x="22522" y="10957"/>
                  </a:lnTo>
                  <a:lnTo>
                    <a:pt x="22576" y="10989"/>
                  </a:lnTo>
                  <a:lnTo>
                    <a:pt x="22629" y="11022"/>
                  </a:lnTo>
                  <a:lnTo>
                    <a:pt x="22681" y="11056"/>
                  </a:lnTo>
                  <a:lnTo>
                    <a:pt x="22732" y="11091"/>
                  </a:lnTo>
                  <a:lnTo>
                    <a:pt x="22782" y="11127"/>
                  </a:lnTo>
                  <a:lnTo>
                    <a:pt x="22831" y="11165"/>
                  </a:lnTo>
                  <a:lnTo>
                    <a:pt x="22880" y="11205"/>
                  </a:lnTo>
                  <a:lnTo>
                    <a:pt x="22926" y="11245"/>
                  </a:lnTo>
                  <a:lnTo>
                    <a:pt x="22972" y="11286"/>
                  </a:lnTo>
                  <a:lnTo>
                    <a:pt x="23018" y="11328"/>
                  </a:lnTo>
                  <a:lnTo>
                    <a:pt x="23018" y="11328"/>
                  </a:lnTo>
                  <a:lnTo>
                    <a:pt x="23076" y="11386"/>
                  </a:lnTo>
                  <a:lnTo>
                    <a:pt x="23234" y="11540"/>
                  </a:lnTo>
                  <a:lnTo>
                    <a:pt x="23458" y="11763"/>
                  </a:lnTo>
                  <a:lnTo>
                    <a:pt x="23586" y="11891"/>
                  </a:lnTo>
                  <a:lnTo>
                    <a:pt x="23719" y="12025"/>
                  </a:lnTo>
                  <a:lnTo>
                    <a:pt x="23855" y="12164"/>
                  </a:lnTo>
                  <a:lnTo>
                    <a:pt x="23988" y="12301"/>
                  </a:lnTo>
                  <a:lnTo>
                    <a:pt x="24115" y="12435"/>
                  </a:lnTo>
                  <a:lnTo>
                    <a:pt x="24232" y="12561"/>
                  </a:lnTo>
                  <a:lnTo>
                    <a:pt x="24287" y="12621"/>
                  </a:lnTo>
                  <a:lnTo>
                    <a:pt x="24336" y="12677"/>
                  </a:lnTo>
                  <a:lnTo>
                    <a:pt x="24382" y="12729"/>
                  </a:lnTo>
                  <a:lnTo>
                    <a:pt x="24423" y="12777"/>
                  </a:lnTo>
                  <a:lnTo>
                    <a:pt x="24459" y="12821"/>
                  </a:lnTo>
                  <a:lnTo>
                    <a:pt x="24488" y="12860"/>
                  </a:lnTo>
                  <a:lnTo>
                    <a:pt x="24513" y="12894"/>
                  </a:lnTo>
                  <a:lnTo>
                    <a:pt x="24522" y="12909"/>
                  </a:lnTo>
                  <a:lnTo>
                    <a:pt x="24530" y="12922"/>
                  </a:lnTo>
                  <a:lnTo>
                    <a:pt x="24530" y="12922"/>
                  </a:lnTo>
                  <a:lnTo>
                    <a:pt x="24556" y="12969"/>
                  </a:lnTo>
                  <a:lnTo>
                    <a:pt x="24583" y="13020"/>
                  </a:lnTo>
                  <a:lnTo>
                    <a:pt x="24613" y="13076"/>
                  </a:lnTo>
                  <a:lnTo>
                    <a:pt x="24642" y="13138"/>
                  </a:lnTo>
                  <a:lnTo>
                    <a:pt x="24657" y="13172"/>
                  </a:lnTo>
                  <a:lnTo>
                    <a:pt x="24672" y="13208"/>
                  </a:lnTo>
                  <a:lnTo>
                    <a:pt x="24688" y="13246"/>
                  </a:lnTo>
                  <a:lnTo>
                    <a:pt x="24703" y="13286"/>
                  </a:lnTo>
                  <a:lnTo>
                    <a:pt x="24719" y="13328"/>
                  </a:lnTo>
                  <a:lnTo>
                    <a:pt x="24735" y="13374"/>
                  </a:lnTo>
                  <a:lnTo>
                    <a:pt x="24750" y="13422"/>
                  </a:lnTo>
                  <a:lnTo>
                    <a:pt x="24765" y="13474"/>
                  </a:lnTo>
                  <a:lnTo>
                    <a:pt x="24780" y="13528"/>
                  </a:lnTo>
                  <a:lnTo>
                    <a:pt x="24795" y="13585"/>
                  </a:lnTo>
                  <a:lnTo>
                    <a:pt x="24810" y="13646"/>
                  </a:lnTo>
                  <a:lnTo>
                    <a:pt x="24826" y="13712"/>
                  </a:lnTo>
                  <a:lnTo>
                    <a:pt x="24840" y="13780"/>
                  </a:lnTo>
                  <a:lnTo>
                    <a:pt x="24854" y="13852"/>
                  </a:lnTo>
                  <a:lnTo>
                    <a:pt x="24868" y="13928"/>
                  </a:lnTo>
                  <a:lnTo>
                    <a:pt x="24882" y="14010"/>
                  </a:lnTo>
                  <a:lnTo>
                    <a:pt x="24895" y="14095"/>
                  </a:lnTo>
                  <a:lnTo>
                    <a:pt x="24908" y="14184"/>
                  </a:lnTo>
                  <a:lnTo>
                    <a:pt x="24920" y="14279"/>
                  </a:lnTo>
                  <a:lnTo>
                    <a:pt x="24933" y="14379"/>
                  </a:lnTo>
                  <a:lnTo>
                    <a:pt x="24944" y="14483"/>
                  </a:lnTo>
                  <a:lnTo>
                    <a:pt x="24955" y="14593"/>
                  </a:lnTo>
                  <a:lnTo>
                    <a:pt x="24966" y="14708"/>
                  </a:lnTo>
                  <a:lnTo>
                    <a:pt x="24975" y="14829"/>
                  </a:lnTo>
                  <a:lnTo>
                    <a:pt x="24981" y="14784"/>
                  </a:lnTo>
                  <a:lnTo>
                    <a:pt x="24981" y="14784"/>
                  </a:lnTo>
                  <a:lnTo>
                    <a:pt x="24981" y="14668"/>
                  </a:lnTo>
                  <a:lnTo>
                    <a:pt x="24978" y="14556"/>
                  </a:lnTo>
                  <a:lnTo>
                    <a:pt x="24975" y="14446"/>
                  </a:lnTo>
                  <a:lnTo>
                    <a:pt x="24969" y="14340"/>
                  </a:lnTo>
                  <a:lnTo>
                    <a:pt x="24963" y="14236"/>
                  </a:lnTo>
                  <a:lnTo>
                    <a:pt x="24955" y="14137"/>
                  </a:lnTo>
                  <a:lnTo>
                    <a:pt x="24945" y="14040"/>
                  </a:lnTo>
                  <a:lnTo>
                    <a:pt x="24935" y="13946"/>
                  </a:lnTo>
                  <a:lnTo>
                    <a:pt x="24922" y="13856"/>
                  </a:lnTo>
                  <a:lnTo>
                    <a:pt x="24909" y="13769"/>
                  </a:lnTo>
                  <a:lnTo>
                    <a:pt x="24894" y="13683"/>
                  </a:lnTo>
                  <a:lnTo>
                    <a:pt x="24879" y="13602"/>
                  </a:lnTo>
                  <a:lnTo>
                    <a:pt x="24863" y="13523"/>
                  </a:lnTo>
                  <a:lnTo>
                    <a:pt x="24845" y="13448"/>
                  </a:lnTo>
                  <a:lnTo>
                    <a:pt x="24827" y="13373"/>
                  </a:lnTo>
                  <a:lnTo>
                    <a:pt x="24806" y="13303"/>
                  </a:lnTo>
                  <a:lnTo>
                    <a:pt x="24786" y="13235"/>
                  </a:lnTo>
                  <a:lnTo>
                    <a:pt x="24764" y="13170"/>
                  </a:lnTo>
                  <a:lnTo>
                    <a:pt x="24742" y="13106"/>
                  </a:lnTo>
                  <a:lnTo>
                    <a:pt x="24720" y="13046"/>
                  </a:lnTo>
                  <a:lnTo>
                    <a:pt x="24695" y="12988"/>
                  </a:lnTo>
                  <a:lnTo>
                    <a:pt x="24671" y="12932"/>
                  </a:lnTo>
                  <a:lnTo>
                    <a:pt x="24646" y="12879"/>
                  </a:lnTo>
                  <a:lnTo>
                    <a:pt x="24620" y="12827"/>
                  </a:lnTo>
                  <a:lnTo>
                    <a:pt x="24593" y="12778"/>
                  </a:lnTo>
                  <a:lnTo>
                    <a:pt x="24566" y="12732"/>
                  </a:lnTo>
                  <a:lnTo>
                    <a:pt x="24539" y="12688"/>
                  </a:lnTo>
                  <a:lnTo>
                    <a:pt x="24511" y="12645"/>
                  </a:lnTo>
                  <a:lnTo>
                    <a:pt x="24482" y="12605"/>
                  </a:lnTo>
                  <a:lnTo>
                    <a:pt x="24453" y="12566"/>
                  </a:lnTo>
                  <a:lnTo>
                    <a:pt x="24424" y="12529"/>
                  </a:lnTo>
                  <a:lnTo>
                    <a:pt x="24395" y="12495"/>
                  </a:lnTo>
                  <a:lnTo>
                    <a:pt x="24395" y="12495"/>
                  </a:lnTo>
                  <a:lnTo>
                    <a:pt x="24349" y="12446"/>
                  </a:lnTo>
                  <a:lnTo>
                    <a:pt x="24274" y="12368"/>
                  </a:lnTo>
                  <a:lnTo>
                    <a:pt x="24171" y="12261"/>
                  </a:lnTo>
                  <a:lnTo>
                    <a:pt x="24043" y="12130"/>
                  </a:lnTo>
                  <a:lnTo>
                    <a:pt x="23714" y="11797"/>
                  </a:lnTo>
                  <a:lnTo>
                    <a:pt x="23303" y="11381"/>
                  </a:lnTo>
                  <a:lnTo>
                    <a:pt x="22824" y="10900"/>
                  </a:lnTo>
                  <a:lnTo>
                    <a:pt x="22292" y="10367"/>
                  </a:lnTo>
                  <a:lnTo>
                    <a:pt x="21720" y="9796"/>
                  </a:lnTo>
                  <a:lnTo>
                    <a:pt x="21124" y="9202"/>
                  </a:lnTo>
                  <a:lnTo>
                    <a:pt x="20519" y="8600"/>
                  </a:lnTo>
                  <a:lnTo>
                    <a:pt x="19917" y="8004"/>
                  </a:lnTo>
                  <a:lnTo>
                    <a:pt x="19335" y="7430"/>
                  </a:lnTo>
                  <a:lnTo>
                    <a:pt x="18786" y="6891"/>
                  </a:lnTo>
                  <a:lnTo>
                    <a:pt x="18528" y="6639"/>
                  </a:lnTo>
                  <a:lnTo>
                    <a:pt x="18285" y="6401"/>
                  </a:lnTo>
                  <a:lnTo>
                    <a:pt x="18058" y="6181"/>
                  </a:lnTo>
                  <a:lnTo>
                    <a:pt x="17847" y="5978"/>
                  </a:lnTo>
                  <a:lnTo>
                    <a:pt x="17656" y="5794"/>
                  </a:lnTo>
                  <a:lnTo>
                    <a:pt x="17487" y="5633"/>
                  </a:lnTo>
                  <a:lnTo>
                    <a:pt x="17339" y="5494"/>
                  </a:lnTo>
                  <a:lnTo>
                    <a:pt x="17217" y="5382"/>
                  </a:lnTo>
                  <a:lnTo>
                    <a:pt x="17217" y="5382"/>
                  </a:lnTo>
                  <a:lnTo>
                    <a:pt x="17167" y="5337"/>
                  </a:lnTo>
                  <a:lnTo>
                    <a:pt x="17114" y="5292"/>
                  </a:lnTo>
                  <a:lnTo>
                    <a:pt x="17062" y="5250"/>
                  </a:lnTo>
                  <a:lnTo>
                    <a:pt x="17009" y="5209"/>
                  </a:lnTo>
                  <a:lnTo>
                    <a:pt x="16955" y="5169"/>
                  </a:lnTo>
                  <a:lnTo>
                    <a:pt x="16901" y="5132"/>
                  </a:lnTo>
                  <a:lnTo>
                    <a:pt x="16846" y="5095"/>
                  </a:lnTo>
                  <a:lnTo>
                    <a:pt x="16791" y="5060"/>
                  </a:lnTo>
                  <a:lnTo>
                    <a:pt x="16736" y="5025"/>
                  </a:lnTo>
                  <a:lnTo>
                    <a:pt x="16680" y="4993"/>
                  </a:lnTo>
                  <a:lnTo>
                    <a:pt x="16624" y="4962"/>
                  </a:lnTo>
                  <a:lnTo>
                    <a:pt x="16567" y="4932"/>
                  </a:lnTo>
                  <a:lnTo>
                    <a:pt x="16511" y="4904"/>
                  </a:lnTo>
                  <a:lnTo>
                    <a:pt x="16454" y="4876"/>
                  </a:lnTo>
                  <a:lnTo>
                    <a:pt x="16397" y="4850"/>
                  </a:lnTo>
                  <a:lnTo>
                    <a:pt x="16341" y="4825"/>
                  </a:lnTo>
                  <a:lnTo>
                    <a:pt x="16284" y="4801"/>
                  </a:lnTo>
                  <a:lnTo>
                    <a:pt x="16228" y="4779"/>
                  </a:lnTo>
                  <a:lnTo>
                    <a:pt x="16170" y="4756"/>
                  </a:lnTo>
                  <a:lnTo>
                    <a:pt x="16115" y="4736"/>
                  </a:lnTo>
                  <a:lnTo>
                    <a:pt x="16058" y="4716"/>
                  </a:lnTo>
                  <a:lnTo>
                    <a:pt x="16003" y="4698"/>
                  </a:lnTo>
                  <a:lnTo>
                    <a:pt x="15947" y="4680"/>
                  </a:lnTo>
                  <a:lnTo>
                    <a:pt x="15892" y="4664"/>
                  </a:lnTo>
                  <a:lnTo>
                    <a:pt x="15837" y="4648"/>
                  </a:lnTo>
                  <a:lnTo>
                    <a:pt x="15783" y="4633"/>
                  </a:lnTo>
                  <a:lnTo>
                    <a:pt x="15728" y="4619"/>
                  </a:lnTo>
                  <a:lnTo>
                    <a:pt x="15675" y="4607"/>
                  </a:lnTo>
                  <a:lnTo>
                    <a:pt x="15622" y="4594"/>
                  </a:lnTo>
                  <a:lnTo>
                    <a:pt x="15571" y="4583"/>
                  </a:lnTo>
                  <a:lnTo>
                    <a:pt x="15469" y="4563"/>
                  </a:lnTo>
                  <a:lnTo>
                    <a:pt x="15370" y="4545"/>
                  </a:lnTo>
                  <a:lnTo>
                    <a:pt x="15274" y="4531"/>
                  </a:lnTo>
                  <a:lnTo>
                    <a:pt x="15183" y="4518"/>
                  </a:lnTo>
                  <a:lnTo>
                    <a:pt x="15096" y="4508"/>
                  </a:lnTo>
                  <a:lnTo>
                    <a:pt x="15014" y="4500"/>
                  </a:lnTo>
                  <a:lnTo>
                    <a:pt x="14937" y="4494"/>
                  </a:lnTo>
                  <a:lnTo>
                    <a:pt x="14865" y="4489"/>
                  </a:lnTo>
                  <a:lnTo>
                    <a:pt x="14800" y="4486"/>
                  </a:lnTo>
                  <a:lnTo>
                    <a:pt x="14740" y="4484"/>
                  </a:lnTo>
                  <a:lnTo>
                    <a:pt x="14687" y="4483"/>
                  </a:lnTo>
                  <a:lnTo>
                    <a:pt x="14603" y="4483"/>
                  </a:lnTo>
                  <a:lnTo>
                    <a:pt x="14550" y="4484"/>
                  </a:lnTo>
                  <a:lnTo>
                    <a:pt x="14532" y="4485"/>
                  </a:lnTo>
                  <a:lnTo>
                    <a:pt x="10449" y="4489"/>
                  </a:lnTo>
                  <a:close/>
                </a:path>
              </a:pathLst>
            </a:custGeom>
            <a:solidFill>
              <a:schemeClr val="bg1">
                <a:lumMod val="85000"/>
              </a:schemeClr>
            </a:solidFill>
            <a:ln w="9525">
              <a:noFill/>
              <a:round/>
            </a:ln>
          </p:spPr>
          <p:txBody>
            <a:bodyPr vert="horz" wrap="square" lIns="91439" tIns="45720" rIns="91439" bIns="45720" numCol="1" anchor="t" anchorCtr="0" compatLnSpc="1"/>
            <a:lstStyle/>
            <a:p>
              <a:endParaRPr lang="fr-FR" sz="100" kern="0">
                <a:solidFill>
                  <a:schemeClr val="tx1">
                    <a:lumMod val="75000"/>
                    <a:lumOff val="25000"/>
                  </a:schemeClr>
                </a:solidFill>
                <a:latin typeface="微软雅黑" panose="020B0503020204020204" charset="-122"/>
                <a:ea typeface="微软雅黑" panose="020B0503020204020204" charset="-122"/>
              </a:endParaRPr>
            </a:p>
          </p:txBody>
        </p:sp>
        <p:sp>
          <p:nvSpPr>
            <p:cNvPr id="1033" name="Freeform 9"/>
            <p:cNvSpPr/>
            <p:nvPr/>
          </p:nvSpPr>
          <p:spPr bwMode="auto">
            <a:xfrm rot="20191043">
              <a:off x="6646827" y="3485354"/>
              <a:ext cx="902079" cy="1896674"/>
            </a:xfrm>
            <a:custGeom>
              <a:avLst/>
              <a:gdLst/>
              <a:ahLst/>
              <a:cxnLst>
                <a:cxn ang="0">
                  <a:pos x="6304" y="4449"/>
                </a:cxn>
                <a:cxn ang="0">
                  <a:pos x="6114" y="4449"/>
                </a:cxn>
                <a:cxn ang="0">
                  <a:pos x="5918" y="4439"/>
                </a:cxn>
                <a:cxn ang="0">
                  <a:pos x="5671" y="4415"/>
                </a:cxn>
                <a:cxn ang="0">
                  <a:pos x="5386" y="4370"/>
                </a:cxn>
                <a:cxn ang="0">
                  <a:pos x="5179" y="4327"/>
                </a:cxn>
                <a:cxn ang="0">
                  <a:pos x="5017" y="4285"/>
                </a:cxn>
                <a:cxn ang="0">
                  <a:pos x="4852" y="4236"/>
                </a:cxn>
                <a:cxn ang="0">
                  <a:pos x="4683" y="4176"/>
                </a:cxn>
                <a:cxn ang="0">
                  <a:pos x="4514" y="4108"/>
                </a:cxn>
                <a:cxn ang="0">
                  <a:pos x="4344" y="4030"/>
                </a:cxn>
                <a:cxn ang="0">
                  <a:pos x="4174" y="3940"/>
                </a:cxn>
                <a:cxn ang="0">
                  <a:pos x="4008" y="3838"/>
                </a:cxn>
                <a:cxn ang="0">
                  <a:pos x="3845" y="3724"/>
                </a:cxn>
                <a:cxn ang="0">
                  <a:pos x="3688" y="3596"/>
                </a:cxn>
                <a:cxn ang="0">
                  <a:pos x="3522" y="3446"/>
                </a:cxn>
                <a:cxn ang="0">
                  <a:pos x="3051" y="2998"/>
                </a:cxn>
                <a:cxn ang="0">
                  <a:pos x="2185" y="2156"/>
                </a:cxn>
                <a:cxn ang="0">
                  <a:pos x="572" y="568"/>
                </a:cxn>
                <a:cxn ang="0">
                  <a:pos x="0" y="9117"/>
                </a:cxn>
                <a:cxn ang="0">
                  <a:pos x="10" y="9249"/>
                </a:cxn>
                <a:cxn ang="0">
                  <a:pos x="43" y="9565"/>
                </a:cxn>
                <a:cxn ang="0">
                  <a:pos x="81" y="9838"/>
                </a:cxn>
                <a:cxn ang="0">
                  <a:pos x="122" y="10072"/>
                </a:cxn>
                <a:cxn ang="0">
                  <a:pos x="164" y="10270"/>
                </a:cxn>
                <a:cxn ang="0">
                  <a:pos x="210" y="10437"/>
                </a:cxn>
                <a:cxn ang="0">
                  <a:pos x="255" y="10577"/>
                </a:cxn>
                <a:cxn ang="0">
                  <a:pos x="301" y="10695"/>
                </a:cxn>
                <a:cxn ang="0">
                  <a:pos x="359" y="10823"/>
                </a:cxn>
                <a:cxn ang="0">
                  <a:pos x="441" y="10975"/>
                </a:cxn>
                <a:cxn ang="0">
                  <a:pos x="458" y="11003"/>
                </a:cxn>
                <a:cxn ang="0">
                  <a:pos x="547" y="11119"/>
                </a:cxn>
                <a:cxn ang="0">
                  <a:pos x="684" y="11276"/>
                </a:cxn>
                <a:cxn ang="0">
                  <a:pos x="983" y="11595"/>
                </a:cxn>
                <a:cxn ang="0">
                  <a:pos x="1385" y="12005"/>
                </a:cxn>
                <a:cxn ang="0">
                  <a:pos x="1893" y="12510"/>
                </a:cxn>
                <a:cxn ang="0">
                  <a:pos x="1998" y="12611"/>
                </a:cxn>
                <a:cxn ang="0">
                  <a:pos x="2140" y="12731"/>
                </a:cxn>
                <a:cxn ang="0">
                  <a:pos x="2290" y="12840"/>
                </a:cxn>
                <a:cxn ang="0">
                  <a:pos x="2447" y="12940"/>
                </a:cxn>
                <a:cxn ang="0">
                  <a:pos x="2612" y="13030"/>
                </a:cxn>
                <a:cxn ang="0">
                  <a:pos x="2783" y="13110"/>
                </a:cxn>
                <a:cxn ang="0">
                  <a:pos x="2956" y="13183"/>
                </a:cxn>
                <a:cxn ang="0">
                  <a:pos x="3134" y="13247"/>
                </a:cxn>
                <a:cxn ang="0">
                  <a:pos x="3312" y="13303"/>
                </a:cxn>
                <a:cxn ang="0">
                  <a:pos x="3492" y="13352"/>
                </a:cxn>
                <a:cxn ang="0">
                  <a:pos x="3671" y="13394"/>
                </a:cxn>
                <a:cxn ang="0">
                  <a:pos x="3965" y="13452"/>
                </a:cxn>
                <a:cxn ang="0">
                  <a:pos x="4304" y="13500"/>
                </a:cxn>
                <a:cxn ang="0">
                  <a:pos x="4619" y="13531"/>
                </a:cxn>
                <a:cxn ang="0">
                  <a:pos x="4900" y="13548"/>
                </a:cxn>
                <a:cxn ang="0">
                  <a:pos x="5139" y="13555"/>
                </a:cxn>
                <a:cxn ang="0">
                  <a:pos x="7183" y="13556"/>
                </a:cxn>
              </a:cxnLst>
              <a:rect l="0" t="0" r="r" b="b"/>
              <a:pathLst>
                <a:path w="7183" h="13556">
                  <a:moveTo>
                    <a:pt x="6322" y="4449"/>
                  </a:moveTo>
                  <a:lnTo>
                    <a:pt x="6322" y="4449"/>
                  </a:lnTo>
                  <a:lnTo>
                    <a:pt x="6304" y="4449"/>
                  </a:lnTo>
                  <a:lnTo>
                    <a:pt x="6252" y="4451"/>
                  </a:lnTo>
                  <a:lnTo>
                    <a:pt x="6167" y="4450"/>
                  </a:lnTo>
                  <a:lnTo>
                    <a:pt x="6114" y="4449"/>
                  </a:lnTo>
                  <a:lnTo>
                    <a:pt x="6055" y="4447"/>
                  </a:lnTo>
                  <a:lnTo>
                    <a:pt x="5989" y="4444"/>
                  </a:lnTo>
                  <a:lnTo>
                    <a:pt x="5918" y="4439"/>
                  </a:lnTo>
                  <a:lnTo>
                    <a:pt x="5841" y="4433"/>
                  </a:lnTo>
                  <a:lnTo>
                    <a:pt x="5758" y="4425"/>
                  </a:lnTo>
                  <a:lnTo>
                    <a:pt x="5671" y="4415"/>
                  </a:lnTo>
                  <a:lnTo>
                    <a:pt x="5580" y="4403"/>
                  </a:lnTo>
                  <a:lnTo>
                    <a:pt x="5485" y="4388"/>
                  </a:lnTo>
                  <a:lnTo>
                    <a:pt x="5386" y="4370"/>
                  </a:lnTo>
                  <a:lnTo>
                    <a:pt x="5284" y="4350"/>
                  </a:lnTo>
                  <a:lnTo>
                    <a:pt x="5232" y="4339"/>
                  </a:lnTo>
                  <a:lnTo>
                    <a:pt x="5179" y="4327"/>
                  </a:lnTo>
                  <a:lnTo>
                    <a:pt x="5126" y="4314"/>
                  </a:lnTo>
                  <a:lnTo>
                    <a:pt x="5072" y="4300"/>
                  </a:lnTo>
                  <a:lnTo>
                    <a:pt x="5017" y="4285"/>
                  </a:lnTo>
                  <a:lnTo>
                    <a:pt x="4963" y="4270"/>
                  </a:lnTo>
                  <a:lnTo>
                    <a:pt x="4907" y="4253"/>
                  </a:lnTo>
                  <a:lnTo>
                    <a:pt x="4852" y="4236"/>
                  </a:lnTo>
                  <a:lnTo>
                    <a:pt x="4796" y="4217"/>
                  </a:lnTo>
                  <a:lnTo>
                    <a:pt x="4740" y="4198"/>
                  </a:lnTo>
                  <a:lnTo>
                    <a:pt x="4683" y="4176"/>
                  </a:lnTo>
                  <a:lnTo>
                    <a:pt x="4627" y="4154"/>
                  </a:lnTo>
                  <a:lnTo>
                    <a:pt x="4570" y="4132"/>
                  </a:lnTo>
                  <a:lnTo>
                    <a:pt x="4514" y="4108"/>
                  </a:lnTo>
                  <a:lnTo>
                    <a:pt x="4457" y="4083"/>
                  </a:lnTo>
                  <a:lnTo>
                    <a:pt x="4401" y="4057"/>
                  </a:lnTo>
                  <a:lnTo>
                    <a:pt x="4344" y="4030"/>
                  </a:lnTo>
                  <a:lnTo>
                    <a:pt x="4288" y="4001"/>
                  </a:lnTo>
                  <a:lnTo>
                    <a:pt x="4231" y="3971"/>
                  </a:lnTo>
                  <a:lnTo>
                    <a:pt x="4174" y="3940"/>
                  </a:lnTo>
                  <a:lnTo>
                    <a:pt x="4119" y="3908"/>
                  </a:lnTo>
                  <a:lnTo>
                    <a:pt x="4063" y="3873"/>
                  </a:lnTo>
                  <a:lnTo>
                    <a:pt x="4008" y="3838"/>
                  </a:lnTo>
                  <a:lnTo>
                    <a:pt x="3953" y="3802"/>
                  </a:lnTo>
                  <a:lnTo>
                    <a:pt x="3899" y="3764"/>
                  </a:lnTo>
                  <a:lnTo>
                    <a:pt x="3845" y="3724"/>
                  </a:lnTo>
                  <a:lnTo>
                    <a:pt x="3793" y="3684"/>
                  </a:lnTo>
                  <a:lnTo>
                    <a:pt x="3740" y="3641"/>
                  </a:lnTo>
                  <a:lnTo>
                    <a:pt x="3688" y="3596"/>
                  </a:lnTo>
                  <a:lnTo>
                    <a:pt x="3636" y="3551"/>
                  </a:lnTo>
                  <a:lnTo>
                    <a:pt x="3636" y="3551"/>
                  </a:lnTo>
                  <a:lnTo>
                    <a:pt x="3522" y="3446"/>
                  </a:lnTo>
                  <a:lnTo>
                    <a:pt x="3385" y="3317"/>
                  </a:lnTo>
                  <a:lnTo>
                    <a:pt x="3228" y="3168"/>
                  </a:lnTo>
                  <a:lnTo>
                    <a:pt x="3051" y="2998"/>
                  </a:lnTo>
                  <a:lnTo>
                    <a:pt x="2857" y="2811"/>
                  </a:lnTo>
                  <a:lnTo>
                    <a:pt x="2647" y="2607"/>
                  </a:lnTo>
                  <a:lnTo>
                    <a:pt x="2185" y="2156"/>
                  </a:lnTo>
                  <a:lnTo>
                    <a:pt x="1677" y="1657"/>
                  </a:lnTo>
                  <a:lnTo>
                    <a:pt x="1135" y="1124"/>
                  </a:lnTo>
                  <a:lnTo>
                    <a:pt x="572" y="568"/>
                  </a:lnTo>
                  <a:lnTo>
                    <a:pt x="0" y="0"/>
                  </a:lnTo>
                  <a:lnTo>
                    <a:pt x="0" y="9117"/>
                  </a:lnTo>
                  <a:lnTo>
                    <a:pt x="0" y="9117"/>
                  </a:lnTo>
                  <a:lnTo>
                    <a:pt x="0" y="9132"/>
                  </a:lnTo>
                  <a:lnTo>
                    <a:pt x="0" y="9132"/>
                  </a:lnTo>
                  <a:lnTo>
                    <a:pt x="10" y="9249"/>
                  </a:lnTo>
                  <a:lnTo>
                    <a:pt x="21" y="9359"/>
                  </a:lnTo>
                  <a:lnTo>
                    <a:pt x="32" y="9464"/>
                  </a:lnTo>
                  <a:lnTo>
                    <a:pt x="43" y="9565"/>
                  </a:lnTo>
                  <a:lnTo>
                    <a:pt x="55" y="9660"/>
                  </a:lnTo>
                  <a:lnTo>
                    <a:pt x="68" y="9751"/>
                  </a:lnTo>
                  <a:lnTo>
                    <a:pt x="81" y="9838"/>
                  </a:lnTo>
                  <a:lnTo>
                    <a:pt x="94" y="9920"/>
                  </a:lnTo>
                  <a:lnTo>
                    <a:pt x="108" y="9997"/>
                  </a:lnTo>
                  <a:lnTo>
                    <a:pt x="122" y="10072"/>
                  </a:lnTo>
                  <a:lnTo>
                    <a:pt x="136" y="10141"/>
                  </a:lnTo>
                  <a:lnTo>
                    <a:pt x="150" y="10207"/>
                  </a:lnTo>
                  <a:lnTo>
                    <a:pt x="164" y="10270"/>
                  </a:lnTo>
                  <a:lnTo>
                    <a:pt x="179" y="10329"/>
                  </a:lnTo>
                  <a:lnTo>
                    <a:pt x="195" y="10385"/>
                  </a:lnTo>
                  <a:lnTo>
                    <a:pt x="210" y="10437"/>
                  </a:lnTo>
                  <a:lnTo>
                    <a:pt x="225" y="10487"/>
                  </a:lnTo>
                  <a:lnTo>
                    <a:pt x="240" y="10533"/>
                  </a:lnTo>
                  <a:lnTo>
                    <a:pt x="255" y="10577"/>
                  </a:lnTo>
                  <a:lnTo>
                    <a:pt x="270" y="10619"/>
                  </a:lnTo>
                  <a:lnTo>
                    <a:pt x="285" y="10658"/>
                  </a:lnTo>
                  <a:lnTo>
                    <a:pt x="301" y="10695"/>
                  </a:lnTo>
                  <a:lnTo>
                    <a:pt x="316" y="10730"/>
                  </a:lnTo>
                  <a:lnTo>
                    <a:pt x="330" y="10763"/>
                  </a:lnTo>
                  <a:lnTo>
                    <a:pt x="359" y="10823"/>
                  </a:lnTo>
                  <a:lnTo>
                    <a:pt x="387" y="10878"/>
                  </a:lnTo>
                  <a:lnTo>
                    <a:pt x="415" y="10929"/>
                  </a:lnTo>
                  <a:lnTo>
                    <a:pt x="441" y="10975"/>
                  </a:lnTo>
                  <a:lnTo>
                    <a:pt x="441" y="10975"/>
                  </a:lnTo>
                  <a:lnTo>
                    <a:pt x="448" y="10988"/>
                  </a:lnTo>
                  <a:lnTo>
                    <a:pt x="458" y="11003"/>
                  </a:lnTo>
                  <a:lnTo>
                    <a:pt x="481" y="11036"/>
                  </a:lnTo>
                  <a:lnTo>
                    <a:pt x="512" y="11075"/>
                  </a:lnTo>
                  <a:lnTo>
                    <a:pt x="547" y="11119"/>
                  </a:lnTo>
                  <a:lnTo>
                    <a:pt x="588" y="11168"/>
                  </a:lnTo>
                  <a:lnTo>
                    <a:pt x="634" y="11220"/>
                  </a:lnTo>
                  <a:lnTo>
                    <a:pt x="684" y="11276"/>
                  </a:lnTo>
                  <a:lnTo>
                    <a:pt x="738" y="11335"/>
                  </a:lnTo>
                  <a:lnTo>
                    <a:pt x="856" y="11462"/>
                  </a:lnTo>
                  <a:lnTo>
                    <a:pt x="983" y="11595"/>
                  </a:lnTo>
                  <a:lnTo>
                    <a:pt x="1116" y="11733"/>
                  </a:lnTo>
                  <a:lnTo>
                    <a:pt x="1251" y="11871"/>
                  </a:lnTo>
                  <a:lnTo>
                    <a:pt x="1385" y="12005"/>
                  </a:lnTo>
                  <a:lnTo>
                    <a:pt x="1513" y="12134"/>
                  </a:lnTo>
                  <a:lnTo>
                    <a:pt x="1737" y="12357"/>
                  </a:lnTo>
                  <a:lnTo>
                    <a:pt x="1893" y="12510"/>
                  </a:lnTo>
                  <a:lnTo>
                    <a:pt x="1953" y="12569"/>
                  </a:lnTo>
                  <a:lnTo>
                    <a:pt x="1953" y="12569"/>
                  </a:lnTo>
                  <a:lnTo>
                    <a:pt x="1998" y="12611"/>
                  </a:lnTo>
                  <a:lnTo>
                    <a:pt x="2044" y="12652"/>
                  </a:lnTo>
                  <a:lnTo>
                    <a:pt x="2091" y="12692"/>
                  </a:lnTo>
                  <a:lnTo>
                    <a:pt x="2140" y="12731"/>
                  </a:lnTo>
                  <a:lnTo>
                    <a:pt x="2188" y="12768"/>
                  </a:lnTo>
                  <a:lnTo>
                    <a:pt x="2239" y="12805"/>
                  </a:lnTo>
                  <a:lnTo>
                    <a:pt x="2290" y="12840"/>
                  </a:lnTo>
                  <a:lnTo>
                    <a:pt x="2341" y="12875"/>
                  </a:lnTo>
                  <a:lnTo>
                    <a:pt x="2394" y="12908"/>
                  </a:lnTo>
                  <a:lnTo>
                    <a:pt x="2447" y="12940"/>
                  </a:lnTo>
                  <a:lnTo>
                    <a:pt x="2502" y="12971"/>
                  </a:lnTo>
                  <a:lnTo>
                    <a:pt x="2556" y="13001"/>
                  </a:lnTo>
                  <a:lnTo>
                    <a:pt x="2612" y="13030"/>
                  </a:lnTo>
                  <a:lnTo>
                    <a:pt x="2669" y="13058"/>
                  </a:lnTo>
                  <a:lnTo>
                    <a:pt x="2725" y="13084"/>
                  </a:lnTo>
                  <a:lnTo>
                    <a:pt x="2783" y="13110"/>
                  </a:lnTo>
                  <a:lnTo>
                    <a:pt x="2840" y="13136"/>
                  </a:lnTo>
                  <a:lnTo>
                    <a:pt x="2898" y="13160"/>
                  </a:lnTo>
                  <a:lnTo>
                    <a:pt x="2956" y="13183"/>
                  </a:lnTo>
                  <a:lnTo>
                    <a:pt x="3015" y="13205"/>
                  </a:lnTo>
                  <a:lnTo>
                    <a:pt x="3074" y="13227"/>
                  </a:lnTo>
                  <a:lnTo>
                    <a:pt x="3134" y="13247"/>
                  </a:lnTo>
                  <a:lnTo>
                    <a:pt x="3192" y="13266"/>
                  </a:lnTo>
                  <a:lnTo>
                    <a:pt x="3253" y="13285"/>
                  </a:lnTo>
                  <a:lnTo>
                    <a:pt x="3312" y="13303"/>
                  </a:lnTo>
                  <a:lnTo>
                    <a:pt x="3372" y="13320"/>
                  </a:lnTo>
                  <a:lnTo>
                    <a:pt x="3432" y="13336"/>
                  </a:lnTo>
                  <a:lnTo>
                    <a:pt x="3492" y="13352"/>
                  </a:lnTo>
                  <a:lnTo>
                    <a:pt x="3552" y="13367"/>
                  </a:lnTo>
                  <a:lnTo>
                    <a:pt x="3611" y="13381"/>
                  </a:lnTo>
                  <a:lnTo>
                    <a:pt x="3671" y="13394"/>
                  </a:lnTo>
                  <a:lnTo>
                    <a:pt x="3730" y="13408"/>
                  </a:lnTo>
                  <a:lnTo>
                    <a:pt x="3848" y="13431"/>
                  </a:lnTo>
                  <a:lnTo>
                    <a:pt x="3965" y="13452"/>
                  </a:lnTo>
                  <a:lnTo>
                    <a:pt x="4080" y="13470"/>
                  </a:lnTo>
                  <a:lnTo>
                    <a:pt x="4193" y="13486"/>
                  </a:lnTo>
                  <a:lnTo>
                    <a:pt x="4304" y="13500"/>
                  </a:lnTo>
                  <a:lnTo>
                    <a:pt x="4412" y="13512"/>
                  </a:lnTo>
                  <a:lnTo>
                    <a:pt x="4517" y="13522"/>
                  </a:lnTo>
                  <a:lnTo>
                    <a:pt x="4619" y="13531"/>
                  </a:lnTo>
                  <a:lnTo>
                    <a:pt x="4716" y="13538"/>
                  </a:lnTo>
                  <a:lnTo>
                    <a:pt x="4811" y="13543"/>
                  </a:lnTo>
                  <a:lnTo>
                    <a:pt x="4900" y="13548"/>
                  </a:lnTo>
                  <a:lnTo>
                    <a:pt x="4985" y="13551"/>
                  </a:lnTo>
                  <a:lnTo>
                    <a:pt x="5066" y="13553"/>
                  </a:lnTo>
                  <a:lnTo>
                    <a:pt x="5139" y="13555"/>
                  </a:lnTo>
                  <a:lnTo>
                    <a:pt x="5271" y="13556"/>
                  </a:lnTo>
                  <a:lnTo>
                    <a:pt x="5271" y="13556"/>
                  </a:lnTo>
                  <a:lnTo>
                    <a:pt x="7183" y="13556"/>
                  </a:lnTo>
                  <a:lnTo>
                    <a:pt x="7183" y="4448"/>
                  </a:lnTo>
                  <a:lnTo>
                    <a:pt x="6322" y="4449"/>
                  </a:lnTo>
                  <a:close/>
                </a:path>
              </a:pathLst>
            </a:custGeom>
            <a:solidFill>
              <a:schemeClr val="accent1"/>
            </a:solidFill>
            <a:ln w="9525">
              <a:noFill/>
              <a:round/>
            </a:ln>
          </p:spPr>
          <p:txBody>
            <a:bodyPr vert="horz" wrap="square" lIns="91439" tIns="45720" rIns="91439" bIns="45720" numCol="1" anchor="t" anchorCtr="0" compatLnSpc="1"/>
            <a:lstStyle/>
            <a:p>
              <a:endParaRPr lang="fr-FR" sz="100" kern="0">
                <a:solidFill>
                  <a:schemeClr val="tx1">
                    <a:lumMod val="75000"/>
                    <a:lumOff val="25000"/>
                  </a:schemeClr>
                </a:solidFill>
                <a:latin typeface="微软雅黑" panose="020B0503020204020204" charset="-122"/>
                <a:ea typeface="微软雅黑" panose="020B0503020204020204" charset="-122"/>
              </a:endParaRPr>
            </a:p>
          </p:txBody>
        </p:sp>
        <p:sp>
          <p:nvSpPr>
            <p:cNvPr id="1034" name="Freeform 10"/>
            <p:cNvSpPr/>
            <p:nvPr/>
          </p:nvSpPr>
          <p:spPr bwMode="auto">
            <a:xfrm rot="20191043">
              <a:off x="8340400" y="3398460"/>
              <a:ext cx="897451" cy="1276786"/>
            </a:xfrm>
            <a:custGeom>
              <a:avLst/>
              <a:gdLst/>
              <a:ahLst/>
              <a:cxnLst>
                <a:cxn ang="0">
                  <a:pos x="6715" y="2554"/>
                </a:cxn>
                <a:cxn ang="0">
                  <a:pos x="6584" y="2389"/>
                </a:cxn>
                <a:cxn ang="0">
                  <a:pos x="6317" y="2095"/>
                </a:cxn>
                <a:cxn ang="0">
                  <a:pos x="5788" y="1551"/>
                </a:cxn>
                <a:cxn ang="0">
                  <a:pos x="5220" y="988"/>
                </a:cxn>
                <a:cxn ang="0">
                  <a:pos x="5082" y="865"/>
                </a:cxn>
                <a:cxn ang="0">
                  <a:pos x="4883" y="716"/>
                </a:cxn>
                <a:cxn ang="0">
                  <a:pos x="4671" y="586"/>
                </a:cxn>
                <a:cxn ang="0">
                  <a:pos x="4448" y="472"/>
                </a:cxn>
                <a:cxn ang="0">
                  <a:pos x="4217" y="374"/>
                </a:cxn>
                <a:cxn ang="0">
                  <a:pos x="3979" y="290"/>
                </a:cxn>
                <a:cxn ang="0">
                  <a:pos x="3740" y="220"/>
                </a:cxn>
                <a:cxn ang="0">
                  <a:pos x="3502" y="162"/>
                </a:cxn>
                <a:cxn ang="0">
                  <a:pos x="3093" y="87"/>
                </a:cxn>
                <a:cxn ang="0">
                  <a:pos x="2655" y="35"/>
                </a:cxn>
                <a:cxn ang="0">
                  <a:pos x="2273" y="8"/>
                </a:cxn>
                <a:cxn ang="0">
                  <a:pos x="1902" y="0"/>
                </a:cxn>
                <a:cxn ang="0">
                  <a:pos x="0" y="9112"/>
                </a:cxn>
                <a:cxn ang="0">
                  <a:pos x="2108" y="9109"/>
                </a:cxn>
                <a:cxn ang="0">
                  <a:pos x="2456" y="9094"/>
                </a:cxn>
                <a:cxn ang="0">
                  <a:pos x="2869" y="9056"/>
                </a:cxn>
                <a:cxn ang="0">
                  <a:pos x="3324" y="8987"/>
                </a:cxn>
                <a:cxn ang="0">
                  <a:pos x="3621" y="8923"/>
                </a:cxn>
                <a:cxn ang="0">
                  <a:pos x="3860" y="8859"/>
                </a:cxn>
                <a:cxn ang="0">
                  <a:pos x="4098" y="8783"/>
                </a:cxn>
                <a:cxn ang="0">
                  <a:pos x="4333" y="8692"/>
                </a:cxn>
                <a:cxn ang="0">
                  <a:pos x="4561" y="8586"/>
                </a:cxn>
                <a:cxn ang="0">
                  <a:pos x="4779" y="8464"/>
                </a:cxn>
                <a:cxn ang="0">
                  <a:pos x="4985" y="8324"/>
                </a:cxn>
                <a:cxn ang="0">
                  <a:pos x="5175" y="8167"/>
                </a:cxn>
                <a:cxn ang="0">
                  <a:pos x="5436" y="7913"/>
                </a:cxn>
                <a:cxn ang="0">
                  <a:pos x="6057" y="7289"/>
                </a:cxn>
                <a:cxn ang="0">
                  <a:pos x="6489" y="6832"/>
                </a:cxn>
                <a:cxn ang="0">
                  <a:pos x="6661" y="6631"/>
                </a:cxn>
                <a:cxn ang="0">
                  <a:pos x="6732" y="6531"/>
                </a:cxn>
                <a:cxn ang="0">
                  <a:pos x="6815" y="6376"/>
                </a:cxn>
                <a:cxn ang="0">
                  <a:pos x="6890" y="6207"/>
                </a:cxn>
                <a:cxn ang="0">
                  <a:pos x="6952" y="6030"/>
                </a:cxn>
                <a:cxn ang="0">
                  <a:pos x="7013" y="5806"/>
                </a:cxn>
                <a:cxn ang="0">
                  <a:pos x="7071" y="5524"/>
                </a:cxn>
                <a:cxn ang="0">
                  <a:pos x="7123" y="5174"/>
                </a:cxn>
                <a:cxn ang="0">
                  <a:pos x="7168" y="4744"/>
                </a:cxn>
                <a:cxn ang="0">
                  <a:pos x="7182" y="4540"/>
                </a:cxn>
                <a:cxn ang="0">
                  <a:pos x="7168" y="4368"/>
                </a:cxn>
                <a:cxn ang="0">
                  <a:pos x="7122" y="3939"/>
                </a:cxn>
                <a:cxn ang="0">
                  <a:pos x="7070" y="3588"/>
                </a:cxn>
                <a:cxn ang="0">
                  <a:pos x="7012" y="3306"/>
                </a:cxn>
                <a:cxn ang="0">
                  <a:pos x="6952" y="3082"/>
                </a:cxn>
                <a:cxn ang="0">
                  <a:pos x="6890" y="2906"/>
                </a:cxn>
                <a:cxn ang="0">
                  <a:pos x="6815" y="2736"/>
                </a:cxn>
                <a:cxn ang="0">
                  <a:pos x="6732" y="2582"/>
                </a:cxn>
              </a:cxnLst>
              <a:rect l="0" t="0" r="r" b="b"/>
              <a:pathLst>
                <a:path w="7183" h="9112">
                  <a:moveTo>
                    <a:pt x="6732" y="2582"/>
                  </a:moveTo>
                  <a:lnTo>
                    <a:pt x="6732" y="2582"/>
                  </a:lnTo>
                  <a:lnTo>
                    <a:pt x="6724" y="2569"/>
                  </a:lnTo>
                  <a:lnTo>
                    <a:pt x="6715" y="2554"/>
                  </a:lnTo>
                  <a:lnTo>
                    <a:pt x="6690" y="2520"/>
                  </a:lnTo>
                  <a:lnTo>
                    <a:pt x="6661" y="2481"/>
                  </a:lnTo>
                  <a:lnTo>
                    <a:pt x="6625" y="2437"/>
                  </a:lnTo>
                  <a:lnTo>
                    <a:pt x="6584" y="2389"/>
                  </a:lnTo>
                  <a:lnTo>
                    <a:pt x="6538" y="2337"/>
                  </a:lnTo>
                  <a:lnTo>
                    <a:pt x="6489" y="2281"/>
                  </a:lnTo>
                  <a:lnTo>
                    <a:pt x="6434" y="2221"/>
                  </a:lnTo>
                  <a:lnTo>
                    <a:pt x="6317" y="2095"/>
                  </a:lnTo>
                  <a:lnTo>
                    <a:pt x="6190" y="1961"/>
                  </a:lnTo>
                  <a:lnTo>
                    <a:pt x="6057" y="1824"/>
                  </a:lnTo>
                  <a:lnTo>
                    <a:pt x="5921" y="1685"/>
                  </a:lnTo>
                  <a:lnTo>
                    <a:pt x="5788" y="1551"/>
                  </a:lnTo>
                  <a:lnTo>
                    <a:pt x="5660" y="1423"/>
                  </a:lnTo>
                  <a:lnTo>
                    <a:pt x="5436" y="1200"/>
                  </a:lnTo>
                  <a:lnTo>
                    <a:pt x="5278" y="1046"/>
                  </a:lnTo>
                  <a:lnTo>
                    <a:pt x="5220" y="988"/>
                  </a:lnTo>
                  <a:lnTo>
                    <a:pt x="5220" y="988"/>
                  </a:lnTo>
                  <a:lnTo>
                    <a:pt x="5174" y="946"/>
                  </a:lnTo>
                  <a:lnTo>
                    <a:pt x="5128" y="905"/>
                  </a:lnTo>
                  <a:lnTo>
                    <a:pt x="5082" y="865"/>
                  </a:lnTo>
                  <a:lnTo>
                    <a:pt x="5033" y="825"/>
                  </a:lnTo>
                  <a:lnTo>
                    <a:pt x="4984" y="787"/>
                  </a:lnTo>
                  <a:lnTo>
                    <a:pt x="4934" y="751"/>
                  </a:lnTo>
                  <a:lnTo>
                    <a:pt x="4883" y="716"/>
                  </a:lnTo>
                  <a:lnTo>
                    <a:pt x="4831" y="682"/>
                  </a:lnTo>
                  <a:lnTo>
                    <a:pt x="4778" y="649"/>
                  </a:lnTo>
                  <a:lnTo>
                    <a:pt x="4724" y="617"/>
                  </a:lnTo>
                  <a:lnTo>
                    <a:pt x="4671" y="586"/>
                  </a:lnTo>
                  <a:lnTo>
                    <a:pt x="4615" y="555"/>
                  </a:lnTo>
                  <a:lnTo>
                    <a:pt x="4560" y="526"/>
                  </a:lnTo>
                  <a:lnTo>
                    <a:pt x="4504" y="498"/>
                  </a:lnTo>
                  <a:lnTo>
                    <a:pt x="4448" y="472"/>
                  </a:lnTo>
                  <a:lnTo>
                    <a:pt x="4390" y="446"/>
                  </a:lnTo>
                  <a:lnTo>
                    <a:pt x="4333" y="421"/>
                  </a:lnTo>
                  <a:lnTo>
                    <a:pt x="4274" y="397"/>
                  </a:lnTo>
                  <a:lnTo>
                    <a:pt x="4217" y="374"/>
                  </a:lnTo>
                  <a:lnTo>
                    <a:pt x="4157" y="352"/>
                  </a:lnTo>
                  <a:lnTo>
                    <a:pt x="4098" y="331"/>
                  </a:lnTo>
                  <a:lnTo>
                    <a:pt x="4039" y="310"/>
                  </a:lnTo>
                  <a:lnTo>
                    <a:pt x="3979" y="290"/>
                  </a:lnTo>
                  <a:lnTo>
                    <a:pt x="3920" y="271"/>
                  </a:lnTo>
                  <a:lnTo>
                    <a:pt x="3860" y="253"/>
                  </a:lnTo>
                  <a:lnTo>
                    <a:pt x="3801" y="236"/>
                  </a:lnTo>
                  <a:lnTo>
                    <a:pt x="3740" y="220"/>
                  </a:lnTo>
                  <a:lnTo>
                    <a:pt x="3681" y="204"/>
                  </a:lnTo>
                  <a:lnTo>
                    <a:pt x="3621" y="190"/>
                  </a:lnTo>
                  <a:lnTo>
                    <a:pt x="3561" y="175"/>
                  </a:lnTo>
                  <a:lnTo>
                    <a:pt x="3502" y="162"/>
                  </a:lnTo>
                  <a:lnTo>
                    <a:pt x="3442" y="149"/>
                  </a:lnTo>
                  <a:lnTo>
                    <a:pt x="3324" y="126"/>
                  </a:lnTo>
                  <a:lnTo>
                    <a:pt x="3208" y="105"/>
                  </a:lnTo>
                  <a:lnTo>
                    <a:pt x="3093" y="87"/>
                  </a:lnTo>
                  <a:lnTo>
                    <a:pt x="2980" y="71"/>
                  </a:lnTo>
                  <a:lnTo>
                    <a:pt x="2869" y="57"/>
                  </a:lnTo>
                  <a:lnTo>
                    <a:pt x="2761" y="45"/>
                  </a:lnTo>
                  <a:lnTo>
                    <a:pt x="2655" y="35"/>
                  </a:lnTo>
                  <a:lnTo>
                    <a:pt x="2554" y="26"/>
                  </a:lnTo>
                  <a:lnTo>
                    <a:pt x="2456" y="19"/>
                  </a:lnTo>
                  <a:lnTo>
                    <a:pt x="2361" y="14"/>
                  </a:lnTo>
                  <a:lnTo>
                    <a:pt x="2273" y="8"/>
                  </a:lnTo>
                  <a:lnTo>
                    <a:pt x="2188" y="5"/>
                  </a:lnTo>
                  <a:lnTo>
                    <a:pt x="2107" y="3"/>
                  </a:lnTo>
                  <a:lnTo>
                    <a:pt x="2033" y="1"/>
                  </a:lnTo>
                  <a:lnTo>
                    <a:pt x="1902" y="0"/>
                  </a:lnTo>
                  <a:lnTo>
                    <a:pt x="1902" y="0"/>
                  </a:lnTo>
                  <a:lnTo>
                    <a:pt x="0" y="0"/>
                  </a:lnTo>
                  <a:lnTo>
                    <a:pt x="0" y="9112"/>
                  </a:lnTo>
                  <a:lnTo>
                    <a:pt x="0" y="9112"/>
                  </a:lnTo>
                  <a:lnTo>
                    <a:pt x="1902" y="9112"/>
                  </a:lnTo>
                  <a:lnTo>
                    <a:pt x="1902" y="9112"/>
                  </a:lnTo>
                  <a:lnTo>
                    <a:pt x="2033" y="9111"/>
                  </a:lnTo>
                  <a:lnTo>
                    <a:pt x="2108" y="9109"/>
                  </a:lnTo>
                  <a:lnTo>
                    <a:pt x="2188" y="9107"/>
                  </a:lnTo>
                  <a:lnTo>
                    <a:pt x="2273" y="9104"/>
                  </a:lnTo>
                  <a:lnTo>
                    <a:pt x="2362" y="9099"/>
                  </a:lnTo>
                  <a:lnTo>
                    <a:pt x="2456" y="9094"/>
                  </a:lnTo>
                  <a:lnTo>
                    <a:pt x="2554" y="9087"/>
                  </a:lnTo>
                  <a:lnTo>
                    <a:pt x="2656" y="9078"/>
                  </a:lnTo>
                  <a:lnTo>
                    <a:pt x="2761" y="9068"/>
                  </a:lnTo>
                  <a:lnTo>
                    <a:pt x="2869" y="9056"/>
                  </a:lnTo>
                  <a:lnTo>
                    <a:pt x="2980" y="9042"/>
                  </a:lnTo>
                  <a:lnTo>
                    <a:pt x="3093" y="9026"/>
                  </a:lnTo>
                  <a:lnTo>
                    <a:pt x="3208" y="9008"/>
                  </a:lnTo>
                  <a:lnTo>
                    <a:pt x="3324" y="8987"/>
                  </a:lnTo>
                  <a:lnTo>
                    <a:pt x="3442" y="8964"/>
                  </a:lnTo>
                  <a:lnTo>
                    <a:pt x="3502" y="8950"/>
                  </a:lnTo>
                  <a:lnTo>
                    <a:pt x="3561" y="8937"/>
                  </a:lnTo>
                  <a:lnTo>
                    <a:pt x="3621" y="8923"/>
                  </a:lnTo>
                  <a:lnTo>
                    <a:pt x="3682" y="8908"/>
                  </a:lnTo>
                  <a:lnTo>
                    <a:pt x="3741" y="8892"/>
                  </a:lnTo>
                  <a:lnTo>
                    <a:pt x="3801" y="8876"/>
                  </a:lnTo>
                  <a:lnTo>
                    <a:pt x="3860" y="8859"/>
                  </a:lnTo>
                  <a:lnTo>
                    <a:pt x="3921" y="8841"/>
                  </a:lnTo>
                  <a:lnTo>
                    <a:pt x="3980" y="8822"/>
                  </a:lnTo>
                  <a:lnTo>
                    <a:pt x="4040" y="8803"/>
                  </a:lnTo>
                  <a:lnTo>
                    <a:pt x="4098" y="8783"/>
                  </a:lnTo>
                  <a:lnTo>
                    <a:pt x="4158" y="8761"/>
                  </a:lnTo>
                  <a:lnTo>
                    <a:pt x="4217" y="8739"/>
                  </a:lnTo>
                  <a:lnTo>
                    <a:pt x="4275" y="8716"/>
                  </a:lnTo>
                  <a:lnTo>
                    <a:pt x="4333" y="8692"/>
                  </a:lnTo>
                  <a:lnTo>
                    <a:pt x="4390" y="8666"/>
                  </a:lnTo>
                  <a:lnTo>
                    <a:pt x="4448" y="8640"/>
                  </a:lnTo>
                  <a:lnTo>
                    <a:pt x="4504" y="8614"/>
                  </a:lnTo>
                  <a:lnTo>
                    <a:pt x="4561" y="8586"/>
                  </a:lnTo>
                  <a:lnTo>
                    <a:pt x="4616" y="8557"/>
                  </a:lnTo>
                  <a:lnTo>
                    <a:pt x="4671" y="8527"/>
                  </a:lnTo>
                  <a:lnTo>
                    <a:pt x="4725" y="8496"/>
                  </a:lnTo>
                  <a:lnTo>
                    <a:pt x="4779" y="8464"/>
                  </a:lnTo>
                  <a:lnTo>
                    <a:pt x="4831" y="8431"/>
                  </a:lnTo>
                  <a:lnTo>
                    <a:pt x="4883" y="8396"/>
                  </a:lnTo>
                  <a:lnTo>
                    <a:pt x="4934" y="8361"/>
                  </a:lnTo>
                  <a:lnTo>
                    <a:pt x="4985" y="8324"/>
                  </a:lnTo>
                  <a:lnTo>
                    <a:pt x="5033" y="8287"/>
                  </a:lnTo>
                  <a:lnTo>
                    <a:pt x="5082" y="8248"/>
                  </a:lnTo>
                  <a:lnTo>
                    <a:pt x="5129" y="8208"/>
                  </a:lnTo>
                  <a:lnTo>
                    <a:pt x="5175" y="8167"/>
                  </a:lnTo>
                  <a:lnTo>
                    <a:pt x="5220" y="8125"/>
                  </a:lnTo>
                  <a:lnTo>
                    <a:pt x="5220" y="8125"/>
                  </a:lnTo>
                  <a:lnTo>
                    <a:pt x="5279" y="8066"/>
                  </a:lnTo>
                  <a:lnTo>
                    <a:pt x="5436" y="7913"/>
                  </a:lnTo>
                  <a:lnTo>
                    <a:pt x="5660" y="7690"/>
                  </a:lnTo>
                  <a:lnTo>
                    <a:pt x="5788" y="7561"/>
                  </a:lnTo>
                  <a:lnTo>
                    <a:pt x="5921" y="7427"/>
                  </a:lnTo>
                  <a:lnTo>
                    <a:pt x="6057" y="7289"/>
                  </a:lnTo>
                  <a:lnTo>
                    <a:pt x="6190" y="7151"/>
                  </a:lnTo>
                  <a:lnTo>
                    <a:pt x="6317" y="7018"/>
                  </a:lnTo>
                  <a:lnTo>
                    <a:pt x="6434" y="6891"/>
                  </a:lnTo>
                  <a:lnTo>
                    <a:pt x="6489" y="6832"/>
                  </a:lnTo>
                  <a:lnTo>
                    <a:pt x="6539" y="6776"/>
                  </a:lnTo>
                  <a:lnTo>
                    <a:pt x="6584" y="6724"/>
                  </a:lnTo>
                  <a:lnTo>
                    <a:pt x="6626" y="6675"/>
                  </a:lnTo>
                  <a:lnTo>
                    <a:pt x="6661" y="6631"/>
                  </a:lnTo>
                  <a:lnTo>
                    <a:pt x="6691" y="6592"/>
                  </a:lnTo>
                  <a:lnTo>
                    <a:pt x="6715" y="6559"/>
                  </a:lnTo>
                  <a:lnTo>
                    <a:pt x="6725" y="6544"/>
                  </a:lnTo>
                  <a:lnTo>
                    <a:pt x="6732" y="6531"/>
                  </a:lnTo>
                  <a:lnTo>
                    <a:pt x="6732" y="6531"/>
                  </a:lnTo>
                  <a:lnTo>
                    <a:pt x="6758" y="6484"/>
                  </a:lnTo>
                  <a:lnTo>
                    <a:pt x="6786" y="6432"/>
                  </a:lnTo>
                  <a:lnTo>
                    <a:pt x="6815" y="6376"/>
                  </a:lnTo>
                  <a:lnTo>
                    <a:pt x="6845" y="6314"/>
                  </a:lnTo>
                  <a:lnTo>
                    <a:pt x="6860" y="6281"/>
                  </a:lnTo>
                  <a:lnTo>
                    <a:pt x="6875" y="6245"/>
                  </a:lnTo>
                  <a:lnTo>
                    <a:pt x="6890" y="6207"/>
                  </a:lnTo>
                  <a:lnTo>
                    <a:pt x="6905" y="6167"/>
                  </a:lnTo>
                  <a:lnTo>
                    <a:pt x="6922" y="6124"/>
                  </a:lnTo>
                  <a:lnTo>
                    <a:pt x="6937" y="6078"/>
                  </a:lnTo>
                  <a:lnTo>
                    <a:pt x="6952" y="6030"/>
                  </a:lnTo>
                  <a:lnTo>
                    <a:pt x="6968" y="5979"/>
                  </a:lnTo>
                  <a:lnTo>
                    <a:pt x="6983" y="5925"/>
                  </a:lnTo>
                  <a:lnTo>
                    <a:pt x="6998" y="5867"/>
                  </a:lnTo>
                  <a:lnTo>
                    <a:pt x="7013" y="5806"/>
                  </a:lnTo>
                  <a:lnTo>
                    <a:pt x="7028" y="5742"/>
                  </a:lnTo>
                  <a:lnTo>
                    <a:pt x="7043" y="5673"/>
                  </a:lnTo>
                  <a:lnTo>
                    <a:pt x="7057" y="5600"/>
                  </a:lnTo>
                  <a:lnTo>
                    <a:pt x="7071" y="5524"/>
                  </a:lnTo>
                  <a:lnTo>
                    <a:pt x="7084" y="5443"/>
                  </a:lnTo>
                  <a:lnTo>
                    <a:pt x="7097" y="5358"/>
                  </a:lnTo>
                  <a:lnTo>
                    <a:pt x="7110" y="5268"/>
                  </a:lnTo>
                  <a:lnTo>
                    <a:pt x="7123" y="5174"/>
                  </a:lnTo>
                  <a:lnTo>
                    <a:pt x="7135" y="5074"/>
                  </a:lnTo>
                  <a:lnTo>
                    <a:pt x="7147" y="4969"/>
                  </a:lnTo>
                  <a:lnTo>
                    <a:pt x="7158" y="4860"/>
                  </a:lnTo>
                  <a:lnTo>
                    <a:pt x="7168" y="4744"/>
                  </a:lnTo>
                  <a:lnTo>
                    <a:pt x="7178" y="4624"/>
                  </a:lnTo>
                  <a:lnTo>
                    <a:pt x="7179" y="4636"/>
                  </a:lnTo>
                  <a:lnTo>
                    <a:pt x="7179" y="4636"/>
                  </a:lnTo>
                  <a:lnTo>
                    <a:pt x="7182" y="4540"/>
                  </a:lnTo>
                  <a:lnTo>
                    <a:pt x="7183" y="4444"/>
                  </a:lnTo>
                  <a:lnTo>
                    <a:pt x="7177" y="4489"/>
                  </a:lnTo>
                  <a:lnTo>
                    <a:pt x="7177" y="4489"/>
                  </a:lnTo>
                  <a:lnTo>
                    <a:pt x="7168" y="4368"/>
                  </a:lnTo>
                  <a:lnTo>
                    <a:pt x="7157" y="4253"/>
                  </a:lnTo>
                  <a:lnTo>
                    <a:pt x="7146" y="4143"/>
                  </a:lnTo>
                  <a:lnTo>
                    <a:pt x="7135" y="4039"/>
                  </a:lnTo>
                  <a:lnTo>
                    <a:pt x="7122" y="3939"/>
                  </a:lnTo>
                  <a:lnTo>
                    <a:pt x="7110" y="3844"/>
                  </a:lnTo>
                  <a:lnTo>
                    <a:pt x="7097" y="3755"/>
                  </a:lnTo>
                  <a:lnTo>
                    <a:pt x="7084" y="3670"/>
                  </a:lnTo>
                  <a:lnTo>
                    <a:pt x="7070" y="3588"/>
                  </a:lnTo>
                  <a:lnTo>
                    <a:pt x="7056" y="3512"/>
                  </a:lnTo>
                  <a:lnTo>
                    <a:pt x="7042" y="3440"/>
                  </a:lnTo>
                  <a:lnTo>
                    <a:pt x="7028" y="3372"/>
                  </a:lnTo>
                  <a:lnTo>
                    <a:pt x="7012" y="3306"/>
                  </a:lnTo>
                  <a:lnTo>
                    <a:pt x="6997" y="3245"/>
                  </a:lnTo>
                  <a:lnTo>
                    <a:pt x="6982" y="3188"/>
                  </a:lnTo>
                  <a:lnTo>
                    <a:pt x="6967" y="3134"/>
                  </a:lnTo>
                  <a:lnTo>
                    <a:pt x="6952" y="3082"/>
                  </a:lnTo>
                  <a:lnTo>
                    <a:pt x="6937" y="3034"/>
                  </a:lnTo>
                  <a:lnTo>
                    <a:pt x="6921" y="2988"/>
                  </a:lnTo>
                  <a:lnTo>
                    <a:pt x="6905" y="2946"/>
                  </a:lnTo>
                  <a:lnTo>
                    <a:pt x="6890" y="2906"/>
                  </a:lnTo>
                  <a:lnTo>
                    <a:pt x="6874" y="2868"/>
                  </a:lnTo>
                  <a:lnTo>
                    <a:pt x="6859" y="2832"/>
                  </a:lnTo>
                  <a:lnTo>
                    <a:pt x="6844" y="2798"/>
                  </a:lnTo>
                  <a:lnTo>
                    <a:pt x="6815" y="2736"/>
                  </a:lnTo>
                  <a:lnTo>
                    <a:pt x="6785" y="2680"/>
                  </a:lnTo>
                  <a:lnTo>
                    <a:pt x="6758" y="2629"/>
                  </a:lnTo>
                  <a:lnTo>
                    <a:pt x="6732" y="2582"/>
                  </a:lnTo>
                  <a:lnTo>
                    <a:pt x="6732" y="2582"/>
                  </a:lnTo>
                  <a:close/>
                </a:path>
              </a:pathLst>
            </a:custGeom>
            <a:solidFill>
              <a:schemeClr val="accent3"/>
            </a:solidFill>
            <a:ln w="9525">
              <a:noFill/>
              <a:round/>
            </a:ln>
          </p:spPr>
          <p:txBody>
            <a:bodyPr vert="horz" wrap="square" lIns="91439" tIns="45720" rIns="91439" bIns="45720" numCol="1" anchor="t" anchorCtr="0" compatLnSpc="1"/>
            <a:lstStyle/>
            <a:p>
              <a:endParaRPr lang="fr-FR" sz="100" kern="0">
                <a:solidFill>
                  <a:schemeClr val="tx1">
                    <a:lumMod val="75000"/>
                    <a:lumOff val="25000"/>
                  </a:schemeClr>
                </a:solidFill>
                <a:latin typeface="微软雅黑" panose="020B0503020204020204" charset="-122"/>
                <a:ea typeface="微软雅黑" panose="020B0503020204020204" charset="-122"/>
              </a:endParaRPr>
            </a:p>
          </p:txBody>
        </p:sp>
        <p:sp>
          <p:nvSpPr>
            <p:cNvPr id="1036" name="Freeform 12"/>
            <p:cNvSpPr/>
            <p:nvPr/>
          </p:nvSpPr>
          <p:spPr bwMode="auto">
            <a:xfrm rot="20191043">
              <a:off x="5338294" y="1755717"/>
              <a:ext cx="874322" cy="1915179"/>
            </a:xfrm>
            <a:custGeom>
              <a:avLst/>
              <a:gdLst/>
              <a:ahLst/>
              <a:cxnLst>
                <a:cxn ang="0">
                  <a:pos x="454" y="11093"/>
                </a:cxn>
                <a:cxn ang="0">
                  <a:pos x="584" y="11258"/>
                </a:cxn>
                <a:cxn ang="0">
                  <a:pos x="852" y="11552"/>
                </a:cxn>
                <a:cxn ang="0">
                  <a:pos x="1380" y="12096"/>
                </a:cxn>
                <a:cxn ang="0">
                  <a:pos x="1949" y="12659"/>
                </a:cxn>
                <a:cxn ang="0">
                  <a:pos x="2087" y="12782"/>
                </a:cxn>
                <a:cxn ang="0">
                  <a:pos x="2286" y="12931"/>
                </a:cxn>
                <a:cxn ang="0">
                  <a:pos x="2498" y="13061"/>
                </a:cxn>
                <a:cxn ang="0">
                  <a:pos x="2721" y="13176"/>
                </a:cxn>
                <a:cxn ang="0">
                  <a:pos x="2952" y="13273"/>
                </a:cxn>
                <a:cxn ang="0">
                  <a:pos x="3189" y="13356"/>
                </a:cxn>
                <a:cxn ang="0">
                  <a:pos x="3427" y="13427"/>
                </a:cxn>
                <a:cxn ang="0">
                  <a:pos x="3667" y="13485"/>
                </a:cxn>
                <a:cxn ang="0">
                  <a:pos x="4075" y="13560"/>
                </a:cxn>
                <a:cxn ang="0">
                  <a:pos x="4512" y="13612"/>
                </a:cxn>
                <a:cxn ang="0">
                  <a:pos x="4896" y="13638"/>
                </a:cxn>
                <a:cxn ang="0">
                  <a:pos x="5266" y="13647"/>
                </a:cxn>
                <a:cxn ang="0">
                  <a:pos x="6982" y="4488"/>
                </a:cxn>
                <a:cxn ang="0">
                  <a:pos x="6939" y="4037"/>
                </a:cxn>
                <a:cxn ang="0">
                  <a:pos x="6889" y="3668"/>
                </a:cxn>
                <a:cxn ang="0">
                  <a:pos x="6832" y="3370"/>
                </a:cxn>
                <a:cxn ang="0">
                  <a:pos x="6772" y="3132"/>
                </a:cxn>
                <a:cxn ang="0">
                  <a:pos x="6710" y="2944"/>
                </a:cxn>
                <a:cxn ang="0">
                  <a:pos x="6649" y="2797"/>
                </a:cxn>
                <a:cxn ang="0">
                  <a:pos x="6536" y="2580"/>
                </a:cxn>
                <a:cxn ang="0">
                  <a:pos x="6496" y="2519"/>
                </a:cxn>
                <a:cxn ang="0">
                  <a:pos x="6343" y="2335"/>
                </a:cxn>
                <a:cxn ang="0">
                  <a:pos x="5994" y="1960"/>
                </a:cxn>
                <a:cxn ang="0">
                  <a:pos x="5464" y="1422"/>
                </a:cxn>
                <a:cxn ang="0">
                  <a:pos x="5024" y="987"/>
                </a:cxn>
                <a:cxn ang="0">
                  <a:pos x="4838" y="824"/>
                </a:cxn>
                <a:cxn ang="0">
                  <a:pos x="4636" y="680"/>
                </a:cxn>
                <a:cxn ang="0">
                  <a:pos x="4421" y="554"/>
                </a:cxn>
                <a:cxn ang="0">
                  <a:pos x="4196" y="444"/>
                </a:cxn>
                <a:cxn ang="0">
                  <a:pos x="3962" y="350"/>
                </a:cxn>
                <a:cxn ang="0">
                  <a:pos x="3725" y="270"/>
                </a:cxn>
                <a:cxn ang="0">
                  <a:pos x="3486" y="203"/>
                </a:cxn>
                <a:cxn ang="0">
                  <a:pos x="3247" y="148"/>
                </a:cxn>
                <a:cxn ang="0">
                  <a:pos x="2784" y="69"/>
                </a:cxn>
                <a:cxn ang="0">
                  <a:pos x="2359" y="24"/>
                </a:cxn>
                <a:cxn ang="0">
                  <a:pos x="1992" y="4"/>
                </a:cxn>
                <a:cxn ang="0">
                  <a:pos x="1706" y="0"/>
                </a:cxn>
                <a:cxn ang="0">
                  <a:pos x="10" y="9378"/>
                </a:cxn>
                <a:cxn ang="0">
                  <a:pos x="55" y="9780"/>
                </a:cxn>
                <a:cxn ang="0">
                  <a:pos x="107" y="10108"/>
                </a:cxn>
                <a:cxn ang="0">
                  <a:pos x="163" y="10374"/>
                </a:cxn>
                <a:cxn ang="0">
                  <a:pos x="223" y="10586"/>
                </a:cxn>
                <a:cxn ang="0">
                  <a:pos x="283" y="10753"/>
                </a:cxn>
                <a:cxn ang="0">
                  <a:pos x="356" y="10916"/>
                </a:cxn>
                <a:cxn ang="0">
                  <a:pos x="437" y="11065"/>
                </a:cxn>
              </a:cxnLst>
              <a:rect l="0" t="0" r="r" b="b"/>
              <a:pathLst>
                <a:path w="6982" h="13647">
                  <a:moveTo>
                    <a:pt x="437" y="11065"/>
                  </a:moveTo>
                  <a:lnTo>
                    <a:pt x="437" y="11065"/>
                  </a:lnTo>
                  <a:lnTo>
                    <a:pt x="445" y="11078"/>
                  </a:lnTo>
                  <a:lnTo>
                    <a:pt x="454" y="11093"/>
                  </a:lnTo>
                  <a:lnTo>
                    <a:pt x="477" y="11127"/>
                  </a:lnTo>
                  <a:lnTo>
                    <a:pt x="507" y="11166"/>
                  </a:lnTo>
                  <a:lnTo>
                    <a:pt x="544" y="11210"/>
                  </a:lnTo>
                  <a:lnTo>
                    <a:pt x="584" y="11258"/>
                  </a:lnTo>
                  <a:lnTo>
                    <a:pt x="631" y="11311"/>
                  </a:lnTo>
                  <a:lnTo>
                    <a:pt x="680" y="11366"/>
                  </a:lnTo>
                  <a:lnTo>
                    <a:pt x="734" y="11426"/>
                  </a:lnTo>
                  <a:lnTo>
                    <a:pt x="852" y="11552"/>
                  </a:lnTo>
                  <a:lnTo>
                    <a:pt x="979" y="11686"/>
                  </a:lnTo>
                  <a:lnTo>
                    <a:pt x="1112" y="11823"/>
                  </a:lnTo>
                  <a:lnTo>
                    <a:pt x="1247" y="11961"/>
                  </a:lnTo>
                  <a:lnTo>
                    <a:pt x="1380" y="12096"/>
                  </a:lnTo>
                  <a:lnTo>
                    <a:pt x="1509" y="12224"/>
                  </a:lnTo>
                  <a:lnTo>
                    <a:pt x="1733" y="12447"/>
                  </a:lnTo>
                  <a:lnTo>
                    <a:pt x="1890" y="12602"/>
                  </a:lnTo>
                  <a:lnTo>
                    <a:pt x="1949" y="12659"/>
                  </a:lnTo>
                  <a:lnTo>
                    <a:pt x="1949" y="12659"/>
                  </a:lnTo>
                  <a:lnTo>
                    <a:pt x="1994" y="12701"/>
                  </a:lnTo>
                  <a:lnTo>
                    <a:pt x="2040" y="12742"/>
                  </a:lnTo>
                  <a:lnTo>
                    <a:pt x="2087" y="12782"/>
                  </a:lnTo>
                  <a:lnTo>
                    <a:pt x="2135" y="12822"/>
                  </a:lnTo>
                  <a:lnTo>
                    <a:pt x="2185" y="12860"/>
                  </a:lnTo>
                  <a:lnTo>
                    <a:pt x="2234" y="12896"/>
                  </a:lnTo>
                  <a:lnTo>
                    <a:pt x="2286" y="12931"/>
                  </a:lnTo>
                  <a:lnTo>
                    <a:pt x="2337" y="12965"/>
                  </a:lnTo>
                  <a:lnTo>
                    <a:pt x="2390" y="12998"/>
                  </a:lnTo>
                  <a:lnTo>
                    <a:pt x="2443" y="13030"/>
                  </a:lnTo>
                  <a:lnTo>
                    <a:pt x="2498" y="13061"/>
                  </a:lnTo>
                  <a:lnTo>
                    <a:pt x="2552" y="13092"/>
                  </a:lnTo>
                  <a:lnTo>
                    <a:pt x="2608" y="13121"/>
                  </a:lnTo>
                  <a:lnTo>
                    <a:pt x="2664" y="13149"/>
                  </a:lnTo>
                  <a:lnTo>
                    <a:pt x="2721" y="13176"/>
                  </a:lnTo>
                  <a:lnTo>
                    <a:pt x="2778" y="13201"/>
                  </a:lnTo>
                  <a:lnTo>
                    <a:pt x="2836" y="13226"/>
                  </a:lnTo>
                  <a:lnTo>
                    <a:pt x="2893" y="13250"/>
                  </a:lnTo>
                  <a:lnTo>
                    <a:pt x="2952" y="13273"/>
                  </a:lnTo>
                  <a:lnTo>
                    <a:pt x="3011" y="13295"/>
                  </a:lnTo>
                  <a:lnTo>
                    <a:pt x="3070" y="13317"/>
                  </a:lnTo>
                  <a:lnTo>
                    <a:pt x="3130" y="13337"/>
                  </a:lnTo>
                  <a:lnTo>
                    <a:pt x="3189" y="13356"/>
                  </a:lnTo>
                  <a:lnTo>
                    <a:pt x="3249" y="13376"/>
                  </a:lnTo>
                  <a:lnTo>
                    <a:pt x="3308" y="13394"/>
                  </a:lnTo>
                  <a:lnTo>
                    <a:pt x="3368" y="13411"/>
                  </a:lnTo>
                  <a:lnTo>
                    <a:pt x="3427" y="13427"/>
                  </a:lnTo>
                  <a:lnTo>
                    <a:pt x="3488" y="13443"/>
                  </a:lnTo>
                  <a:lnTo>
                    <a:pt x="3548" y="13458"/>
                  </a:lnTo>
                  <a:lnTo>
                    <a:pt x="3607" y="13472"/>
                  </a:lnTo>
                  <a:lnTo>
                    <a:pt x="3667" y="13485"/>
                  </a:lnTo>
                  <a:lnTo>
                    <a:pt x="3726" y="13498"/>
                  </a:lnTo>
                  <a:lnTo>
                    <a:pt x="3844" y="13521"/>
                  </a:lnTo>
                  <a:lnTo>
                    <a:pt x="3960" y="13542"/>
                  </a:lnTo>
                  <a:lnTo>
                    <a:pt x="4075" y="13560"/>
                  </a:lnTo>
                  <a:lnTo>
                    <a:pt x="4188" y="13576"/>
                  </a:lnTo>
                  <a:lnTo>
                    <a:pt x="4300" y="13590"/>
                  </a:lnTo>
                  <a:lnTo>
                    <a:pt x="4408" y="13602"/>
                  </a:lnTo>
                  <a:lnTo>
                    <a:pt x="4512" y="13612"/>
                  </a:lnTo>
                  <a:lnTo>
                    <a:pt x="4614" y="13621"/>
                  </a:lnTo>
                  <a:lnTo>
                    <a:pt x="4712" y="13628"/>
                  </a:lnTo>
                  <a:lnTo>
                    <a:pt x="4806" y="13633"/>
                  </a:lnTo>
                  <a:lnTo>
                    <a:pt x="4896" y="13638"/>
                  </a:lnTo>
                  <a:lnTo>
                    <a:pt x="4981" y="13642"/>
                  </a:lnTo>
                  <a:lnTo>
                    <a:pt x="5061" y="13644"/>
                  </a:lnTo>
                  <a:lnTo>
                    <a:pt x="5135" y="13646"/>
                  </a:lnTo>
                  <a:lnTo>
                    <a:pt x="5266" y="13647"/>
                  </a:lnTo>
                  <a:lnTo>
                    <a:pt x="5266" y="13647"/>
                  </a:lnTo>
                  <a:lnTo>
                    <a:pt x="6982" y="13647"/>
                  </a:lnTo>
                  <a:lnTo>
                    <a:pt x="6982" y="4488"/>
                  </a:lnTo>
                  <a:lnTo>
                    <a:pt x="6982" y="4488"/>
                  </a:lnTo>
                  <a:lnTo>
                    <a:pt x="6972" y="4366"/>
                  </a:lnTo>
                  <a:lnTo>
                    <a:pt x="6962" y="4252"/>
                  </a:lnTo>
                  <a:lnTo>
                    <a:pt x="6951" y="4142"/>
                  </a:lnTo>
                  <a:lnTo>
                    <a:pt x="6939" y="4037"/>
                  </a:lnTo>
                  <a:lnTo>
                    <a:pt x="6927" y="3938"/>
                  </a:lnTo>
                  <a:lnTo>
                    <a:pt x="6915" y="3843"/>
                  </a:lnTo>
                  <a:lnTo>
                    <a:pt x="6902" y="3753"/>
                  </a:lnTo>
                  <a:lnTo>
                    <a:pt x="6889" y="3668"/>
                  </a:lnTo>
                  <a:lnTo>
                    <a:pt x="6875" y="3588"/>
                  </a:lnTo>
                  <a:lnTo>
                    <a:pt x="6861" y="3510"/>
                  </a:lnTo>
                  <a:lnTo>
                    <a:pt x="6847" y="3438"/>
                  </a:lnTo>
                  <a:lnTo>
                    <a:pt x="6832" y="3370"/>
                  </a:lnTo>
                  <a:lnTo>
                    <a:pt x="6817" y="3305"/>
                  </a:lnTo>
                  <a:lnTo>
                    <a:pt x="6803" y="3244"/>
                  </a:lnTo>
                  <a:lnTo>
                    <a:pt x="6788" y="3186"/>
                  </a:lnTo>
                  <a:lnTo>
                    <a:pt x="6772" y="3132"/>
                  </a:lnTo>
                  <a:lnTo>
                    <a:pt x="6756" y="3081"/>
                  </a:lnTo>
                  <a:lnTo>
                    <a:pt x="6741" y="3033"/>
                  </a:lnTo>
                  <a:lnTo>
                    <a:pt x="6726" y="2987"/>
                  </a:lnTo>
                  <a:lnTo>
                    <a:pt x="6710" y="2944"/>
                  </a:lnTo>
                  <a:lnTo>
                    <a:pt x="6695" y="2904"/>
                  </a:lnTo>
                  <a:lnTo>
                    <a:pt x="6680" y="2866"/>
                  </a:lnTo>
                  <a:lnTo>
                    <a:pt x="6664" y="2831"/>
                  </a:lnTo>
                  <a:lnTo>
                    <a:pt x="6649" y="2797"/>
                  </a:lnTo>
                  <a:lnTo>
                    <a:pt x="6619" y="2734"/>
                  </a:lnTo>
                  <a:lnTo>
                    <a:pt x="6591" y="2679"/>
                  </a:lnTo>
                  <a:lnTo>
                    <a:pt x="6562" y="2628"/>
                  </a:lnTo>
                  <a:lnTo>
                    <a:pt x="6536" y="2580"/>
                  </a:lnTo>
                  <a:lnTo>
                    <a:pt x="6536" y="2580"/>
                  </a:lnTo>
                  <a:lnTo>
                    <a:pt x="6529" y="2567"/>
                  </a:lnTo>
                  <a:lnTo>
                    <a:pt x="6519" y="2552"/>
                  </a:lnTo>
                  <a:lnTo>
                    <a:pt x="6496" y="2519"/>
                  </a:lnTo>
                  <a:lnTo>
                    <a:pt x="6466" y="2480"/>
                  </a:lnTo>
                  <a:lnTo>
                    <a:pt x="6430" y="2435"/>
                  </a:lnTo>
                  <a:lnTo>
                    <a:pt x="6389" y="2387"/>
                  </a:lnTo>
                  <a:lnTo>
                    <a:pt x="6343" y="2335"/>
                  </a:lnTo>
                  <a:lnTo>
                    <a:pt x="6293" y="2279"/>
                  </a:lnTo>
                  <a:lnTo>
                    <a:pt x="6239" y="2220"/>
                  </a:lnTo>
                  <a:lnTo>
                    <a:pt x="6121" y="2093"/>
                  </a:lnTo>
                  <a:lnTo>
                    <a:pt x="5994" y="1960"/>
                  </a:lnTo>
                  <a:lnTo>
                    <a:pt x="5861" y="1822"/>
                  </a:lnTo>
                  <a:lnTo>
                    <a:pt x="5726" y="1685"/>
                  </a:lnTo>
                  <a:lnTo>
                    <a:pt x="5592" y="1549"/>
                  </a:lnTo>
                  <a:lnTo>
                    <a:pt x="5464" y="1422"/>
                  </a:lnTo>
                  <a:lnTo>
                    <a:pt x="5240" y="1199"/>
                  </a:lnTo>
                  <a:lnTo>
                    <a:pt x="5084" y="1044"/>
                  </a:lnTo>
                  <a:lnTo>
                    <a:pt x="5024" y="987"/>
                  </a:lnTo>
                  <a:lnTo>
                    <a:pt x="5024" y="987"/>
                  </a:lnTo>
                  <a:lnTo>
                    <a:pt x="4980" y="944"/>
                  </a:lnTo>
                  <a:lnTo>
                    <a:pt x="4933" y="903"/>
                  </a:lnTo>
                  <a:lnTo>
                    <a:pt x="4886" y="863"/>
                  </a:lnTo>
                  <a:lnTo>
                    <a:pt x="4838" y="824"/>
                  </a:lnTo>
                  <a:lnTo>
                    <a:pt x="4789" y="787"/>
                  </a:lnTo>
                  <a:lnTo>
                    <a:pt x="4739" y="750"/>
                  </a:lnTo>
                  <a:lnTo>
                    <a:pt x="4687" y="714"/>
                  </a:lnTo>
                  <a:lnTo>
                    <a:pt x="4636" y="680"/>
                  </a:lnTo>
                  <a:lnTo>
                    <a:pt x="4583" y="647"/>
                  </a:lnTo>
                  <a:lnTo>
                    <a:pt x="4530" y="615"/>
                  </a:lnTo>
                  <a:lnTo>
                    <a:pt x="4475" y="584"/>
                  </a:lnTo>
                  <a:lnTo>
                    <a:pt x="4421" y="554"/>
                  </a:lnTo>
                  <a:lnTo>
                    <a:pt x="4365" y="525"/>
                  </a:lnTo>
                  <a:lnTo>
                    <a:pt x="4309" y="497"/>
                  </a:lnTo>
                  <a:lnTo>
                    <a:pt x="4252" y="470"/>
                  </a:lnTo>
                  <a:lnTo>
                    <a:pt x="4196" y="444"/>
                  </a:lnTo>
                  <a:lnTo>
                    <a:pt x="4137" y="419"/>
                  </a:lnTo>
                  <a:lnTo>
                    <a:pt x="4079" y="395"/>
                  </a:lnTo>
                  <a:lnTo>
                    <a:pt x="4021" y="372"/>
                  </a:lnTo>
                  <a:lnTo>
                    <a:pt x="3962" y="350"/>
                  </a:lnTo>
                  <a:lnTo>
                    <a:pt x="3903" y="329"/>
                  </a:lnTo>
                  <a:lnTo>
                    <a:pt x="3844" y="308"/>
                  </a:lnTo>
                  <a:lnTo>
                    <a:pt x="3785" y="289"/>
                  </a:lnTo>
                  <a:lnTo>
                    <a:pt x="3725" y="270"/>
                  </a:lnTo>
                  <a:lnTo>
                    <a:pt x="3665" y="252"/>
                  </a:lnTo>
                  <a:lnTo>
                    <a:pt x="3605" y="235"/>
                  </a:lnTo>
                  <a:lnTo>
                    <a:pt x="3546" y="218"/>
                  </a:lnTo>
                  <a:lnTo>
                    <a:pt x="3486" y="203"/>
                  </a:lnTo>
                  <a:lnTo>
                    <a:pt x="3425" y="188"/>
                  </a:lnTo>
                  <a:lnTo>
                    <a:pt x="3366" y="174"/>
                  </a:lnTo>
                  <a:lnTo>
                    <a:pt x="3306" y="160"/>
                  </a:lnTo>
                  <a:lnTo>
                    <a:pt x="3247" y="148"/>
                  </a:lnTo>
                  <a:lnTo>
                    <a:pt x="3130" y="124"/>
                  </a:lnTo>
                  <a:lnTo>
                    <a:pt x="3013" y="104"/>
                  </a:lnTo>
                  <a:lnTo>
                    <a:pt x="2898" y="85"/>
                  </a:lnTo>
                  <a:lnTo>
                    <a:pt x="2784" y="69"/>
                  </a:lnTo>
                  <a:lnTo>
                    <a:pt x="2673" y="55"/>
                  </a:lnTo>
                  <a:lnTo>
                    <a:pt x="2565" y="43"/>
                  </a:lnTo>
                  <a:lnTo>
                    <a:pt x="2460" y="33"/>
                  </a:lnTo>
                  <a:lnTo>
                    <a:pt x="2359" y="24"/>
                  </a:lnTo>
                  <a:lnTo>
                    <a:pt x="2261" y="17"/>
                  </a:lnTo>
                  <a:lnTo>
                    <a:pt x="2167" y="12"/>
                  </a:lnTo>
                  <a:lnTo>
                    <a:pt x="2077" y="8"/>
                  </a:lnTo>
                  <a:lnTo>
                    <a:pt x="1992" y="4"/>
                  </a:lnTo>
                  <a:lnTo>
                    <a:pt x="1912" y="2"/>
                  </a:lnTo>
                  <a:lnTo>
                    <a:pt x="1838" y="1"/>
                  </a:lnTo>
                  <a:lnTo>
                    <a:pt x="1706" y="0"/>
                  </a:lnTo>
                  <a:lnTo>
                    <a:pt x="1706" y="0"/>
                  </a:lnTo>
                  <a:lnTo>
                    <a:pt x="0" y="0"/>
                  </a:lnTo>
                  <a:lnTo>
                    <a:pt x="0" y="9266"/>
                  </a:lnTo>
                  <a:lnTo>
                    <a:pt x="0" y="9266"/>
                  </a:lnTo>
                  <a:lnTo>
                    <a:pt x="10" y="9378"/>
                  </a:lnTo>
                  <a:lnTo>
                    <a:pt x="21" y="9486"/>
                  </a:lnTo>
                  <a:lnTo>
                    <a:pt x="32" y="9589"/>
                  </a:lnTo>
                  <a:lnTo>
                    <a:pt x="43" y="9686"/>
                  </a:lnTo>
                  <a:lnTo>
                    <a:pt x="55" y="9780"/>
                  </a:lnTo>
                  <a:lnTo>
                    <a:pt x="67" y="9868"/>
                  </a:lnTo>
                  <a:lnTo>
                    <a:pt x="80" y="9952"/>
                  </a:lnTo>
                  <a:lnTo>
                    <a:pt x="94" y="10032"/>
                  </a:lnTo>
                  <a:lnTo>
                    <a:pt x="107" y="10108"/>
                  </a:lnTo>
                  <a:lnTo>
                    <a:pt x="121" y="10180"/>
                  </a:lnTo>
                  <a:lnTo>
                    <a:pt x="135" y="10248"/>
                  </a:lnTo>
                  <a:lnTo>
                    <a:pt x="149" y="10313"/>
                  </a:lnTo>
                  <a:lnTo>
                    <a:pt x="163" y="10374"/>
                  </a:lnTo>
                  <a:lnTo>
                    <a:pt x="178" y="10431"/>
                  </a:lnTo>
                  <a:lnTo>
                    <a:pt x="193" y="10485"/>
                  </a:lnTo>
                  <a:lnTo>
                    <a:pt x="208" y="10536"/>
                  </a:lnTo>
                  <a:lnTo>
                    <a:pt x="223" y="10586"/>
                  </a:lnTo>
                  <a:lnTo>
                    <a:pt x="238" y="10631"/>
                  </a:lnTo>
                  <a:lnTo>
                    <a:pt x="253" y="10674"/>
                  </a:lnTo>
                  <a:lnTo>
                    <a:pt x="268" y="10715"/>
                  </a:lnTo>
                  <a:lnTo>
                    <a:pt x="283" y="10753"/>
                  </a:lnTo>
                  <a:lnTo>
                    <a:pt x="298" y="10789"/>
                  </a:lnTo>
                  <a:lnTo>
                    <a:pt x="313" y="10823"/>
                  </a:lnTo>
                  <a:lnTo>
                    <a:pt x="328" y="10856"/>
                  </a:lnTo>
                  <a:lnTo>
                    <a:pt x="356" y="10916"/>
                  </a:lnTo>
                  <a:lnTo>
                    <a:pt x="384" y="10970"/>
                  </a:lnTo>
                  <a:lnTo>
                    <a:pt x="411" y="11019"/>
                  </a:lnTo>
                  <a:lnTo>
                    <a:pt x="437" y="11065"/>
                  </a:lnTo>
                  <a:lnTo>
                    <a:pt x="437" y="11065"/>
                  </a:lnTo>
                  <a:close/>
                </a:path>
              </a:pathLst>
            </a:custGeom>
            <a:solidFill>
              <a:schemeClr val="accent2"/>
            </a:solidFill>
            <a:ln w="9525">
              <a:noFill/>
              <a:round/>
            </a:ln>
          </p:spPr>
          <p:txBody>
            <a:bodyPr vert="horz" wrap="square" lIns="91439" tIns="45720" rIns="91439" bIns="45720" numCol="1" anchor="t" anchorCtr="0" compatLnSpc="1"/>
            <a:lstStyle/>
            <a:p>
              <a:endParaRPr lang="fr-FR" sz="100" kern="0">
                <a:solidFill>
                  <a:schemeClr val="tx1">
                    <a:lumMod val="75000"/>
                    <a:lumOff val="25000"/>
                  </a:schemeClr>
                </a:solidFill>
                <a:latin typeface="微软雅黑" panose="020B0503020204020204" charset="-122"/>
                <a:ea typeface="微软雅黑" panose="020B0503020204020204" charset="-122"/>
              </a:endParaRPr>
            </a:p>
          </p:txBody>
        </p:sp>
        <p:sp>
          <p:nvSpPr>
            <p:cNvPr id="1037" name="Freeform 13"/>
            <p:cNvSpPr/>
            <p:nvPr/>
          </p:nvSpPr>
          <p:spPr bwMode="auto">
            <a:xfrm rot="20191043">
              <a:off x="3857512" y="2792673"/>
              <a:ext cx="2239001" cy="1447951"/>
            </a:xfrm>
            <a:custGeom>
              <a:avLst/>
              <a:gdLst/>
              <a:ahLst/>
              <a:cxnLst>
                <a:cxn ang="0">
                  <a:pos x="707" y="2461"/>
                </a:cxn>
                <a:cxn ang="0">
                  <a:pos x="1678" y="3448"/>
                </a:cxn>
                <a:cxn ang="0">
                  <a:pos x="3857" y="5627"/>
                </a:cxn>
                <a:cxn ang="0">
                  <a:pos x="6196" y="7939"/>
                </a:cxn>
                <a:cxn ang="0">
                  <a:pos x="7134" y="8852"/>
                </a:cxn>
                <a:cxn ang="0">
                  <a:pos x="7764" y="9447"/>
                </a:cxn>
                <a:cxn ang="0">
                  <a:pos x="7919" y="9580"/>
                </a:cxn>
                <a:cxn ang="0">
                  <a:pos x="8135" y="9734"/>
                </a:cxn>
                <a:cxn ang="0">
                  <a:pos x="8358" y="9868"/>
                </a:cxn>
                <a:cxn ang="0">
                  <a:pos x="8584" y="9979"/>
                </a:cxn>
                <a:cxn ang="0">
                  <a:pos x="8811" y="10072"/>
                </a:cxn>
                <a:cxn ang="0">
                  <a:pos x="9035" y="10149"/>
                </a:cxn>
                <a:cxn ang="0">
                  <a:pos x="9253" y="10210"/>
                </a:cxn>
                <a:cxn ang="0">
                  <a:pos x="9513" y="10267"/>
                </a:cxn>
                <a:cxn ang="0">
                  <a:pos x="9886" y="10321"/>
                </a:cxn>
                <a:cxn ang="0">
                  <a:pos x="10182" y="10343"/>
                </a:cxn>
                <a:cxn ang="0">
                  <a:pos x="10431" y="10346"/>
                </a:cxn>
                <a:cxn ang="0">
                  <a:pos x="17898" y="10341"/>
                </a:cxn>
                <a:cxn ang="0">
                  <a:pos x="16113" y="8560"/>
                </a:cxn>
                <a:cxn ang="0">
                  <a:pos x="14684" y="7117"/>
                </a:cxn>
                <a:cxn ang="0">
                  <a:pos x="14449" y="6870"/>
                </a:cxn>
                <a:cxn ang="0">
                  <a:pos x="14333" y="6720"/>
                </a:cxn>
                <a:cxn ang="0">
                  <a:pos x="14224" y="6538"/>
                </a:cxn>
                <a:cxn ang="0">
                  <a:pos x="14124" y="6319"/>
                </a:cxn>
                <a:cxn ang="0">
                  <a:pos x="14037" y="6062"/>
                </a:cxn>
                <a:cxn ang="0">
                  <a:pos x="13964" y="5763"/>
                </a:cxn>
                <a:cxn ang="0">
                  <a:pos x="13909" y="5419"/>
                </a:cxn>
                <a:cxn ang="0">
                  <a:pos x="13875" y="5025"/>
                </a:cxn>
                <a:cxn ang="0">
                  <a:pos x="13862" y="4582"/>
                </a:cxn>
                <a:cxn ang="0">
                  <a:pos x="13877" y="4484"/>
                </a:cxn>
                <a:cxn ang="0">
                  <a:pos x="5281" y="4488"/>
                </a:cxn>
                <a:cxn ang="0">
                  <a:pos x="4912" y="4480"/>
                </a:cxn>
                <a:cxn ang="0">
                  <a:pos x="4528" y="4455"/>
                </a:cxn>
                <a:cxn ang="0">
                  <a:pos x="4091" y="4402"/>
                </a:cxn>
                <a:cxn ang="0">
                  <a:pos x="3681" y="4327"/>
                </a:cxn>
                <a:cxn ang="0">
                  <a:pos x="3443" y="4270"/>
                </a:cxn>
                <a:cxn ang="0">
                  <a:pos x="3204" y="4199"/>
                </a:cxn>
                <a:cxn ang="0">
                  <a:pos x="2968" y="4116"/>
                </a:cxn>
                <a:cxn ang="0">
                  <a:pos x="2736" y="4018"/>
                </a:cxn>
                <a:cxn ang="0">
                  <a:pos x="2512" y="3904"/>
                </a:cxn>
                <a:cxn ang="0">
                  <a:pos x="2300" y="3774"/>
                </a:cxn>
                <a:cxn ang="0">
                  <a:pos x="2102" y="3625"/>
                </a:cxn>
                <a:cxn ang="0">
                  <a:pos x="1963" y="3501"/>
                </a:cxn>
                <a:cxn ang="0">
                  <a:pos x="1395" y="2939"/>
                </a:cxn>
                <a:cxn ang="0">
                  <a:pos x="866" y="2394"/>
                </a:cxn>
                <a:cxn ang="0">
                  <a:pos x="600" y="2101"/>
                </a:cxn>
                <a:cxn ang="0">
                  <a:pos x="468" y="1935"/>
                </a:cxn>
                <a:cxn ang="0">
                  <a:pos x="425" y="1860"/>
                </a:cxn>
                <a:cxn ang="0">
                  <a:pos x="324" y="1657"/>
                </a:cxn>
                <a:cxn ang="0">
                  <a:pos x="263" y="1501"/>
                </a:cxn>
                <a:cxn ang="0">
                  <a:pos x="201" y="1302"/>
                </a:cxn>
                <a:cxn ang="0">
                  <a:pos x="141" y="1050"/>
                </a:cxn>
                <a:cxn ang="0">
                  <a:pos x="86" y="735"/>
                </a:cxn>
                <a:cxn ang="0">
                  <a:pos x="37" y="346"/>
                </a:cxn>
                <a:cxn ang="0">
                  <a:pos x="0" y="45"/>
                </a:cxn>
                <a:cxn ang="0">
                  <a:pos x="7" y="384"/>
                </a:cxn>
                <a:cxn ang="0">
                  <a:pos x="36" y="789"/>
                </a:cxn>
                <a:cxn ang="0">
                  <a:pos x="87" y="1145"/>
                </a:cxn>
                <a:cxn ang="0">
                  <a:pos x="156" y="1455"/>
                </a:cxn>
                <a:cxn ang="0">
                  <a:pos x="239" y="1722"/>
                </a:cxn>
                <a:cxn ang="0">
                  <a:pos x="336" y="1950"/>
                </a:cxn>
                <a:cxn ang="0">
                  <a:pos x="443" y="2142"/>
                </a:cxn>
                <a:cxn ang="0">
                  <a:pos x="557" y="2299"/>
                </a:cxn>
              </a:cxnLst>
              <a:rect l="0" t="0" r="r" b="b"/>
              <a:pathLst>
                <a:path w="17898" h="10347">
                  <a:moveTo>
                    <a:pt x="587" y="2334"/>
                  </a:moveTo>
                  <a:lnTo>
                    <a:pt x="587" y="2334"/>
                  </a:lnTo>
                  <a:lnTo>
                    <a:pt x="632" y="2383"/>
                  </a:lnTo>
                  <a:lnTo>
                    <a:pt x="707" y="2461"/>
                  </a:lnTo>
                  <a:lnTo>
                    <a:pt x="810" y="2567"/>
                  </a:lnTo>
                  <a:lnTo>
                    <a:pt x="938" y="2699"/>
                  </a:lnTo>
                  <a:lnTo>
                    <a:pt x="1267" y="3033"/>
                  </a:lnTo>
                  <a:lnTo>
                    <a:pt x="1678" y="3448"/>
                  </a:lnTo>
                  <a:lnTo>
                    <a:pt x="2157" y="3929"/>
                  </a:lnTo>
                  <a:lnTo>
                    <a:pt x="2690" y="4462"/>
                  </a:lnTo>
                  <a:lnTo>
                    <a:pt x="3261" y="5033"/>
                  </a:lnTo>
                  <a:lnTo>
                    <a:pt x="3857" y="5627"/>
                  </a:lnTo>
                  <a:lnTo>
                    <a:pt x="4463" y="6230"/>
                  </a:lnTo>
                  <a:lnTo>
                    <a:pt x="5064" y="6825"/>
                  </a:lnTo>
                  <a:lnTo>
                    <a:pt x="5646" y="7400"/>
                  </a:lnTo>
                  <a:lnTo>
                    <a:pt x="6196" y="7939"/>
                  </a:lnTo>
                  <a:lnTo>
                    <a:pt x="6453" y="8191"/>
                  </a:lnTo>
                  <a:lnTo>
                    <a:pt x="6696" y="8427"/>
                  </a:lnTo>
                  <a:lnTo>
                    <a:pt x="6923" y="8648"/>
                  </a:lnTo>
                  <a:lnTo>
                    <a:pt x="7134" y="8852"/>
                  </a:lnTo>
                  <a:lnTo>
                    <a:pt x="7325" y="9035"/>
                  </a:lnTo>
                  <a:lnTo>
                    <a:pt x="7495" y="9196"/>
                  </a:lnTo>
                  <a:lnTo>
                    <a:pt x="7642" y="9335"/>
                  </a:lnTo>
                  <a:lnTo>
                    <a:pt x="7764" y="9447"/>
                  </a:lnTo>
                  <a:lnTo>
                    <a:pt x="7764" y="9447"/>
                  </a:lnTo>
                  <a:lnTo>
                    <a:pt x="7815" y="9493"/>
                  </a:lnTo>
                  <a:lnTo>
                    <a:pt x="7867" y="9537"/>
                  </a:lnTo>
                  <a:lnTo>
                    <a:pt x="7919" y="9580"/>
                  </a:lnTo>
                  <a:lnTo>
                    <a:pt x="7973" y="9621"/>
                  </a:lnTo>
                  <a:lnTo>
                    <a:pt x="8026" y="9660"/>
                  </a:lnTo>
                  <a:lnTo>
                    <a:pt x="8081" y="9698"/>
                  </a:lnTo>
                  <a:lnTo>
                    <a:pt x="8135" y="9734"/>
                  </a:lnTo>
                  <a:lnTo>
                    <a:pt x="8190" y="9769"/>
                  </a:lnTo>
                  <a:lnTo>
                    <a:pt x="8246" y="9803"/>
                  </a:lnTo>
                  <a:lnTo>
                    <a:pt x="8302" y="9835"/>
                  </a:lnTo>
                  <a:lnTo>
                    <a:pt x="8358" y="9868"/>
                  </a:lnTo>
                  <a:lnTo>
                    <a:pt x="8414" y="9897"/>
                  </a:lnTo>
                  <a:lnTo>
                    <a:pt x="8471" y="9926"/>
                  </a:lnTo>
                  <a:lnTo>
                    <a:pt x="8527" y="9953"/>
                  </a:lnTo>
                  <a:lnTo>
                    <a:pt x="8584" y="9979"/>
                  </a:lnTo>
                  <a:lnTo>
                    <a:pt x="8640" y="10004"/>
                  </a:lnTo>
                  <a:lnTo>
                    <a:pt x="8698" y="10028"/>
                  </a:lnTo>
                  <a:lnTo>
                    <a:pt x="8754" y="10051"/>
                  </a:lnTo>
                  <a:lnTo>
                    <a:pt x="8811" y="10072"/>
                  </a:lnTo>
                  <a:lnTo>
                    <a:pt x="8867" y="10093"/>
                  </a:lnTo>
                  <a:lnTo>
                    <a:pt x="8923" y="10112"/>
                  </a:lnTo>
                  <a:lnTo>
                    <a:pt x="8979" y="10131"/>
                  </a:lnTo>
                  <a:lnTo>
                    <a:pt x="9035" y="10149"/>
                  </a:lnTo>
                  <a:lnTo>
                    <a:pt x="9089" y="10166"/>
                  </a:lnTo>
                  <a:lnTo>
                    <a:pt x="9145" y="10181"/>
                  </a:lnTo>
                  <a:lnTo>
                    <a:pt x="9199" y="10196"/>
                  </a:lnTo>
                  <a:lnTo>
                    <a:pt x="9253" y="10210"/>
                  </a:lnTo>
                  <a:lnTo>
                    <a:pt x="9306" y="10223"/>
                  </a:lnTo>
                  <a:lnTo>
                    <a:pt x="9359" y="10235"/>
                  </a:lnTo>
                  <a:lnTo>
                    <a:pt x="9411" y="10246"/>
                  </a:lnTo>
                  <a:lnTo>
                    <a:pt x="9513" y="10267"/>
                  </a:lnTo>
                  <a:lnTo>
                    <a:pt x="9612" y="10284"/>
                  </a:lnTo>
                  <a:lnTo>
                    <a:pt x="9707" y="10299"/>
                  </a:lnTo>
                  <a:lnTo>
                    <a:pt x="9798" y="10311"/>
                  </a:lnTo>
                  <a:lnTo>
                    <a:pt x="9886" y="10321"/>
                  </a:lnTo>
                  <a:lnTo>
                    <a:pt x="9967" y="10329"/>
                  </a:lnTo>
                  <a:lnTo>
                    <a:pt x="10044" y="10336"/>
                  </a:lnTo>
                  <a:lnTo>
                    <a:pt x="10116" y="10340"/>
                  </a:lnTo>
                  <a:lnTo>
                    <a:pt x="10182" y="10343"/>
                  </a:lnTo>
                  <a:lnTo>
                    <a:pt x="10242" y="10346"/>
                  </a:lnTo>
                  <a:lnTo>
                    <a:pt x="10294" y="10347"/>
                  </a:lnTo>
                  <a:lnTo>
                    <a:pt x="10378" y="10347"/>
                  </a:lnTo>
                  <a:lnTo>
                    <a:pt x="10431" y="10346"/>
                  </a:lnTo>
                  <a:lnTo>
                    <a:pt x="10449" y="10345"/>
                  </a:lnTo>
                  <a:lnTo>
                    <a:pt x="14532" y="10341"/>
                  </a:lnTo>
                  <a:lnTo>
                    <a:pt x="14532" y="10341"/>
                  </a:lnTo>
                  <a:lnTo>
                    <a:pt x="17898" y="10341"/>
                  </a:lnTo>
                  <a:lnTo>
                    <a:pt x="17898" y="10341"/>
                  </a:lnTo>
                  <a:lnTo>
                    <a:pt x="17275" y="9721"/>
                  </a:lnTo>
                  <a:lnTo>
                    <a:pt x="16676" y="9122"/>
                  </a:lnTo>
                  <a:lnTo>
                    <a:pt x="16113" y="8560"/>
                  </a:lnTo>
                  <a:lnTo>
                    <a:pt x="15607" y="8051"/>
                  </a:lnTo>
                  <a:lnTo>
                    <a:pt x="15171" y="7611"/>
                  </a:lnTo>
                  <a:lnTo>
                    <a:pt x="14821" y="7257"/>
                  </a:lnTo>
                  <a:lnTo>
                    <a:pt x="14684" y="7117"/>
                  </a:lnTo>
                  <a:lnTo>
                    <a:pt x="14575" y="7004"/>
                  </a:lnTo>
                  <a:lnTo>
                    <a:pt x="14496" y="6921"/>
                  </a:lnTo>
                  <a:lnTo>
                    <a:pt x="14449" y="6870"/>
                  </a:lnTo>
                  <a:lnTo>
                    <a:pt x="14449" y="6870"/>
                  </a:lnTo>
                  <a:lnTo>
                    <a:pt x="14420" y="6836"/>
                  </a:lnTo>
                  <a:lnTo>
                    <a:pt x="14390" y="6799"/>
                  </a:lnTo>
                  <a:lnTo>
                    <a:pt x="14361" y="6760"/>
                  </a:lnTo>
                  <a:lnTo>
                    <a:pt x="14333" y="6720"/>
                  </a:lnTo>
                  <a:lnTo>
                    <a:pt x="14305" y="6677"/>
                  </a:lnTo>
                  <a:lnTo>
                    <a:pt x="14277" y="6633"/>
                  </a:lnTo>
                  <a:lnTo>
                    <a:pt x="14250" y="6587"/>
                  </a:lnTo>
                  <a:lnTo>
                    <a:pt x="14224" y="6538"/>
                  </a:lnTo>
                  <a:lnTo>
                    <a:pt x="14198" y="6486"/>
                  </a:lnTo>
                  <a:lnTo>
                    <a:pt x="14172" y="6433"/>
                  </a:lnTo>
                  <a:lnTo>
                    <a:pt x="14148" y="6377"/>
                  </a:lnTo>
                  <a:lnTo>
                    <a:pt x="14124" y="6319"/>
                  </a:lnTo>
                  <a:lnTo>
                    <a:pt x="14101" y="6259"/>
                  </a:lnTo>
                  <a:lnTo>
                    <a:pt x="14079" y="6195"/>
                  </a:lnTo>
                  <a:lnTo>
                    <a:pt x="14057" y="6130"/>
                  </a:lnTo>
                  <a:lnTo>
                    <a:pt x="14037" y="6062"/>
                  </a:lnTo>
                  <a:lnTo>
                    <a:pt x="14017" y="5992"/>
                  </a:lnTo>
                  <a:lnTo>
                    <a:pt x="13999" y="5918"/>
                  </a:lnTo>
                  <a:lnTo>
                    <a:pt x="13981" y="5842"/>
                  </a:lnTo>
                  <a:lnTo>
                    <a:pt x="13964" y="5763"/>
                  </a:lnTo>
                  <a:lnTo>
                    <a:pt x="13948" y="5682"/>
                  </a:lnTo>
                  <a:lnTo>
                    <a:pt x="13934" y="5596"/>
                  </a:lnTo>
                  <a:lnTo>
                    <a:pt x="13921" y="5509"/>
                  </a:lnTo>
                  <a:lnTo>
                    <a:pt x="13909" y="5419"/>
                  </a:lnTo>
                  <a:lnTo>
                    <a:pt x="13899" y="5325"/>
                  </a:lnTo>
                  <a:lnTo>
                    <a:pt x="13889" y="5228"/>
                  </a:lnTo>
                  <a:lnTo>
                    <a:pt x="13881" y="5129"/>
                  </a:lnTo>
                  <a:lnTo>
                    <a:pt x="13875" y="5025"/>
                  </a:lnTo>
                  <a:lnTo>
                    <a:pt x="13869" y="4920"/>
                  </a:lnTo>
                  <a:lnTo>
                    <a:pt x="13866" y="4810"/>
                  </a:lnTo>
                  <a:lnTo>
                    <a:pt x="13863" y="4697"/>
                  </a:lnTo>
                  <a:lnTo>
                    <a:pt x="13862" y="4582"/>
                  </a:lnTo>
                  <a:lnTo>
                    <a:pt x="13868" y="4536"/>
                  </a:lnTo>
                  <a:lnTo>
                    <a:pt x="13868" y="4536"/>
                  </a:lnTo>
                  <a:lnTo>
                    <a:pt x="13877" y="4644"/>
                  </a:lnTo>
                  <a:lnTo>
                    <a:pt x="13877" y="4484"/>
                  </a:lnTo>
                  <a:lnTo>
                    <a:pt x="10449" y="4488"/>
                  </a:lnTo>
                  <a:lnTo>
                    <a:pt x="10449" y="4488"/>
                  </a:lnTo>
                  <a:lnTo>
                    <a:pt x="5281" y="4488"/>
                  </a:lnTo>
                  <a:lnTo>
                    <a:pt x="5281" y="4488"/>
                  </a:lnTo>
                  <a:lnTo>
                    <a:pt x="5150" y="4487"/>
                  </a:lnTo>
                  <a:lnTo>
                    <a:pt x="5076" y="4486"/>
                  </a:lnTo>
                  <a:lnTo>
                    <a:pt x="4996" y="4483"/>
                  </a:lnTo>
                  <a:lnTo>
                    <a:pt x="4912" y="4480"/>
                  </a:lnTo>
                  <a:lnTo>
                    <a:pt x="4822" y="4476"/>
                  </a:lnTo>
                  <a:lnTo>
                    <a:pt x="4728" y="4470"/>
                  </a:lnTo>
                  <a:lnTo>
                    <a:pt x="4630" y="4463"/>
                  </a:lnTo>
                  <a:lnTo>
                    <a:pt x="4528" y="4455"/>
                  </a:lnTo>
                  <a:lnTo>
                    <a:pt x="4423" y="4444"/>
                  </a:lnTo>
                  <a:lnTo>
                    <a:pt x="4314" y="4432"/>
                  </a:lnTo>
                  <a:lnTo>
                    <a:pt x="4204" y="4418"/>
                  </a:lnTo>
                  <a:lnTo>
                    <a:pt x="4091" y="4402"/>
                  </a:lnTo>
                  <a:lnTo>
                    <a:pt x="3976" y="4384"/>
                  </a:lnTo>
                  <a:lnTo>
                    <a:pt x="3859" y="4363"/>
                  </a:lnTo>
                  <a:lnTo>
                    <a:pt x="3741" y="4340"/>
                  </a:lnTo>
                  <a:lnTo>
                    <a:pt x="3681" y="4327"/>
                  </a:lnTo>
                  <a:lnTo>
                    <a:pt x="3622" y="4314"/>
                  </a:lnTo>
                  <a:lnTo>
                    <a:pt x="3562" y="4300"/>
                  </a:lnTo>
                  <a:lnTo>
                    <a:pt x="3503" y="4285"/>
                  </a:lnTo>
                  <a:lnTo>
                    <a:pt x="3443" y="4270"/>
                  </a:lnTo>
                  <a:lnTo>
                    <a:pt x="3382" y="4252"/>
                  </a:lnTo>
                  <a:lnTo>
                    <a:pt x="3323" y="4235"/>
                  </a:lnTo>
                  <a:lnTo>
                    <a:pt x="3263" y="4217"/>
                  </a:lnTo>
                  <a:lnTo>
                    <a:pt x="3204" y="4199"/>
                  </a:lnTo>
                  <a:lnTo>
                    <a:pt x="3144" y="4179"/>
                  </a:lnTo>
                  <a:lnTo>
                    <a:pt x="3085" y="4159"/>
                  </a:lnTo>
                  <a:lnTo>
                    <a:pt x="3026" y="4138"/>
                  </a:lnTo>
                  <a:lnTo>
                    <a:pt x="2968" y="4116"/>
                  </a:lnTo>
                  <a:lnTo>
                    <a:pt x="2909" y="4093"/>
                  </a:lnTo>
                  <a:lnTo>
                    <a:pt x="2851" y="4069"/>
                  </a:lnTo>
                  <a:lnTo>
                    <a:pt x="2793" y="4044"/>
                  </a:lnTo>
                  <a:lnTo>
                    <a:pt x="2736" y="4018"/>
                  </a:lnTo>
                  <a:lnTo>
                    <a:pt x="2679" y="3991"/>
                  </a:lnTo>
                  <a:lnTo>
                    <a:pt x="2623" y="3962"/>
                  </a:lnTo>
                  <a:lnTo>
                    <a:pt x="2568" y="3933"/>
                  </a:lnTo>
                  <a:lnTo>
                    <a:pt x="2512" y="3904"/>
                  </a:lnTo>
                  <a:lnTo>
                    <a:pt x="2459" y="3873"/>
                  </a:lnTo>
                  <a:lnTo>
                    <a:pt x="2405" y="3841"/>
                  </a:lnTo>
                  <a:lnTo>
                    <a:pt x="2353" y="3808"/>
                  </a:lnTo>
                  <a:lnTo>
                    <a:pt x="2300" y="3774"/>
                  </a:lnTo>
                  <a:lnTo>
                    <a:pt x="2250" y="3738"/>
                  </a:lnTo>
                  <a:lnTo>
                    <a:pt x="2199" y="3701"/>
                  </a:lnTo>
                  <a:lnTo>
                    <a:pt x="2150" y="3663"/>
                  </a:lnTo>
                  <a:lnTo>
                    <a:pt x="2102" y="3625"/>
                  </a:lnTo>
                  <a:lnTo>
                    <a:pt x="2055" y="3585"/>
                  </a:lnTo>
                  <a:lnTo>
                    <a:pt x="2009" y="3544"/>
                  </a:lnTo>
                  <a:lnTo>
                    <a:pt x="1963" y="3501"/>
                  </a:lnTo>
                  <a:lnTo>
                    <a:pt x="1963" y="3501"/>
                  </a:lnTo>
                  <a:lnTo>
                    <a:pt x="1905" y="3444"/>
                  </a:lnTo>
                  <a:lnTo>
                    <a:pt x="1748" y="3289"/>
                  </a:lnTo>
                  <a:lnTo>
                    <a:pt x="1523" y="3066"/>
                  </a:lnTo>
                  <a:lnTo>
                    <a:pt x="1395" y="2939"/>
                  </a:lnTo>
                  <a:lnTo>
                    <a:pt x="1262" y="2803"/>
                  </a:lnTo>
                  <a:lnTo>
                    <a:pt x="1127" y="2666"/>
                  </a:lnTo>
                  <a:lnTo>
                    <a:pt x="993" y="2528"/>
                  </a:lnTo>
                  <a:lnTo>
                    <a:pt x="866" y="2394"/>
                  </a:lnTo>
                  <a:lnTo>
                    <a:pt x="749" y="2268"/>
                  </a:lnTo>
                  <a:lnTo>
                    <a:pt x="696" y="2209"/>
                  </a:lnTo>
                  <a:lnTo>
                    <a:pt x="645" y="2153"/>
                  </a:lnTo>
                  <a:lnTo>
                    <a:pt x="600" y="2101"/>
                  </a:lnTo>
                  <a:lnTo>
                    <a:pt x="558" y="2052"/>
                  </a:lnTo>
                  <a:lnTo>
                    <a:pt x="522" y="2008"/>
                  </a:lnTo>
                  <a:lnTo>
                    <a:pt x="493" y="1969"/>
                  </a:lnTo>
                  <a:lnTo>
                    <a:pt x="468" y="1935"/>
                  </a:lnTo>
                  <a:lnTo>
                    <a:pt x="459" y="1921"/>
                  </a:lnTo>
                  <a:lnTo>
                    <a:pt x="451" y="1907"/>
                  </a:lnTo>
                  <a:lnTo>
                    <a:pt x="451" y="1907"/>
                  </a:lnTo>
                  <a:lnTo>
                    <a:pt x="425" y="1860"/>
                  </a:lnTo>
                  <a:lnTo>
                    <a:pt x="398" y="1809"/>
                  </a:lnTo>
                  <a:lnTo>
                    <a:pt x="369" y="1753"/>
                  </a:lnTo>
                  <a:lnTo>
                    <a:pt x="339" y="1691"/>
                  </a:lnTo>
                  <a:lnTo>
                    <a:pt x="324" y="1657"/>
                  </a:lnTo>
                  <a:lnTo>
                    <a:pt x="309" y="1621"/>
                  </a:lnTo>
                  <a:lnTo>
                    <a:pt x="293" y="1584"/>
                  </a:lnTo>
                  <a:lnTo>
                    <a:pt x="278" y="1544"/>
                  </a:lnTo>
                  <a:lnTo>
                    <a:pt x="263" y="1501"/>
                  </a:lnTo>
                  <a:lnTo>
                    <a:pt x="247" y="1455"/>
                  </a:lnTo>
                  <a:lnTo>
                    <a:pt x="231" y="1407"/>
                  </a:lnTo>
                  <a:lnTo>
                    <a:pt x="216" y="1356"/>
                  </a:lnTo>
                  <a:lnTo>
                    <a:pt x="201" y="1302"/>
                  </a:lnTo>
                  <a:lnTo>
                    <a:pt x="186" y="1244"/>
                  </a:lnTo>
                  <a:lnTo>
                    <a:pt x="171" y="1182"/>
                  </a:lnTo>
                  <a:lnTo>
                    <a:pt x="156" y="1118"/>
                  </a:lnTo>
                  <a:lnTo>
                    <a:pt x="141" y="1050"/>
                  </a:lnTo>
                  <a:lnTo>
                    <a:pt x="127" y="977"/>
                  </a:lnTo>
                  <a:lnTo>
                    <a:pt x="113" y="900"/>
                  </a:lnTo>
                  <a:lnTo>
                    <a:pt x="99" y="820"/>
                  </a:lnTo>
                  <a:lnTo>
                    <a:pt x="86" y="735"/>
                  </a:lnTo>
                  <a:lnTo>
                    <a:pt x="73" y="645"/>
                  </a:lnTo>
                  <a:lnTo>
                    <a:pt x="61" y="550"/>
                  </a:lnTo>
                  <a:lnTo>
                    <a:pt x="49" y="451"/>
                  </a:lnTo>
                  <a:lnTo>
                    <a:pt x="37" y="346"/>
                  </a:lnTo>
                  <a:lnTo>
                    <a:pt x="26" y="236"/>
                  </a:lnTo>
                  <a:lnTo>
                    <a:pt x="16" y="121"/>
                  </a:lnTo>
                  <a:lnTo>
                    <a:pt x="6" y="0"/>
                  </a:lnTo>
                  <a:lnTo>
                    <a:pt x="0" y="45"/>
                  </a:lnTo>
                  <a:lnTo>
                    <a:pt x="0" y="45"/>
                  </a:lnTo>
                  <a:lnTo>
                    <a:pt x="1" y="161"/>
                  </a:lnTo>
                  <a:lnTo>
                    <a:pt x="3" y="274"/>
                  </a:lnTo>
                  <a:lnTo>
                    <a:pt x="7" y="384"/>
                  </a:lnTo>
                  <a:lnTo>
                    <a:pt x="12" y="490"/>
                  </a:lnTo>
                  <a:lnTo>
                    <a:pt x="19" y="592"/>
                  </a:lnTo>
                  <a:lnTo>
                    <a:pt x="27" y="693"/>
                  </a:lnTo>
                  <a:lnTo>
                    <a:pt x="36" y="789"/>
                  </a:lnTo>
                  <a:lnTo>
                    <a:pt x="48" y="882"/>
                  </a:lnTo>
                  <a:lnTo>
                    <a:pt x="59" y="973"/>
                  </a:lnTo>
                  <a:lnTo>
                    <a:pt x="73" y="1061"/>
                  </a:lnTo>
                  <a:lnTo>
                    <a:pt x="87" y="1145"/>
                  </a:lnTo>
                  <a:lnTo>
                    <a:pt x="102" y="1227"/>
                  </a:lnTo>
                  <a:lnTo>
                    <a:pt x="119" y="1306"/>
                  </a:lnTo>
                  <a:lnTo>
                    <a:pt x="136" y="1382"/>
                  </a:lnTo>
                  <a:lnTo>
                    <a:pt x="156" y="1455"/>
                  </a:lnTo>
                  <a:lnTo>
                    <a:pt x="175" y="1527"/>
                  </a:lnTo>
                  <a:lnTo>
                    <a:pt x="195" y="1594"/>
                  </a:lnTo>
                  <a:lnTo>
                    <a:pt x="217" y="1660"/>
                  </a:lnTo>
                  <a:lnTo>
                    <a:pt x="239" y="1722"/>
                  </a:lnTo>
                  <a:lnTo>
                    <a:pt x="263" y="1784"/>
                  </a:lnTo>
                  <a:lnTo>
                    <a:pt x="286" y="1842"/>
                  </a:lnTo>
                  <a:lnTo>
                    <a:pt x="311" y="1897"/>
                  </a:lnTo>
                  <a:lnTo>
                    <a:pt x="336" y="1950"/>
                  </a:lnTo>
                  <a:lnTo>
                    <a:pt x="361" y="2001"/>
                  </a:lnTo>
                  <a:lnTo>
                    <a:pt x="389" y="2051"/>
                  </a:lnTo>
                  <a:lnTo>
                    <a:pt x="415" y="2097"/>
                  </a:lnTo>
                  <a:lnTo>
                    <a:pt x="443" y="2142"/>
                  </a:lnTo>
                  <a:lnTo>
                    <a:pt x="470" y="2184"/>
                  </a:lnTo>
                  <a:lnTo>
                    <a:pt x="500" y="2224"/>
                  </a:lnTo>
                  <a:lnTo>
                    <a:pt x="528" y="2263"/>
                  </a:lnTo>
                  <a:lnTo>
                    <a:pt x="557" y="2299"/>
                  </a:lnTo>
                  <a:lnTo>
                    <a:pt x="587" y="2334"/>
                  </a:lnTo>
                  <a:lnTo>
                    <a:pt x="587" y="2334"/>
                  </a:lnTo>
                  <a:close/>
                </a:path>
              </a:pathLst>
            </a:custGeom>
            <a:solidFill>
              <a:schemeClr val="bg1">
                <a:lumMod val="85000"/>
              </a:schemeClr>
            </a:solidFill>
            <a:ln w="9525">
              <a:noFill/>
              <a:round/>
            </a:ln>
          </p:spPr>
          <p:txBody>
            <a:bodyPr vert="horz" wrap="square" lIns="91439" tIns="45720" rIns="91439" bIns="45720" numCol="1" anchor="t" anchorCtr="0" compatLnSpc="1"/>
            <a:lstStyle/>
            <a:p>
              <a:endParaRPr lang="fr-FR" sz="100" kern="0">
                <a:solidFill>
                  <a:schemeClr val="tx1">
                    <a:lumMod val="75000"/>
                    <a:lumOff val="25000"/>
                  </a:schemeClr>
                </a:solidFill>
                <a:latin typeface="微软雅黑" panose="020B0503020204020204" charset="-122"/>
                <a:ea typeface="微软雅黑" panose="020B0503020204020204" charset="-122"/>
              </a:endParaRPr>
            </a:p>
          </p:txBody>
        </p:sp>
        <p:sp>
          <p:nvSpPr>
            <p:cNvPr id="1038" name="Freeform 14"/>
            <p:cNvSpPr/>
            <p:nvPr/>
          </p:nvSpPr>
          <p:spPr bwMode="auto">
            <a:xfrm rot="20191043">
              <a:off x="3619974" y="2468604"/>
              <a:ext cx="897451" cy="1281413"/>
            </a:xfrm>
            <a:custGeom>
              <a:avLst/>
              <a:gdLst/>
              <a:ahLst/>
              <a:cxnLst>
                <a:cxn ang="0">
                  <a:pos x="5070" y="2"/>
                </a:cxn>
                <a:cxn ang="0">
                  <a:pos x="4722" y="17"/>
                </a:cxn>
                <a:cxn ang="0">
                  <a:pos x="4308" y="55"/>
                </a:cxn>
                <a:cxn ang="0">
                  <a:pos x="3853" y="124"/>
                </a:cxn>
                <a:cxn ang="0">
                  <a:pos x="3556" y="188"/>
                </a:cxn>
                <a:cxn ang="0">
                  <a:pos x="3317" y="252"/>
                </a:cxn>
                <a:cxn ang="0">
                  <a:pos x="3079" y="329"/>
                </a:cxn>
                <a:cxn ang="0">
                  <a:pos x="2845" y="419"/>
                </a:cxn>
                <a:cxn ang="0">
                  <a:pos x="2616" y="525"/>
                </a:cxn>
                <a:cxn ang="0">
                  <a:pos x="2398" y="647"/>
                </a:cxn>
                <a:cxn ang="0">
                  <a:pos x="2193" y="787"/>
                </a:cxn>
                <a:cxn ang="0">
                  <a:pos x="2003" y="944"/>
                </a:cxn>
                <a:cxn ang="0">
                  <a:pos x="1741" y="1199"/>
                </a:cxn>
                <a:cxn ang="0">
                  <a:pos x="1121" y="1822"/>
                </a:cxn>
                <a:cxn ang="0">
                  <a:pos x="689" y="2279"/>
                </a:cxn>
                <a:cxn ang="0">
                  <a:pos x="516" y="2480"/>
                </a:cxn>
                <a:cxn ang="0">
                  <a:pos x="445" y="2580"/>
                </a:cxn>
                <a:cxn ang="0">
                  <a:pos x="366" y="2728"/>
                </a:cxn>
                <a:cxn ang="0">
                  <a:pos x="293" y="2890"/>
                </a:cxn>
                <a:cxn ang="0">
                  <a:pos x="233" y="3056"/>
                </a:cxn>
                <a:cxn ang="0">
                  <a:pos x="174" y="3265"/>
                </a:cxn>
                <a:cxn ang="0">
                  <a:pos x="117" y="3527"/>
                </a:cxn>
                <a:cxn ang="0">
                  <a:pos x="66" y="3851"/>
                </a:cxn>
                <a:cxn ang="0">
                  <a:pos x="20" y="4247"/>
                </a:cxn>
                <a:cxn ang="0">
                  <a:pos x="4" y="4493"/>
                </a:cxn>
                <a:cxn ang="0">
                  <a:pos x="10" y="4749"/>
                </a:cxn>
                <a:cxn ang="0">
                  <a:pos x="56" y="5176"/>
                </a:cxn>
                <a:cxn ang="0">
                  <a:pos x="107" y="5525"/>
                </a:cxn>
                <a:cxn ang="0">
                  <a:pos x="165" y="5806"/>
                </a:cxn>
                <a:cxn ang="0">
                  <a:pos x="226" y="6030"/>
                </a:cxn>
                <a:cxn ang="0">
                  <a:pos x="288" y="6206"/>
                </a:cxn>
                <a:cxn ang="0">
                  <a:pos x="363" y="6376"/>
                </a:cxn>
                <a:cxn ang="0">
                  <a:pos x="445" y="6529"/>
                </a:cxn>
                <a:cxn ang="0">
                  <a:pos x="516" y="6630"/>
                </a:cxn>
                <a:cxn ang="0">
                  <a:pos x="690" y="6831"/>
                </a:cxn>
                <a:cxn ang="0">
                  <a:pos x="1121" y="7288"/>
                </a:cxn>
                <a:cxn ang="0">
                  <a:pos x="1742" y="7911"/>
                </a:cxn>
                <a:cxn ang="0">
                  <a:pos x="2003" y="8166"/>
                </a:cxn>
                <a:cxn ang="0">
                  <a:pos x="2193" y="8323"/>
                </a:cxn>
                <a:cxn ang="0">
                  <a:pos x="2399" y="8463"/>
                </a:cxn>
                <a:cxn ang="0">
                  <a:pos x="2617" y="8584"/>
                </a:cxn>
                <a:cxn ang="0">
                  <a:pos x="2845" y="8691"/>
                </a:cxn>
                <a:cxn ang="0">
                  <a:pos x="3079" y="8781"/>
                </a:cxn>
                <a:cxn ang="0">
                  <a:pos x="3317" y="8857"/>
                </a:cxn>
                <a:cxn ang="0">
                  <a:pos x="3556" y="8922"/>
                </a:cxn>
                <a:cxn ang="0">
                  <a:pos x="3853" y="8985"/>
                </a:cxn>
                <a:cxn ang="0">
                  <a:pos x="4308" y="9054"/>
                </a:cxn>
                <a:cxn ang="0">
                  <a:pos x="4722" y="9092"/>
                </a:cxn>
                <a:cxn ang="0">
                  <a:pos x="5070" y="9108"/>
                </a:cxn>
                <a:cxn ang="0">
                  <a:pos x="7183" y="9110"/>
                </a:cxn>
                <a:cxn ang="0">
                  <a:pos x="5275" y="0"/>
                </a:cxn>
              </a:cxnLst>
              <a:rect l="0" t="0" r="r" b="b"/>
              <a:pathLst>
                <a:path w="7183" h="9110">
                  <a:moveTo>
                    <a:pt x="5275" y="0"/>
                  </a:moveTo>
                  <a:lnTo>
                    <a:pt x="5275" y="0"/>
                  </a:lnTo>
                  <a:lnTo>
                    <a:pt x="5144" y="1"/>
                  </a:lnTo>
                  <a:lnTo>
                    <a:pt x="5070" y="2"/>
                  </a:lnTo>
                  <a:lnTo>
                    <a:pt x="4990" y="4"/>
                  </a:lnTo>
                  <a:lnTo>
                    <a:pt x="4906" y="8"/>
                  </a:lnTo>
                  <a:lnTo>
                    <a:pt x="4816" y="12"/>
                  </a:lnTo>
                  <a:lnTo>
                    <a:pt x="4722" y="17"/>
                  </a:lnTo>
                  <a:lnTo>
                    <a:pt x="4623" y="24"/>
                  </a:lnTo>
                  <a:lnTo>
                    <a:pt x="4522" y="33"/>
                  </a:lnTo>
                  <a:lnTo>
                    <a:pt x="4416" y="43"/>
                  </a:lnTo>
                  <a:lnTo>
                    <a:pt x="4308" y="55"/>
                  </a:lnTo>
                  <a:lnTo>
                    <a:pt x="4198" y="69"/>
                  </a:lnTo>
                  <a:lnTo>
                    <a:pt x="4084" y="85"/>
                  </a:lnTo>
                  <a:lnTo>
                    <a:pt x="3969" y="104"/>
                  </a:lnTo>
                  <a:lnTo>
                    <a:pt x="3853" y="124"/>
                  </a:lnTo>
                  <a:lnTo>
                    <a:pt x="3735" y="148"/>
                  </a:lnTo>
                  <a:lnTo>
                    <a:pt x="3675" y="160"/>
                  </a:lnTo>
                  <a:lnTo>
                    <a:pt x="3616" y="174"/>
                  </a:lnTo>
                  <a:lnTo>
                    <a:pt x="3556" y="188"/>
                  </a:lnTo>
                  <a:lnTo>
                    <a:pt x="3497" y="203"/>
                  </a:lnTo>
                  <a:lnTo>
                    <a:pt x="3436" y="218"/>
                  </a:lnTo>
                  <a:lnTo>
                    <a:pt x="3376" y="235"/>
                  </a:lnTo>
                  <a:lnTo>
                    <a:pt x="3317" y="252"/>
                  </a:lnTo>
                  <a:lnTo>
                    <a:pt x="3257" y="270"/>
                  </a:lnTo>
                  <a:lnTo>
                    <a:pt x="3198" y="289"/>
                  </a:lnTo>
                  <a:lnTo>
                    <a:pt x="3138" y="308"/>
                  </a:lnTo>
                  <a:lnTo>
                    <a:pt x="3079" y="329"/>
                  </a:lnTo>
                  <a:lnTo>
                    <a:pt x="3019" y="350"/>
                  </a:lnTo>
                  <a:lnTo>
                    <a:pt x="2961" y="372"/>
                  </a:lnTo>
                  <a:lnTo>
                    <a:pt x="2902" y="395"/>
                  </a:lnTo>
                  <a:lnTo>
                    <a:pt x="2845" y="419"/>
                  </a:lnTo>
                  <a:lnTo>
                    <a:pt x="2787" y="444"/>
                  </a:lnTo>
                  <a:lnTo>
                    <a:pt x="2729" y="470"/>
                  </a:lnTo>
                  <a:lnTo>
                    <a:pt x="2673" y="497"/>
                  </a:lnTo>
                  <a:lnTo>
                    <a:pt x="2616" y="525"/>
                  </a:lnTo>
                  <a:lnTo>
                    <a:pt x="2561" y="554"/>
                  </a:lnTo>
                  <a:lnTo>
                    <a:pt x="2506" y="584"/>
                  </a:lnTo>
                  <a:lnTo>
                    <a:pt x="2452" y="615"/>
                  </a:lnTo>
                  <a:lnTo>
                    <a:pt x="2398" y="647"/>
                  </a:lnTo>
                  <a:lnTo>
                    <a:pt x="2346" y="680"/>
                  </a:lnTo>
                  <a:lnTo>
                    <a:pt x="2294" y="714"/>
                  </a:lnTo>
                  <a:lnTo>
                    <a:pt x="2243" y="750"/>
                  </a:lnTo>
                  <a:lnTo>
                    <a:pt x="2193" y="787"/>
                  </a:lnTo>
                  <a:lnTo>
                    <a:pt x="2144" y="824"/>
                  </a:lnTo>
                  <a:lnTo>
                    <a:pt x="2096" y="863"/>
                  </a:lnTo>
                  <a:lnTo>
                    <a:pt x="2048" y="903"/>
                  </a:lnTo>
                  <a:lnTo>
                    <a:pt x="2003" y="944"/>
                  </a:lnTo>
                  <a:lnTo>
                    <a:pt x="1957" y="987"/>
                  </a:lnTo>
                  <a:lnTo>
                    <a:pt x="1957" y="987"/>
                  </a:lnTo>
                  <a:lnTo>
                    <a:pt x="1899" y="1044"/>
                  </a:lnTo>
                  <a:lnTo>
                    <a:pt x="1741" y="1199"/>
                  </a:lnTo>
                  <a:lnTo>
                    <a:pt x="1517" y="1422"/>
                  </a:lnTo>
                  <a:lnTo>
                    <a:pt x="1389" y="1549"/>
                  </a:lnTo>
                  <a:lnTo>
                    <a:pt x="1256" y="1685"/>
                  </a:lnTo>
                  <a:lnTo>
                    <a:pt x="1121" y="1822"/>
                  </a:lnTo>
                  <a:lnTo>
                    <a:pt x="987" y="1960"/>
                  </a:lnTo>
                  <a:lnTo>
                    <a:pt x="860" y="2093"/>
                  </a:lnTo>
                  <a:lnTo>
                    <a:pt x="743" y="2220"/>
                  </a:lnTo>
                  <a:lnTo>
                    <a:pt x="689" y="2279"/>
                  </a:lnTo>
                  <a:lnTo>
                    <a:pt x="639" y="2335"/>
                  </a:lnTo>
                  <a:lnTo>
                    <a:pt x="593" y="2387"/>
                  </a:lnTo>
                  <a:lnTo>
                    <a:pt x="552" y="2435"/>
                  </a:lnTo>
                  <a:lnTo>
                    <a:pt x="516" y="2480"/>
                  </a:lnTo>
                  <a:lnTo>
                    <a:pt x="486" y="2519"/>
                  </a:lnTo>
                  <a:lnTo>
                    <a:pt x="462" y="2552"/>
                  </a:lnTo>
                  <a:lnTo>
                    <a:pt x="452" y="2567"/>
                  </a:lnTo>
                  <a:lnTo>
                    <a:pt x="445" y="2580"/>
                  </a:lnTo>
                  <a:lnTo>
                    <a:pt x="445" y="2580"/>
                  </a:lnTo>
                  <a:lnTo>
                    <a:pt x="420" y="2626"/>
                  </a:lnTo>
                  <a:lnTo>
                    <a:pt x="393" y="2675"/>
                  </a:lnTo>
                  <a:lnTo>
                    <a:pt x="366" y="2728"/>
                  </a:lnTo>
                  <a:lnTo>
                    <a:pt x="336" y="2788"/>
                  </a:lnTo>
                  <a:lnTo>
                    <a:pt x="322" y="2820"/>
                  </a:lnTo>
                  <a:lnTo>
                    <a:pt x="307" y="2854"/>
                  </a:lnTo>
                  <a:lnTo>
                    <a:pt x="293" y="2890"/>
                  </a:lnTo>
                  <a:lnTo>
                    <a:pt x="278" y="2928"/>
                  </a:lnTo>
                  <a:lnTo>
                    <a:pt x="263" y="2968"/>
                  </a:lnTo>
                  <a:lnTo>
                    <a:pt x="247" y="3010"/>
                  </a:lnTo>
                  <a:lnTo>
                    <a:pt x="233" y="3056"/>
                  </a:lnTo>
                  <a:lnTo>
                    <a:pt x="218" y="3104"/>
                  </a:lnTo>
                  <a:lnTo>
                    <a:pt x="203" y="3155"/>
                  </a:lnTo>
                  <a:lnTo>
                    <a:pt x="189" y="3208"/>
                  </a:lnTo>
                  <a:lnTo>
                    <a:pt x="174" y="3265"/>
                  </a:lnTo>
                  <a:lnTo>
                    <a:pt x="160" y="3326"/>
                  </a:lnTo>
                  <a:lnTo>
                    <a:pt x="146" y="3390"/>
                  </a:lnTo>
                  <a:lnTo>
                    <a:pt x="131" y="3457"/>
                  </a:lnTo>
                  <a:lnTo>
                    <a:pt x="117" y="3527"/>
                  </a:lnTo>
                  <a:lnTo>
                    <a:pt x="104" y="3603"/>
                  </a:lnTo>
                  <a:lnTo>
                    <a:pt x="91" y="3681"/>
                  </a:lnTo>
                  <a:lnTo>
                    <a:pt x="78" y="3764"/>
                  </a:lnTo>
                  <a:lnTo>
                    <a:pt x="66" y="3851"/>
                  </a:lnTo>
                  <a:lnTo>
                    <a:pt x="54" y="3943"/>
                  </a:lnTo>
                  <a:lnTo>
                    <a:pt x="43" y="4040"/>
                  </a:lnTo>
                  <a:lnTo>
                    <a:pt x="30" y="4141"/>
                  </a:lnTo>
                  <a:lnTo>
                    <a:pt x="20" y="4247"/>
                  </a:lnTo>
                  <a:lnTo>
                    <a:pt x="10" y="4358"/>
                  </a:lnTo>
                  <a:lnTo>
                    <a:pt x="10" y="4358"/>
                  </a:lnTo>
                  <a:lnTo>
                    <a:pt x="6" y="4426"/>
                  </a:lnTo>
                  <a:lnTo>
                    <a:pt x="4" y="4493"/>
                  </a:lnTo>
                  <a:lnTo>
                    <a:pt x="2" y="4561"/>
                  </a:lnTo>
                  <a:lnTo>
                    <a:pt x="0" y="4628"/>
                  </a:lnTo>
                  <a:lnTo>
                    <a:pt x="0" y="4628"/>
                  </a:lnTo>
                  <a:lnTo>
                    <a:pt x="10" y="4749"/>
                  </a:lnTo>
                  <a:lnTo>
                    <a:pt x="20" y="4863"/>
                  </a:lnTo>
                  <a:lnTo>
                    <a:pt x="31" y="4973"/>
                  </a:lnTo>
                  <a:lnTo>
                    <a:pt x="44" y="5077"/>
                  </a:lnTo>
                  <a:lnTo>
                    <a:pt x="56" y="5176"/>
                  </a:lnTo>
                  <a:lnTo>
                    <a:pt x="68" y="5271"/>
                  </a:lnTo>
                  <a:lnTo>
                    <a:pt x="81" y="5360"/>
                  </a:lnTo>
                  <a:lnTo>
                    <a:pt x="94" y="5444"/>
                  </a:lnTo>
                  <a:lnTo>
                    <a:pt x="107" y="5525"/>
                  </a:lnTo>
                  <a:lnTo>
                    <a:pt x="121" y="5602"/>
                  </a:lnTo>
                  <a:lnTo>
                    <a:pt x="135" y="5674"/>
                  </a:lnTo>
                  <a:lnTo>
                    <a:pt x="151" y="5742"/>
                  </a:lnTo>
                  <a:lnTo>
                    <a:pt x="165" y="5806"/>
                  </a:lnTo>
                  <a:lnTo>
                    <a:pt x="180" y="5868"/>
                  </a:lnTo>
                  <a:lnTo>
                    <a:pt x="195" y="5925"/>
                  </a:lnTo>
                  <a:lnTo>
                    <a:pt x="210" y="5979"/>
                  </a:lnTo>
                  <a:lnTo>
                    <a:pt x="226" y="6030"/>
                  </a:lnTo>
                  <a:lnTo>
                    <a:pt x="241" y="6078"/>
                  </a:lnTo>
                  <a:lnTo>
                    <a:pt x="257" y="6124"/>
                  </a:lnTo>
                  <a:lnTo>
                    <a:pt x="272" y="6166"/>
                  </a:lnTo>
                  <a:lnTo>
                    <a:pt x="288" y="6206"/>
                  </a:lnTo>
                  <a:lnTo>
                    <a:pt x="303" y="6244"/>
                  </a:lnTo>
                  <a:lnTo>
                    <a:pt x="318" y="6279"/>
                  </a:lnTo>
                  <a:lnTo>
                    <a:pt x="333" y="6313"/>
                  </a:lnTo>
                  <a:lnTo>
                    <a:pt x="363" y="6376"/>
                  </a:lnTo>
                  <a:lnTo>
                    <a:pt x="392" y="6431"/>
                  </a:lnTo>
                  <a:lnTo>
                    <a:pt x="419" y="6482"/>
                  </a:lnTo>
                  <a:lnTo>
                    <a:pt x="445" y="6529"/>
                  </a:lnTo>
                  <a:lnTo>
                    <a:pt x="445" y="6529"/>
                  </a:lnTo>
                  <a:lnTo>
                    <a:pt x="453" y="6543"/>
                  </a:lnTo>
                  <a:lnTo>
                    <a:pt x="462" y="6557"/>
                  </a:lnTo>
                  <a:lnTo>
                    <a:pt x="487" y="6591"/>
                  </a:lnTo>
                  <a:lnTo>
                    <a:pt x="516" y="6630"/>
                  </a:lnTo>
                  <a:lnTo>
                    <a:pt x="552" y="6674"/>
                  </a:lnTo>
                  <a:lnTo>
                    <a:pt x="594" y="6723"/>
                  </a:lnTo>
                  <a:lnTo>
                    <a:pt x="639" y="6775"/>
                  </a:lnTo>
                  <a:lnTo>
                    <a:pt x="690" y="6831"/>
                  </a:lnTo>
                  <a:lnTo>
                    <a:pt x="743" y="6890"/>
                  </a:lnTo>
                  <a:lnTo>
                    <a:pt x="860" y="7016"/>
                  </a:lnTo>
                  <a:lnTo>
                    <a:pt x="987" y="7150"/>
                  </a:lnTo>
                  <a:lnTo>
                    <a:pt x="1121" y="7288"/>
                  </a:lnTo>
                  <a:lnTo>
                    <a:pt x="1256" y="7425"/>
                  </a:lnTo>
                  <a:lnTo>
                    <a:pt x="1389" y="7561"/>
                  </a:lnTo>
                  <a:lnTo>
                    <a:pt x="1517" y="7688"/>
                  </a:lnTo>
                  <a:lnTo>
                    <a:pt x="1742" y="7911"/>
                  </a:lnTo>
                  <a:lnTo>
                    <a:pt x="1899" y="8066"/>
                  </a:lnTo>
                  <a:lnTo>
                    <a:pt x="1957" y="8123"/>
                  </a:lnTo>
                  <a:lnTo>
                    <a:pt x="1957" y="8123"/>
                  </a:lnTo>
                  <a:lnTo>
                    <a:pt x="2003" y="8166"/>
                  </a:lnTo>
                  <a:lnTo>
                    <a:pt x="2049" y="8207"/>
                  </a:lnTo>
                  <a:lnTo>
                    <a:pt x="2096" y="8247"/>
                  </a:lnTo>
                  <a:lnTo>
                    <a:pt x="2144" y="8285"/>
                  </a:lnTo>
                  <a:lnTo>
                    <a:pt x="2193" y="8323"/>
                  </a:lnTo>
                  <a:lnTo>
                    <a:pt x="2244" y="8360"/>
                  </a:lnTo>
                  <a:lnTo>
                    <a:pt x="2294" y="8396"/>
                  </a:lnTo>
                  <a:lnTo>
                    <a:pt x="2347" y="8430"/>
                  </a:lnTo>
                  <a:lnTo>
                    <a:pt x="2399" y="8463"/>
                  </a:lnTo>
                  <a:lnTo>
                    <a:pt x="2453" y="8495"/>
                  </a:lnTo>
                  <a:lnTo>
                    <a:pt x="2506" y="8526"/>
                  </a:lnTo>
                  <a:lnTo>
                    <a:pt x="2562" y="8555"/>
                  </a:lnTo>
                  <a:lnTo>
                    <a:pt x="2617" y="8584"/>
                  </a:lnTo>
                  <a:lnTo>
                    <a:pt x="2673" y="8613"/>
                  </a:lnTo>
                  <a:lnTo>
                    <a:pt x="2730" y="8640"/>
                  </a:lnTo>
                  <a:lnTo>
                    <a:pt x="2787" y="8666"/>
                  </a:lnTo>
                  <a:lnTo>
                    <a:pt x="2845" y="8691"/>
                  </a:lnTo>
                  <a:lnTo>
                    <a:pt x="2903" y="8715"/>
                  </a:lnTo>
                  <a:lnTo>
                    <a:pt x="2962" y="8738"/>
                  </a:lnTo>
                  <a:lnTo>
                    <a:pt x="3020" y="8760"/>
                  </a:lnTo>
                  <a:lnTo>
                    <a:pt x="3079" y="8781"/>
                  </a:lnTo>
                  <a:lnTo>
                    <a:pt x="3138" y="8801"/>
                  </a:lnTo>
                  <a:lnTo>
                    <a:pt x="3198" y="8821"/>
                  </a:lnTo>
                  <a:lnTo>
                    <a:pt x="3257" y="8839"/>
                  </a:lnTo>
                  <a:lnTo>
                    <a:pt x="3317" y="8857"/>
                  </a:lnTo>
                  <a:lnTo>
                    <a:pt x="3376" y="8874"/>
                  </a:lnTo>
                  <a:lnTo>
                    <a:pt x="3437" y="8892"/>
                  </a:lnTo>
                  <a:lnTo>
                    <a:pt x="3497" y="8907"/>
                  </a:lnTo>
                  <a:lnTo>
                    <a:pt x="3556" y="8922"/>
                  </a:lnTo>
                  <a:lnTo>
                    <a:pt x="3616" y="8936"/>
                  </a:lnTo>
                  <a:lnTo>
                    <a:pt x="3675" y="8949"/>
                  </a:lnTo>
                  <a:lnTo>
                    <a:pt x="3735" y="8962"/>
                  </a:lnTo>
                  <a:lnTo>
                    <a:pt x="3853" y="8985"/>
                  </a:lnTo>
                  <a:lnTo>
                    <a:pt x="3970" y="9006"/>
                  </a:lnTo>
                  <a:lnTo>
                    <a:pt x="4085" y="9024"/>
                  </a:lnTo>
                  <a:lnTo>
                    <a:pt x="4198" y="9040"/>
                  </a:lnTo>
                  <a:lnTo>
                    <a:pt x="4308" y="9054"/>
                  </a:lnTo>
                  <a:lnTo>
                    <a:pt x="4417" y="9066"/>
                  </a:lnTo>
                  <a:lnTo>
                    <a:pt x="4522" y="9077"/>
                  </a:lnTo>
                  <a:lnTo>
                    <a:pt x="4624" y="9085"/>
                  </a:lnTo>
                  <a:lnTo>
                    <a:pt x="4722" y="9092"/>
                  </a:lnTo>
                  <a:lnTo>
                    <a:pt x="4816" y="9098"/>
                  </a:lnTo>
                  <a:lnTo>
                    <a:pt x="4906" y="9102"/>
                  </a:lnTo>
                  <a:lnTo>
                    <a:pt x="4990" y="9105"/>
                  </a:lnTo>
                  <a:lnTo>
                    <a:pt x="5070" y="9108"/>
                  </a:lnTo>
                  <a:lnTo>
                    <a:pt x="5144" y="9109"/>
                  </a:lnTo>
                  <a:lnTo>
                    <a:pt x="5275" y="9110"/>
                  </a:lnTo>
                  <a:lnTo>
                    <a:pt x="5275" y="9110"/>
                  </a:lnTo>
                  <a:lnTo>
                    <a:pt x="7183" y="9110"/>
                  </a:lnTo>
                  <a:lnTo>
                    <a:pt x="7183" y="0"/>
                  </a:lnTo>
                  <a:lnTo>
                    <a:pt x="7183" y="0"/>
                  </a:lnTo>
                  <a:lnTo>
                    <a:pt x="5275" y="0"/>
                  </a:lnTo>
                  <a:lnTo>
                    <a:pt x="5275" y="0"/>
                  </a:lnTo>
                  <a:close/>
                </a:path>
              </a:pathLst>
            </a:custGeom>
            <a:solidFill>
              <a:schemeClr val="accent4"/>
            </a:solidFill>
            <a:ln w="9525">
              <a:noFill/>
              <a:round/>
            </a:ln>
          </p:spPr>
          <p:txBody>
            <a:bodyPr vert="horz" wrap="square" lIns="91439" tIns="45720" rIns="91439" bIns="45720" numCol="1" anchor="t" anchorCtr="0" compatLnSpc="1"/>
            <a:lstStyle/>
            <a:p>
              <a:endParaRPr lang="fr-FR" sz="100" kern="0">
                <a:solidFill>
                  <a:schemeClr val="tx1">
                    <a:lumMod val="75000"/>
                    <a:lumOff val="25000"/>
                  </a:schemeClr>
                </a:solidFill>
                <a:latin typeface="微软雅黑" panose="020B0503020204020204" charset="-122"/>
                <a:ea typeface="微软雅黑" panose="020B0503020204020204" charset="-122"/>
              </a:endParaRPr>
            </a:p>
          </p:txBody>
        </p:sp>
      </p:grpSp>
      <p:sp>
        <p:nvSpPr>
          <p:cNvPr id="18" name="TextBox 17"/>
          <p:cNvSpPr txBox="1"/>
          <p:nvPr/>
        </p:nvSpPr>
        <p:spPr>
          <a:xfrm rot="20191043">
            <a:off x="3485867" y="2397294"/>
            <a:ext cx="640715" cy="922020"/>
          </a:xfrm>
          <a:prstGeom prst="rect">
            <a:avLst/>
          </a:prstGeom>
          <a:noFill/>
        </p:spPr>
        <p:txBody>
          <a:bodyPr wrap="none" rtlCol="0">
            <a:spAutoFit/>
          </a:bodyPr>
          <a:lstStyle/>
          <a:p>
            <a:pPr algn="ctr">
              <a:defRPr/>
            </a:pPr>
            <a:r>
              <a:rPr lang="fr-FR" sz="5400" b="1" kern="0" dirty="0">
                <a:solidFill>
                  <a:sysClr val="window" lastClr="FFFFFF"/>
                </a:solidFill>
                <a:effectLst>
                  <a:outerShdw blurRad="38100" dist="38100" dir="2700000" algn="tl">
                    <a:srgbClr val="000000">
                      <a:alpha val="43137"/>
                    </a:srgbClr>
                  </a:outerShdw>
                </a:effectLst>
                <a:latin typeface="微软雅黑" panose="020B0503020204020204" charset="-122"/>
                <a:ea typeface="微软雅黑" panose="020B0503020204020204" charset="-122"/>
              </a:rPr>
              <a:t>1</a:t>
            </a:r>
          </a:p>
        </p:txBody>
      </p:sp>
      <p:sp>
        <p:nvSpPr>
          <p:cNvPr id="20" name="TextBox 19"/>
          <p:cNvSpPr txBox="1"/>
          <p:nvPr/>
        </p:nvSpPr>
        <p:spPr>
          <a:xfrm rot="20191043">
            <a:off x="5117462" y="2116060"/>
            <a:ext cx="640715" cy="922020"/>
          </a:xfrm>
          <a:prstGeom prst="rect">
            <a:avLst/>
          </a:prstGeom>
          <a:noFill/>
        </p:spPr>
        <p:txBody>
          <a:bodyPr wrap="none" rtlCol="0">
            <a:spAutoFit/>
          </a:bodyPr>
          <a:lstStyle/>
          <a:p>
            <a:pPr algn="ctr">
              <a:defRPr/>
            </a:pPr>
            <a:r>
              <a:rPr lang="fr-FR" sz="5400" b="1" kern="0" dirty="0">
                <a:solidFill>
                  <a:sysClr val="window" lastClr="FFFFFF"/>
                </a:solidFill>
                <a:effectLst>
                  <a:outerShdw blurRad="38100" dist="38100" dir="2700000" algn="tl">
                    <a:srgbClr val="000000">
                      <a:alpha val="43137"/>
                    </a:srgbClr>
                  </a:outerShdw>
                </a:effectLst>
                <a:latin typeface="微软雅黑" panose="020B0503020204020204" charset="-122"/>
                <a:ea typeface="微软雅黑" panose="020B0503020204020204" charset="-122"/>
              </a:rPr>
              <a:t>2</a:t>
            </a:r>
          </a:p>
        </p:txBody>
      </p:sp>
      <p:sp>
        <p:nvSpPr>
          <p:cNvPr id="21" name="TextBox 20"/>
          <p:cNvSpPr txBox="1"/>
          <p:nvPr/>
        </p:nvSpPr>
        <p:spPr>
          <a:xfrm rot="20191043">
            <a:off x="6504755" y="3967614"/>
            <a:ext cx="640715" cy="922020"/>
          </a:xfrm>
          <a:prstGeom prst="rect">
            <a:avLst/>
          </a:prstGeom>
          <a:noFill/>
        </p:spPr>
        <p:txBody>
          <a:bodyPr wrap="none" rtlCol="0">
            <a:spAutoFit/>
          </a:bodyPr>
          <a:lstStyle/>
          <a:p>
            <a:pPr algn="ctr">
              <a:defRPr/>
            </a:pPr>
            <a:r>
              <a:rPr lang="fr-FR" sz="5400" b="1" kern="0" dirty="0">
                <a:solidFill>
                  <a:sysClr val="window" lastClr="FFFFFF"/>
                </a:solidFill>
                <a:effectLst>
                  <a:outerShdw blurRad="38100" dist="38100" dir="2700000" algn="tl">
                    <a:srgbClr val="000000">
                      <a:alpha val="43137"/>
                    </a:srgbClr>
                  </a:outerShdw>
                </a:effectLst>
                <a:latin typeface="微软雅黑" panose="020B0503020204020204" charset="-122"/>
                <a:ea typeface="微软雅黑" panose="020B0503020204020204" charset="-122"/>
              </a:rPr>
              <a:t>3</a:t>
            </a:r>
          </a:p>
        </p:txBody>
      </p:sp>
      <p:sp>
        <p:nvSpPr>
          <p:cNvPr id="22" name="TextBox 21"/>
          <p:cNvSpPr txBox="1"/>
          <p:nvPr/>
        </p:nvSpPr>
        <p:spPr>
          <a:xfrm rot="20191043">
            <a:off x="7946230" y="3341363"/>
            <a:ext cx="640715" cy="922020"/>
          </a:xfrm>
          <a:prstGeom prst="rect">
            <a:avLst/>
          </a:prstGeom>
          <a:noFill/>
        </p:spPr>
        <p:txBody>
          <a:bodyPr wrap="none" rtlCol="0">
            <a:spAutoFit/>
          </a:bodyPr>
          <a:lstStyle/>
          <a:p>
            <a:pPr algn="ctr">
              <a:defRPr/>
            </a:pPr>
            <a:r>
              <a:rPr lang="fr-FR" sz="5400" b="1" kern="0" dirty="0">
                <a:solidFill>
                  <a:sysClr val="window" lastClr="FFFFFF"/>
                </a:solidFill>
                <a:effectLst>
                  <a:outerShdw blurRad="38100" dist="38100" dir="2700000" algn="tl">
                    <a:srgbClr val="000000">
                      <a:alpha val="43137"/>
                    </a:srgbClr>
                  </a:outerShdw>
                </a:effectLst>
                <a:latin typeface="微软雅黑" panose="020B0503020204020204" charset="-122"/>
                <a:ea typeface="微软雅黑" panose="020B0503020204020204" charset="-122"/>
              </a:rPr>
              <a:t>4</a:t>
            </a:r>
          </a:p>
        </p:txBody>
      </p:sp>
      <p:sp>
        <p:nvSpPr>
          <p:cNvPr id="31" name="TextBox 41"/>
          <p:cNvSpPr txBox="1"/>
          <p:nvPr/>
        </p:nvSpPr>
        <p:spPr>
          <a:xfrm>
            <a:off x="834632" y="3166606"/>
            <a:ext cx="2708406"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3" name="TextBox 170"/>
          <p:cNvSpPr txBox="1"/>
          <p:nvPr/>
        </p:nvSpPr>
        <p:spPr>
          <a:xfrm>
            <a:off x="834632" y="2851394"/>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34" name="TextBox 41"/>
          <p:cNvSpPr txBox="1"/>
          <p:nvPr/>
        </p:nvSpPr>
        <p:spPr>
          <a:xfrm>
            <a:off x="6097354" y="1989126"/>
            <a:ext cx="2708406"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5" name="TextBox 170"/>
          <p:cNvSpPr txBox="1"/>
          <p:nvPr/>
        </p:nvSpPr>
        <p:spPr>
          <a:xfrm>
            <a:off x="6097354" y="1673915"/>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36" name="TextBox 41"/>
          <p:cNvSpPr txBox="1"/>
          <p:nvPr/>
        </p:nvSpPr>
        <p:spPr>
          <a:xfrm>
            <a:off x="3664983" y="4776045"/>
            <a:ext cx="2708406"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7" name="TextBox 170"/>
          <p:cNvSpPr txBox="1"/>
          <p:nvPr/>
        </p:nvSpPr>
        <p:spPr>
          <a:xfrm>
            <a:off x="3664983" y="4460834"/>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
        <p:nvSpPr>
          <p:cNvPr id="38" name="TextBox 41"/>
          <p:cNvSpPr txBox="1"/>
          <p:nvPr/>
        </p:nvSpPr>
        <p:spPr>
          <a:xfrm>
            <a:off x="8739246" y="4776045"/>
            <a:ext cx="2708406" cy="605155"/>
          </a:xfrm>
          <a:prstGeom prst="rect">
            <a:avLst/>
          </a:prstGeom>
          <a:noFill/>
        </p:spPr>
        <p:txBody>
          <a:bodyPr wrap="square" lIns="81229" tIns="40615" rIns="81229" bIns="40615"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a:t>
            </a:r>
          </a:p>
        </p:txBody>
      </p:sp>
      <p:sp>
        <p:nvSpPr>
          <p:cNvPr id="39" name="TextBox 170"/>
          <p:cNvSpPr txBox="1"/>
          <p:nvPr/>
        </p:nvSpPr>
        <p:spPr>
          <a:xfrm>
            <a:off x="8739246" y="4460834"/>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pitchFamily="34" charset="0"/>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400" advTm="1485">
        <p14:doors dir="vert"/>
      </p:transition>
    </mc:Choice>
    <mc:Fallback xmlns="">
      <p:transition spd="slow" advTm="14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par>
                                <p:cTn id="8" presetID="23" presetClass="entr" presetSubtype="16"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ppt_w</p:attrName>
                                        </p:attrNameLst>
                                      </p:cBhvr>
                                      <p:tavLst>
                                        <p:tav tm="0">
                                          <p:val>
                                            <p:fltVal val="0"/>
                                          </p:val>
                                        </p:tav>
                                        <p:tav tm="100000">
                                          <p:val>
                                            <p:strVal val="#ppt_w"/>
                                          </p:val>
                                        </p:tav>
                                      </p:tavLst>
                                    </p:anim>
                                    <p:anim calcmode="lin" valueType="num">
                                      <p:cBhvr>
                                        <p:cTn id="11" dur="500" fill="hold"/>
                                        <p:tgtEl>
                                          <p:spTgt spid="18"/>
                                        </p:tgtEl>
                                        <p:attrNameLst>
                                          <p:attrName>ppt_h</p:attrName>
                                        </p:attrNameLst>
                                      </p:cBhvr>
                                      <p:tavLst>
                                        <p:tav tm="0">
                                          <p:val>
                                            <p:fltVal val="0"/>
                                          </p:val>
                                        </p:tav>
                                        <p:tav tm="100000">
                                          <p:val>
                                            <p:strVal val="#ppt_h"/>
                                          </p:val>
                                        </p:tav>
                                      </p:tavLst>
                                    </p:anim>
                                  </p:childTnLst>
                                </p:cTn>
                              </p:par>
                              <p:par>
                                <p:cTn id="12" presetID="47" presetClass="entr" presetSubtype="0" fill="hold" grpId="0"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anim calcmode="lin" valueType="num">
                                      <p:cBhvr>
                                        <p:cTn id="15" dur="500" fill="hold"/>
                                        <p:tgtEl>
                                          <p:spTgt spid="33"/>
                                        </p:tgtEl>
                                        <p:attrNameLst>
                                          <p:attrName>ppt_x</p:attrName>
                                        </p:attrNameLst>
                                      </p:cBhvr>
                                      <p:tavLst>
                                        <p:tav tm="0">
                                          <p:val>
                                            <p:strVal val="#ppt_x"/>
                                          </p:val>
                                        </p:tav>
                                        <p:tav tm="100000">
                                          <p:val>
                                            <p:strVal val="#ppt_x"/>
                                          </p:val>
                                        </p:tav>
                                      </p:tavLst>
                                    </p:anim>
                                    <p:anim calcmode="lin" valueType="num">
                                      <p:cBhvr>
                                        <p:cTn id="16" dur="500" fill="hold"/>
                                        <p:tgtEl>
                                          <p:spTgt spid="33"/>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500" fill="hold"/>
                                        <p:tgtEl>
                                          <p:spTgt spid="31"/>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anim calcmode="lin" valueType="num">
                                      <p:cBhvr>
                                        <p:cTn id="29" dur="500" fill="hold"/>
                                        <p:tgtEl>
                                          <p:spTgt spid="35"/>
                                        </p:tgtEl>
                                        <p:attrNameLst>
                                          <p:attrName>ppt_x</p:attrName>
                                        </p:attrNameLst>
                                      </p:cBhvr>
                                      <p:tavLst>
                                        <p:tav tm="0">
                                          <p:val>
                                            <p:strVal val="#ppt_x"/>
                                          </p:val>
                                        </p:tav>
                                        <p:tav tm="100000">
                                          <p:val>
                                            <p:strVal val="#ppt_x"/>
                                          </p:val>
                                        </p:tav>
                                      </p:tavLst>
                                    </p:anim>
                                    <p:anim calcmode="lin" valueType="num">
                                      <p:cBhvr>
                                        <p:cTn id="30" dur="500" fill="hold"/>
                                        <p:tgtEl>
                                          <p:spTgt spid="3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anim calcmode="lin" valueType="num">
                                      <p:cBhvr>
                                        <p:cTn id="34" dur="500" fill="hold"/>
                                        <p:tgtEl>
                                          <p:spTgt spid="34"/>
                                        </p:tgtEl>
                                        <p:attrNameLst>
                                          <p:attrName>ppt_x</p:attrName>
                                        </p:attrNameLst>
                                      </p:cBhvr>
                                      <p:tavLst>
                                        <p:tav tm="0">
                                          <p:val>
                                            <p:strVal val="#ppt_x"/>
                                          </p:val>
                                        </p:tav>
                                        <p:tav tm="100000">
                                          <p:val>
                                            <p:strVal val="#ppt_x"/>
                                          </p:val>
                                        </p:tav>
                                      </p:tavLst>
                                    </p:anim>
                                    <p:anim calcmode="lin" valueType="num">
                                      <p:cBhvr>
                                        <p:cTn id="35" dur="500" fill="hold"/>
                                        <p:tgtEl>
                                          <p:spTgt spid="34"/>
                                        </p:tgtEl>
                                        <p:attrNameLst>
                                          <p:attrName>ppt_y</p:attrName>
                                        </p:attrNameLst>
                                      </p:cBhvr>
                                      <p:tavLst>
                                        <p:tav tm="0">
                                          <p:val>
                                            <p:strVal val="#ppt_y+.1"/>
                                          </p:val>
                                        </p:tav>
                                        <p:tav tm="100000">
                                          <p:val>
                                            <p:strVal val="#ppt_y"/>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anim calcmode="lin" valueType="num">
                                      <p:cBhvr>
                                        <p:cTn id="43" dur="500" fill="hold"/>
                                        <p:tgtEl>
                                          <p:spTgt spid="37"/>
                                        </p:tgtEl>
                                        <p:attrNameLst>
                                          <p:attrName>ppt_x</p:attrName>
                                        </p:attrNameLst>
                                      </p:cBhvr>
                                      <p:tavLst>
                                        <p:tav tm="0">
                                          <p:val>
                                            <p:strVal val="#ppt_x"/>
                                          </p:val>
                                        </p:tav>
                                        <p:tav tm="100000">
                                          <p:val>
                                            <p:strVal val="#ppt_x"/>
                                          </p:val>
                                        </p:tav>
                                      </p:tavLst>
                                    </p:anim>
                                    <p:anim calcmode="lin" valueType="num">
                                      <p:cBhvr>
                                        <p:cTn id="44" dur="5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anim calcmode="lin" valueType="num">
                                      <p:cBhvr>
                                        <p:cTn id="48" dur="500" fill="hold"/>
                                        <p:tgtEl>
                                          <p:spTgt spid="36"/>
                                        </p:tgtEl>
                                        <p:attrNameLst>
                                          <p:attrName>ppt_x</p:attrName>
                                        </p:attrNameLst>
                                      </p:cBhvr>
                                      <p:tavLst>
                                        <p:tav tm="0">
                                          <p:val>
                                            <p:strVal val="#ppt_x"/>
                                          </p:val>
                                        </p:tav>
                                        <p:tav tm="100000">
                                          <p:val>
                                            <p:strVal val="#ppt_x"/>
                                          </p:val>
                                        </p:tav>
                                      </p:tavLst>
                                    </p:anim>
                                    <p:anim calcmode="lin" valueType="num">
                                      <p:cBhvr>
                                        <p:cTn id="49" dur="500" fill="hold"/>
                                        <p:tgtEl>
                                          <p:spTgt spid="36"/>
                                        </p:tgtEl>
                                        <p:attrNameLst>
                                          <p:attrName>ppt_y</p:attrName>
                                        </p:attrNameLst>
                                      </p:cBhvr>
                                      <p:tavLst>
                                        <p:tav tm="0">
                                          <p:val>
                                            <p:strVal val="#ppt_y+.1"/>
                                          </p:val>
                                        </p:tav>
                                        <p:tav tm="100000">
                                          <p:val>
                                            <p:strVal val="#ppt_y"/>
                                          </p:val>
                                        </p:tav>
                                      </p:tavLst>
                                    </p:anim>
                                  </p:childTnLst>
                                </p:cTn>
                              </p:par>
                              <p:par>
                                <p:cTn id="50" presetID="23" presetClass="entr" presetSubtype="16"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childTnLst>
                                </p:cTn>
                              </p:par>
                            </p:childTnLst>
                          </p:cTn>
                        </p:par>
                        <p:par>
                          <p:cTn id="54" fill="hold">
                            <p:stCondLst>
                              <p:cond delay="500"/>
                            </p:stCondLst>
                            <p:childTnLst>
                              <p:par>
                                <p:cTn id="55" presetID="47"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anim calcmode="lin" valueType="num">
                                      <p:cBhvr>
                                        <p:cTn id="58" dur="500" fill="hold"/>
                                        <p:tgtEl>
                                          <p:spTgt spid="39"/>
                                        </p:tgtEl>
                                        <p:attrNameLst>
                                          <p:attrName>ppt_x</p:attrName>
                                        </p:attrNameLst>
                                      </p:cBhvr>
                                      <p:tavLst>
                                        <p:tav tm="0">
                                          <p:val>
                                            <p:strVal val="#ppt_x"/>
                                          </p:val>
                                        </p:tav>
                                        <p:tav tm="100000">
                                          <p:val>
                                            <p:strVal val="#ppt_x"/>
                                          </p:val>
                                        </p:tav>
                                      </p:tavLst>
                                    </p:anim>
                                    <p:anim calcmode="lin" valueType="num">
                                      <p:cBhvr>
                                        <p:cTn id="59" dur="500" fill="hold"/>
                                        <p:tgtEl>
                                          <p:spTgt spid="3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anim calcmode="lin" valueType="num">
                                      <p:cBhvr>
                                        <p:cTn id="63" dur="500" fill="hold"/>
                                        <p:tgtEl>
                                          <p:spTgt spid="38"/>
                                        </p:tgtEl>
                                        <p:attrNameLst>
                                          <p:attrName>ppt_x</p:attrName>
                                        </p:attrNameLst>
                                      </p:cBhvr>
                                      <p:tavLst>
                                        <p:tav tm="0">
                                          <p:val>
                                            <p:strVal val="#ppt_x"/>
                                          </p:val>
                                        </p:tav>
                                        <p:tav tm="100000">
                                          <p:val>
                                            <p:strVal val="#ppt_x"/>
                                          </p:val>
                                        </p:tav>
                                      </p:tavLst>
                                    </p:anim>
                                    <p:anim calcmode="lin" valueType="num">
                                      <p:cBhvr>
                                        <p:cTn id="64"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p:bldP spid="31" grpId="0"/>
      <p:bldP spid="33" grpId="0"/>
      <p:bldP spid="34" grpId="0"/>
      <p:bldP spid="35" grpId="0"/>
      <p:bldP spid="36" grpId="0"/>
      <p:bldP spid="37" grpId="0"/>
      <p:bldP spid="38" grpId="0"/>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295094" y="153824"/>
            <a:ext cx="3561080" cy="500380"/>
          </a:xfrm>
          <a:prstGeom prst="rect">
            <a:avLst/>
          </a:prstGeom>
        </p:spPr>
        <p:txBody>
          <a:bodyPr wrap="none">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zh-CN" altLang="en-US" sz="2655" dirty="0">
                <a:latin typeface="微软雅黑" panose="020B0503020204020204" charset="-122"/>
                <a:ea typeface="微软雅黑" panose="020B0503020204020204" charset="-122"/>
                <a:cs typeface="+mn-ea"/>
                <a:sym typeface="+mn-lt"/>
              </a:rPr>
              <a:t>点击添加相关标题文字</a:t>
            </a:r>
          </a:p>
        </p:txBody>
      </p:sp>
      <p:grpSp>
        <p:nvGrpSpPr>
          <p:cNvPr id="37" name="组合 36"/>
          <p:cNvGrpSpPr/>
          <p:nvPr/>
        </p:nvGrpSpPr>
        <p:grpSpPr>
          <a:xfrm>
            <a:off x="-35118" y="1887494"/>
            <a:ext cx="4204499" cy="4906984"/>
            <a:chOff x="-36513" y="1887493"/>
            <a:chExt cx="4204499" cy="4906984"/>
          </a:xfrm>
        </p:grpSpPr>
        <p:sp>
          <p:nvSpPr>
            <p:cNvPr id="6" name="Line 29"/>
            <p:cNvSpPr>
              <a:spLocks noChangeShapeType="1"/>
            </p:cNvSpPr>
            <p:nvPr/>
          </p:nvSpPr>
          <p:spPr bwMode="gray">
            <a:xfrm flipH="1">
              <a:off x="2814" y="6365566"/>
              <a:ext cx="3036678" cy="246217"/>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sp>
          <p:nvSpPr>
            <p:cNvPr id="7" name="Line 30"/>
            <p:cNvSpPr>
              <a:spLocks noChangeShapeType="1"/>
            </p:cNvSpPr>
            <p:nvPr/>
          </p:nvSpPr>
          <p:spPr bwMode="gray">
            <a:xfrm flipH="1">
              <a:off x="2814" y="3739251"/>
              <a:ext cx="656579" cy="2872533"/>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sp>
          <p:nvSpPr>
            <p:cNvPr id="2" name="Line 34"/>
            <p:cNvSpPr>
              <a:spLocks noChangeShapeType="1"/>
            </p:cNvSpPr>
            <p:nvPr/>
          </p:nvSpPr>
          <p:spPr bwMode="gray">
            <a:xfrm flipH="1">
              <a:off x="2814" y="3511842"/>
              <a:ext cx="1793624" cy="3099940"/>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sp>
          <p:nvSpPr>
            <p:cNvPr id="12" name="Line 35"/>
            <p:cNvSpPr>
              <a:spLocks noChangeShapeType="1"/>
            </p:cNvSpPr>
            <p:nvPr/>
          </p:nvSpPr>
          <p:spPr bwMode="gray">
            <a:xfrm flipH="1">
              <a:off x="2814" y="5375568"/>
              <a:ext cx="3118750" cy="1236215"/>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sp>
          <p:nvSpPr>
            <p:cNvPr id="13" name="Line 36"/>
            <p:cNvSpPr>
              <a:spLocks noChangeShapeType="1"/>
            </p:cNvSpPr>
            <p:nvPr/>
          </p:nvSpPr>
          <p:spPr bwMode="gray">
            <a:xfrm flipH="1">
              <a:off x="2814" y="1887493"/>
              <a:ext cx="2010772" cy="4724290"/>
            </a:xfrm>
            <a:prstGeom prst="line">
              <a:avLst/>
            </a:prstGeom>
            <a:noFill/>
            <a:ln w="19050">
              <a:solidFill>
                <a:srgbClr val="2B2939"/>
              </a:solidFill>
              <a:round/>
            </a:ln>
            <a:effectLst/>
          </p:spPr>
          <p:txBody>
            <a:bodyP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sp>
          <p:nvSpPr>
            <p:cNvPr id="14" name="Line 37"/>
            <p:cNvSpPr>
              <a:spLocks noChangeShapeType="1"/>
            </p:cNvSpPr>
            <p:nvPr/>
          </p:nvSpPr>
          <p:spPr bwMode="gray">
            <a:xfrm flipH="1">
              <a:off x="2814" y="3316921"/>
              <a:ext cx="2487819" cy="3294862"/>
            </a:xfrm>
            <a:prstGeom prst="line">
              <a:avLst/>
            </a:prstGeom>
            <a:noFill/>
            <a:ln w="19050">
              <a:solidFill>
                <a:srgbClr val="2B2939"/>
              </a:solidFill>
              <a:round/>
            </a:ln>
            <a:effectLst/>
          </p:spPr>
          <p:txBody>
            <a:bodyP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sp>
          <p:nvSpPr>
            <p:cNvPr id="15" name="Line 38"/>
            <p:cNvSpPr>
              <a:spLocks noChangeShapeType="1"/>
            </p:cNvSpPr>
            <p:nvPr/>
          </p:nvSpPr>
          <p:spPr bwMode="gray">
            <a:xfrm flipH="1">
              <a:off x="2814" y="4681373"/>
              <a:ext cx="3065745" cy="1930410"/>
            </a:xfrm>
            <a:prstGeom prst="line">
              <a:avLst/>
            </a:prstGeom>
            <a:noFill/>
            <a:ln w="19050">
              <a:solidFill>
                <a:srgbClr val="2B2939"/>
              </a:solidFill>
              <a:round/>
            </a:ln>
            <a:effectLst/>
          </p:spPr>
          <p:txBody>
            <a:bodyP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sp>
          <p:nvSpPr>
            <p:cNvPr id="16" name="Line 39"/>
            <p:cNvSpPr>
              <a:spLocks noChangeShapeType="1"/>
            </p:cNvSpPr>
            <p:nvPr/>
          </p:nvSpPr>
          <p:spPr bwMode="gray">
            <a:xfrm flipH="1">
              <a:off x="2814" y="5808158"/>
              <a:ext cx="4165172" cy="803625"/>
            </a:xfrm>
            <a:prstGeom prst="line">
              <a:avLst/>
            </a:prstGeom>
            <a:noFill/>
            <a:ln w="19050">
              <a:solidFill>
                <a:srgbClr val="2B2939"/>
              </a:solidFill>
              <a:round/>
            </a:ln>
            <a:effectLst/>
          </p:spPr>
          <p:txBody>
            <a:bodyP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sp>
          <p:nvSpPr>
            <p:cNvPr id="33" name="Line 42"/>
            <p:cNvSpPr>
              <a:spLocks noChangeShapeType="1"/>
            </p:cNvSpPr>
            <p:nvPr/>
          </p:nvSpPr>
          <p:spPr bwMode="gray">
            <a:xfrm flipH="1">
              <a:off x="-36513" y="4250234"/>
              <a:ext cx="2708447" cy="2544243"/>
            </a:xfrm>
            <a:prstGeom prst="line">
              <a:avLst/>
            </a:prstGeom>
            <a:noFill/>
            <a:ln w="9525">
              <a:solidFill>
                <a:srgbClr val="2B2939"/>
              </a:solidFill>
              <a:round/>
            </a:ln>
            <a:effectLst/>
          </p:spPr>
          <p:txBody>
            <a:bodyP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grpSp>
      <p:sp>
        <p:nvSpPr>
          <p:cNvPr id="8" name="AutoShape 31"/>
          <p:cNvSpPr>
            <a:spLocks noChangeArrowheads="1"/>
          </p:cNvSpPr>
          <p:nvPr/>
        </p:nvSpPr>
        <p:spPr bwMode="gray">
          <a:xfrm>
            <a:off x="1797832" y="3287854"/>
            <a:ext cx="246217" cy="24621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3"/>
          </a:solidFill>
          <a:ln w="9525">
            <a:noFill/>
            <a:round/>
          </a:ln>
          <a:effectLst/>
        </p:spPr>
        <p:txBody>
          <a:bodyPr wrap="none" anchor="ctr"/>
          <a:lstStyle/>
          <a:p>
            <a:pPr fontAlgn="auto">
              <a:spcBef>
                <a:spcPts val="0"/>
              </a:spcBef>
              <a:spcAft>
                <a:spcPts val="0"/>
              </a:spcAft>
              <a:defRPr/>
            </a:pPr>
            <a:endParaRPr lang="zh-CN" altLang="en-US" sz="100" kern="0" dirty="0">
              <a:solidFill>
                <a:schemeClr val="tx1">
                  <a:lumMod val="75000"/>
                  <a:lumOff val="25000"/>
                </a:schemeClr>
              </a:solidFill>
              <a:latin typeface="+mn-lt"/>
              <a:ea typeface="微软雅黑" panose="020B0503020204020204" charset="-122"/>
            </a:endParaRPr>
          </a:p>
        </p:txBody>
      </p:sp>
      <p:sp>
        <p:nvSpPr>
          <p:cNvPr id="9" name="AutoShape 32"/>
          <p:cNvSpPr>
            <a:spLocks noChangeArrowheads="1"/>
          </p:cNvSpPr>
          <p:nvPr/>
        </p:nvSpPr>
        <p:spPr bwMode="gray">
          <a:xfrm>
            <a:off x="2630524" y="4067540"/>
            <a:ext cx="246217" cy="24621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noFill/>
            <a:round/>
          </a:ln>
          <a:effectLst/>
        </p:spPr>
        <p:txBody>
          <a:bodyPr wrap="none" anchor="ctr"/>
          <a:lstStyle/>
          <a:p>
            <a:pPr fontAlgn="auto">
              <a:spcBef>
                <a:spcPts val="0"/>
              </a:spcBef>
              <a:spcAft>
                <a:spcPts val="0"/>
              </a:spcAft>
              <a:defRPr/>
            </a:pPr>
            <a:endParaRPr lang="zh-CN" altLang="en-US" sz="100" kern="0" dirty="0">
              <a:solidFill>
                <a:schemeClr val="tx1">
                  <a:lumMod val="75000"/>
                  <a:lumOff val="25000"/>
                </a:schemeClr>
              </a:solidFill>
              <a:latin typeface="+mn-lt"/>
              <a:ea typeface="微软雅黑" panose="020B0503020204020204" charset="-122"/>
            </a:endParaRPr>
          </a:p>
        </p:txBody>
      </p:sp>
      <p:sp>
        <p:nvSpPr>
          <p:cNvPr id="10" name="AutoShape 33"/>
          <p:cNvSpPr>
            <a:spLocks noChangeArrowheads="1"/>
          </p:cNvSpPr>
          <p:nvPr/>
        </p:nvSpPr>
        <p:spPr bwMode="gray">
          <a:xfrm>
            <a:off x="3136637" y="5213133"/>
            <a:ext cx="246217" cy="24621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4"/>
          </a:solidFill>
          <a:ln w="9525">
            <a:noFill/>
            <a:round/>
          </a:ln>
          <a:effectLst/>
        </p:spPr>
        <p:txBody>
          <a:bodyPr wrap="none" anchor="ctr"/>
          <a:lstStyle/>
          <a:p>
            <a:pPr fontAlgn="auto">
              <a:spcBef>
                <a:spcPts val="0"/>
              </a:spcBef>
              <a:spcAft>
                <a:spcPts val="0"/>
              </a:spcAft>
              <a:defRPr/>
            </a:pPr>
            <a:endParaRPr lang="zh-CN" altLang="en-US" sz="100" kern="0" dirty="0">
              <a:solidFill>
                <a:schemeClr val="tx1">
                  <a:lumMod val="75000"/>
                  <a:lumOff val="25000"/>
                </a:schemeClr>
              </a:solidFill>
              <a:latin typeface="+mn-lt"/>
              <a:ea typeface="微软雅黑" panose="020B0503020204020204" charset="-122"/>
            </a:endParaRPr>
          </a:p>
        </p:txBody>
      </p:sp>
      <p:grpSp>
        <p:nvGrpSpPr>
          <p:cNvPr id="38" name="组合 37"/>
          <p:cNvGrpSpPr/>
          <p:nvPr/>
        </p:nvGrpSpPr>
        <p:grpSpPr>
          <a:xfrm>
            <a:off x="4013" y="4551131"/>
            <a:ext cx="2351177" cy="2306870"/>
            <a:chOff x="2617" y="4551130"/>
            <a:chExt cx="2351177" cy="2306870"/>
          </a:xfrm>
          <a:solidFill>
            <a:srgbClr val="0170C1"/>
          </a:solidFill>
        </p:grpSpPr>
        <p:sp>
          <p:nvSpPr>
            <p:cNvPr id="34" name="Arc 43"/>
            <p:cNvSpPr/>
            <p:nvPr/>
          </p:nvSpPr>
          <p:spPr bwMode="gray">
            <a:xfrm>
              <a:off x="2617" y="4551130"/>
              <a:ext cx="2351177" cy="230687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chemeClr val="accent3"/>
            </a:solidFill>
            <a:ln w="76200">
              <a:solidFill>
                <a:srgbClr val="E8E8E6"/>
              </a:solidFill>
            </a:ln>
            <a:effectLst/>
          </p:spPr>
          <p:txBody>
            <a:bodyPr wrap="none" anchor="ctr"/>
            <a:lstStyle/>
            <a:p>
              <a:pPr fontAlgn="auto">
                <a:spcBef>
                  <a:spcPts val="0"/>
                </a:spcBef>
                <a:spcAft>
                  <a:spcPts val="0"/>
                </a:spcAft>
                <a:defRPr/>
              </a:pPr>
              <a:endParaRPr lang="zh-CN" altLang="en-US" sz="100" kern="0" dirty="0">
                <a:solidFill>
                  <a:sysClr val="windowText" lastClr="000000"/>
                </a:solidFill>
                <a:latin typeface="+mn-lt"/>
                <a:ea typeface="微软雅黑" panose="020B0503020204020204" charset="-122"/>
              </a:endParaRPr>
            </a:p>
          </p:txBody>
        </p:sp>
        <p:sp>
          <p:nvSpPr>
            <p:cNvPr id="36" name="Text Box 45"/>
            <p:cNvSpPr txBox="1">
              <a:spLocks noChangeArrowheads="1"/>
            </p:cNvSpPr>
            <p:nvPr/>
          </p:nvSpPr>
          <p:spPr bwMode="gray">
            <a:xfrm>
              <a:off x="102992" y="5646057"/>
              <a:ext cx="1401860" cy="792480"/>
            </a:xfrm>
            <a:prstGeom prst="rect">
              <a:avLst/>
            </a:prstGeom>
            <a:noFill/>
            <a:ln>
              <a:noFill/>
            </a:ln>
            <a:effectLst/>
          </p:spPr>
          <p:txBody>
            <a:bodyPr>
              <a:spAutoFit/>
            </a:bodyPr>
            <a:lstStyle/>
            <a:p>
              <a:pPr algn="ctr" fontAlgn="auto">
                <a:spcBef>
                  <a:spcPts val="0"/>
                </a:spcBef>
                <a:spcAft>
                  <a:spcPts val="0"/>
                </a:spcAft>
                <a:defRPr/>
              </a:pPr>
              <a:r>
                <a:rPr lang="en-US" altLang="zh-CN" sz="2275" b="1" dirty="0">
                  <a:solidFill>
                    <a:schemeClr val="bg1"/>
                  </a:solidFill>
                  <a:latin typeface="Franklin Gothic Book" panose="020B0503020102020204" pitchFamily="34" charset="0"/>
                  <a:ea typeface="Segoe UI Emoji" panose="020B0502040204020203" pitchFamily="34" charset="0"/>
                </a:rPr>
                <a:t>YOUR TITLE</a:t>
              </a:r>
              <a:endParaRPr lang="zh-CN" altLang="en-US" sz="2275" b="1" dirty="0">
                <a:solidFill>
                  <a:schemeClr val="bg1"/>
                </a:solidFill>
                <a:latin typeface="Franklin Gothic Book" panose="020B0503020102020204" pitchFamily="34" charset="0"/>
              </a:endParaRPr>
            </a:p>
          </p:txBody>
        </p:sp>
      </p:grpSp>
      <p:sp>
        <p:nvSpPr>
          <p:cNvPr id="22" name="AutoShape 50"/>
          <p:cNvSpPr>
            <a:spLocks noChangeArrowheads="1"/>
          </p:cNvSpPr>
          <p:nvPr/>
        </p:nvSpPr>
        <p:spPr bwMode="gray">
          <a:xfrm>
            <a:off x="4124925" y="5387538"/>
            <a:ext cx="707874" cy="70787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3"/>
          </a:solidFill>
          <a:ln w="9525">
            <a:noFill/>
            <a:round/>
          </a:ln>
          <a:effectLst/>
        </p:spPr>
        <p:txBody>
          <a:bodyPr wrap="none" anchor="ctr"/>
          <a:lstStyle/>
          <a:p>
            <a:pPr fontAlgn="auto">
              <a:spcBef>
                <a:spcPts val="0"/>
              </a:spcBef>
              <a:spcAft>
                <a:spcPts val="0"/>
              </a:spcAft>
              <a:defRPr/>
            </a:pPr>
            <a:endParaRPr lang="zh-CN" altLang="en-US" sz="100" kern="0" dirty="0">
              <a:solidFill>
                <a:schemeClr val="tx1">
                  <a:lumMod val="75000"/>
                  <a:lumOff val="25000"/>
                </a:schemeClr>
              </a:solidFill>
              <a:latin typeface="+mn-lt"/>
              <a:ea typeface="微软雅黑" panose="020B0503020204020204" charset="-122"/>
            </a:endParaRPr>
          </a:p>
        </p:txBody>
      </p:sp>
      <p:sp>
        <p:nvSpPr>
          <p:cNvPr id="26" name="AutoShape 55"/>
          <p:cNvSpPr>
            <a:spLocks noChangeArrowheads="1"/>
          </p:cNvSpPr>
          <p:nvPr/>
        </p:nvSpPr>
        <p:spPr bwMode="gray">
          <a:xfrm>
            <a:off x="1830320" y="1309568"/>
            <a:ext cx="707874" cy="70787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2"/>
          </a:solidFill>
          <a:ln w="9525">
            <a:noFill/>
            <a:round/>
          </a:ln>
          <a:effectLst/>
        </p:spPr>
        <p:txBody>
          <a:bodyPr wrap="none" anchor="ctr"/>
          <a:lstStyle/>
          <a:p>
            <a:pPr fontAlgn="auto">
              <a:spcBef>
                <a:spcPts val="0"/>
              </a:spcBef>
              <a:spcAft>
                <a:spcPts val="0"/>
              </a:spcAft>
              <a:defRPr/>
            </a:pPr>
            <a:endParaRPr lang="zh-CN" altLang="en-US" sz="100" kern="0" dirty="0">
              <a:solidFill>
                <a:schemeClr val="tx1">
                  <a:lumMod val="75000"/>
                  <a:lumOff val="25000"/>
                </a:schemeClr>
              </a:solidFill>
              <a:latin typeface="+mn-lt"/>
              <a:ea typeface="微软雅黑" panose="020B0503020204020204" charset="-122"/>
            </a:endParaRPr>
          </a:p>
        </p:txBody>
      </p:sp>
      <p:sp>
        <p:nvSpPr>
          <p:cNvPr id="27" name="AutoShape 56"/>
          <p:cNvSpPr>
            <a:spLocks noChangeArrowheads="1"/>
          </p:cNvSpPr>
          <p:nvPr/>
        </p:nvSpPr>
        <p:spPr bwMode="gray">
          <a:xfrm>
            <a:off x="2353530" y="2780031"/>
            <a:ext cx="707874" cy="70787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3"/>
          </a:solidFill>
          <a:ln w="9525">
            <a:noFill/>
            <a:round/>
          </a:ln>
          <a:effectLst/>
        </p:spPr>
        <p:txBody>
          <a:bodyPr wrap="none" anchor="ctr"/>
          <a:lstStyle/>
          <a:p>
            <a:pPr fontAlgn="auto">
              <a:spcBef>
                <a:spcPts val="0"/>
              </a:spcBef>
              <a:spcAft>
                <a:spcPts val="0"/>
              </a:spcAft>
              <a:defRPr/>
            </a:pPr>
            <a:endParaRPr lang="zh-CN" altLang="en-US" sz="100" kern="0" dirty="0">
              <a:solidFill>
                <a:schemeClr val="tx1">
                  <a:lumMod val="75000"/>
                  <a:lumOff val="25000"/>
                </a:schemeClr>
              </a:solidFill>
              <a:latin typeface="+mn-lt"/>
              <a:ea typeface="微软雅黑" panose="020B0503020204020204" charset="-122"/>
            </a:endParaRPr>
          </a:p>
        </p:txBody>
      </p:sp>
      <p:sp>
        <p:nvSpPr>
          <p:cNvPr id="28" name="AutoShape 57"/>
          <p:cNvSpPr>
            <a:spLocks noChangeArrowheads="1"/>
          </p:cNvSpPr>
          <p:nvPr/>
        </p:nvSpPr>
        <p:spPr bwMode="gray">
          <a:xfrm>
            <a:off x="2994721" y="4192359"/>
            <a:ext cx="707874" cy="70787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2"/>
          </a:solidFill>
          <a:ln w="9525">
            <a:noFill/>
            <a:round/>
          </a:ln>
          <a:effectLst/>
        </p:spPr>
        <p:txBody>
          <a:bodyPr wrap="none" anchor="ctr"/>
          <a:lstStyle/>
          <a:p>
            <a:pPr fontAlgn="auto">
              <a:spcBef>
                <a:spcPts val="0"/>
              </a:spcBef>
              <a:spcAft>
                <a:spcPts val="0"/>
              </a:spcAft>
              <a:defRPr/>
            </a:pPr>
            <a:endParaRPr lang="zh-CN" altLang="en-US" sz="100" kern="0" dirty="0">
              <a:solidFill>
                <a:schemeClr val="tx1">
                  <a:lumMod val="75000"/>
                  <a:lumOff val="25000"/>
                </a:schemeClr>
              </a:solidFill>
              <a:latin typeface="+mn-lt"/>
              <a:ea typeface="微软雅黑" panose="020B0503020204020204" charset="-122"/>
            </a:endParaRPr>
          </a:p>
        </p:txBody>
      </p:sp>
      <p:sp>
        <p:nvSpPr>
          <p:cNvPr id="29" name="AutoShape 58"/>
          <p:cNvSpPr>
            <a:spLocks noChangeArrowheads="1"/>
          </p:cNvSpPr>
          <p:nvPr/>
        </p:nvSpPr>
        <p:spPr bwMode="gray">
          <a:xfrm>
            <a:off x="635142" y="3491324"/>
            <a:ext cx="246217" cy="24621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noFill/>
            <a:round/>
          </a:ln>
          <a:effectLst/>
        </p:spPr>
        <p:txBody>
          <a:bodyPr wrap="none" anchor="ctr"/>
          <a:lstStyle/>
          <a:p>
            <a:pPr fontAlgn="auto">
              <a:spcBef>
                <a:spcPts val="0"/>
              </a:spcBef>
              <a:spcAft>
                <a:spcPts val="0"/>
              </a:spcAft>
              <a:defRPr/>
            </a:pPr>
            <a:endParaRPr lang="zh-CN" altLang="en-US" sz="100" kern="0" dirty="0">
              <a:solidFill>
                <a:schemeClr val="tx1">
                  <a:lumMod val="75000"/>
                  <a:lumOff val="25000"/>
                </a:schemeClr>
              </a:solidFill>
              <a:latin typeface="+mn-lt"/>
              <a:ea typeface="微软雅黑" panose="020B0503020204020204" charset="-122"/>
            </a:endParaRPr>
          </a:p>
        </p:txBody>
      </p:sp>
      <p:sp>
        <p:nvSpPr>
          <p:cNvPr id="30" name="AutoShape 59"/>
          <p:cNvSpPr>
            <a:spLocks noChangeArrowheads="1"/>
          </p:cNvSpPr>
          <p:nvPr/>
        </p:nvSpPr>
        <p:spPr bwMode="gray">
          <a:xfrm>
            <a:off x="3066534" y="6256137"/>
            <a:ext cx="246217" cy="246217"/>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4"/>
          </a:solidFill>
          <a:ln w="9525">
            <a:noFill/>
            <a:round/>
          </a:ln>
          <a:effectLst/>
        </p:spPr>
        <p:txBody>
          <a:bodyPr wrap="none" anchor="ctr"/>
          <a:lstStyle/>
          <a:p>
            <a:pPr fontAlgn="auto">
              <a:spcBef>
                <a:spcPts val="0"/>
              </a:spcBef>
              <a:spcAft>
                <a:spcPts val="0"/>
              </a:spcAft>
              <a:defRPr/>
            </a:pPr>
            <a:endParaRPr lang="zh-CN" altLang="en-US" sz="100" kern="0" dirty="0">
              <a:solidFill>
                <a:schemeClr val="tx1">
                  <a:lumMod val="75000"/>
                  <a:lumOff val="25000"/>
                </a:schemeClr>
              </a:solidFill>
              <a:latin typeface="+mn-lt"/>
              <a:ea typeface="微软雅黑" panose="020B0503020204020204" charset="-122"/>
            </a:endParaRPr>
          </a:p>
        </p:txBody>
      </p:sp>
      <p:sp>
        <p:nvSpPr>
          <p:cNvPr id="39" name="TextBox 38"/>
          <p:cNvSpPr txBox="1"/>
          <p:nvPr/>
        </p:nvSpPr>
        <p:spPr>
          <a:xfrm>
            <a:off x="2707466" y="1152788"/>
            <a:ext cx="5642309" cy="441325"/>
          </a:xfrm>
          <a:prstGeom prst="rect">
            <a:avLst/>
          </a:prstGeom>
          <a:noFill/>
        </p:spPr>
        <p:txBody>
          <a:bodyPr wrap="square"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p>
        </p:txBody>
      </p:sp>
      <p:sp>
        <p:nvSpPr>
          <p:cNvPr id="40" name="TextBox 39"/>
          <p:cNvSpPr txBox="1"/>
          <p:nvPr/>
        </p:nvSpPr>
        <p:spPr>
          <a:xfrm>
            <a:off x="3259746" y="2623251"/>
            <a:ext cx="5642309" cy="441325"/>
          </a:xfrm>
          <a:prstGeom prst="rect">
            <a:avLst/>
          </a:prstGeom>
          <a:noFill/>
        </p:spPr>
        <p:txBody>
          <a:bodyPr wrap="square"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p>
        </p:txBody>
      </p:sp>
      <p:sp>
        <p:nvSpPr>
          <p:cNvPr id="41" name="TextBox 40"/>
          <p:cNvSpPr txBox="1"/>
          <p:nvPr/>
        </p:nvSpPr>
        <p:spPr>
          <a:xfrm>
            <a:off x="3936361" y="4035579"/>
            <a:ext cx="5642309" cy="441325"/>
          </a:xfrm>
          <a:prstGeom prst="rect">
            <a:avLst/>
          </a:prstGeom>
          <a:noFill/>
        </p:spPr>
        <p:txBody>
          <a:bodyPr wrap="square"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p>
        </p:txBody>
      </p:sp>
      <p:sp>
        <p:nvSpPr>
          <p:cNvPr id="42" name="TextBox 41"/>
          <p:cNvSpPr txBox="1"/>
          <p:nvPr/>
        </p:nvSpPr>
        <p:spPr>
          <a:xfrm>
            <a:off x="5051168" y="5335396"/>
            <a:ext cx="5642309" cy="441325"/>
          </a:xfrm>
          <a:prstGeom prst="rect">
            <a:avLst/>
          </a:prstGeom>
          <a:noFill/>
        </p:spPr>
        <p:txBody>
          <a:bodyPr wrap="square" rtlCol="0">
            <a:spAutoFit/>
          </a:bodyPr>
          <a:lstStyle/>
          <a:p>
            <a:pPr>
              <a:lnSpc>
                <a:spcPct val="150000"/>
              </a:lnSpc>
            </a:pPr>
            <a:r>
              <a:rPr lang="zh-CN" altLang="en-US" sz="76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p>
        </p:txBody>
      </p:sp>
      <p:sp>
        <p:nvSpPr>
          <p:cNvPr id="31" name="TextBox 170"/>
          <p:cNvSpPr txBox="1"/>
          <p:nvPr/>
        </p:nvSpPr>
        <p:spPr>
          <a:xfrm>
            <a:off x="2707466" y="911898"/>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
        <p:nvSpPr>
          <p:cNvPr id="32" name="TextBox 170"/>
          <p:cNvSpPr txBox="1"/>
          <p:nvPr/>
        </p:nvSpPr>
        <p:spPr>
          <a:xfrm>
            <a:off x="3259746" y="2334377"/>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
        <p:nvSpPr>
          <p:cNvPr id="35" name="TextBox 170"/>
          <p:cNvSpPr txBox="1"/>
          <p:nvPr/>
        </p:nvSpPr>
        <p:spPr>
          <a:xfrm>
            <a:off x="3936361" y="3716214"/>
            <a:ext cx="2304342" cy="294640"/>
          </a:xfrm>
          <a:prstGeom prst="rect">
            <a:avLst/>
          </a:prstGeom>
          <a:noFill/>
        </p:spPr>
        <p:txBody>
          <a:bodyPr wrap="square" lIns="91435" tIns="45717" rIns="91435" bIns="45717" rtlCol="0">
            <a:spAutoFit/>
          </a:bodyPr>
          <a:lstStyle/>
          <a:p>
            <a:pPr fontAlgn="auto">
              <a:spcBef>
                <a:spcPts val="0"/>
              </a:spcBef>
              <a:spcAft>
                <a:spcPts val="0"/>
              </a:spcAft>
              <a:defRPr/>
            </a:pPr>
            <a:r>
              <a:rPr lang="zh-CN" alt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
        <p:nvSpPr>
          <p:cNvPr id="43" name="TextBox 170"/>
          <p:cNvSpPr txBox="1"/>
          <p:nvPr/>
        </p:nvSpPr>
        <p:spPr>
          <a:xfrm>
            <a:off x="5051168" y="5057406"/>
            <a:ext cx="2304342" cy="335280"/>
          </a:xfrm>
          <a:prstGeom prst="rect">
            <a:avLst/>
          </a:prstGeom>
          <a:noFill/>
        </p:spPr>
        <p:txBody>
          <a:bodyPr wrap="square" lIns="91435" tIns="45717" rIns="91435" bIns="45717" rtlCol="0">
            <a:spAutoFit/>
          </a:bodyPr>
          <a:lstStyle/>
          <a:p>
            <a:pPr>
              <a:lnSpc>
                <a:spcPct val="120000"/>
              </a:lnSpc>
            </a:pPr>
            <a:r>
              <a:rPr lang="zh-CN" altLang="en-US" sz="132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400" advTm="979">
        <p14:doors dir="vert"/>
      </p:transition>
    </mc:Choice>
    <mc:Fallback xmlns="">
      <p:transition spd="slow" advTm="9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8" presetClass="entr" presetSubtype="32"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diamond(out)">
                                      <p:cBhvr>
                                        <p:cTn id="11" dur="2000"/>
                                        <p:tgtEl>
                                          <p:spTgt spid="37"/>
                                        </p:tgtEl>
                                      </p:cBhvr>
                                    </p:animEffect>
                                  </p:childTnLst>
                                </p:cTn>
                              </p:par>
                            </p:childTnLst>
                          </p:cTn>
                        </p:par>
                        <p:par>
                          <p:cTn id="12" fill="hold">
                            <p:stCondLst>
                              <p:cond delay="2500"/>
                            </p:stCondLst>
                            <p:childTnLst>
                              <p:par>
                                <p:cTn id="13" presetID="6" presetClass="entr" presetSubtype="16"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circle(in)">
                                      <p:cBhvr>
                                        <p:cTn id="15" dur="2000"/>
                                        <p:tgtEl>
                                          <p:spTgt spid="29"/>
                                        </p:tgtEl>
                                      </p:cBhvr>
                                    </p:animEffect>
                                  </p:childTnLst>
                                </p:cTn>
                              </p:par>
                              <p:par>
                                <p:cTn id="16" presetID="6" presetClass="entr" presetSubtype="16" fill="hold" grpId="0" nodeType="withEffect">
                                  <p:stCondLst>
                                    <p:cond delay="400"/>
                                  </p:stCondLst>
                                  <p:childTnLst>
                                    <p:set>
                                      <p:cBhvr>
                                        <p:cTn id="17" dur="1" fill="hold">
                                          <p:stCondLst>
                                            <p:cond delay="0"/>
                                          </p:stCondLst>
                                        </p:cTn>
                                        <p:tgtEl>
                                          <p:spTgt spid="8"/>
                                        </p:tgtEl>
                                        <p:attrNameLst>
                                          <p:attrName>style.visibility</p:attrName>
                                        </p:attrNameLst>
                                      </p:cBhvr>
                                      <p:to>
                                        <p:strVal val="visible"/>
                                      </p:to>
                                    </p:set>
                                    <p:animEffect transition="in" filter="circle(in)">
                                      <p:cBhvr>
                                        <p:cTn id="18" dur="2000"/>
                                        <p:tgtEl>
                                          <p:spTgt spid="8"/>
                                        </p:tgtEl>
                                      </p:cBhvr>
                                    </p:animEffect>
                                  </p:childTnLst>
                                </p:cTn>
                              </p:par>
                              <p:par>
                                <p:cTn id="19" presetID="6" presetClass="entr" presetSubtype="16" fill="hold" grpId="0" nodeType="withEffect">
                                  <p:stCondLst>
                                    <p:cond delay="200"/>
                                  </p:stCondLst>
                                  <p:childTnLst>
                                    <p:set>
                                      <p:cBhvr>
                                        <p:cTn id="20" dur="1" fill="hold">
                                          <p:stCondLst>
                                            <p:cond delay="0"/>
                                          </p:stCondLst>
                                        </p:cTn>
                                        <p:tgtEl>
                                          <p:spTgt spid="9"/>
                                        </p:tgtEl>
                                        <p:attrNameLst>
                                          <p:attrName>style.visibility</p:attrName>
                                        </p:attrNameLst>
                                      </p:cBhvr>
                                      <p:to>
                                        <p:strVal val="visible"/>
                                      </p:to>
                                    </p:set>
                                    <p:animEffect transition="in" filter="circle(in)">
                                      <p:cBhvr>
                                        <p:cTn id="21" dur="2000"/>
                                        <p:tgtEl>
                                          <p:spTgt spid="9"/>
                                        </p:tgtEl>
                                      </p:cBhvr>
                                    </p:animEffect>
                                  </p:childTnLst>
                                </p:cTn>
                              </p:par>
                              <p:par>
                                <p:cTn id="22" presetID="6" presetClass="entr" presetSubtype="16" fill="hold" grpId="0" nodeType="withEffect">
                                  <p:stCondLst>
                                    <p:cond delay="800"/>
                                  </p:stCondLst>
                                  <p:childTnLst>
                                    <p:set>
                                      <p:cBhvr>
                                        <p:cTn id="23" dur="1" fill="hold">
                                          <p:stCondLst>
                                            <p:cond delay="0"/>
                                          </p:stCondLst>
                                        </p:cTn>
                                        <p:tgtEl>
                                          <p:spTgt spid="10"/>
                                        </p:tgtEl>
                                        <p:attrNameLst>
                                          <p:attrName>style.visibility</p:attrName>
                                        </p:attrNameLst>
                                      </p:cBhvr>
                                      <p:to>
                                        <p:strVal val="visible"/>
                                      </p:to>
                                    </p:set>
                                    <p:animEffect transition="in" filter="circle(in)">
                                      <p:cBhvr>
                                        <p:cTn id="24" dur="2000"/>
                                        <p:tgtEl>
                                          <p:spTgt spid="10"/>
                                        </p:tgtEl>
                                      </p:cBhvr>
                                    </p:animEffect>
                                  </p:childTnLst>
                                </p:cTn>
                              </p:par>
                              <p:par>
                                <p:cTn id="25" presetID="6" presetClass="entr" presetSubtype="16" fill="hold" grpId="0" nodeType="withEffect">
                                  <p:stCondLst>
                                    <p:cond delay="100"/>
                                  </p:stCondLst>
                                  <p:childTnLst>
                                    <p:set>
                                      <p:cBhvr>
                                        <p:cTn id="26" dur="1" fill="hold">
                                          <p:stCondLst>
                                            <p:cond delay="0"/>
                                          </p:stCondLst>
                                        </p:cTn>
                                        <p:tgtEl>
                                          <p:spTgt spid="30"/>
                                        </p:tgtEl>
                                        <p:attrNameLst>
                                          <p:attrName>style.visibility</p:attrName>
                                        </p:attrNameLst>
                                      </p:cBhvr>
                                      <p:to>
                                        <p:strVal val="visible"/>
                                      </p:to>
                                    </p:set>
                                    <p:animEffect transition="in" filter="circle(in)">
                                      <p:cBhvr>
                                        <p:cTn id="27" dur="2000"/>
                                        <p:tgtEl>
                                          <p:spTgt spid="30"/>
                                        </p:tgtEl>
                                      </p:cBhvr>
                                    </p:animEffect>
                                  </p:childTnLst>
                                </p:cTn>
                              </p:par>
                              <p:par>
                                <p:cTn id="28" presetID="6" presetClass="entr" presetSubtype="16" fill="hold" grpId="0" nodeType="withEffect">
                                  <p:stCondLst>
                                    <p:cond delay="700"/>
                                  </p:stCondLst>
                                  <p:childTnLst>
                                    <p:set>
                                      <p:cBhvr>
                                        <p:cTn id="29" dur="1" fill="hold">
                                          <p:stCondLst>
                                            <p:cond delay="0"/>
                                          </p:stCondLst>
                                        </p:cTn>
                                        <p:tgtEl>
                                          <p:spTgt spid="22"/>
                                        </p:tgtEl>
                                        <p:attrNameLst>
                                          <p:attrName>style.visibility</p:attrName>
                                        </p:attrNameLst>
                                      </p:cBhvr>
                                      <p:to>
                                        <p:strVal val="visible"/>
                                      </p:to>
                                    </p:set>
                                    <p:animEffect transition="in" filter="circle(in)">
                                      <p:cBhvr>
                                        <p:cTn id="30" dur="2000"/>
                                        <p:tgtEl>
                                          <p:spTgt spid="22"/>
                                        </p:tgtEl>
                                      </p:cBhvr>
                                    </p:animEffect>
                                  </p:childTnLst>
                                </p:cTn>
                              </p:par>
                              <p:par>
                                <p:cTn id="31" presetID="6" presetClass="entr" presetSubtype="16" fill="hold" grpId="0" nodeType="withEffect">
                                  <p:stCondLst>
                                    <p:cond delay="500"/>
                                  </p:stCondLst>
                                  <p:childTnLst>
                                    <p:set>
                                      <p:cBhvr>
                                        <p:cTn id="32" dur="1" fill="hold">
                                          <p:stCondLst>
                                            <p:cond delay="0"/>
                                          </p:stCondLst>
                                        </p:cTn>
                                        <p:tgtEl>
                                          <p:spTgt spid="28"/>
                                        </p:tgtEl>
                                        <p:attrNameLst>
                                          <p:attrName>style.visibility</p:attrName>
                                        </p:attrNameLst>
                                      </p:cBhvr>
                                      <p:to>
                                        <p:strVal val="visible"/>
                                      </p:to>
                                    </p:set>
                                    <p:animEffect transition="in" filter="circle(in)">
                                      <p:cBhvr>
                                        <p:cTn id="33" dur="2000"/>
                                        <p:tgtEl>
                                          <p:spTgt spid="28"/>
                                        </p:tgtEl>
                                      </p:cBhvr>
                                    </p:animEffect>
                                  </p:childTnLst>
                                </p:cTn>
                              </p:par>
                              <p:par>
                                <p:cTn id="34" presetID="6" presetClass="entr" presetSubtype="16" fill="hold" grpId="0" nodeType="withEffect">
                                  <p:stCondLst>
                                    <p:cond delay="300"/>
                                  </p:stCondLst>
                                  <p:childTnLst>
                                    <p:set>
                                      <p:cBhvr>
                                        <p:cTn id="35" dur="1" fill="hold">
                                          <p:stCondLst>
                                            <p:cond delay="0"/>
                                          </p:stCondLst>
                                        </p:cTn>
                                        <p:tgtEl>
                                          <p:spTgt spid="27"/>
                                        </p:tgtEl>
                                        <p:attrNameLst>
                                          <p:attrName>style.visibility</p:attrName>
                                        </p:attrNameLst>
                                      </p:cBhvr>
                                      <p:to>
                                        <p:strVal val="visible"/>
                                      </p:to>
                                    </p:set>
                                    <p:animEffect transition="in" filter="circle(in)">
                                      <p:cBhvr>
                                        <p:cTn id="36" dur="2000"/>
                                        <p:tgtEl>
                                          <p:spTgt spid="27"/>
                                        </p:tgtEl>
                                      </p:cBhvr>
                                    </p:animEffect>
                                  </p:childTnLst>
                                </p:cTn>
                              </p:par>
                              <p:par>
                                <p:cTn id="37" presetID="6" presetClass="entr" presetSubtype="16" fill="hold" grpId="0" nodeType="withEffect">
                                  <p:stCondLst>
                                    <p:cond delay="600"/>
                                  </p:stCondLst>
                                  <p:childTnLst>
                                    <p:set>
                                      <p:cBhvr>
                                        <p:cTn id="38" dur="1" fill="hold">
                                          <p:stCondLst>
                                            <p:cond delay="0"/>
                                          </p:stCondLst>
                                        </p:cTn>
                                        <p:tgtEl>
                                          <p:spTgt spid="26"/>
                                        </p:tgtEl>
                                        <p:attrNameLst>
                                          <p:attrName>style.visibility</p:attrName>
                                        </p:attrNameLst>
                                      </p:cBhvr>
                                      <p:to>
                                        <p:strVal val="visible"/>
                                      </p:to>
                                    </p:set>
                                    <p:animEffect transition="in" filter="circle(in)">
                                      <p:cBhvr>
                                        <p:cTn id="39" dur="2000"/>
                                        <p:tgtEl>
                                          <p:spTgt spid="26"/>
                                        </p:tgtEl>
                                      </p:cBhvr>
                                    </p:animEffect>
                                  </p:childTnLst>
                                </p:cTn>
                              </p:par>
                            </p:childTnLst>
                          </p:cTn>
                        </p:par>
                        <p:par>
                          <p:cTn id="40" fill="hold">
                            <p:stCondLst>
                              <p:cond delay="4500"/>
                            </p:stCondLst>
                            <p:childTnLst>
                              <p:par>
                                <p:cTn id="41" presetID="12" presetClass="entr" presetSubtype="2"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p:tgtEl>
                                          <p:spTgt spid="31"/>
                                        </p:tgtEl>
                                        <p:attrNameLst>
                                          <p:attrName>ppt_x</p:attrName>
                                        </p:attrNameLst>
                                      </p:cBhvr>
                                      <p:tavLst>
                                        <p:tav tm="0">
                                          <p:val>
                                            <p:strVal val="#ppt_x+#ppt_w*1.125000"/>
                                          </p:val>
                                        </p:tav>
                                        <p:tav tm="100000">
                                          <p:val>
                                            <p:strVal val="#ppt_x"/>
                                          </p:val>
                                        </p:tav>
                                      </p:tavLst>
                                    </p:anim>
                                    <p:animEffect transition="in" filter="wipe(left)">
                                      <p:cBhvr>
                                        <p:cTn id="44" dur="500"/>
                                        <p:tgtEl>
                                          <p:spTgt spid="31"/>
                                        </p:tgtEl>
                                      </p:cBhvr>
                                    </p:animEffect>
                                  </p:childTnLst>
                                </p:cTn>
                              </p:par>
                            </p:childTnLst>
                          </p:cTn>
                        </p:par>
                        <p:par>
                          <p:cTn id="45" fill="hold">
                            <p:stCondLst>
                              <p:cond delay="5000"/>
                            </p:stCondLst>
                            <p:childTnLst>
                              <p:par>
                                <p:cTn id="46" presetID="22" presetClass="entr" presetSubtype="8" fill="hold" grpId="0" nodeType="afterEffect">
                                  <p:stCondLst>
                                    <p:cond delay="0"/>
                                  </p:stCondLst>
                                  <p:iterate type="lt">
                                    <p:tmPct val="0"/>
                                  </p:iterate>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par>
                          <p:cTn id="49" fill="hold">
                            <p:stCondLst>
                              <p:cond delay="6300"/>
                            </p:stCondLst>
                            <p:childTnLst>
                              <p:par>
                                <p:cTn id="50" presetID="12" presetClass="entr" presetSubtype="2"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p:tgtEl>
                                          <p:spTgt spid="32"/>
                                        </p:tgtEl>
                                        <p:attrNameLst>
                                          <p:attrName>ppt_x</p:attrName>
                                        </p:attrNameLst>
                                      </p:cBhvr>
                                      <p:tavLst>
                                        <p:tav tm="0">
                                          <p:val>
                                            <p:strVal val="#ppt_x+#ppt_w*1.125000"/>
                                          </p:val>
                                        </p:tav>
                                        <p:tav tm="100000">
                                          <p:val>
                                            <p:strVal val="#ppt_x"/>
                                          </p:val>
                                        </p:tav>
                                      </p:tavLst>
                                    </p:anim>
                                    <p:animEffect transition="in" filter="wipe(left)">
                                      <p:cBhvr>
                                        <p:cTn id="53" dur="500"/>
                                        <p:tgtEl>
                                          <p:spTgt spid="32"/>
                                        </p:tgtEl>
                                      </p:cBhvr>
                                    </p:animEffect>
                                  </p:childTnLst>
                                </p:cTn>
                              </p:par>
                            </p:childTnLst>
                          </p:cTn>
                        </p:par>
                        <p:par>
                          <p:cTn id="54" fill="hold">
                            <p:stCondLst>
                              <p:cond delay="6800"/>
                            </p:stCondLst>
                            <p:childTnLst>
                              <p:par>
                                <p:cTn id="55" presetID="22" presetClass="entr" presetSubtype="8" fill="hold" grpId="0" nodeType="afterEffect">
                                  <p:stCondLst>
                                    <p:cond delay="0"/>
                                  </p:stCondLst>
                                  <p:iterate type="lt">
                                    <p:tmPct val="0"/>
                                  </p:iterate>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childTnLst>
                          </p:cTn>
                        </p:par>
                        <p:par>
                          <p:cTn id="58" fill="hold">
                            <p:stCondLst>
                              <p:cond delay="7300"/>
                            </p:stCondLst>
                            <p:childTnLst>
                              <p:par>
                                <p:cTn id="59" presetID="12" presetClass="entr" presetSubtype="2"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p:tgtEl>
                                          <p:spTgt spid="35"/>
                                        </p:tgtEl>
                                        <p:attrNameLst>
                                          <p:attrName>ppt_x</p:attrName>
                                        </p:attrNameLst>
                                      </p:cBhvr>
                                      <p:tavLst>
                                        <p:tav tm="0">
                                          <p:val>
                                            <p:strVal val="#ppt_x+#ppt_w*1.125000"/>
                                          </p:val>
                                        </p:tav>
                                        <p:tav tm="100000">
                                          <p:val>
                                            <p:strVal val="#ppt_x"/>
                                          </p:val>
                                        </p:tav>
                                      </p:tavLst>
                                    </p:anim>
                                    <p:animEffect transition="in" filter="wipe(left)">
                                      <p:cBhvr>
                                        <p:cTn id="62" dur="500"/>
                                        <p:tgtEl>
                                          <p:spTgt spid="35"/>
                                        </p:tgtEl>
                                      </p:cBhvr>
                                    </p:animEffect>
                                  </p:childTnLst>
                                </p:cTn>
                              </p:par>
                            </p:childTnLst>
                          </p:cTn>
                        </p:par>
                        <p:par>
                          <p:cTn id="63" fill="hold">
                            <p:stCondLst>
                              <p:cond delay="7800"/>
                            </p:stCondLst>
                            <p:childTnLst>
                              <p:par>
                                <p:cTn id="64" presetID="22" presetClass="entr" presetSubtype="8" fill="hold" grpId="0" nodeType="afterEffect">
                                  <p:stCondLst>
                                    <p:cond delay="0"/>
                                  </p:stCondLst>
                                  <p:iterate type="lt">
                                    <p:tmPct val="0"/>
                                  </p:iterate>
                                  <p:childTnLst>
                                    <p:set>
                                      <p:cBhvr>
                                        <p:cTn id="65" dur="1" fill="hold">
                                          <p:stCondLst>
                                            <p:cond delay="0"/>
                                          </p:stCondLst>
                                        </p:cTn>
                                        <p:tgtEl>
                                          <p:spTgt spid="41"/>
                                        </p:tgtEl>
                                        <p:attrNameLst>
                                          <p:attrName>style.visibility</p:attrName>
                                        </p:attrNameLst>
                                      </p:cBhvr>
                                      <p:to>
                                        <p:strVal val="visible"/>
                                      </p:to>
                                    </p:set>
                                    <p:animEffect transition="in" filter="wipe(left)">
                                      <p:cBhvr>
                                        <p:cTn id="66" dur="500"/>
                                        <p:tgtEl>
                                          <p:spTgt spid="41"/>
                                        </p:tgtEl>
                                      </p:cBhvr>
                                    </p:animEffect>
                                  </p:childTnLst>
                                </p:cTn>
                              </p:par>
                            </p:childTnLst>
                          </p:cTn>
                        </p:par>
                        <p:par>
                          <p:cTn id="67" fill="hold">
                            <p:stCondLst>
                              <p:cond delay="8300"/>
                            </p:stCondLst>
                            <p:childTnLst>
                              <p:par>
                                <p:cTn id="68" presetID="12" presetClass="entr" presetSubtype="2"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500"/>
                                        <p:tgtEl>
                                          <p:spTgt spid="43"/>
                                        </p:tgtEl>
                                        <p:attrNameLst>
                                          <p:attrName>ppt_x</p:attrName>
                                        </p:attrNameLst>
                                      </p:cBhvr>
                                      <p:tavLst>
                                        <p:tav tm="0">
                                          <p:val>
                                            <p:strVal val="#ppt_x+#ppt_w*1.125000"/>
                                          </p:val>
                                        </p:tav>
                                        <p:tav tm="100000">
                                          <p:val>
                                            <p:strVal val="#ppt_x"/>
                                          </p:val>
                                        </p:tav>
                                      </p:tavLst>
                                    </p:anim>
                                    <p:animEffect transition="in" filter="wipe(left)">
                                      <p:cBhvr>
                                        <p:cTn id="71" dur="500"/>
                                        <p:tgtEl>
                                          <p:spTgt spid="43"/>
                                        </p:tgtEl>
                                      </p:cBhvr>
                                    </p:animEffect>
                                  </p:childTnLst>
                                </p:cTn>
                              </p:par>
                            </p:childTnLst>
                          </p:cTn>
                        </p:par>
                        <p:par>
                          <p:cTn id="72" fill="hold">
                            <p:stCondLst>
                              <p:cond delay="8800"/>
                            </p:stCondLst>
                            <p:childTnLst>
                              <p:par>
                                <p:cTn id="73" presetID="22" presetClass="entr" presetSubtype="8" fill="hold" grpId="0" nodeType="afterEffect">
                                  <p:stCondLst>
                                    <p:cond delay="0"/>
                                  </p:stCondLst>
                                  <p:iterate type="lt">
                                    <p:tmPct val="0"/>
                                  </p:iterate>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22" grpId="0" bldLvl="0" animBg="1"/>
      <p:bldP spid="26" grpId="0" bldLvl="0" animBg="1"/>
      <p:bldP spid="27" grpId="0" bldLvl="0" animBg="1"/>
      <p:bldP spid="28" grpId="0" bldLvl="0" animBg="1"/>
      <p:bldP spid="29" grpId="0" bldLvl="0" animBg="1"/>
      <p:bldP spid="30" grpId="0" bldLvl="0" animBg="1"/>
      <p:bldP spid="39" grpId="0"/>
      <p:bldP spid="40" grpId="0"/>
      <p:bldP spid="41" grpId="0"/>
      <p:bldP spid="42" grpId="0"/>
      <p:bldP spid="31" grpId="0"/>
      <p:bldP spid="32" grpId="0"/>
      <p:bldP spid="35" grpId="0"/>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13"/>
          <p:cNvPicPr>
            <a:picLocks noChangeAspect="1"/>
          </p:cNvPicPr>
          <p:nvPr/>
        </p:nvPicPr>
        <p:blipFill>
          <a:blip r:embed="rId3"/>
          <a:stretch>
            <a:fillRect/>
          </a:stretch>
        </p:blipFill>
        <p:spPr>
          <a:xfrm>
            <a:off x="-15486" y="-14393"/>
            <a:ext cx="12221633" cy="6855460"/>
          </a:xfrm>
          <a:prstGeom prst="rect">
            <a:avLst/>
          </a:prstGeom>
        </p:spPr>
      </p:pic>
      <p:sp>
        <p:nvSpPr>
          <p:cNvPr id="10" name="矩形 9"/>
          <p:cNvSpPr/>
          <p:nvPr/>
        </p:nvSpPr>
        <p:spPr>
          <a:xfrm>
            <a:off x="3947760" y="-634400"/>
            <a:ext cx="4297680" cy="8128000"/>
          </a:xfrm>
          <a:prstGeom prst="rect">
            <a:avLst/>
          </a:prstGeom>
          <a:solidFill>
            <a:srgbClr val="CC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p:cNvSpPr txBox="1"/>
          <p:nvPr/>
        </p:nvSpPr>
        <p:spPr>
          <a:xfrm>
            <a:off x="4437300" y="1149693"/>
            <a:ext cx="2838360" cy="2527935"/>
          </a:xfrm>
          <a:prstGeom prst="rect">
            <a:avLst/>
          </a:prstGeom>
          <a:noFill/>
        </p:spPr>
        <p:txBody>
          <a:bodyPr wrap="square" rtlCol="0">
            <a:spAutoFit/>
          </a:bodyPr>
          <a:lstStyle/>
          <a:p>
            <a:pPr indent="457200" algn="ctr">
              <a:lnSpc>
                <a:spcPct val="120000"/>
              </a:lnSpc>
            </a:pPr>
            <a:r>
              <a:rPr lang="zh-CN" altLang="en-US" sz="6600" dirty="0">
                <a:solidFill>
                  <a:schemeClr val="accent2">
                    <a:lumMod val="40000"/>
                    <a:lumOff val="60000"/>
                  </a:schemeClr>
                </a:solidFill>
                <a:latin typeface="华文中宋" panose="02010600040101010101" pitchFamily="2" charset="-122"/>
                <a:ea typeface="华文中宋" panose="02010600040101010101" pitchFamily="2" charset="-122"/>
              </a:rPr>
              <a:t>谢 谢</a:t>
            </a:r>
            <a:endParaRPr lang="en-US" altLang="zh-CN" sz="6600" dirty="0">
              <a:solidFill>
                <a:schemeClr val="accent2">
                  <a:lumMod val="40000"/>
                  <a:lumOff val="60000"/>
                </a:schemeClr>
              </a:solidFill>
              <a:latin typeface="华文中宋" panose="02010600040101010101" pitchFamily="2" charset="-122"/>
              <a:ea typeface="华文中宋" panose="02010600040101010101" pitchFamily="2" charset="-122"/>
            </a:endParaRPr>
          </a:p>
          <a:p>
            <a:pPr indent="457200" algn="ctr">
              <a:lnSpc>
                <a:spcPct val="120000"/>
              </a:lnSpc>
            </a:pPr>
            <a:r>
              <a:rPr lang="zh-CN" altLang="en-US" sz="6600" dirty="0">
                <a:solidFill>
                  <a:schemeClr val="accent2">
                    <a:lumMod val="40000"/>
                    <a:lumOff val="60000"/>
                  </a:schemeClr>
                </a:solidFill>
                <a:latin typeface="华文中宋" panose="02010600040101010101" pitchFamily="2" charset="-122"/>
                <a:ea typeface="华文中宋" panose="02010600040101010101" pitchFamily="2" charset="-122"/>
              </a:rPr>
              <a:t>观 看</a:t>
            </a:r>
            <a:endParaRPr lang="en-US" altLang="zh-CN" sz="6600" dirty="0">
              <a:solidFill>
                <a:schemeClr val="accent2">
                  <a:lumMod val="40000"/>
                  <a:lumOff val="60000"/>
                </a:schemeClr>
              </a:solidFill>
              <a:latin typeface="华文中宋" panose="02010600040101010101" pitchFamily="2" charset="-122"/>
              <a:ea typeface="华文中宋" panose="02010600040101010101" pitchFamily="2" charset="-122"/>
            </a:endParaRPr>
          </a:p>
        </p:txBody>
      </p:sp>
      <p:grpSp>
        <p:nvGrpSpPr>
          <p:cNvPr id="25" name="组合 24"/>
          <p:cNvGrpSpPr/>
          <p:nvPr/>
        </p:nvGrpSpPr>
        <p:grpSpPr>
          <a:xfrm>
            <a:off x="4961220" y="1259344"/>
            <a:ext cx="2270760" cy="2420273"/>
            <a:chOff x="4960620" y="2218864"/>
            <a:chExt cx="2270760" cy="2420273"/>
          </a:xfrm>
        </p:grpSpPr>
        <p:sp>
          <p:nvSpPr>
            <p:cNvPr id="12" name="矩形 11"/>
            <p:cNvSpPr/>
            <p:nvPr/>
          </p:nvSpPr>
          <p:spPr>
            <a:xfrm>
              <a:off x="4960620" y="2218864"/>
              <a:ext cx="2270760" cy="2420273"/>
            </a:xfrm>
            <a:prstGeom prst="rect">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5141640" y="3429000"/>
              <a:ext cx="7200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330360" y="3429000"/>
              <a:ext cx="7200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5400000">
              <a:off x="5736000" y="2804160"/>
              <a:ext cx="7200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5400000">
              <a:off x="5736000" y="4053840"/>
              <a:ext cx="7200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5793040" y="8467685"/>
            <a:ext cx="3503340" cy="429885"/>
            <a:chOff x="4344330" y="6596390"/>
            <a:chExt cx="3503340" cy="429885"/>
          </a:xfrm>
        </p:grpSpPr>
        <p:sp>
          <p:nvSpPr>
            <p:cNvPr id="21" name="文本框 20"/>
            <p:cNvSpPr txBox="1"/>
            <p:nvPr/>
          </p:nvSpPr>
          <p:spPr>
            <a:xfrm>
              <a:off x="4344330" y="6596390"/>
              <a:ext cx="3503340" cy="260350"/>
            </a:xfrm>
            <a:prstGeom prst="rect">
              <a:avLst/>
            </a:prstGeom>
            <a:noFill/>
          </p:spPr>
          <p:txBody>
            <a:bodyPr wrap="square" rtlCol="0">
              <a:spAutoFit/>
            </a:bodyPr>
            <a:lstStyle/>
            <a:p>
              <a:pPr algn="ctr"/>
              <a:r>
                <a:rPr lang="zh-CN" altLang="en-US" sz="1100" dirty="0">
                  <a:solidFill>
                    <a:schemeClr val="accent2">
                      <a:lumMod val="40000"/>
                      <a:lumOff val="60000"/>
                    </a:schemeClr>
                  </a:solidFill>
                  <a:latin typeface="华文细黑" panose="02010600040101010101" pitchFamily="2" charset="-122"/>
                  <a:ea typeface="华文细黑" panose="02010600040101010101" pitchFamily="2" charset="-122"/>
                </a:rPr>
                <a:t>由「句逗设计工作室」设计</a:t>
              </a:r>
            </a:p>
          </p:txBody>
        </p:sp>
        <p:sp>
          <p:nvSpPr>
            <p:cNvPr id="23" name="矩形 22"/>
            <p:cNvSpPr/>
            <p:nvPr/>
          </p:nvSpPr>
          <p:spPr>
            <a:xfrm>
              <a:off x="5256848" y="6842760"/>
              <a:ext cx="1678305" cy="183515"/>
            </a:xfrm>
            <a:prstGeom prst="rect">
              <a:avLst/>
            </a:prstGeom>
          </p:spPr>
          <p:txBody>
            <a:bodyPr wrap="none">
              <a:spAutoFit/>
            </a:bodyPr>
            <a:lstStyle/>
            <a:p>
              <a:pPr algn="ctr"/>
              <a:r>
                <a:rPr lang="en-US" altLang="zh-CN" sz="600" dirty="0">
                  <a:solidFill>
                    <a:schemeClr val="accent2">
                      <a:lumMod val="40000"/>
                      <a:lumOff val="60000"/>
                    </a:schemeClr>
                  </a:solidFill>
                  <a:latin typeface="Rockwell" panose="02060603020205020403" pitchFamily="18" charset="0"/>
                </a:rPr>
                <a:t>Design By Period &amp; Comma Design Studio </a:t>
              </a:r>
              <a:endParaRPr lang="zh-CN" altLang="en-US" sz="600" dirty="0">
                <a:solidFill>
                  <a:schemeClr val="accent2">
                    <a:lumMod val="40000"/>
                    <a:lumOff val="60000"/>
                  </a:schemeClr>
                </a:solidFill>
              </a:endParaRPr>
            </a:p>
          </p:txBody>
        </p:sp>
      </p:grpSp>
      <p:sp>
        <p:nvSpPr>
          <p:cNvPr id="28" name="文本框 27"/>
          <p:cNvSpPr txBox="1"/>
          <p:nvPr/>
        </p:nvSpPr>
        <p:spPr>
          <a:xfrm>
            <a:off x="5060280" y="4827859"/>
            <a:ext cx="2215380" cy="260350"/>
          </a:xfrm>
          <a:prstGeom prst="rect">
            <a:avLst/>
          </a:prstGeom>
          <a:noFill/>
        </p:spPr>
        <p:txBody>
          <a:bodyPr wrap="square" rtlCol="0">
            <a:spAutoFit/>
          </a:bodyPr>
          <a:lstStyle/>
          <a:p>
            <a:pPr algn="ctr"/>
            <a:r>
              <a:rPr lang="zh-CN" altLang="en-US" sz="1100" dirty="0">
                <a:solidFill>
                  <a:schemeClr val="accent2">
                    <a:lumMod val="40000"/>
                    <a:lumOff val="60000"/>
                  </a:schemeClr>
                </a:solidFill>
                <a:latin typeface="方正姚体" panose="02010601030101010101" pitchFamily="2" charset="-122"/>
                <a:ea typeface="方正姚体" panose="02010601030101010101" pitchFamily="2" charset="-122"/>
              </a:rPr>
              <a:t>中国   北京</a:t>
            </a:r>
          </a:p>
        </p:txBody>
      </p:sp>
      <p:sp>
        <p:nvSpPr>
          <p:cNvPr id="29" name="文本框 28"/>
          <p:cNvSpPr txBox="1"/>
          <p:nvPr/>
        </p:nvSpPr>
        <p:spPr>
          <a:xfrm>
            <a:off x="5048940" y="5084869"/>
            <a:ext cx="2215380" cy="229870"/>
          </a:xfrm>
          <a:prstGeom prst="rect">
            <a:avLst/>
          </a:prstGeom>
          <a:noFill/>
        </p:spPr>
        <p:txBody>
          <a:bodyPr wrap="square" rtlCol="0">
            <a:spAutoFit/>
          </a:bodyPr>
          <a:lstStyle/>
          <a:p>
            <a:pPr algn="ctr"/>
            <a:r>
              <a:rPr lang="en-US" altLang="zh-CN" sz="900" i="1" dirty="0">
                <a:solidFill>
                  <a:schemeClr val="accent2">
                    <a:lumMod val="40000"/>
                    <a:lumOff val="60000"/>
                  </a:schemeClr>
                </a:solidFill>
                <a:latin typeface="Palatino Linotype" panose="02040502050505030304" pitchFamily="18" charset="0"/>
                <a:ea typeface="方正姚体" panose="02010601030101010101" pitchFamily="2" charset="-122"/>
              </a:rPr>
              <a:t>Beijing China</a:t>
            </a:r>
            <a:endParaRPr lang="zh-CN" altLang="en-US" sz="900" i="1" dirty="0">
              <a:solidFill>
                <a:schemeClr val="accent2">
                  <a:lumMod val="40000"/>
                  <a:lumOff val="60000"/>
                </a:schemeClr>
              </a:solidFill>
              <a:latin typeface="Palatino Linotype" panose="02040502050505030304" pitchFamily="18" charset="0"/>
              <a:ea typeface="方正姚体" panose="02010601030101010101" pitchFamily="2" charset="-122"/>
            </a:endParaRPr>
          </a:p>
        </p:txBody>
      </p:sp>
      <p:pic>
        <p:nvPicPr>
          <p:cNvPr id="15" name="图片 14"/>
          <p:cNvPicPr>
            <a:picLocks noChangeAspect="1"/>
          </p:cNvPicPr>
          <p:nvPr/>
        </p:nvPicPr>
        <p:blipFill>
          <a:blip r:embed="rId4" cstate="email">
            <a:duotone>
              <a:prstClr val="black"/>
              <a:schemeClr val="accent2">
                <a:tint val="45000"/>
                <a:satMod val="400000"/>
              </a:schemeClr>
            </a:duotone>
          </a:blip>
          <a:stretch>
            <a:fillRect/>
          </a:stretch>
        </p:blipFill>
        <p:spPr>
          <a:xfrm>
            <a:off x="5015687" y="6589108"/>
            <a:ext cx="2161829" cy="32921"/>
          </a:xfrm>
          <a:prstGeom prst="rect">
            <a:avLst/>
          </a:prstGeom>
        </p:spPr>
      </p:pic>
      <p:sp>
        <p:nvSpPr>
          <p:cNvPr id="18" name="文本框 17"/>
          <p:cNvSpPr txBox="1"/>
          <p:nvPr/>
        </p:nvSpPr>
        <p:spPr>
          <a:xfrm>
            <a:off x="4766755" y="3638955"/>
            <a:ext cx="2659693" cy="460375"/>
          </a:xfrm>
          <a:prstGeom prst="rect">
            <a:avLst/>
          </a:prstGeom>
          <a:noFill/>
        </p:spPr>
        <p:txBody>
          <a:bodyPr wrap="square" rtlCol="0">
            <a:spAutoFit/>
          </a:bodyPr>
          <a:lstStyle/>
          <a:p>
            <a:pPr algn="ctr"/>
            <a:r>
              <a:rPr lang="en-US" altLang="zh-CN" sz="2400" dirty="0">
                <a:solidFill>
                  <a:schemeClr val="accent2">
                    <a:lumMod val="40000"/>
                    <a:lumOff val="60000"/>
                  </a:schemeClr>
                </a:solidFill>
                <a:latin typeface="Bookman Old Style" panose="02050604050505020204" pitchFamily="18" charset="0"/>
              </a:rPr>
              <a:t>About Delicacy</a:t>
            </a:r>
          </a:p>
        </p:txBody>
      </p:sp>
      <p:sp>
        <p:nvSpPr>
          <p:cNvPr id="22" name="文本框 21"/>
          <p:cNvSpPr txBox="1"/>
          <p:nvPr/>
        </p:nvSpPr>
        <p:spPr>
          <a:xfrm>
            <a:off x="198142" y="193868"/>
            <a:ext cx="2659693" cy="583565"/>
          </a:xfrm>
          <a:prstGeom prst="rect">
            <a:avLst/>
          </a:prstGeom>
          <a:noFill/>
        </p:spPr>
        <p:txBody>
          <a:bodyPr wrap="square" rtlCol="0">
            <a:spAutoFit/>
          </a:bodyPr>
          <a:lstStyle/>
          <a:p>
            <a:pPr algn="l"/>
            <a:r>
              <a:rPr lang="en-US" altLang="zh-CN" sz="3200" dirty="0">
                <a:solidFill>
                  <a:schemeClr val="accent2">
                    <a:lumMod val="40000"/>
                    <a:lumOff val="60000"/>
                  </a:schemeClr>
                </a:solidFill>
                <a:latin typeface="Bookman Old Style" panose="02050604050505020204" pitchFamily="18" charset="0"/>
              </a:rPr>
              <a:t>LOGO</a:t>
            </a:r>
          </a:p>
        </p:txBody>
      </p:sp>
    </p:spTree>
  </p:cSld>
  <p:clrMapOvr>
    <a:masterClrMapping/>
  </p:clrMapOvr>
  <mc:AlternateContent xmlns:mc="http://schemas.openxmlformats.org/markup-compatibility/2006" xmlns:p14="http://schemas.microsoft.com/office/powerpoint/2010/main">
    <mc:Choice Requires="p14">
      <p:transition spd="slow" p14:dur="4000" advTm="2523">
        <p14:vortex dir="r"/>
      </p:transition>
    </mc:Choice>
    <mc:Fallback xmlns="">
      <p:transition spd="slow" advTm="25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anim calcmode="lin" valueType="num">
                                      <p:cBhvr>
                                        <p:cTn id="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
                                        </p:tgtEl>
                                      </p:cBhvr>
                                    </p:animEffect>
                                  </p:childTnLst>
                                </p:cTn>
                              </p:par>
                            </p:childTnLst>
                          </p:cTn>
                        </p:par>
                        <p:par>
                          <p:cTn id="12" fill="hold">
                            <p:stCondLst>
                              <p:cond delay="649"/>
                            </p:stCondLst>
                            <p:childTnLst>
                              <p:par>
                                <p:cTn id="13" presetID="53" presetClass="entr" presetSubtype="16"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childTnLst>
                          </p:cTn>
                        </p:par>
                        <p:par>
                          <p:cTn id="18" fill="hold">
                            <p:stCondLst>
                              <p:cond delay="1149"/>
                            </p:stCondLst>
                            <p:childTnLst>
                              <p:par>
                                <p:cTn id="19" presetID="2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par>
                                <p:cTn id="22" presetID="22" presetClass="entr" presetSubtype="1"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up)">
                                      <p:cBhvr>
                                        <p:cTn id="24" dur="500"/>
                                        <p:tgtEl>
                                          <p:spTgt spid="25"/>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up)">
                                      <p:cBhvr>
                                        <p:cTn id="27" dur="500"/>
                                        <p:tgtEl>
                                          <p:spTgt spid="28"/>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par>
                                <p:cTn id="31" presetID="22" presetClass="entr" presetSubtype="1"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500"/>
                                        <p:tgtEl>
                                          <p:spTgt spid="15"/>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up)">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P spid="28" grpId="0"/>
      <p:bldP spid="29" grpId="0"/>
      <p:bldP spid="18"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269">
      <a:dk1>
        <a:sysClr val="windowText" lastClr="000000"/>
      </a:dk1>
      <a:lt1>
        <a:sysClr val="window" lastClr="FFFFFF"/>
      </a:lt1>
      <a:dk2>
        <a:srgbClr val="44546A"/>
      </a:dk2>
      <a:lt2>
        <a:srgbClr val="E7E6E6"/>
      </a:lt2>
      <a:accent1>
        <a:srgbClr val="CC0000"/>
      </a:accent1>
      <a:accent2>
        <a:srgbClr val="FF0000"/>
      </a:accent2>
      <a:accent3>
        <a:srgbClr val="CC0000"/>
      </a:accent3>
      <a:accent4>
        <a:srgbClr val="FF0000"/>
      </a:accent4>
      <a:accent5>
        <a:srgbClr val="CC0000"/>
      </a:accent5>
      <a:accent6>
        <a:srgbClr val="FF0000"/>
      </a:accent6>
      <a:hlink>
        <a:srgbClr val="CC0000"/>
      </a:hlink>
      <a:folHlink>
        <a:srgbClr val="FF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4295</Words>
  <Application>Microsoft Office PowerPoint</Application>
  <PresentationFormat>宽屏</PresentationFormat>
  <Paragraphs>315</Paragraphs>
  <Slides>31</Slides>
  <Notes>31</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31</vt:i4>
      </vt:variant>
    </vt:vector>
  </HeadingPairs>
  <TitlesOfParts>
    <vt:vector size="59" baseType="lpstr">
      <vt:lpstr>DFMincho-SU</vt:lpstr>
      <vt:lpstr>Gill Sans</vt:lpstr>
      <vt:lpstr>Lato</vt:lpstr>
      <vt:lpstr>Simply City Light</vt:lpstr>
      <vt:lpstr>SimSun-ExtB</vt:lpstr>
      <vt:lpstr>等线</vt:lpstr>
      <vt:lpstr>冬青黑体简体中文 W3</vt:lpstr>
      <vt:lpstr>方正姚体</vt:lpstr>
      <vt:lpstr>华文细黑</vt:lpstr>
      <vt:lpstr>华文中宋</vt:lpstr>
      <vt:lpstr>宋体</vt:lpstr>
      <vt:lpstr>微软雅黑</vt:lpstr>
      <vt:lpstr>Arial</vt:lpstr>
      <vt:lpstr>Bookman Old Style</vt:lpstr>
      <vt:lpstr>Calibri</vt:lpstr>
      <vt:lpstr>Calibri Light</vt:lpstr>
      <vt:lpstr>Cambria Math</vt:lpstr>
      <vt:lpstr>Franklin Gothic Book</vt:lpstr>
      <vt:lpstr>Franklin Gothic Medium Cond</vt:lpstr>
      <vt:lpstr>Helvetica</vt:lpstr>
      <vt:lpstr>Impact</vt:lpstr>
      <vt:lpstr>MV Boli</vt:lpstr>
      <vt:lpstr>Palatino Linotype</vt:lpstr>
      <vt:lpstr>Roboto</vt:lpstr>
      <vt:lpstr>Rockwell</vt:lpstr>
      <vt:lpstr>Segoe UI Emoji</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6</cp:revision>
  <dcterms:created xsi:type="dcterms:W3CDTF">2017-10-22T12:10:00Z</dcterms:created>
  <dcterms:modified xsi:type="dcterms:W3CDTF">2018-12-06T05:05:19Z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