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286" r:id="rId2"/>
    <p:sldId id="280" r:id="rId3"/>
    <p:sldId id="281" r:id="rId4"/>
    <p:sldId id="269" r:id="rId5"/>
    <p:sldId id="262" r:id="rId6"/>
    <p:sldId id="276" r:id="rId7"/>
    <p:sldId id="272" r:id="rId8"/>
    <p:sldId id="266" r:id="rId9"/>
    <p:sldId id="284" r:id="rId10"/>
    <p:sldId id="268" r:id="rId11"/>
    <p:sldId id="271" r:id="rId12"/>
    <p:sldId id="275" r:id="rId13"/>
    <p:sldId id="261" r:id="rId14"/>
    <p:sldId id="264" r:id="rId15"/>
    <p:sldId id="283" r:id="rId16"/>
    <p:sldId id="263" r:id="rId17"/>
    <p:sldId id="260" r:id="rId18"/>
    <p:sldId id="265" r:id="rId19"/>
    <p:sldId id="273" r:id="rId20"/>
    <p:sldId id="282" r:id="rId21"/>
    <p:sldId id="277" r:id="rId22"/>
    <p:sldId id="270" r:id="rId23"/>
    <p:sldId id="267" r:id="rId24"/>
    <p:sldId id="274" r:id="rId25"/>
    <p:sldId id="285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4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1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2017/12/18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451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58478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0380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13645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53105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77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11786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69481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84576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679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06656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6322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0488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68533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64280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13828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98412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71959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04985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74819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57961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0346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43488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332183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0481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31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5" r:id="rId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jpg"/><Relationship Id="rId4" Type="http://schemas.openxmlformats.org/officeDocument/2006/relationships/image" Target="../media/image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6.jp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7.jpg"/><Relationship Id="rId4" Type="http://schemas.openxmlformats.org/officeDocument/2006/relationships/image" Target="../media/image12.jpg"/><Relationship Id="rId9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菱形 20"/>
          <p:cNvSpPr/>
          <p:nvPr/>
        </p:nvSpPr>
        <p:spPr>
          <a:xfrm>
            <a:off x="7499834" y="3532837"/>
            <a:ext cx="919399" cy="919399"/>
          </a:xfrm>
          <a:prstGeom prst="diamond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菱形 23"/>
          <p:cNvSpPr/>
          <p:nvPr/>
        </p:nvSpPr>
        <p:spPr>
          <a:xfrm>
            <a:off x="11196065" y="5391074"/>
            <a:ext cx="883457" cy="883457"/>
          </a:xfrm>
          <a:prstGeom prst="diamond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菱形 24"/>
          <p:cNvSpPr/>
          <p:nvPr/>
        </p:nvSpPr>
        <p:spPr>
          <a:xfrm>
            <a:off x="8541782" y="5417816"/>
            <a:ext cx="883457" cy="883457"/>
          </a:xfrm>
          <a:prstGeom prst="diamond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菱形 22"/>
          <p:cNvSpPr/>
          <p:nvPr/>
        </p:nvSpPr>
        <p:spPr>
          <a:xfrm>
            <a:off x="9110465" y="3750304"/>
            <a:ext cx="2034417" cy="2034417"/>
          </a:xfrm>
          <a:prstGeom prst="diamond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菱形 19"/>
          <p:cNvSpPr/>
          <p:nvPr/>
        </p:nvSpPr>
        <p:spPr>
          <a:xfrm>
            <a:off x="6963140" y="2014220"/>
            <a:ext cx="1881868" cy="1881868"/>
          </a:xfrm>
          <a:prstGeom prst="diamond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6536351" y="0"/>
            <a:ext cx="6074748" cy="6074748"/>
          </a:xfrm>
          <a:custGeom>
            <a:avLst/>
            <a:gdLst>
              <a:gd name="connsiteX0" fmla="*/ 0 w 6074748"/>
              <a:gd name="connsiteY0" fmla="*/ 0 h 6074748"/>
              <a:gd name="connsiteX1" fmla="*/ 6074748 w 6074748"/>
              <a:gd name="connsiteY1" fmla="*/ 0 h 6074748"/>
              <a:gd name="connsiteX2" fmla="*/ 6074748 w 6074748"/>
              <a:gd name="connsiteY2" fmla="*/ 6074748 h 6074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74748" h="6074748">
                <a:moveTo>
                  <a:pt x="0" y="0"/>
                </a:moveTo>
                <a:lnTo>
                  <a:pt x="6074748" y="0"/>
                </a:lnTo>
                <a:lnTo>
                  <a:pt x="6074748" y="6074748"/>
                </a:lnTo>
                <a:close/>
              </a:path>
            </a:pathLst>
          </a:custGeom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/>
          <p:cNvSpPr/>
          <p:nvPr/>
        </p:nvSpPr>
        <p:spPr>
          <a:xfrm>
            <a:off x="7002055" y="1431984"/>
            <a:ext cx="1286021" cy="1286021"/>
          </a:xfrm>
          <a:prstGeom prst="diamond">
            <a:avLst/>
          </a:prstGeom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菱形 7"/>
          <p:cNvSpPr/>
          <p:nvPr/>
        </p:nvSpPr>
        <p:spPr>
          <a:xfrm>
            <a:off x="7780495" y="1635870"/>
            <a:ext cx="2551862" cy="2551862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>
            <a:off x="8259048" y="4382903"/>
            <a:ext cx="1304631" cy="1304631"/>
          </a:xfrm>
          <a:prstGeom prst="diamond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8048107" y="5462477"/>
            <a:ext cx="758101" cy="758101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>
            <a:off x="10613018" y="3959303"/>
            <a:ext cx="1517688" cy="1517688"/>
          </a:xfrm>
          <a:prstGeom prst="diamond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/>
          <p:nvPr/>
        </p:nvCxnSpPr>
        <p:spPr>
          <a:xfrm>
            <a:off x="7746035" y="-145830"/>
            <a:ext cx="5017465" cy="5017465"/>
          </a:xfrm>
          <a:prstGeom prst="line">
            <a:avLst/>
          </a:prstGeom>
          <a:ln w="2540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菱形 21"/>
          <p:cNvSpPr/>
          <p:nvPr/>
        </p:nvSpPr>
        <p:spPr>
          <a:xfrm>
            <a:off x="9360847" y="3523779"/>
            <a:ext cx="1100356" cy="1100356"/>
          </a:xfrm>
          <a:prstGeom prst="diamond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756111" y="2848048"/>
            <a:ext cx="6142771" cy="10895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公司介绍</a:t>
            </a:r>
            <a:r>
              <a:rPr lang="en-US" altLang="zh-CN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模板</a:t>
            </a:r>
            <a:endParaRPr lang="zh-CN" altLang="en-US" sz="5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85139" y="4366881"/>
            <a:ext cx="5741816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film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27083" y="1233491"/>
            <a:ext cx="5358207" cy="169495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96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201X</a:t>
            </a:r>
            <a:endParaRPr lang="zh-CN" altLang="en-US" sz="96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879022" y="4113871"/>
            <a:ext cx="1305378" cy="0"/>
          </a:xfrm>
          <a:prstGeom prst="line">
            <a:avLst/>
          </a:prstGeom>
          <a:ln w="762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椭圆 30"/>
          <p:cNvSpPr/>
          <p:nvPr/>
        </p:nvSpPr>
        <p:spPr>
          <a:xfrm>
            <a:off x="879022" y="5203144"/>
            <a:ext cx="591190" cy="5911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1886787" y="5203144"/>
            <a:ext cx="591190" cy="5911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2894552" y="5203144"/>
            <a:ext cx="591190" cy="5911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3"/>
          <p:cNvSpPr/>
          <p:nvPr/>
        </p:nvSpPr>
        <p:spPr>
          <a:xfrm>
            <a:off x="1012259" y="5336625"/>
            <a:ext cx="324716" cy="324227"/>
          </a:xfrm>
          <a:custGeom>
            <a:avLst/>
            <a:gdLst>
              <a:gd name="connsiteX0" fmla="*/ 497258 w 607634"/>
              <a:gd name="connsiteY0" fmla="*/ 328620 h 606719"/>
              <a:gd name="connsiteX1" fmla="*/ 544969 w 607634"/>
              <a:gd name="connsiteY1" fmla="*/ 350839 h 606719"/>
              <a:gd name="connsiteX2" fmla="*/ 543545 w 607634"/>
              <a:gd name="connsiteY2" fmla="*/ 393856 h 606719"/>
              <a:gd name="connsiteX3" fmla="*/ 541230 w 607634"/>
              <a:gd name="connsiteY3" fmla="*/ 396167 h 606719"/>
              <a:gd name="connsiteX4" fmla="*/ 540607 w 607634"/>
              <a:gd name="connsiteY4" fmla="*/ 409588 h 606719"/>
              <a:gd name="connsiteX5" fmla="*/ 545236 w 607634"/>
              <a:gd name="connsiteY5" fmla="*/ 413676 h 606719"/>
              <a:gd name="connsiteX6" fmla="*/ 550933 w 607634"/>
              <a:gd name="connsiteY6" fmla="*/ 432074 h 606719"/>
              <a:gd name="connsiteX7" fmla="*/ 548173 w 607634"/>
              <a:gd name="connsiteY7" fmla="*/ 454116 h 606719"/>
              <a:gd name="connsiteX8" fmla="*/ 535534 w 607634"/>
              <a:gd name="connsiteY8" fmla="*/ 472158 h 606719"/>
              <a:gd name="connsiteX9" fmla="*/ 515684 w 607634"/>
              <a:gd name="connsiteY9" fmla="*/ 511353 h 606719"/>
              <a:gd name="connsiteX10" fmla="*/ 517286 w 607634"/>
              <a:gd name="connsiteY10" fmla="*/ 517663 h 606719"/>
              <a:gd name="connsiteX11" fmla="*/ 555295 w 607634"/>
              <a:gd name="connsiteY11" fmla="*/ 527173 h 606719"/>
              <a:gd name="connsiteX12" fmla="*/ 607634 w 607634"/>
              <a:gd name="connsiteY12" fmla="*/ 594009 h 606719"/>
              <a:gd name="connsiteX13" fmla="*/ 594905 w 607634"/>
              <a:gd name="connsiteY13" fmla="*/ 606719 h 606719"/>
              <a:gd name="connsiteX14" fmla="*/ 341752 w 607634"/>
              <a:gd name="connsiteY14" fmla="*/ 606719 h 606719"/>
              <a:gd name="connsiteX15" fmla="*/ 329112 w 607634"/>
              <a:gd name="connsiteY15" fmla="*/ 594098 h 606719"/>
              <a:gd name="connsiteX16" fmla="*/ 381363 w 607634"/>
              <a:gd name="connsiteY16" fmla="*/ 527173 h 606719"/>
              <a:gd name="connsiteX17" fmla="*/ 419372 w 607634"/>
              <a:gd name="connsiteY17" fmla="*/ 517663 h 606719"/>
              <a:gd name="connsiteX18" fmla="*/ 421241 w 607634"/>
              <a:gd name="connsiteY18" fmla="*/ 510286 h 606719"/>
              <a:gd name="connsiteX19" fmla="*/ 402459 w 607634"/>
              <a:gd name="connsiteY19" fmla="*/ 472513 h 606719"/>
              <a:gd name="connsiteX20" fmla="*/ 388484 w 607634"/>
              <a:gd name="connsiteY20" fmla="*/ 454116 h 606719"/>
              <a:gd name="connsiteX21" fmla="*/ 385725 w 607634"/>
              <a:gd name="connsiteY21" fmla="*/ 432074 h 606719"/>
              <a:gd name="connsiteX22" fmla="*/ 391510 w 607634"/>
              <a:gd name="connsiteY22" fmla="*/ 413587 h 606719"/>
              <a:gd name="connsiteX23" fmla="*/ 396584 w 607634"/>
              <a:gd name="connsiteY23" fmla="*/ 409232 h 606719"/>
              <a:gd name="connsiteX24" fmla="*/ 395071 w 607634"/>
              <a:gd name="connsiteY24" fmla="*/ 390746 h 606719"/>
              <a:gd name="connsiteX25" fmla="*/ 453375 w 607634"/>
              <a:gd name="connsiteY25" fmla="*/ 339641 h 606719"/>
              <a:gd name="connsiteX26" fmla="*/ 497258 w 607634"/>
              <a:gd name="connsiteY26" fmla="*/ 328620 h 606719"/>
              <a:gd name="connsiteX27" fmla="*/ 316494 w 607634"/>
              <a:gd name="connsiteY27" fmla="*/ 278076 h 606719"/>
              <a:gd name="connsiteX28" fmla="*/ 300206 w 607634"/>
              <a:gd name="connsiteY28" fmla="*/ 281898 h 606719"/>
              <a:gd name="connsiteX29" fmla="*/ 325395 w 607634"/>
              <a:gd name="connsiteY29" fmla="*/ 307050 h 606719"/>
              <a:gd name="connsiteX30" fmla="*/ 325395 w 607634"/>
              <a:gd name="connsiteY30" fmla="*/ 324913 h 606719"/>
              <a:gd name="connsiteX31" fmla="*/ 316494 w 607634"/>
              <a:gd name="connsiteY31" fmla="*/ 328646 h 606719"/>
              <a:gd name="connsiteX32" fmla="*/ 307505 w 607634"/>
              <a:gd name="connsiteY32" fmla="*/ 324913 h 606719"/>
              <a:gd name="connsiteX33" fmla="*/ 282316 w 607634"/>
              <a:gd name="connsiteY33" fmla="*/ 299762 h 606719"/>
              <a:gd name="connsiteX34" fmla="*/ 278489 w 607634"/>
              <a:gd name="connsiteY34" fmla="*/ 316026 h 606719"/>
              <a:gd name="connsiteX35" fmla="*/ 316494 w 607634"/>
              <a:gd name="connsiteY35" fmla="*/ 353887 h 606719"/>
              <a:gd name="connsiteX36" fmla="*/ 354411 w 607634"/>
              <a:gd name="connsiteY36" fmla="*/ 316026 h 606719"/>
              <a:gd name="connsiteX37" fmla="*/ 316494 w 607634"/>
              <a:gd name="connsiteY37" fmla="*/ 278076 h 606719"/>
              <a:gd name="connsiteX38" fmla="*/ 175289 w 607634"/>
              <a:gd name="connsiteY38" fmla="*/ 238820 h 606719"/>
              <a:gd name="connsiteX39" fmla="*/ 184947 w 607634"/>
              <a:gd name="connsiteY39" fmla="*/ 239342 h 606719"/>
              <a:gd name="connsiteX40" fmla="*/ 190911 w 607634"/>
              <a:gd name="connsiteY40" fmla="*/ 256137 h 606719"/>
              <a:gd name="connsiteX41" fmla="*/ 177202 w 607634"/>
              <a:gd name="connsiteY41" fmla="*/ 315941 h 606719"/>
              <a:gd name="connsiteX42" fmla="*/ 348911 w 607634"/>
              <a:gd name="connsiteY42" fmla="*/ 451012 h 606719"/>
              <a:gd name="connsiteX43" fmla="*/ 364133 w 607634"/>
              <a:gd name="connsiteY43" fmla="*/ 460431 h 606719"/>
              <a:gd name="connsiteX44" fmla="*/ 354786 w 607634"/>
              <a:gd name="connsiteY44" fmla="*/ 475626 h 606719"/>
              <a:gd name="connsiteX45" fmla="*/ 316510 w 607634"/>
              <a:gd name="connsiteY45" fmla="*/ 480336 h 606719"/>
              <a:gd name="connsiteX46" fmla="*/ 151922 w 607634"/>
              <a:gd name="connsiteY46" fmla="*/ 316030 h 606719"/>
              <a:gd name="connsiteX47" fmla="*/ 168034 w 607634"/>
              <a:gd name="connsiteY47" fmla="*/ 245296 h 606719"/>
              <a:gd name="connsiteX48" fmla="*/ 175289 w 607634"/>
              <a:gd name="connsiteY48" fmla="*/ 238820 h 606719"/>
              <a:gd name="connsiteX49" fmla="*/ 102834 w 607634"/>
              <a:gd name="connsiteY49" fmla="*/ 164298 h 606719"/>
              <a:gd name="connsiteX50" fmla="*/ 112334 w 607634"/>
              <a:gd name="connsiteY50" fmla="*/ 166119 h 606719"/>
              <a:gd name="connsiteX51" fmla="*/ 115894 w 607634"/>
              <a:gd name="connsiteY51" fmla="*/ 183626 h 606719"/>
              <a:gd name="connsiteX52" fmla="*/ 75936 w 607634"/>
              <a:gd name="connsiteY52" fmla="*/ 316038 h 606719"/>
              <a:gd name="connsiteX53" fmla="*/ 295840 w 607634"/>
              <a:gd name="connsiteY53" fmla="*/ 555090 h 606719"/>
              <a:gd name="connsiteX54" fmla="*/ 307409 w 607634"/>
              <a:gd name="connsiteY54" fmla="*/ 568775 h 606719"/>
              <a:gd name="connsiteX55" fmla="*/ 294772 w 607634"/>
              <a:gd name="connsiteY55" fmla="*/ 580328 h 606719"/>
              <a:gd name="connsiteX56" fmla="*/ 293704 w 607634"/>
              <a:gd name="connsiteY56" fmla="*/ 580328 h 606719"/>
              <a:gd name="connsiteX57" fmla="*/ 50661 w 607634"/>
              <a:gd name="connsiteY57" fmla="*/ 316038 h 606719"/>
              <a:gd name="connsiteX58" fmla="*/ 94802 w 607634"/>
              <a:gd name="connsiteY58" fmla="*/ 169674 h 606719"/>
              <a:gd name="connsiteX59" fmla="*/ 102834 w 607634"/>
              <a:gd name="connsiteY59" fmla="*/ 164298 h 606719"/>
              <a:gd name="connsiteX60" fmla="*/ 316510 w 607634"/>
              <a:gd name="connsiteY60" fmla="*/ 151713 h 606719"/>
              <a:gd name="connsiteX61" fmla="*/ 479124 w 607634"/>
              <a:gd name="connsiteY61" fmla="*/ 292417 h 606719"/>
              <a:gd name="connsiteX62" fmla="*/ 468443 w 607634"/>
              <a:gd name="connsiteY62" fmla="*/ 306727 h 606719"/>
              <a:gd name="connsiteX63" fmla="*/ 466574 w 607634"/>
              <a:gd name="connsiteY63" fmla="*/ 306816 h 606719"/>
              <a:gd name="connsiteX64" fmla="*/ 454113 w 607634"/>
              <a:gd name="connsiteY64" fmla="*/ 295972 h 606719"/>
              <a:gd name="connsiteX65" fmla="*/ 316510 w 607634"/>
              <a:gd name="connsiteY65" fmla="*/ 176956 h 606719"/>
              <a:gd name="connsiteX66" fmla="*/ 256609 w 607634"/>
              <a:gd name="connsiteY66" fmla="*/ 190644 h 606719"/>
              <a:gd name="connsiteX67" fmla="*/ 239697 w 607634"/>
              <a:gd name="connsiteY67" fmla="*/ 184689 h 606719"/>
              <a:gd name="connsiteX68" fmla="*/ 245661 w 607634"/>
              <a:gd name="connsiteY68" fmla="*/ 167890 h 606719"/>
              <a:gd name="connsiteX69" fmla="*/ 316510 w 607634"/>
              <a:gd name="connsiteY69" fmla="*/ 151713 h 606719"/>
              <a:gd name="connsiteX70" fmla="*/ 316477 w 607634"/>
              <a:gd name="connsiteY70" fmla="*/ 50592 h 606719"/>
              <a:gd name="connsiteX71" fmla="*/ 582230 w 607634"/>
              <a:gd name="connsiteY71" fmla="*/ 316062 h 606719"/>
              <a:gd name="connsiteX72" fmla="*/ 582141 w 607634"/>
              <a:gd name="connsiteY72" fmla="*/ 319350 h 606719"/>
              <a:gd name="connsiteX73" fmla="*/ 569325 w 607634"/>
              <a:gd name="connsiteY73" fmla="*/ 332148 h 606719"/>
              <a:gd name="connsiteX74" fmla="*/ 568880 w 607634"/>
              <a:gd name="connsiteY74" fmla="*/ 332148 h 606719"/>
              <a:gd name="connsiteX75" fmla="*/ 556687 w 607634"/>
              <a:gd name="connsiteY75" fmla="*/ 320416 h 606719"/>
              <a:gd name="connsiteX76" fmla="*/ 556865 w 607634"/>
              <a:gd name="connsiteY76" fmla="*/ 317661 h 606719"/>
              <a:gd name="connsiteX77" fmla="*/ 316477 w 607634"/>
              <a:gd name="connsiteY77" fmla="*/ 75832 h 606719"/>
              <a:gd name="connsiteX78" fmla="*/ 183956 w 607634"/>
              <a:gd name="connsiteY78" fmla="*/ 115737 h 606719"/>
              <a:gd name="connsiteX79" fmla="*/ 166334 w 607634"/>
              <a:gd name="connsiteY79" fmla="*/ 112182 h 606719"/>
              <a:gd name="connsiteX80" fmla="*/ 169894 w 607634"/>
              <a:gd name="connsiteY80" fmla="*/ 94674 h 606719"/>
              <a:gd name="connsiteX81" fmla="*/ 316477 w 607634"/>
              <a:gd name="connsiteY81" fmla="*/ 50592 h 606719"/>
              <a:gd name="connsiteX82" fmla="*/ 58464 w 607634"/>
              <a:gd name="connsiteY82" fmla="*/ 964 h 606719"/>
              <a:gd name="connsiteX83" fmla="*/ 72260 w 607634"/>
              <a:gd name="connsiteY83" fmla="*/ 3719 h 606719"/>
              <a:gd name="connsiteX84" fmla="*/ 122905 w 607634"/>
              <a:gd name="connsiteY84" fmla="*/ 54289 h 606719"/>
              <a:gd name="connsiteX85" fmla="*/ 126554 w 607634"/>
              <a:gd name="connsiteY85" fmla="*/ 63177 h 606719"/>
              <a:gd name="connsiteX86" fmla="*/ 126554 w 607634"/>
              <a:gd name="connsiteY86" fmla="*/ 108503 h 606719"/>
              <a:gd name="connsiteX87" fmla="*/ 281604 w 607634"/>
              <a:gd name="connsiteY87" fmla="*/ 263323 h 606719"/>
              <a:gd name="connsiteX88" fmla="*/ 316494 w 607634"/>
              <a:gd name="connsiteY88" fmla="*/ 252836 h 606719"/>
              <a:gd name="connsiteX89" fmla="*/ 379778 w 607634"/>
              <a:gd name="connsiteY89" fmla="*/ 316026 h 606719"/>
              <a:gd name="connsiteX90" fmla="*/ 316494 w 607634"/>
              <a:gd name="connsiteY90" fmla="*/ 379216 h 606719"/>
              <a:gd name="connsiteX91" fmla="*/ 253122 w 607634"/>
              <a:gd name="connsiteY91" fmla="*/ 316026 h 606719"/>
              <a:gd name="connsiteX92" fmla="*/ 263713 w 607634"/>
              <a:gd name="connsiteY92" fmla="*/ 281187 h 606719"/>
              <a:gd name="connsiteX93" fmla="*/ 108664 w 607634"/>
              <a:gd name="connsiteY93" fmla="*/ 126367 h 606719"/>
              <a:gd name="connsiteX94" fmla="*/ 63270 w 607634"/>
              <a:gd name="connsiteY94" fmla="*/ 126367 h 606719"/>
              <a:gd name="connsiteX95" fmla="*/ 54280 w 607634"/>
              <a:gd name="connsiteY95" fmla="*/ 122723 h 606719"/>
              <a:gd name="connsiteX96" fmla="*/ 3724 w 607634"/>
              <a:gd name="connsiteY96" fmla="*/ 72153 h 606719"/>
              <a:gd name="connsiteX97" fmla="*/ 965 w 607634"/>
              <a:gd name="connsiteY97" fmla="*/ 58377 h 606719"/>
              <a:gd name="connsiteX98" fmla="*/ 12625 w 607634"/>
              <a:gd name="connsiteY98" fmla="*/ 50556 h 606719"/>
              <a:gd name="connsiteX99" fmla="*/ 50631 w 607634"/>
              <a:gd name="connsiteY99" fmla="*/ 50556 h 606719"/>
              <a:gd name="connsiteX100" fmla="*/ 50631 w 607634"/>
              <a:gd name="connsiteY100" fmla="*/ 12607 h 606719"/>
              <a:gd name="connsiteX101" fmla="*/ 58464 w 607634"/>
              <a:gd name="connsiteY101" fmla="*/ 964 h 606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607634" h="606719">
                <a:moveTo>
                  <a:pt x="497258" y="328620"/>
                </a:moveTo>
                <a:cubicBezTo>
                  <a:pt x="524674" y="328620"/>
                  <a:pt x="538293" y="340707"/>
                  <a:pt x="544969" y="350839"/>
                </a:cubicBezTo>
                <a:cubicBezTo>
                  <a:pt x="558944" y="372170"/>
                  <a:pt x="550132" y="386924"/>
                  <a:pt x="543545" y="393856"/>
                </a:cubicBezTo>
                <a:lnTo>
                  <a:pt x="541230" y="396167"/>
                </a:lnTo>
                <a:lnTo>
                  <a:pt x="540607" y="409588"/>
                </a:lnTo>
                <a:cubicBezTo>
                  <a:pt x="542299" y="410743"/>
                  <a:pt x="543901" y="412076"/>
                  <a:pt x="545236" y="413676"/>
                </a:cubicBezTo>
                <a:cubicBezTo>
                  <a:pt x="549687" y="418742"/>
                  <a:pt x="551734" y="425408"/>
                  <a:pt x="550933" y="432074"/>
                </a:cubicBezTo>
                <a:lnTo>
                  <a:pt x="548173" y="454116"/>
                </a:lnTo>
                <a:cubicBezTo>
                  <a:pt x="547105" y="462026"/>
                  <a:pt x="542299" y="468692"/>
                  <a:pt x="535534" y="472158"/>
                </a:cubicBezTo>
                <a:cubicBezTo>
                  <a:pt x="532596" y="486556"/>
                  <a:pt x="525564" y="500510"/>
                  <a:pt x="515684" y="511353"/>
                </a:cubicBezTo>
                <a:lnTo>
                  <a:pt x="517286" y="517663"/>
                </a:lnTo>
                <a:lnTo>
                  <a:pt x="555295" y="527173"/>
                </a:lnTo>
                <a:cubicBezTo>
                  <a:pt x="586093" y="534817"/>
                  <a:pt x="607634" y="562369"/>
                  <a:pt x="607634" y="594009"/>
                </a:cubicBezTo>
                <a:cubicBezTo>
                  <a:pt x="607634" y="601031"/>
                  <a:pt x="601937" y="606719"/>
                  <a:pt x="594905" y="606719"/>
                </a:cubicBezTo>
                <a:lnTo>
                  <a:pt x="341752" y="606719"/>
                </a:lnTo>
                <a:cubicBezTo>
                  <a:pt x="334809" y="606719"/>
                  <a:pt x="329112" y="601031"/>
                  <a:pt x="329112" y="594098"/>
                </a:cubicBezTo>
                <a:cubicBezTo>
                  <a:pt x="329112" y="562369"/>
                  <a:pt x="350653" y="534817"/>
                  <a:pt x="381363" y="527173"/>
                </a:cubicBezTo>
                <a:lnTo>
                  <a:pt x="419372" y="517663"/>
                </a:lnTo>
                <a:lnTo>
                  <a:pt x="421241" y="510286"/>
                </a:lnTo>
                <a:cubicBezTo>
                  <a:pt x="411983" y="499621"/>
                  <a:pt x="405307" y="486289"/>
                  <a:pt x="402459" y="472513"/>
                </a:cubicBezTo>
                <a:cubicBezTo>
                  <a:pt x="394804" y="469136"/>
                  <a:pt x="389552" y="462381"/>
                  <a:pt x="388484" y="454116"/>
                </a:cubicBezTo>
                <a:lnTo>
                  <a:pt x="385725" y="432074"/>
                </a:lnTo>
                <a:cubicBezTo>
                  <a:pt x="384923" y="425408"/>
                  <a:pt x="386971" y="418653"/>
                  <a:pt x="391510" y="413587"/>
                </a:cubicBezTo>
                <a:cubicBezTo>
                  <a:pt x="392935" y="411899"/>
                  <a:pt x="394715" y="410388"/>
                  <a:pt x="396584" y="409232"/>
                </a:cubicBezTo>
                <a:cubicBezTo>
                  <a:pt x="395872" y="402655"/>
                  <a:pt x="395071" y="394834"/>
                  <a:pt x="395071" y="390746"/>
                </a:cubicBezTo>
                <a:cubicBezTo>
                  <a:pt x="395071" y="369504"/>
                  <a:pt x="401213" y="341507"/>
                  <a:pt x="453375" y="339641"/>
                </a:cubicBezTo>
                <a:cubicBezTo>
                  <a:pt x="470999" y="328620"/>
                  <a:pt x="489247" y="328620"/>
                  <a:pt x="497258" y="328620"/>
                </a:cubicBezTo>
                <a:close/>
                <a:moveTo>
                  <a:pt x="316494" y="278076"/>
                </a:moveTo>
                <a:cubicBezTo>
                  <a:pt x="310620" y="278076"/>
                  <a:pt x="305102" y="279498"/>
                  <a:pt x="300206" y="281898"/>
                </a:cubicBezTo>
                <a:lnTo>
                  <a:pt x="325395" y="307050"/>
                </a:lnTo>
                <a:cubicBezTo>
                  <a:pt x="330379" y="312027"/>
                  <a:pt x="330379" y="320025"/>
                  <a:pt x="325395" y="324913"/>
                </a:cubicBezTo>
                <a:cubicBezTo>
                  <a:pt x="322903" y="327402"/>
                  <a:pt x="319699" y="328646"/>
                  <a:pt x="316494" y="328646"/>
                </a:cubicBezTo>
                <a:cubicBezTo>
                  <a:pt x="313201" y="328646"/>
                  <a:pt x="309997" y="327402"/>
                  <a:pt x="307505" y="324913"/>
                </a:cubicBezTo>
                <a:lnTo>
                  <a:pt x="282316" y="299762"/>
                </a:lnTo>
                <a:cubicBezTo>
                  <a:pt x="279913" y="304739"/>
                  <a:pt x="278489" y="310160"/>
                  <a:pt x="278489" y="316026"/>
                </a:cubicBezTo>
                <a:cubicBezTo>
                  <a:pt x="278489" y="336912"/>
                  <a:pt x="295489" y="353887"/>
                  <a:pt x="316494" y="353887"/>
                </a:cubicBezTo>
                <a:cubicBezTo>
                  <a:pt x="337411" y="353887"/>
                  <a:pt x="354411" y="336912"/>
                  <a:pt x="354411" y="316026"/>
                </a:cubicBezTo>
                <a:cubicBezTo>
                  <a:pt x="354411" y="295051"/>
                  <a:pt x="337411" y="278076"/>
                  <a:pt x="316494" y="278076"/>
                </a:cubicBezTo>
                <a:close/>
                <a:moveTo>
                  <a:pt x="175289" y="238820"/>
                </a:moveTo>
                <a:cubicBezTo>
                  <a:pt x="178360" y="237743"/>
                  <a:pt x="181831" y="237832"/>
                  <a:pt x="184947" y="239342"/>
                </a:cubicBezTo>
                <a:cubicBezTo>
                  <a:pt x="191267" y="242364"/>
                  <a:pt x="193937" y="249828"/>
                  <a:pt x="190911" y="256137"/>
                </a:cubicBezTo>
                <a:cubicBezTo>
                  <a:pt x="181831" y="275154"/>
                  <a:pt x="177202" y="295236"/>
                  <a:pt x="177202" y="315941"/>
                </a:cubicBezTo>
                <a:cubicBezTo>
                  <a:pt x="177202" y="403115"/>
                  <a:pt x="257048" y="472783"/>
                  <a:pt x="348911" y="451012"/>
                </a:cubicBezTo>
                <a:cubicBezTo>
                  <a:pt x="355766" y="449412"/>
                  <a:pt x="362531" y="453589"/>
                  <a:pt x="364133" y="460431"/>
                </a:cubicBezTo>
                <a:cubicBezTo>
                  <a:pt x="365735" y="467273"/>
                  <a:pt x="361552" y="474027"/>
                  <a:pt x="354786" y="475626"/>
                </a:cubicBezTo>
                <a:cubicBezTo>
                  <a:pt x="341790" y="478736"/>
                  <a:pt x="328972" y="480336"/>
                  <a:pt x="316510" y="480336"/>
                </a:cubicBezTo>
                <a:cubicBezTo>
                  <a:pt x="225715" y="480336"/>
                  <a:pt x="151922" y="406581"/>
                  <a:pt x="151922" y="316030"/>
                </a:cubicBezTo>
                <a:cubicBezTo>
                  <a:pt x="151922" y="291504"/>
                  <a:pt x="157352" y="267689"/>
                  <a:pt x="168034" y="245296"/>
                </a:cubicBezTo>
                <a:cubicBezTo>
                  <a:pt x="169547" y="242142"/>
                  <a:pt x="172218" y="239898"/>
                  <a:pt x="175289" y="238820"/>
                </a:cubicBezTo>
                <a:close/>
                <a:moveTo>
                  <a:pt x="102834" y="164298"/>
                </a:moveTo>
                <a:cubicBezTo>
                  <a:pt x="106016" y="163653"/>
                  <a:pt x="109442" y="164209"/>
                  <a:pt x="112334" y="166119"/>
                </a:cubicBezTo>
                <a:cubicBezTo>
                  <a:pt x="118119" y="169941"/>
                  <a:pt x="119721" y="177850"/>
                  <a:pt x="115894" y="183626"/>
                </a:cubicBezTo>
                <a:cubicBezTo>
                  <a:pt x="89730" y="222994"/>
                  <a:pt x="75936" y="268849"/>
                  <a:pt x="75936" y="316038"/>
                </a:cubicBezTo>
                <a:cubicBezTo>
                  <a:pt x="75936" y="439652"/>
                  <a:pt x="172583" y="544604"/>
                  <a:pt x="295840" y="555090"/>
                </a:cubicBezTo>
                <a:cubicBezTo>
                  <a:pt x="302782" y="555712"/>
                  <a:pt x="307943" y="561844"/>
                  <a:pt x="307409" y="568775"/>
                </a:cubicBezTo>
                <a:cubicBezTo>
                  <a:pt x="306875" y="575351"/>
                  <a:pt x="301358" y="580328"/>
                  <a:pt x="294772" y="580328"/>
                </a:cubicBezTo>
                <a:cubicBezTo>
                  <a:pt x="294416" y="580328"/>
                  <a:pt x="294060" y="580328"/>
                  <a:pt x="293704" y="580328"/>
                </a:cubicBezTo>
                <a:cubicBezTo>
                  <a:pt x="157454" y="568775"/>
                  <a:pt x="50661" y="452626"/>
                  <a:pt x="50661" y="316038"/>
                </a:cubicBezTo>
                <a:cubicBezTo>
                  <a:pt x="50661" y="263873"/>
                  <a:pt x="65879" y="213219"/>
                  <a:pt x="94802" y="169674"/>
                </a:cubicBezTo>
                <a:cubicBezTo>
                  <a:pt x="96716" y="166786"/>
                  <a:pt x="99653" y="164942"/>
                  <a:pt x="102834" y="164298"/>
                </a:cubicBezTo>
                <a:close/>
                <a:moveTo>
                  <a:pt x="316510" y="151713"/>
                </a:moveTo>
                <a:cubicBezTo>
                  <a:pt x="397594" y="151713"/>
                  <a:pt x="467553" y="212154"/>
                  <a:pt x="479124" y="292417"/>
                </a:cubicBezTo>
                <a:cubicBezTo>
                  <a:pt x="480192" y="299350"/>
                  <a:pt x="475297" y="305749"/>
                  <a:pt x="468443" y="306727"/>
                </a:cubicBezTo>
                <a:cubicBezTo>
                  <a:pt x="467820" y="306816"/>
                  <a:pt x="467197" y="306816"/>
                  <a:pt x="466574" y="306816"/>
                </a:cubicBezTo>
                <a:cubicBezTo>
                  <a:pt x="460433" y="306816"/>
                  <a:pt x="455003" y="302283"/>
                  <a:pt x="454113" y="295972"/>
                </a:cubicBezTo>
                <a:cubicBezTo>
                  <a:pt x="444323" y="228153"/>
                  <a:pt x="385134" y="176956"/>
                  <a:pt x="316510" y="176956"/>
                </a:cubicBezTo>
                <a:cubicBezTo>
                  <a:pt x="295771" y="176956"/>
                  <a:pt x="275567" y="181578"/>
                  <a:pt x="256609" y="190644"/>
                </a:cubicBezTo>
                <a:cubicBezTo>
                  <a:pt x="250200" y="193666"/>
                  <a:pt x="242724" y="191000"/>
                  <a:pt x="239697" y="184689"/>
                </a:cubicBezTo>
                <a:cubicBezTo>
                  <a:pt x="236671" y="178378"/>
                  <a:pt x="239341" y="170823"/>
                  <a:pt x="245661" y="167890"/>
                </a:cubicBezTo>
                <a:cubicBezTo>
                  <a:pt x="268090" y="157135"/>
                  <a:pt x="291944" y="151713"/>
                  <a:pt x="316510" y="151713"/>
                </a:cubicBezTo>
                <a:close/>
                <a:moveTo>
                  <a:pt x="316477" y="50592"/>
                </a:moveTo>
                <a:cubicBezTo>
                  <a:pt x="463060" y="50592"/>
                  <a:pt x="582230" y="169684"/>
                  <a:pt x="582230" y="316062"/>
                </a:cubicBezTo>
                <a:cubicBezTo>
                  <a:pt x="582230" y="316328"/>
                  <a:pt x="582141" y="319083"/>
                  <a:pt x="582141" y="319350"/>
                </a:cubicBezTo>
                <a:cubicBezTo>
                  <a:pt x="581607" y="326016"/>
                  <a:pt x="576000" y="332148"/>
                  <a:pt x="569325" y="332148"/>
                </a:cubicBezTo>
                <a:lnTo>
                  <a:pt x="568880" y="332148"/>
                </a:lnTo>
                <a:cubicBezTo>
                  <a:pt x="562027" y="331881"/>
                  <a:pt x="556598" y="327349"/>
                  <a:pt x="556687" y="320416"/>
                </a:cubicBezTo>
                <a:cubicBezTo>
                  <a:pt x="556687" y="320239"/>
                  <a:pt x="556865" y="317839"/>
                  <a:pt x="556865" y="317661"/>
                </a:cubicBezTo>
                <a:cubicBezTo>
                  <a:pt x="556954" y="183638"/>
                  <a:pt x="449087" y="75832"/>
                  <a:pt x="316477" y="75832"/>
                </a:cubicBezTo>
                <a:cubicBezTo>
                  <a:pt x="269129" y="75832"/>
                  <a:pt x="223294" y="89608"/>
                  <a:pt x="183956" y="115737"/>
                </a:cubicBezTo>
                <a:cubicBezTo>
                  <a:pt x="178082" y="119559"/>
                  <a:pt x="170250" y="118048"/>
                  <a:pt x="166334" y="112182"/>
                </a:cubicBezTo>
                <a:cubicBezTo>
                  <a:pt x="162507" y="106317"/>
                  <a:pt x="164109" y="98496"/>
                  <a:pt x="169894" y="94674"/>
                </a:cubicBezTo>
                <a:cubicBezTo>
                  <a:pt x="213504" y="65878"/>
                  <a:pt x="264145" y="50592"/>
                  <a:pt x="316477" y="50592"/>
                </a:cubicBezTo>
                <a:close/>
                <a:moveTo>
                  <a:pt x="58464" y="964"/>
                </a:moveTo>
                <a:cubicBezTo>
                  <a:pt x="63181" y="-991"/>
                  <a:pt x="68611" y="75"/>
                  <a:pt x="72260" y="3719"/>
                </a:cubicBezTo>
                <a:lnTo>
                  <a:pt x="122905" y="54289"/>
                </a:lnTo>
                <a:cubicBezTo>
                  <a:pt x="125219" y="56600"/>
                  <a:pt x="126554" y="59799"/>
                  <a:pt x="126554" y="63177"/>
                </a:cubicBezTo>
                <a:lnTo>
                  <a:pt x="126554" y="108503"/>
                </a:lnTo>
                <a:lnTo>
                  <a:pt x="281604" y="263323"/>
                </a:lnTo>
                <a:cubicBezTo>
                  <a:pt x="291662" y="256657"/>
                  <a:pt x="303588" y="252836"/>
                  <a:pt x="316494" y="252836"/>
                </a:cubicBezTo>
                <a:cubicBezTo>
                  <a:pt x="351385" y="252836"/>
                  <a:pt x="379778" y="281187"/>
                  <a:pt x="379778" y="316026"/>
                </a:cubicBezTo>
                <a:cubicBezTo>
                  <a:pt x="379778" y="350865"/>
                  <a:pt x="351385" y="379216"/>
                  <a:pt x="316494" y="379216"/>
                </a:cubicBezTo>
                <a:cubicBezTo>
                  <a:pt x="281515" y="379216"/>
                  <a:pt x="253122" y="350865"/>
                  <a:pt x="253122" y="316026"/>
                </a:cubicBezTo>
                <a:cubicBezTo>
                  <a:pt x="253122" y="303139"/>
                  <a:pt x="257038" y="291230"/>
                  <a:pt x="263713" y="281187"/>
                </a:cubicBezTo>
                <a:lnTo>
                  <a:pt x="108664" y="126367"/>
                </a:lnTo>
                <a:lnTo>
                  <a:pt x="63270" y="126367"/>
                </a:lnTo>
                <a:cubicBezTo>
                  <a:pt x="59888" y="126367"/>
                  <a:pt x="56684" y="125034"/>
                  <a:pt x="54280" y="122723"/>
                </a:cubicBezTo>
                <a:lnTo>
                  <a:pt x="3724" y="72153"/>
                </a:lnTo>
                <a:cubicBezTo>
                  <a:pt x="75" y="68509"/>
                  <a:pt x="-993" y="63088"/>
                  <a:pt x="965" y="58377"/>
                </a:cubicBezTo>
                <a:cubicBezTo>
                  <a:pt x="2923" y="53667"/>
                  <a:pt x="7551" y="50556"/>
                  <a:pt x="12625" y="50556"/>
                </a:cubicBezTo>
                <a:lnTo>
                  <a:pt x="50631" y="50556"/>
                </a:lnTo>
                <a:lnTo>
                  <a:pt x="50631" y="12607"/>
                </a:lnTo>
                <a:cubicBezTo>
                  <a:pt x="50631" y="7541"/>
                  <a:pt x="53746" y="2919"/>
                  <a:pt x="58464" y="9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8" name="椭圆 34"/>
          <p:cNvSpPr/>
          <p:nvPr/>
        </p:nvSpPr>
        <p:spPr>
          <a:xfrm>
            <a:off x="2020024" y="5336626"/>
            <a:ext cx="324716" cy="324225"/>
          </a:xfrm>
          <a:custGeom>
            <a:avLst/>
            <a:gdLst>
              <a:gd name="connsiteX0" fmla="*/ 303782 w 607639"/>
              <a:gd name="connsiteY0" fmla="*/ 203581 h 606722"/>
              <a:gd name="connsiteX1" fmla="*/ 323628 w 607639"/>
              <a:gd name="connsiteY1" fmla="*/ 223399 h 606722"/>
              <a:gd name="connsiteX2" fmla="*/ 323628 w 607639"/>
              <a:gd name="connsiteY2" fmla="*/ 295117 h 606722"/>
              <a:gd name="connsiteX3" fmla="*/ 350326 w 607639"/>
              <a:gd name="connsiteY3" fmla="*/ 321777 h 606722"/>
              <a:gd name="connsiteX4" fmla="*/ 350326 w 607639"/>
              <a:gd name="connsiteY4" fmla="*/ 349771 h 606722"/>
              <a:gd name="connsiteX5" fmla="*/ 322293 w 607639"/>
              <a:gd name="connsiteY5" fmla="*/ 349771 h 606722"/>
              <a:gd name="connsiteX6" fmla="*/ 289811 w 607639"/>
              <a:gd name="connsiteY6" fmla="*/ 317334 h 606722"/>
              <a:gd name="connsiteX7" fmla="*/ 284026 w 607639"/>
              <a:gd name="connsiteY7" fmla="*/ 303293 h 606722"/>
              <a:gd name="connsiteX8" fmla="*/ 284026 w 607639"/>
              <a:gd name="connsiteY8" fmla="*/ 223399 h 606722"/>
              <a:gd name="connsiteX9" fmla="*/ 303782 w 607639"/>
              <a:gd name="connsiteY9" fmla="*/ 203581 h 606722"/>
              <a:gd name="connsiteX10" fmla="*/ 303775 w 607639"/>
              <a:gd name="connsiteY10" fmla="*/ 170021 h 606722"/>
              <a:gd name="connsiteX11" fmla="*/ 170288 w 607639"/>
              <a:gd name="connsiteY11" fmla="*/ 303317 h 606722"/>
              <a:gd name="connsiteX12" fmla="*/ 303775 w 607639"/>
              <a:gd name="connsiteY12" fmla="*/ 436702 h 606722"/>
              <a:gd name="connsiteX13" fmla="*/ 437351 w 607639"/>
              <a:gd name="connsiteY13" fmla="*/ 303317 h 606722"/>
              <a:gd name="connsiteX14" fmla="*/ 303775 w 607639"/>
              <a:gd name="connsiteY14" fmla="*/ 170021 h 606722"/>
              <a:gd name="connsiteX15" fmla="*/ 303775 w 607639"/>
              <a:gd name="connsiteY15" fmla="*/ 130476 h 606722"/>
              <a:gd name="connsiteX16" fmla="*/ 476952 w 607639"/>
              <a:gd name="connsiteY16" fmla="*/ 303317 h 606722"/>
              <a:gd name="connsiteX17" fmla="*/ 303775 w 607639"/>
              <a:gd name="connsiteY17" fmla="*/ 476247 h 606722"/>
              <a:gd name="connsiteX18" fmla="*/ 130687 w 607639"/>
              <a:gd name="connsiteY18" fmla="*/ 303317 h 606722"/>
              <a:gd name="connsiteX19" fmla="*/ 303775 w 607639"/>
              <a:gd name="connsiteY19" fmla="*/ 130476 h 606722"/>
              <a:gd name="connsiteX20" fmla="*/ 283571 w 607639"/>
              <a:gd name="connsiteY20" fmla="*/ 39548 h 606722"/>
              <a:gd name="connsiteX21" fmla="*/ 268707 w 607639"/>
              <a:gd name="connsiteY21" fmla="*/ 86116 h 606722"/>
              <a:gd name="connsiteX22" fmla="*/ 254466 w 607639"/>
              <a:gd name="connsiteY22" fmla="*/ 99269 h 606722"/>
              <a:gd name="connsiteX23" fmla="*/ 194210 w 607639"/>
              <a:gd name="connsiteY23" fmla="*/ 124242 h 606722"/>
              <a:gd name="connsiteX24" fmla="*/ 174806 w 607639"/>
              <a:gd name="connsiteY24" fmla="*/ 124953 h 606722"/>
              <a:gd name="connsiteX25" fmla="*/ 131283 w 607639"/>
              <a:gd name="connsiteY25" fmla="*/ 102557 h 606722"/>
              <a:gd name="connsiteX26" fmla="*/ 102712 w 607639"/>
              <a:gd name="connsiteY26" fmla="*/ 131085 h 606722"/>
              <a:gd name="connsiteX27" fmla="*/ 125141 w 607639"/>
              <a:gd name="connsiteY27" fmla="*/ 174543 h 606722"/>
              <a:gd name="connsiteX28" fmla="*/ 124429 w 607639"/>
              <a:gd name="connsiteY28" fmla="*/ 193916 h 606722"/>
              <a:gd name="connsiteX29" fmla="*/ 99419 w 607639"/>
              <a:gd name="connsiteY29" fmla="*/ 254082 h 606722"/>
              <a:gd name="connsiteX30" fmla="*/ 86246 w 607639"/>
              <a:gd name="connsiteY30" fmla="*/ 268301 h 606722"/>
              <a:gd name="connsiteX31" fmla="*/ 39607 w 607639"/>
              <a:gd name="connsiteY31" fmla="*/ 283143 h 606722"/>
              <a:gd name="connsiteX32" fmla="*/ 39607 w 607639"/>
              <a:gd name="connsiteY32" fmla="*/ 323579 h 606722"/>
              <a:gd name="connsiteX33" fmla="*/ 86246 w 607639"/>
              <a:gd name="connsiteY33" fmla="*/ 338421 h 606722"/>
              <a:gd name="connsiteX34" fmla="*/ 99419 w 607639"/>
              <a:gd name="connsiteY34" fmla="*/ 352640 h 606722"/>
              <a:gd name="connsiteX35" fmla="*/ 124429 w 607639"/>
              <a:gd name="connsiteY35" fmla="*/ 412806 h 606722"/>
              <a:gd name="connsiteX36" fmla="*/ 125141 w 607639"/>
              <a:gd name="connsiteY36" fmla="*/ 432179 h 606722"/>
              <a:gd name="connsiteX37" fmla="*/ 102712 w 607639"/>
              <a:gd name="connsiteY37" fmla="*/ 475548 h 606722"/>
              <a:gd name="connsiteX38" fmla="*/ 131283 w 607639"/>
              <a:gd name="connsiteY38" fmla="*/ 504165 h 606722"/>
              <a:gd name="connsiteX39" fmla="*/ 174806 w 607639"/>
              <a:gd name="connsiteY39" fmla="*/ 481769 h 606722"/>
              <a:gd name="connsiteX40" fmla="*/ 194210 w 607639"/>
              <a:gd name="connsiteY40" fmla="*/ 482480 h 606722"/>
              <a:gd name="connsiteX41" fmla="*/ 254466 w 607639"/>
              <a:gd name="connsiteY41" fmla="*/ 507364 h 606722"/>
              <a:gd name="connsiteX42" fmla="*/ 268707 w 607639"/>
              <a:gd name="connsiteY42" fmla="*/ 520606 h 606722"/>
              <a:gd name="connsiteX43" fmla="*/ 283571 w 607639"/>
              <a:gd name="connsiteY43" fmla="*/ 567086 h 606722"/>
              <a:gd name="connsiteX44" fmla="*/ 324068 w 607639"/>
              <a:gd name="connsiteY44" fmla="*/ 567086 h 606722"/>
              <a:gd name="connsiteX45" fmla="*/ 338932 w 607639"/>
              <a:gd name="connsiteY45" fmla="*/ 520606 h 606722"/>
              <a:gd name="connsiteX46" fmla="*/ 353173 w 607639"/>
              <a:gd name="connsiteY46" fmla="*/ 507364 h 606722"/>
              <a:gd name="connsiteX47" fmla="*/ 413430 w 607639"/>
              <a:gd name="connsiteY47" fmla="*/ 482480 h 606722"/>
              <a:gd name="connsiteX48" fmla="*/ 432833 w 607639"/>
              <a:gd name="connsiteY48" fmla="*/ 481769 h 606722"/>
              <a:gd name="connsiteX49" fmla="*/ 476267 w 607639"/>
              <a:gd name="connsiteY49" fmla="*/ 504165 h 606722"/>
              <a:gd name="connsiteX50" fmla="*/ 504927 w 607639"/>
              <a:gd name="connsiteY50" fmla="*/ 475548 h 606722"/>
              <a:gd name="connsiteX51" fmla="*/ 482498 w 607639"/>
              <a:gd name="connsiteY51" fmla="*/ 432179 h 606722"/>
              <a:gd name="connsiteX52" fmla="*/ 483210 w 607639"/>
              <a:gd name="connsiteY52" fmla="*/ 412806 h 606722"/>
              <a:gd name="connsiteX53" fmla="*/ 508131 w 607639"/>
              <a:gd name="connsiteY53" fmla="*/ 352640 h 606722"/>
              <a:gd name="connsiteX54" fmla="*/ 521393 w 607639"/>
              <a:gd name="connsiteY54" fmla="*/ 338421 h 606722"/>
              <a:gd name="connsiteX55" fmla="*/ 567943 w 607639"/>
              <a:gd name="connsiteY55" fmla="*/ 323579 h 606722"/>
              <a:gd name="connsiteX56" fmla="*/ 567943 w 607639"/>
              <a:gd name="connsiteY56" fmla="*/ 283143 h 606722"/>
              <a:gd name="connsiteX57" fmla="*/ 521393 w 607639"/>
              <a:gd name="connsiteY57" fmla="*/ 268301 h 606722"/>
              <a:gd name="connsiteX58" fmla="*/ 508131 w 607639"/>
              <a:gd name="connsiteY58" fmla="*/ 254082 h 606722"/>
              <a:gd name="connsiteX59" fmla="*/ 483210 w 607639"/>
              <a:gd name="connsiteY59" fmla="*/ 193916 h 606722"/>
              <a:gd name="connsiteX60" fmla="*/ 482498 w 607639"/>
              <a:gd name="connsiteY60" fmla="*/ 174543 h 606722"/>
              <a:gd name="connsiteX61" fmla="*/ 504927 w 607639"/>
              <a:gd name="connsiteY61" fmla="*/ 131085 h 606722"/>
              <a:gd name="connsiteX62" fmla="*/ 476267 w 607639"/>
              <a:gd name="connsiteY62" fmla="*/ 102557 h 606722"/>
              <a:gd name="connsiteX63" fmla="*/ 432833 w 607639"/>
              <a:gd name="connsiteY63" fmla="*/ 124953 h 606722"/>
              <a:gd name="connsiteX64" fmla="*/ 413430 w 607639"/>
              <a:gd name="connsiteY64" fmla="*/ 124242 h 606722"/>
              <a:gd name="connsiteX65" fmla="*/ 353173 w 607639"/>
              <a:gd name="connsiteY65" fmla="*/ 99269 h 606722"/>
              <a:gd name="connsiteX66" fmla="*/ 338932 w 607639"/>
              <a:gd name="connsiteY66" fmla="*/ 86116 h 606722"/>
              <a:gd name="connsiteX67" fmla="*/ 324068 w 607639"/>
              <a:gd name="connsiteY67" fmla="*/ 39548 h 606722"/>
              <a:gd name="connsiteX68" fmla="*/ 269063 w 607639"/>
              <a:gd name="connsiteY68" fmla="*/ 0 h 606722"/>
              <a:gd name="connsiteX69" fmla="*/ 338487 w 607639"/>
              <a:gd name="connsiteY69" fmla="*/ 0 h 606722"/>
              <a:gd name="connsiteX70" fmla="*/ 357356 w 607639"/>
              <a:gd name="connsiteY70" fmla="*/ 13775 h 606722"/>
              <a:gd name="connsiteX71" fmla="*/ 373377 w 607639"/>
              <a:gd name="connsiteY71" fmla="*/ 63720 h 606722"/>
              <a:gd name="connsiteX72" fmla="*/ 424288 w 607639"/>
              <a:gd name="connsiteY72" fmla="*/ 84783 h 606722"/>
              <a:gd name="connsiteX73" fmla="*/ 471016 w 607639"/>
              <a:gd name="connsiteY73" fmla="*/ 60788 h 606722"/>
              <a:gd name="connsiteX74" fmla="*/ 494068 w 607639"/>
              <a:gd name="connsiteY74" fmla="*/ 64343 h 606722"/>
              <a:gd name="connsiteX75" fmla="*/ 543199 w 607639"/>
              <a:gd name="connsiteY75" fmla="*/ 113399 h 606722"/>
              <a:gd name="connsiteX76" fmla="*/ 546759 w 607639"/>
              <a:gd name="connsiteY76" fmla="*/ 136417 h 606722"/>
              <a:gd name="connsiteX77" fmla="*/ 522728 w 607639"/>
              <a:gd name="connsiteY77" fmla="*/ 183074 h 606722"/>
              <a:gd name="connsiteX78" fmla="*/ 543822 w 607639"/>
              <a:gd name="connsiteY78" fmla="*/ 233908 h 606722"/>
              <a:gd name="connsiteX79" fmla="*/ 593843 w 607639"/>
              <a:gd name="connsiteY79" fmla="*/ 249816 h 606722"/>
              <a:gd name="connsiteX80" fmla="*/ 607639 w 607639"/>
              <a:gd name="connsiteY80" fmla="*/ 268657 h 606722"/>
              <a:gd name="connsiteX81" fmla="*/ 607639 w 607639"/>
              <a:gd name="connsiteY81" fmla="*/ 337976 h 606722"/>
              <a:gd name="connsiteX82" fmla="*/ 593843 w 607639"/>
              <a:gd name="connsiteY82" fmla="*/ 356817 h 606722"/>
              <a:gd name="connsiteX83" fmla="*/ 543822 w 607639"/>
              <a:gd name="connsiteY83" fmla="*/ 372814 h 606722"/>
              <a:gd name="connsiteX84" fmla="*/ 522728 w 607639"/>
              <a:gd name="connsiteY84" fmla="*/ 423648 h 606722"/>
              <a:gd name="connsiteX85" fmla="*/ 546759 w 607639"/>
              <a:gd name="connsiteY85" fmla="*/ 470305 h 606722"/>
              <a:gd name="connsiteX86" fmla="*/ 543199 w 607639"/>
              <a:gd name="connsiteY86" fmla="*/ 493323 h 606722"/>
              <a:gd name="connsiteX87" fmla="*/ 494068 w 607639"/>
              <a:gd name="connsiteY87" fmla="*/ 542379 h 606722"/>
              <a:gd name="connsiteX88" fmla="*/ 471016 w 607639"/>
              <a:gd name="connsiteY88" fmla="*/ 545934 h 606722"/>
              <a:gd name="connsiteX89" fmla="*/ 424288 w 607639"/>
              <a:gd name="connsiteY89" fmla="*/ 521939 h 606722"/>
              <a:gd name="connsiteX90" fmla="*/ 373377 w 607639"/>
              <a:gd name="connsiteY90" fmla="*/ 543002 h 606722"/>
              <a:gd name="connsiteX91" fmla="*/ 357356 w 607639"/>
              <a:gd name="connsiteY91" fmla="*/ 592947 h 606722"/>
              <a:gd name="connsiteX92" fmla="*/ 338487 w 607639"/>
              <a:gd name="connsiteY92" fmla="*/ 606722 h 606722"/>
              <a:gd name="connsiteX93" fmla="*/ 269063 w 607639"/>
              <a:gd name="connsiteY93" fmla="*/ 606722 h 606722"/>
              <a:gd name="connsiteX94" fmla="*/ 250194 w 607639"/>
              <a:gd name="connsiteY94" fmla="*/ 592947 h 606722"/>
              <a:gd name="connsiteX95" fmla="*/ 234262 w 607639"/>
              <a:gd name="connsiteY95" fmla="*/ 543002 h 606722"/>
              <a:gd name="connsiteX96" fmla="*/ 183351 w 607639"/>
              <a:gd name="connsiteY96" fmla="*/ 521939 h 606722"/>
              <a:gd name="connsiteX97" fmla="*/ 136623 w 607639"/>
              <a:gd name="connsiteY97" fmla="*/ 545934 h 606722"/>
              <a:gd name="connsiteX98" fmla="*/ 113571 w 607639"/>
              <a:gd name="connsiteY98" fmla="*/ 542379 h 606722"/>
              <a:gd name="connsiteX99" fmla="*/ 64440 w 607639"/>
              <a:gd name="connsiteY99" fmla="*/ 493323 h 606722"/>
              <a:gd name="connsiteX100" fmla="*/ 60880 w 607639"/>
              <a:gd name="connsiteY100" fmla="*/ 470305 h 606722"/>
              <a:gd name="connsiteX101" fmla="*/ 84911 w 607639"/>
              <a:gd name="connsiteY101" fmla="*/ 423648 h 606722"/>
              <a:gd name="connsiteX102" fmla="*/ 63817 w 607639"/>
              <a:gd name="connsiteY102" fmla="*/ 372814 h 606722"/>
              <a:gd name="connsiteX103" fmla="*/ 13796 w 607639"/>
              <a:gd name="connsiteY103" fmla="*/ 356817 h 606722"/>
              <a:gd name="connsiteX104" fmla="*/ 0 w 607639"/>
              <a:gd name="connsiteY104" fmla="*/ 337976 h 606722"/>
              <a:gd name="connsiteX105" fmla="*/ 0 w 607639"/>
              <a:gd name="connsiteY105" fmla="*/ 268657 h 606722"/>
              <a:gd name="connsiteX106" fmla="*/ 13796 w 607639"/>
              <a:gd name="connsiteY106" fmla="*/ 249816 h 606722"/>
              <a:gd name="connsiteX107" fmla="*/ 63817 w 607639"/>
              <a:gd name="connsiteY107" fmla="*/ 233908 h 606722"/>
              <a:gd name="connsiteX108" fmla="*/ 84911 w 607639"/>
              <a:gd name="connsiteY108" fmla="*/ 183074 h 606722"/>
              <a:gd name="connsiteX109" fmla="*/ 60880 w 607639"/>
              <a:gd name="connsiteY109" fmla="*/ 136417 h 606722"/>
              <a:gd name="connsiteX110" fmla="*/ 64440 w 607639"/>
              <a:gd name="connsiteY110" fmla="*/ 113399 h 606722"/>
              <a:gd name="connsiteX111" fmla="*/ 113571 w 607639"/>
              <a:gd name="connsiteY111" fmla="*/ 64343 h 606722"/>
              <a:gd name="connsiteX112" fmla="*/ 136623 w 607639"/>
              <a:gd name="connsiteY112" fmla="*/ 60788 h 606722"/>
              <a:gd name="connsiteX113" fmla="*/ 183351 w 607639"/>
              <a:gd name="connsiteY113" fmla="*/ 84783 h 606722"/>
              <a:gd name="connsiteX114" fmla="*/ 234262 w 607639"/>
              <a:gd name="connsiteY114" fmla="*/ 63720 h 606722"/>
              <a:gd name="connsiteX115" fmla="*/ 250194 w 607639"/>
              <a:gd name="connsiteY115" fmla="*/ 13775 h 606722"/>
              <a:gd name="connsiteX116" fmla="*/ 269063 w 607639"/>
              <a:gd name="connsiteY116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607639" h="606722">
                <a:moveTo>
                  <a:pt x="303782" y="203581"/>
                </a:moveTo>
                <a:cubicBezTo>
                  <a:pt x="314729" y="203581"/>
                  <a:pt x="323628" y="212468"/>
                  <a:pt x="323628" y="223399"/>
                </a:cubicBezTo>
                <a:lnTo>
                  <a:pt x="323628" y="295117"/>
                </a:lnTo>
                <a:lnTo>
                  <a:pt x="350326" y="321777"/>
                </a:lnTo>
                <a:cubicBezTo>
                  <a:pt x="357979" y="329509"/>
                  <a:pt x="357979" y="342040"/>
                  <a:pt x="350326" y="349771"/>
                </a:cubicBezTo>
                <a:cubicBezTo>
                  <a:pt x="342583" y="357414"/>
                  <a:pt x="330035" y="357414"/>
                  <a:pt x="322293" y="349771"/>
                </a:cubicBezTo>
                <a:lnTo>
                  <a:pt x="289811" y="317334"/>
                </a:lnTo>
                <a:cubicBezTo>
                  <a:pt x="286073" y="313601"/>
                  <a:pt x="284026" y="308536"/>
                  <a:pt x="284026" y="303293"/>
                </a:cubicBezTo>
                <a:lnTo>
                  <a:pt x="284026" y="223399"/>
                </a:lnTo>
                <a:cubicBezTo>
                  <a:pt x="284026" y="212468"/>
                  <a:pt x="292836" y="203581"/>
                  <a:pt x="303782" y="203581"/>
                </a:cubicBezTo>
                <a:close/>
                <a:moveTo>
                  <a:pt x="303775" y="170021"/>
                </a:moveTo>
                <a:cubicBezTo>
                  <a:pt x="230179" y="170021"/>
                  <a:pt x="170288" y="229826"/>
                  <a:pt x="170288" y="303317"/>
                </a:cubicBezTo>
                <a:cubicBezTo>
                  <a:pt x="170288" y="376897"/>
                  <a:pt x="230179" y="436702"/>
                  <a:pt x="303775" y="436702"/>
                </a:cubicBezTo>
                <a:cubicBezTo>
                  <a:pt x="377460" y="436702"/>
                  <a:pt x="437351" y="376897"/>
                  <a:pt x="437351" y="303317"/>
                </a:cubicBezTo>
                <a:cubicBezTo>
                  <a:pt x="437351" y="229826"/>
                  <a:pt x="377460" y="170021"/>
                  <a:pt x="303775" y="170021"/>
                </a:cubicBezTo>
                <a:close/>
                <a:moveTo>
                  <a:pt x="303775" y="130476"/>
                </a:moveTo>
                <a:cubicBezTo>
                  <a:pt x="399263" y="130476"/>
                  <a:pt x="476952" y="208055"/>
                  <a:pt x="476952" y="303317"/>
                </a:cubicBezTo>
                <a:cubicBezTo>
                  <a:pt x="476952" y="398668"/>
                  <a:pt x="399263" y="476247"/>
                  <a:pt x="303775" y="476247"/>
                </a:cubicBezTo>
                <a:cubicBezTo>
                  <a:pt x="208376" y="476247"/>
                  <a:pt x="130687" y="398668"/>
                  <a:pt x="130687" y="303317"/>
                </a:cubicBezTo>
                <a:cubicBezTo>
                  <a:pt x="130687" y="208055"/>
                  <a:pt x="208376" y="130476"/>
                  <a:pt x="303775" y="130476"/>
                </a:cubicBezTo>
                <a:close/>
                <a:moveTo>
                  <a:pt x="283571" y="39548"/>
                </a:moveTo>
                <a:lnTo>
                  <a:pt x="268707" y="86116"/>
                </a:lnTo>
                <a:cubicBezTo>
                  <a:pt x="266571" y="92692"/>
                  <a:pt x="261141" y="97669"/>
                  <a:pt x="254466" y="99269"/>
                </a:cubicBezTo>
                <a:cubicBezTo>
                  <a:pt x="233194" y="104423"/>
                  <a:pt x="212901" y="112777"/>
                  <a:pt x="194210" y="124242"/>
                </a:cubicBezTo>
                <a:cubicBezTo>
                  <a:pt x="188335" y="127796"/>
                  <a:pt x="180948" y="128063"/>
                  <a:pt x="174806" y="124953"/>
                </a:cubicBezTo>
                <a:lnTo>
                  <a:pt x="131283" y="102557"/>
                </a:lnTo>
                <a:lnTo>
                  <a:pt x="102712" y="131085"/>
                </a:lnTo>
                <a:lnTo>
                  <a:pt x="125141" y="174543"/>
                </a:lnTo>
                <a:cubicBezTo>
                  <a:pt x="128257" y="180675"/>
                  <a:pt x="127990" y="188051"/>
                  <a:pt x="124429" y="193916"/>
                </a:cubicBezTo>
                <a:cubicBezTo>
                  <a:pt x="112948" y="212579"/>
                  <a:pt x="104581" y="232842"/>
                  <a:pt x="99419" y="254082"/>
                </a:cubicBezTo>
                <a:cubicBezTo>
                  <a:pt x="97817" y="260747"/>
                  <a:pt x="92833" y="266169"/>
                  <a:pt x="86246" y="268301"/>
                </a:cubicBezTo>
                <a:lnTo>
                  <a:pt x="39607" y="283143"/>
                </a:lnTo>
                <a:lnTo>
                  <a:pt x="39607" y="323579"/>
                </a:lnTo>
                <a:lnTo>
                  <a:pt x="86246" y="338421"/>
                </a:lnTo>
                <a:cubicBezTo>
                  <a:pt x="92833" y="340554"/>
                  <a:pt x="97817" y="345886"/>
                  <a:pt x="99419" y="352640"/>
                </a:cubicBezTo>
                <a:cubicBezTo>
                  <a:pt x="104581" y="373880"/>
                  <a:pt x="112948" y="394143"/>
                  <a:pt x="124429" y="412806"/>
                </a:cubicBezTo>
                <a:cubicBezTo>
                  <a:pt x="127990" y="418671"/>
                  <a:pt x="128257" y="426047"/>
                  <a:pt x="125141" y="432179"/>
                </a:cubicBezTo>
                <a:lnTo>
                  <a:pt x="102712" y="475548"/>
                </a:lnTo>
                <a:lnTo>
                  <a:pt x="131283" y="504165"/>
                </a:lnTo>
                <a:lnTo>
                  <a:pt x="174806" y="481769"/>
                </a:lnTo>
                <a:cubicBezTo>
                  <a:pt x="180948" y="478570"/>
                  <a:pt x="188335" y="478837"/>
                  <a:pt x="194210" y="482480"/>
                </a:cubicBezTo>
                <a:cubicBezTo>
                  <a:pt x="212901" y="493945"/>
                  <a:pt x="233194" y="502299"/>
                  <a:pt x="254466" y="507364"/>
                </a:cubicBezTo>
                <a:cubicBezTo>
                  <a:pt x="261141" y="509053"/>
                  <a:pt x="266571" y="514030"/>
                  <a:pt x="268707" y="520606"/>
                </a:cubicBezTo>
                <a:lnTo>
                  <a:pt x="283571" y="567086"/>
                </a:lnTo>
                <a:lnTo>
                  <a:pt x="324068" y="567086"/>
                </a:lnTo>
                <a:lnTo>
                  <a:pt x="338932" y="520606"/>
                </a:lnTo>
                <a:cubicBezTo>
                  <a:pt x="341068" y="514030"/>
                  <a:pt x="346409" y="509053"/>
                  <a:pt x="353173" y="507364"/>
                </a:cubicBezTo>
                <a:cubicBezTo>
                  <a:pt x="374445" y="502299"/>
                  <a:pt x="394738" y="493945"/>
                  <a:pt x="413430" y="482480"/>
                </a:cubicBezTo>
                <a:cubicBezTo>
                  <a:pt x="419304" y="478837"/>
                  <a:pt x="426691" y="478570"/>
                  <a:pt x="432833" y="481769"/>
                </a:cubicBezTo>
                <a:lnTo>
                  <a:pt x="476267" y="504165"/>
                </a:lnTo>
                <a:lnTo>
                  <a:pt x="504927" y="475548"/>
                </a:lnTo>
                <a:lnTo>
                  <a:pt x="482498" y="432179"/>
                </a:lnTo>
                <a:cubicBezTo>
                  <a:pt x="479293" y="426047"/>
                  <a:pt x="479560" y="418671"/>
                  <a:pt x="483210" y="412806"/>
                </a:cubicBezTo>
                <a:cubicBezTo>
                  <a:pt x="494691" y="394143"/>
                  <a:pt x="503058" y="373880"/>
                  <a:pt x="508131" y="352640"/>
                </a:cubicBezTo>
                <a:cubicBezTo>
                  <a:pt x="509822" y="345886"/>
                  <a:pt x="514807" y="340554"/>
                  <a:pt x="521393" y="338421"/>
                </a:cubicBezTo>
                <a:lnTo>
                  <a:pt x="567943" y="323579"/>
                </a:lnTo>
                <a:lnTo>
                  <a:pt x="567943" y="283143"/>
                </a:lnTo>
                <a:lnTo>
                  <a:pt x="521393" y="268301"/>
                </a:lnTo>
                <a:cubicBezTo>
                  <a:pt x="514807" y="266169"/>
                  <a:pt x="509822" y="260747"/>
                  <a:pt x="508131" y="254082"/>
                </a:cubicBezTo>
                <a:cubicBezTo>
                  <a:pt x="503058" y="232842"/>
                  <a:pt x="494691" y="212579"/>
                  <a:pt x="483210" y="193916"/>
                </a:cubicBezTo>
                <a:cubicBezTo>
                  <a:pt x="479560" y="188051"/>
                  <a:pt x="479293" y="180675"/>
                  <a:pt x="482498" y="174543"/>
                </a:cubicBezTo>
                <a:lnTo>
                  <a:pt x="504927" y="131085"/>
                </a:lnTo>
                <a:lnTo>
                  <a:pt x="476267" y="102557"/>
                </a:lnTo>
                <a:lnTo>
                  <a:pt x="432833" y="124953"/>
                </a:lnTo>
                <a:cubicBezTo>
                  <a:pt x="426691" y="128063"/>
                  <a:pt x="419304" y="127796"/>
                  <a:pt x="413430" y="124242"/>
                </a:cubicBezTo>
                <a:cubicBezTo>
                  <a:pt x="394738" y="112777"/>
                  <a:pt x="374445" y="104423"/>
                  <a:pt x="353173" y="99269"/>
                </a:cubicBezTo>
                <a:cubicBezTo>
                  <a:pt x="346409" y="97669"/>
                  <a:pt x="341068" y="92692"/>
                  <a:pt x="338932" y="86116"/>
                </a:cubicBezTo>
                <a:lnTo>
                  <a:pt x="324068" y="39548"/>
                </a:lnTo>
                <a:close/>
                <a:moveTo>
                  <a:pt x="269063" y="0"/>
                </a:moveTo>
                <a:lnTo>
                  <a:pt x="338487" y="0"/>
                </a:lnTo>
                <a:cubicBezTo>
                  <a:pt x="347121" y="0"/>
                  <a:pt x="354775" y="5599"/>
                  <a:pt x="357356" y="13775"/>
                </a:cubicBezTo>
                <a:lnTo>
                  <a:pt x="373377" y="63720"/>
                </a:lnTo>
                <a:cubicBezTo>
                  <a:pt x="391089" y="68786"/>
                  <a:pt x="408178" y="75896"/>
                  <a:pt x="424288" y="84783"/>
                </a:cubicBezTo>
                <a:lnTo>
                  <a:pt x="471016" y="60788"/>
                </a:lnTo>
                <a:cubicBezTo>
                  <a:pt x="478670" y="56789"/>
                  <a:pt x="488016" y="58299"/>
                  <a:pt x="494068" y="64343"/>
                </a:cubicBezTo>
                <a:lnTo>
                  <a:pt x="543199" y="113399"/>
                </a:lnTo>
                <a:cubicBezTo>
                  <a:pt x="549252" y="119443"/>
                  <a:pt x="550676" y="128774"/>
                  <a:pt x="546759" y="136417"/>
                </a:cubicBezTo>
                <a:lnTo>
                  <a:pt x="522728" y="183074"/>
                </a:lnTo>
                <a:cubicBezTo>
                  <a:pt x="531629" y="199160"/>
                  <a:pt x="538660" y="216223"/>
                  <a:pt x="543822" y="233908"/>
                </a:cubicBezTo>
                <a:lnTo>
                  <a:pt x="593843" y="249816"/>
                </a:lnTo>
                <a:cubicBezTo>
                  <a:pt x="602032" y="252482"/>
                  <a:pt x="607639" y="260125"/>
                  <a:pt x="607639" y="268657"/>
                </a:cubicBezTo>
                <a:lnTo>
                  <a:pt x="607639" y="337976"/>
                </a:lnTo>
                <a:cubicBezTo>
                  <a:pt x="607639" y="346597"/>
                  <a:pt x="602032" y="354240"/>
                  <a:pt x="593843" y="356817"/>
                </a:cubicBezTo>
                <a:lnTo>
                  <a:pt x="543822" y="372814"/>
                </a:lnTo>
                <a:cubicBezTo>
                  <a:pt x="538660" y="390499"/>
                  <a:pt x="531629" y="407562"/>
                  <a:pt x="522728" y="423648"/>
                </a:cubicBezTo>
                <a:lnTo>
                  <a:pt x="546759" y="470305"/>
                </a:lnTo>
                <a:cubicBezTo>
                  <a:pt x="550765" y="477948"/>
                  <a:pt x="549252" y="487279"/>
                  <a:pt x="543199" y="493323"/>
                </a:cubicBezTo>
                <a:lnTo>
                  <a:pt x="494068" y="542379"/>
                </a:lnTo>
                <a:cubicBezTo>
                  <a:pt x="488016" y="548423"/>
                  <a:pt x="478670" y="549933"/>
                  <a:pt x="471016" y="545934"/>
                </a:cubicBezTo>
                <a:lnTo>
                  <a:pt x="424288" y="521939"/>
                </a:lnTo>
                <a:cubicBezTo>
                  <a:pt x="408178" y="530826"/>
                  <a:pt x="391089" y="537847"/>
                  <a:pt x="373377" y="543002"/>
                </a:cubicBezTo>
                <a:lnTo>
                  <a:pt x="357356" y="592947"/>
                </a:lnTo>
                <a:cubicBezTo>
                  <a:pt x="354775" y="601123"/>
                  <a:pt x="347121" y="606722"/>
                  <a:pt x="338487" y="606722"/>
                </a:cubicBezTo>
                <a:lnTo>
                  <a:pt x="269063" y="606722"/>
                </a:lnTo>
                <a:cubicBezTo>
                  <a:pt x="260518" y="606722"/>
                  <a:pt x="252864" y="601123"/>
                  <a:pt x="250194" y="592947"/>
                </a:cubicBezTo>
                <a:lnTo>
                  <a:pt x="234262" y="543002"/>
                </a:lnTo>
                <a:cubicBezTo>
                  <a:pt x="216550" y="537847"/>
                  <a:pt x="199461" y="530826"/>
                  <a:pt x="183351" y="521939"/>
                </a:cubicBezTo>
                <a:lnTo>
                  <a:pt x="136623" y="545934"/>
                </a:lnTo>
                <a:cubicBezTo>
                  <a:pt x="128969" y="549933"/>
                  <a:pt x="119623" y="548423"/>
                  <a:pt x="113571" y="542379"/>
                </a:cubicBezTo>
                <a:lnTo>
                  <a:pt x="64440" y="493323"/>
                </a:lnTo>
                <a:cubicBezTo>
                  <a:pt x="58387" y="487279"/>
                  <a:pt x="56874" y="477948"/>
                  <a:pt x="60880" y="470305"/>
                </a:cubicBezTo>
                <a:lnTo>
                  <a:pt x="84911" y="423648"/>
                </a:lnTo>
                <a:cubicBezTo>
                  <a:pt x="76011" y="407562"/>
                  <a:pt x="68890" y="390499"/>
                  <a:pt x="63817" y="372814"/>
                </a:cubicBezTo>
                <a:lnTo>
                  <a:pt x="13796" y="356817"/>
                </a:lnTo>
                <a:cubicBezTo>
                  <a:pt x="5607" y="354240"/>
                  <a:pt x="0" y="346597"/>
                  <a:pt x="0" y="337976"/>
                </a:cubicBezTo>
                <a:lnTo>
                  <a:pt x="0" y="268657"/>
                </a:lnTo>
                <a:cubicBezTo>
                  <a:pt x="0" y="260125"/>
                  <a:pt x="5607" y="252482"/>
                  <a:pt x="13796" y="249816"/>
                </a:cubicBezTo>
                <a:lnTo>
                  <a:pt x="63817" y="233908"/>
                </a:lnTo>
                <a:cubicBezTo>
                  <a:pt x="68890" y="216223"/>
                  <a:pt x="76011" y="199160"/>
                  <a:pt x="84911" y="183074"/>
                </a:cubicBezTo>
                <a:lnTo>
                  <a:pt x="60880" y="136417"/>
                </a:lnTo>
                <a:cubicBezTo>
                  <a:pt x="56874" y="128774"/>
                  <a:pt x="58387" y="119443"/>
                  <a:pt x="64440" y="113399"/>
                </a:cubicBezTo>
                <a:lnTo>
                  <a:pt x="113571" y="64343"/>
                </a:lnTo>
                <a:cubicBezTo>
                  <a:pt x="119623" y="58299"/>
                  <a:pt x="128969" y="56789"/>
                  <a:pt x="136623" y="60788"/>
                </a:cubicBezTo>
                <a:lnTo>
                  <a:pt x="183351" y="84783"/>
                </a:lnTo>
                <a:cubicBezTo>
                  <a:pt x="199461" y="75896"/>
                  <a:pt x="216550" y="68786"/>
                  <a:pt x="234262" y="63720"/>
                </a:cubicBezTo>
                <a:lnTo>
                  <a:pt x="250194" y="13775"/>
                </a:lnTo>
                <a:cubicBezTo>
                  <a:pt x="252864" y="5599"/>
                  <a:pt x="260429" y="0"/>
                  <a:pt x="2690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9" name="椭圆 35"/>
          <p:cNvSpPr/>
          <p:nvPr/>
        </p:nvSpPr>
        <p:spPr>
          <a:xfrm>
            <a:off x="3027789" y="5336685"/>
            <a:ext cx="324715" cy="324108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pic>
        <p:nvPicPr>
          <p:cNvPr id="41" name="Ellie Goulding - How Long Will I Love You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487359" y="6238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86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3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000"/>
                            </p:stCondLst>
                            <p:childTnLst>
                              <p:par>
                                <p:cTn id="6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10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  <p:bldLst>
      <p:bldP spid="21" grpId="0" animBg="1"/>
      <p:bldP spid="24" grpId="0" animBg="1"/>
      <p:bldP spid="25" grpId="0" animBg="1"/>
      <p:bldP spid="23" grpId="0" animBg="1"/>
      <p:bldP spid="20" grpId="0" animBg="1"/>
      <p:bldP spid="7" grpId="0" animBg="1"/>
      <p:bldP spid="3" grpId="0" animBg="1"/>
      <p:bldP spid="8" grpId="0" animBg="1"/>
      <p:bldP spid="9" grpId="0" animBg="1"/>
      <p:bldP spid="10" grpId="0" animBg="1"/>
      <p:bldP spid="11" grpId="0" animBg="1"/>
      <p:bldP spid="22" grpId="0" animBg="1"/>
      <p:bldP spid="26" grpId="0"/>
      <p:bldP spid="27" grpId="0"/>
      <p:bldP spid="28" grpId="0"/>
      <p:bldP spid="31" grpId="0" animBg="1"/>
      <p:bldP spid="32" grpId="0" animBg="1"/>
      <p:bldP spid="33" grpId="0" animBg="1"/>
      <p:bldP spid="37" grpId="0" animBg="1"/>
      <p:bldP spid="38" grpId="0" animBg="1"/>
      <p:bldP spid="3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6830" y="-576440"/>
            <a:ext cx="4524725" cy="458693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 flipV="1">
            <a:off x="-322770" y="2817813"/>
            <a:ext cx="4524725" cy="4586935"/>
          </a:xfrm>
          <a:prstGeom prst="rect">
            <a:avLst/>
          </a:prstGeom>
        </p:spPr>
      </p:pic>
      <p:grpSp>
        <p:nvGrpSpPr>
          <p:cNvPr id="34" name="组合 33"/>
          <p:cNvGrpSpPr/>
          <p:nvPr/>
        </p:nvGrpSpPr>
        <p:grpSpPr>
          <a:xfrm>
            <a:off x="5017009" y="1932975"/>
            <a:ext cx="4088649" cy="710830"/>
            <a:chOff x="8386921" y="1977453"/>
            <a:chExt cx="4088649" cy="710830"/>
          </a:xfrm>
        </p:grpSpPr>
        <p:sp>
          <p:nvSpPr>
            <p:cNvPr id="35" name="矩形 34"/>
            <p:cNvSpPr/>
            <p:nvPr/>
          </p:nvSpPr>
          <p:spPr>
            <a:xfrm>
              <a:off x="8386922" y="1977453"/>
              <a:ext cx="3415788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公司团队介绍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8386921" y="2403846"/>
              <a:ext cx="4088649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017009" y="2942011"/>
            <a:ext cx="4088649" cy="710830"/>
            <a:chOff x="8386921" y="1977453"/>
            <a:chExt cx="4088649" cy="710830"/>
          </a:xfrm>
        </p:grpSpPr>
        <p:sp>
          <p:nvSpPr>
            <p:cNvPr id="41" name="矩形 40"/>
            <p:cNvSpPr/>
            <p:nvPr/>
          </p:nvSpPr>
          <p:spPr>
            <a:xfrm>
              <a:off x="8386922" y="1977453"/>
              <a:ext cx="3415788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产品服务推广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8386921" y="2403846"/>
              <a:ext cx="4088649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017009" y="3951047"/>
            <a:ext cx="4088649" cy="710830"/>
            <a:chOff x="8386921" y="1977453"/>
            <a:chExt cx="4088649" cy="710830"/>
          </a:xfrm>
        </p:grpSpPr>
        <p:sp>
          <p:nvSpPr>
            <p:cNvPr id="44" name="矩形 43"/>
            <p:cNvSpPr/>
            <p:nvPr/>
          </p:nvSpPr>
          <p:spPr>
            <a:xfrm>
              <a:off x="8386922" y="1977453"/>
              <a:ext cx="3415788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企业文化荣誉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8386921" y="2403846"/>
              <a:ext cx="4088649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5017009" y="4960082"/>
            <a:ext cx="4088649" cy="710830"/>
            <a:chOff x="8386921" y="1977453"/>
            <a:chExt cx="4088649" cy="710830"/>
          </a:xfrm>
        </p:grpSpPr>
        <p:sp>
          <p:nvSpPr>
            <p:cNvPr id="47" name="矩形 46"/>
            <p:cNvSpPr/>
            <p:nvPr/>
          </p:nvSpPr>
          <p:spPr>
            <a:xfrm>
              <a:off x="8386922" y="1977453"/>
              <a:ext cx="3415788" cy="5355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企业发展规划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8386921" y="2403846"/>
              <a:ext cx="4088649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4" name="椭圆 3"/>
          <p:cNvSpPr/>
          <p:nvPr/>
        </p:nvSpPr>
        <p:spPr>
          <a:xfrm>
            <a:off x="4445748" y="2027020"/>
            <a:ext cx="466885" cy="46688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1</a:t>
            </a:r>
            <a:endParaRPr lang="zh-CN" altLang="en-US" dirty="0"/>
          </a:p>
        </p:txBody>
      </p:sp>
      <p:sp>
        <p:nvSpPr>
          <p:cNvPr id="49" name="椭圆 48"/>
          <p:cNvSpPr/>
          <p:nvPr/>
        </p:nvSpPr>
        <p:spPr>
          <a:xfrm>
            <a:off x="4445748" y="3036056"/>
            <a:ext cx="466885" cy="4668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2</a:t>
            </a:r>
            <a:endParaRPr lang="zh-CN" altLang="en-US" dirty="0"/>
          </a:p>
        </p:txBody>
      </p:sp>
      <p:sp>
        <p:nvSpPr>
          <p:cNvPr id="50" name="椭圆 49"/>
          <p:cNvSpPr/>
          <p:nvPr/>
        </p:nvSpPr>
        <p:spPr>
          <a:xfrm>
            <a:off x="4445748" y="4045092"/>
            <a:ext cx="466885" cy="46688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3</a:t>
            </a:r>
            <a:endParaRPr lang="zh-CN" altLang="en-US" dirty="0"/>
          </a:p>
        </p:txBody>
      </p:sp>
      <p:sp>
        <p:nvSpPr>
          <p:cNvPr id="51" name="椭圆 50"/>
          <p:cNvSpPr/>
          <p:nvPr/>
        </p:nvSpPr>
        <p:spPr>
          <a:xfrm>
            <a:off x="4445748" y="5054127"/>
            <a:ext cx="466885" cy="4668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4</a:t>
            </a:r>
            <a:endParaRPr lang="zh-CN" altLang="en-US" dirty="0"/>
          </a:p>
        </p:txBody>
      </p:sp>
      <p:grpSp>
        <p:nvGrpSpPr>
          <p:cNvPr id="12" name="组合 11"/>
          <p:cNvGrpSpPr/>
          <p:nvPr/>
        </p:nvGrpSpPr>
        <p:grpSpPr>
          <a:xfrm>
            <a:off x="874713" y="587691"/>
            <a:ext cx="3823285" cy="904863"/>
            <a:chOff x="874713" y="587691"/>
            <a:chExt cx="3823285" cy="904863"/>
          </a:xfrm>
        </p:grpSpPr>
        <p:sp>
          <p:nvSpPr>
            <p:cNvPr id="52" name="矩形 51"/>
            <p:cNvSpPr/>
            <p:nvPr/>
          </p:nvSpPr>
          <p:spPr>
            <a:xfrm>
              <a:off x="874713" y="587691"/>
              <a:ext cx="3823285" cy="90486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4400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CONTENT</a:t>
              </a:r>
              <a:endParaRPr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cxnSp>
          <p:nvCxnSpPr>
            <p:cNvPr id="53" name="直接连接符 52"/>
            <p:cNvCxnSpPr/>
            <p:nvPr/>
          </p:nvCxnSpPr>
          <p:spPr>
            <a:xfrm>
              <a:off x="1026652" y="1483930"/>
              <a:ext cx="802148" cy="0"/>
            </a:xfrm>
            <a:prstGeom prst="line">
              <a:avLst/>
            </a:prstGeom>
            <a:ln w="381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77634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9" grpId="0" animBg="1"/>
      <p:bldP spid="50" grpId="0" animBg="1"/>
      <p:bldP spid="5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 flipH="1">
            <a:off x="3908318" y="3532837"/>
            <a:ext cx="919399" cy="919399"/>
          </a:xfrm>
          <a:prstGeom prst="diamond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/>
          <p:cNvSpPr/>
          <p:nvPr/>
        </p:nvSpPr>
        <p:spPr>
          <a:xfrm flipH="1">
            <a:off x="248029" y="5391074"/>
            <a:ext cx="883457" cy="883457"/>
          </a:xfrm>
          <a:prstGeom prst="diamond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/>
          <p:cNvSpPr/>
          <p:nvPr/>
        </p:nvSpPr>
        <p:spPr>
          <a:xfrm flipH="1">
            <a:off x="2902312" y="5417816"/>
            <a:ext cx="883457" cy="883457"/>
          </a:xfrm>
          <a:prstGeom prst="diamond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菱形 4"/>
          <p:cNvSpPr/>
          <p:nvPr/>
        </p:nvSpPr>
        <p:spPr>
          <a:xfrm flipH="1">
            <a:off x="1182669" y="3750304"/>
            <a:ext cx="2034417" cy="2034417"/>
          </a:xfrm>
          <a:prstGeom prst="diamond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菱形 5"/>
          <p:cNvSpPr/>
          <p:nvPr/>
        </p:nvSpPr>
        <p:spPr>
          <a:xfrm flipH="1">
            <a:off x="3482543" y="2014220"/>
            <a:ext cx="1881868" cy="1881868"/>
          </a:xfrm>
          <a:prstGeom prst="diamond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 flipH="1">
            <a:off x="-283548" y="0"/>
            <a:ext cx="6074748" cy="6074748"/>
          </a:xfrm>
          <a:custGeom>
            <a:avLst/>
            <a:gdLst>
              <a:gd name="connsiteX0" fmla="*/ 0 w 6074748"/>
              <a:gd name="connsiteY0" fmla="*/ 0 h 6074748"/>
              <a:gd name="connsiteX1" fmla="*/ 6074748 w 6074748"/>
              <a:gd name="connsiteY1" fmla="*/ 0 h 6074748"/>
              <a:gd name="connsiteX2" fmla="*/ 6074748 w 6074748"/>
              <a:gd name="connsiteY2" fmla="*/ 6074748 h 6074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74748" h="6074748">
                <a:moveTo>
                  <a:pt x="0" y="0"/>
                </a:moveTo>
                <a:lnTo>
                  <a:pt x="6074748" y="0"/>
                </a:lnTo>
                <a:lnTo>
                  <a:pt x="6074748" y="6074748"/>
                </a:lnTo>
                <a:close/>
              </a:path>
            </a:pathLst>
          </a:custGeom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菱形 7"/>
          <p:cNvSpPr/>
          <p:nvPr/>
        </p:nvSpPr>
        <p:spPr>
          <a:xfrm flipH="1">
            <a:off x="4039475" y="1431984"/>
            <a:ext cx="1286021" cy="1286021"/>
          </a:xfrm>
          <a:prstGeom prst="diamond">
            <a:avLst/>
          </a:prstGeom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 flipH="1">
            <a:off x="1995194" y="1635870"/>
            <a:ext cx="2551862" cy="2551862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 flipH="1">
            <a:off x="2763872" y="4382903"/>
            <a:ext cx="1304631" cy="1304631"/>
          </a:xfrm>
          <a:prstGeom prst="diamond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 flipH="1">
            <a:off x="3521343" y="5462477"/>
            <a:ext cx="758101" cy="758101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菱形 11"/>
          <p:cNvSpPr/>
          <p:nvPr/>
        </p:nvSpPr>
        <p:spPr>
          <a:xfrm flipH="1">
            <a:off x="196845" y="3959303"/>
            <a:ext cx="1517688" cy="1517688"/>
          </a:xfrm>
          <a:prstGeom prst="diamond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H="1">
            <a:off x="-435949" y="-145830"/>
            <a:ext cx="5017465" cy="5017465"/>
          </a:xfrm>
          <a:prstGeom prst="line">
            <a:avLst/>
          </a:prstGeom>
          <a:ln w="2540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菱形 13"/>
          <p:cNvSpPr/>
          <p:nvPr/>
        </p:nvSpPr>
        <p:spPr>
          <a:xfrm flipH="1">
            <a:off x="1866348" y="3523779"/>
            <a:ext cx="1100356" cy="1100356"/>
          </a:xfrm>
          <a:prstGeom prst="diamond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972043" y="3650186"/>
            <a:ext cx="4226057" cy="90236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公司团队介绍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001071" y="4729961"/>
            <a:ext cx="5316217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film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943015" y="2757065"/>
            <a:ext cx="3823285" cy="10895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54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PART 01</a:t>
            </a:r>
            <a:endParaRPr lang="zh-CN" altLang="en-US" sz="54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6094954" y="4623909"/>
            <a:ext cx="674146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66777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6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1"/>
          <p:cNvSpPr/>
          <p:nvPr/>
        </p:nvSpPr>
        <p:spPr>
          <a:xfrm>
            <a:off x="1" y="1574800"/>
            <a:ext cx="12192000" cy="2870168"/>
          </a:xfrm>
          <a:prstGeom prst="rect">
            <a:avLst/>
          </a:prstGeom>
          <a:blipFill>
            <a:blip r:embed="rId3"/>
            <a:srcRect/>
            <a:stretch>
              <a:fillRect t="-109778" b="-108810"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 bwMode="auto">
          <a:xfrm>
            <a:off x="976033" y="3954463"/>
            <a:ext cx="1733240" cy="1733240"/>
          </a:xfrm>
          <a:prstGeom prst="ellipse">
            <a:avLst/>
          </a:prstGeom>
          <a:blipFill>
            <a:blip r:embed="rId4"/>
            <a:srcRect/>
            <a:stretch>
              <a:fillRect l="-25213" r="-24847"/>
            </a:stretch>
          </a:blipFill>
          <a:ln w="12700" cap="flat">
            <a:solidFill>
              <a:schemeClr val="bg1">
                <a:lumMod val="85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Rectangle 6"/>
          <p:cNvSpPr/>
          <p:nvPr/>
        </p:nvSpPr>
        <p:spPr bwMode="auto">
          <a:xfrm>
            <a:off x="3013958" y="3954463"/>
            <a:ext cx="1733240" cy="1733240"/>
          </a:xfrm>
          <a:prstGeom prst="ellipse">
            <a:avLst/>
          </a:prstGeom>
          <a:blipFill>
            <a:blip r:embed="rId5"/>
            <a:srcRect/>
            <a:stretch>
              <a:fillRect t="-25213" b="-24847"/>
            </a:stretch>
          </a:blipFill>
          <a:ln w="12700" cap="flat">
            <a:solidFill>
              <a:schemeClr val="bg1">
                <a:lumMod val="85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Rectangle 7"/>
          <p:cNvSpPr/>
          <p:nvPr/>
        </p:nvSpPr>
        <p:spPr bwMode="auto">
          <a:xfrm>
            <a:off x="5051884" y="3954463"/>
            <a:ext cx="1733240" cy="1733240"/>
          </a:xfrm>
          <a:prstGeom prst="ellipse">
            <a:avLst/>
          </a:prstGeom>
          <a:blipFill>
            <a:blip r:embed="rId6"/>
            <a:srcRect/>
            <a:stretch>
              <a:fillRect l="-39299" r="-38727"/>
            </a:stretch>
          </a:blipFill>
          <a:ln w="12700" cap="flat">
            <a:solidFill>
              <a:schemeClr val="bg1">
                <a:lumMod val="85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5" name="组合 14"/>
          <p:cNvGrpSpPr/>
          <p:nvPr/>
        </p:nvGrpSpPr>
        <p:grpSpPr>
          <a:xfrm>
            <a:off x="7561671" y="4821083"/>
            <a:ext cx="2965476" cy="862966"/>
            <a:chOff x="8386922" y="2192795"/>
            <a:chExt cx="2965476" cy="862966"/>
          </a:xfrm>
        </p:grpSpPr>
        <p:sp>
          <p:nvSpPr>
            <p:cNvPr id="16" name="矩形 15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65053" y="-374374"/>
            <a:ext cx="1807482" cy="1847574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542429" y="353363"/>
            <a:ext cx="4088649" cy="838118"/>
            <a:chOff x="8386921" y="1862865"/>
            <a:chExt cx="4088649" cy="838118"/>
          </a:xfrm>
        </p:grpSpPr>
        <p:sp>
          <p:nvSpPr>
            <p:cNvPr id="12" name="矩形 11"/>
            <p:cNvSpPr/>
            <p:nvPr/>
          </p:nvSpPr>
          <p:spPr>
            <a:xfrm>
              <a:off x="8386922" y="1862865"/>
              <a:ext cx="3415788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公司团队介绍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8386921" y="2416546"/>
              <a:ext cx="4088649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9846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 flipH="1">
            <a:off x="3681182" y="3965576"/>
            <a:ext cx="2305997" cy="2152650"/>
          </a:xfrm>
          <a:prstGeom prst="rect">
            <a:avLst/>
          </a:prstGeom>
          <a:blipFill>
            <a:blip r:embed="rId3"/>
            <a:srcRect/>
            <a:stretch>
              <a:fillRect l="-29504" r="-29179"/>
            </a:stretch>
          </a:blip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080000" anchor="t" anchorCtr="1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30300" y="1679576"/>
            <a:ext cx="2367219" cy="4438650"/>
          </a:xfrm>
          <a:prstGeom prst="rect">
            <a:avLst/>
          </a:prstGeom>
          <a:blipFill>
            <a:blip r:embed="rId4"/>
            <a:srcRect/>
            <a:stretch>
              <a:fillRect l="-91170" r="-90197"/>
            </a:stretch>
          </a:blip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1800000" rIns="0" bIns="0" anchor="t" anchorCtr="1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 flipH="1">
            <a:off x="8755703" y="1679575"/>
            <a:ext cx="2305997" cy="2152650"/>
          </a:xfrm>
          <a:prstGeom prst="rect">
            <a:avLst/>
          </a:prstGeom>
          <a:blipFill>
            <a:blip r:embed="rId5"/>
            <a:srcRect/>
            <a:stretch>
              <a:fillRect l="-33275" r="-32911"/>
            </a:stretch>
          </a:blip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080000" anchor="t" anchorCtr="1">
            <a:norm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681182" y="1679575"/>
            <a:ext cx="4890857" cy="2152649"/>
            <a:chOff x="3681182" y="1679575"/>
            <a:chExt cx="4890857" cy="2152649"/>
          </a:xfrm>
        </p:grpSpPr>
        <p:sp>
          <p:nvSpPr>
            <p:cNvPr id="7" name="矩形 6"/>
            <p:cNvSpPr/>
            <p:nvPr/>
          </p:nvSpPr>
          <p:spPr>
            <a:xfrm flipH="1">
              <a:off x="3681182" y="1679575"/>
              <a:ext cx="4890857" cy="2152649"/>
            </a:xfrm>
            <a:prstGeom prst="rect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720000" anchor="ctr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8" name="椭圆 21"/>
            <p:cNvSpPr/>
            <p:nvPr/>
          </p:nvSpPr>
          <p:spPr>
            <a:xfrm>
              <a:off x="5809111" y="1956278"/>
              <a:ext cx="635000" cy="634042"/>
            </a:xfrm>
            <a:custGeom>
              <a:avLst/>
              <a:gdLst>
                <a:gd name="connsiteX0" fmla="*/ 506334 w 607638"/>
                <a:gd name="connsiteY0" fmla="*/ 455027 h 606722"/>
                <a:gd name="connsiteX1" fmla="*/ 506334 w 607638"/>
                <a:gd name="connsiteY1" fmla="*/ 505592 h 606722"/>
                <a:gd name="connsiteX2" fmla="*/ 531616 w 607638"/>
                <a:gd name="connsiteY2" fmla="*/ 505592 h 606722"/>
                <a:gd name="connsiteX3" fmla="*/ 556986 w 607638"/>
                <a:gd name="connsiteY3" fmla="*/ 480265 h 606722"/>
                <a:gd name="connsiteX4" fmla="*/ 531616 w 607638"/>
                <a:gd name="connsiteY4" fmla="*/ 455027 h 606722"/>
                <a:gd name="connsiteX5" fmla="*/ 430401 w 607638"/>
                <a:gd name="connsiteY5" fmla="*/ 353896 h 606722"/>
                <a:gd name="connsiteX6" fmla="*/ 405031 w 607638"/>
                <a:gd name="connsiteY6" fmla="*/ 379223 h 606722"/>
                <a:gd name="connsiteX7" fmla="*/ 430401 w 607638"/>
                <a:gd name="connsiteY7" fmla="*/ 404461 h 606722"/>
                <a:gd name="connsiteX8" fmla="*/ 455683 w 607638"/>
                <a:gd name="connsiteY8" fmla="*/ 404461 h 606722"/>
                <a:gd name="connsiteX9" fmla="*/ 455683 w 607638"/>
                <a:gd name="connsiteY9" fmla="*/ 353896 h 606722"/>
                <a:gd name="connsiteX10" fmla="*/ 480964 w 607638"/>
                <a:gd name="connsiteY10" fmla="*/ 252766 h 606722"/>
                <a:gd name="connsiteX11" fmla="*/ 506334 w 607638"/>
                <a:gd name="connsiteY11" fmla="*/ 278093 h 606722"/>
                <a:gd name="connsiteX12" fmla="*/ 506334 w 607638"/>
                <a:gd name="connsiteY12" fmla="*/ 303331 h 606722"/>
                <a:gd name="connsiteX13" fmla="*/ 556986 w 607638"/>
                <a:gd name="connsiteY13" fmla="*/ 303331 h 606722"/>
                <a:gd name="connsiteX14" fmla="*/ 582268 w 607638"/>
                <a:gd name="connsiteY14" fmla="*/ 328658 h 606722"/>
                <a:gd name="connsiteX15" fmla="*/ 556986 w 607638"/>
                <a:gd name="connsiteY15" fmla="*/ 353896 h 606722"/>
                <a:gd name="connsiteX16" fmla="*/ 506334 w 607638"/>
                <a:gd name="connsiteY16" fmla="*/ 353896 h 606722"/>
                <a:gd name="connsiteX17" fmla="*/ 506334 w 607638"/>
                <a:gd name="connsiteY17" fmla="*/ 404461 h 606722"/>
                <a:gd name="connsiteX18" fmla="*/ 531616 w 607638"/>
                <a:gd name="connsiteY18" fmla="*/ 404461 h 606722"/>
                <a:gd name="connsiteX19" fmla="*/ 607638 w 607638"/>
                <a:gd name="connsiteY19" fmla="*/ 480265 h 606722"/>
                <a:gd name="connsiteX20" fmla="*/ 531616 w 607638"/>
                <a:gd name="connsiteY20" fmla="*/ 556157 h 606722"/>
                <a:gd name="connsiteX21" fmla="*/ 506334 w 607638"/>
                <a:gd name="connsiteY21" fmla="*/ 556157 h 606722"/>
                <a:gd name="connsiteX22" fmla="*/ 506334 w 607638"/>
                <a:gd name="connsiteY22" fmla="*/ 581395 h 606722"/>
                <a:gd name="connsiteX23" fmla="*/ 480964 w 607638"/>
                <a:gd name="connsiteY23" fmla="*/ 606722 h 606722"/>
                <a:gd name="connsiteX24" fmla="*/ 455683 w 607638"/>
                <a:gd name="connsiteY24" fmla="*/ 581395 h 606722"/>
                <a:gd name="connsiteX25" fmla="*/ 455683 w 607638"/>
                <a:gd name="connsiteY25" fmla="*/ 556157 h 606722"/>
                <a:gd name="connsiteX26" fmla="*/ 405031 w 607638"/>
                <a:gd name="connsiteY26" fmla="*/ 556157 h 606722"/>
                <a:gd name="connsiteX27" fmla="*/ 379749 w 607638"/>
                <a:gd name="connsiteY27" fmla="*/ 530830 h 606722"/>
                <a:gd name="connsiteX28" fmla="*/ 405031 w 607638"/>
                <a:gd name="connsiteY28" fmla="*/ 505592 h 606722"/>
                <a:gd name="connsiteX29" fmla="*/ 455683 w 607638"/>
                <a:gd name="connsiteY29" fmla="*/ 505592 h 606722"/>
                <a:gd name="connsiteX30" fmla="*/ 455683 w 607638"/>
                <a:gd name="connsiteY30" fmla="*/ 455027 h 606722"/>
                <a:gd name="connsiteX31" fmla="*/ 430401 w 607638"/>
                <a:gd name="connsiteY31" fmla="*/ 455027 h 606722"/>
                <a:gd name="connsiteX32" fmla="*/ 354379 w 607638"/>
                <a:gd name="connsiteY32" fmla="*/ 379223 h 606722"/>
                <a:gd name="connsiteX33" fmla="*/ 430401 w 607638"/>
                <a:gd name="connsiteY33" fmla="*/ 303331 h 606722"/>
                <a:gd name="connsiteX34" fmla="*/ 455683 w 607638"/>
                <a:gd name="connsiteY34" fmla="*/ 303331 h 606722"/>
                <a:gd name="connsiteX35" fmla="*/ 455683 w 607638"/>
                <a:gd name="connsiteY35" fmla="*/ 278093 h 606722"/>
                <a:gd name="connsiteX36" fmla="*/ 480964 w 607638"/>
                <a:gd name="connsiteY36" fmla="*/ 252766 h 606722"/>
                <a:gd name="connsiteX37" fmla="*/ 303759 w 607638"/>
                <a:gd name="connsiteY37" fmla="*/ 151716 h 606722"/>
                <a:gd name="connsiteX38" fmla="*/ 329117 w 607638"/>
                <a:gd name="connsiteY38" fmla="*/ 176950 h 606722"/>
                <a:gd name="connsiteX39" fmla="*/ 329117 w 607638"/>
                <a:gd name="connsiteY39" fmla="*/ 303301 h 606722"/>
                <a:gd name="connsiteX40" fmla="*/ 303759 w 607638"/>
                <a:gd name="connsiteY40" fmla="*/ 328624 h 606722"/>
                <a:gd name="connsiteX41" fmla="*/ 227862 w 607638"/>
                <a:gd name="connsiteY41" fmla="*/ 328624 h 606722"/>
                <a:gd name="connsiteX42" fmla="*/ 202593 w 607638"/>
                <a:gd name="connsiteY42" fmla="*/ 303301 h 606722"/>
                <a:gd name="connsiteX43" fmla="*/ 227862 w 607638"/>
                <a:gd name="connsiteY43" fmla="*/ 278066 h 606722"/>
                <a:gd name="connsiteX44" fmla="*/ 278490 w 607638"/>
                <a:gd name="connsiteY44" fmla="*/ 278066 h 606722"/>
                <a:gd name="connsiteX45" fmla="*/ 278490 w 607638"/>
                <a:gd name="connsiteY45" fmla="*/ 176950 h 606722"/>
                <a:gd name="connsiteX46" fmla="*/ 303759 w 607638"/>
                <a:gd name="connsiteY46" fmla="*/ 151716 h 606722"/>
                <a:gd name="connsiteX47" fmla="*/ 303762 w 607638"/>
                <a:gd name="connsiteY47" fmla="*/ 0 h 606722"/>
                <a:gd name="connsiteX48" fmla="*/ 606634 w 607638"/>
                <a:gd name="connsiteY48" fmla="*/ 220667 h 606722"/>
                <a:gd name="connsiteX49" fmla="*/ 589190 w 607638"/>
                <a:gd name="connsiteY49" fmla="*/ 251860 h 606722"/>
                <a:gd name="connsiteX50" fmla="*/ 557950 w 607638"/>
                <a:gd name="connsiteY50" fmla="*/ 234353 h 606722"/>
                <a:gd name="connsiteX51" fmla="*/ 303762 w 607638"/>
                <a:gd name="connsiteY51" fmla="*/ 50568 h 606722"/>
                <a:gd name="connsiteX52" fmla="*/ 50642 w 607638"/>
                <a:gd name="connsiteY52" fmla="*/ 303317 h 606722"/>
                <a:gd name="connsiteX53" fmla="*/ 303762 w 607638"/>
                <a:gd name="connsiteY53" fmla="*/ 556154 h 606722"/>
                <a:gd name="connsiteX54" fmla="*/ 329127 w 607638"/>
                <a:gd name="connsiteY54" fmla="*/ 581394 h 606722"/>
                <a:gd name="connsiteX55" fmla="*/ 303762 w 607638"/>
                <a:gd name="connsiteY55" fmla="*/ 606722 h 606722"/>
                <a:gd name="connsiteX56" fmla="*/ 0 w 607638"/>
                <a:gd name="connsiteY56" fmla="*/ 303317 h 606722"/>
                <a:gd name="connsiteX57" fmla="*/ 303762 w 607638"/>
                <a:gd name="connsiteY5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7638" h="606722">
                  <a:moveTo>
                    <a:pt x="506334" y="455027"/>
                  </a:moveTo>
                  <a:lnTo>
                    <a:pt x="506334" y="505592"/>
                  </a:lnTo>
                  <a:lnTo>
                    <a:pt x="531616" y="505592"/>
                  </a:lnTo>
                  <a:cubicBezTo>
                    <a:pt x="545592" y="505592"/>
                    <a:pt x="556986" y="494217"/>
                    <a:pt x="556986" y="480265"/>
                  </a:cubicBezTo>
                  <a:cubicBezTo>
                    <a:pt x="556986" y="466401"/>
                    <a:pt x="545592" y="455027"/>
                    <a:pt x="531616" y="455027"/>
                  </a:cubicBezTo>
                  <a:close/>
                  <a:moveTo>
                    <a:pt x="430401" y="353896"/>
                  </a:moveTo>
                  <a:cubicBezTo>
                    <a:pt x="416425" y="353896"/>
                    <a:pt x="405031" y="365271"/>
                    <a:pt x="405031" y="379223"/>
                  </a:cubicBezTo>
                  <a:cubicBezTo>
                    <a:pt x="405031" y="393087"/>
                    <a:pt x="416425" y="404461"/>
                    <a:pt x="430401" y="404461"/>
                  </a:cubicBezTo>
                  <a:lnTo>
                    <a:pt x="455683" y="404461"/>
                  </a:lnTo>
                  <a:lnTo>
                    <a:pt x="455683" y="353896"/>
                  </a:lnTo>
                  <a:close/>
                  <a:moveTo>
                    <a:pt x="480964" y="252766"/>
                  </a:moveTo>
                  <a:cubicBezTo>
                    <a:pt x="495029" y="252766"/>
                    <a:pt x="506334" y="264141"/>
                    <a:pt x="506334" y="278093"/>
                  </a:cubicBezTo>
                  <a:lnTo>
                    <a:pt x="506334" y="303331"/>
                  </a:lnTo>
                  <a:lnTo>
                    <a:pt x="556986" y="303331"/>
                  </a:lnTo>
                  <a:cubicBezTo>
                    <a:pt x="570962" y="303331"/>
                    <a:pt x="582268" y="314706"/>
                    <a:pt x="582268" y="328658"/>
                  </a:cubicBezTo>
                  <a:cubicBezTo>
                    <a:pt x="582268" y="342610"/>
                    <a:pt x="570962" y="353896"/>
                    <a:pt x="556986" y="353896"/>
                  </a:cubicBezTo>
                  <a:lnTo>
                    <a:pt x="506334" y="353896"/>
                  </a:lnTo>
                  <a:lnTo>
                    <a:pt x="506334" y="404461"/>
                  </a:lnTo>
                  <a:lnTo>
                    <a:pt x="531616" y="404461"/>
                  </a:lnTo>
                  <a:cubicBezTo>
                    <a:pt x="573544" y="404461"/>
                    <a:pt x="607638" y="438497"/>
                    <a:pt x="607638" y="480265"/>
                  </a:cubicBezTo>
                  <a:cubicBezTo>
                    <a:pt x="607638" y="522121"/>
                    <a:pt x="573544" y="556157"/>
                    <a:pt x="531616" y="556157"/>
                  </a:cubicBezTo>
                  <a:lnTo>
                    <a:pt x="506334" y="556157"/>
                  </a:lnTo>
                  <a:lnTo>
                    <a:pt x="506334" y="581395"/>
                  </a:lnTo>
                  <a:cubicBezTo>
                    <a:pt x="506334" y="595347"/>
                    <a:pt x="495029" y="606722"/>
                    <a:pt x="480964" y="606722"/>
                  </a:cubicBezTo>
                  <a:cubicBezTo>
                    <a:pt x="466988" y="606722"/>
                    <a:pt x="455683" y="595347"/>
                    <a:pt x="455683" y="581395"/>
                  </a:cubicBezTo>
                  <a:lnTo>
                    <a:pt x="455683" y="556157"/>
                  </a:lnTo>
                  <a:lnTo>
                    <a:pt x="405031" y="556157"/>
                  </a:lnTo>
                  <a:cubicBezTo>
                    <a:pt x="391055" y="556157"/>
                    <a:pt x="379749" y="544782"/>
                    <a:pt x="379749" y="530830"/>
                  </a:cubicBezTo>
                  <a:cubicBezTo>
                    <a:pt x="379749" y="516878"/>
                    <a:pt x="391055" y="505592"/>
                    <a:pt x="405031" y="505592"/>
                  </a:cubicBezTo>
                  <a:lnTo>
                    <a:pt x="455683" y="505592"/>
                  </a:lnTo>
                  <a:lnTo>
                    <a:pt x="455683" y="455027"/>
                  </a:lnTo>
                  <a:lnTo>
                    <a:pt x="430401" y="455027"/>
                  </a:lnTo>
                  <a:cubicBezTo>
                    <a:pt x="388473" y="455027"/>
                    <a:pt x="354379" y="420991"/>
                    <a:pt x="354379" y="379223"/>
                  </a:cubicBezTo>
                  <a:cubicBezTo>
                    <a:pt x="354379" y="337367"/>
                    <a:pt x="388473" y="303331"/>
                    <a:pt x="430401" y="303331"/>
                  </a:cubicBezTo>
                  <a:lnTo>
                    <a:pt x="455683" y="303331"/>
                  </a:lnTo>
                  <a:lnTo>
                    <a:pt x="455683" y="278093"/>
                  </a:lnTo>
                  <a:cubicBezTo>
                    <a:pt x="455683" y="264141"/>
                    <a:pt x="466988" y="252766"/>
                    <a:pt x="480964" y="252766"/>
                  </a:cubicBezTo>
                  <a:close/>
                  <a:moveTo>
                    <a:pt x="303759" y="151716"/>
                  </a:moveTo>
                  <a:cubicBezTo>
                    <a:pt x="317817" y="151716"/>
                    <a:pt x="329117" y="163000"/>
                    <a:pt x="329117" y="176950"/>
                  </a:cubicBezTo>
                  <a:lnTo>
                    <a:pt x="329117" y="303301"/>
                  </a:lnTo>
                  <a:cubicBezTo>
                    <a:pt x="329117" y="317251"/>
                    <a:pt x="317817" y="328624"/>
                    <a:pt x="303759" y="328624"/>
                  </a:cubicBezTo>
                  <a:lnTo>
                    <a:pt x="227862" y="328624"/>
                  </a:lnTo>
                  <a:cubicBezTo>
                    <a:pt x="213893" y="328624"/>
                    <a:pt x="202593" y="317251"/>
                    <a:pt x="202593" y="303301"/>
                  </a:cubicBezTo>
                  <a:cubicBezTo>
                    <a:pt x="202593" y="289351"/>
                    <a:pt x="213893" y="278066"/>
                    <a:pt x="227862" y="278066"/>
                  </a:cubicBezTo>
                  <a:lnTo>
                    <a:pt x="278490" y="278066"/>
                  </a:lnTo>
                  <a:lnTo>
                    <a:pt x="278490" y="176950"/>
                  </a:lnTo>
                  <a:cubicBezTo>
                    <a:pt x="278490" y="163000"/>
                    <a:pt x="289790" y="151716"/>
                    <a:pt x="303759" y="151716"/>
                  </a:cubicBezTo>
                  <a:close/>
                  <a:moveTo>
                    <a:pt x="303762" y="0"/>
                  </a:moveTo>
                  <a:cubicBezTo>
                    <a:pt x="443049" y="0"/>
                    <a:pt x="570410" y="92781"/>
                    <a:pt x="606634" y="220667"/>
                  </a:cubicBezTo>
                  <a:cubicBezTo>
                    <a:pt x="610461" y="234086"/>
                    <a:pt x="602629" y="248039"/>
                    <a:pt x="589190" y="251860"/>
                  </a:cubicBezTo>
                  <a:cubicBezTo>
                    <a:pt x="575839" y="255504"/>
                    <a:pt x="561688" y="247861"/>
                    <a:pt x="557950" y="234353"/>
                  </a:cubicBezTo>
                  <a:cubicBezTo>
                    <a:pt x="527779" y="127885"/>
                    <a:pt x="420888" y="50568"/>
                    <a:pt x="303762" y="50568"/>
                  </a:cubicBezTo>
                  <a:cubicBezTo>
                    <a:pt x="164208" y="50568"/>
                    <a:pt x="50642" y="163967"/>
                    <a:pt x="50642" y="303317"/>
                  </a:cubicBezTo>
                  <a:cubicBezTo>
                    <a:pt x="50642" y="442755"/>
                    <a:pt x="164208" y="556154"/>
                    <a:pt x="303762" y="556154"/>
                  </a:cubicBezTo>
                  <a:cubicBezTo>
                    <a:pt x="317824" y="556154"/>
                    <a:pt x="329127" y="567441"/>
                    <a:pt x="329127" y="581394"/>
                  </a:cubicBezTo>
                  <a:cubicBezTo>
                    <a:pt x="329127" y="595347"/>
                    <a:pt x="317824" y="606722"/>
                    <a:pt x="303762" y="606722"/>
                  </a:cubicBezTo>
                  <a:cubicBezTo>
                    <a:pt x="136261" y="606722"/>
                    <a:pt x="0" y="470661"/>
                    <a:pt x="0" y="303317"/>
                  </a:cubicBezTo>
                  <a:cubicBezTo>
                    <a:pt x="0" y="136061"/>
                    <a:pt x="136261" y="0"/>
                    <a:pt x="3037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3954449" y="2774949"/>
              <a:ext cx="4344322" cy="722607"/>
              <a:chOff x="7697499" y="2192795"/>
              <a:chExt cx="4344322" cy="722607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8618685" y="2192795"/>
                <a:ext cx="2501951" cy="39613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bg1"/>
                    </a:solidFill>
                  </a:rPr>
                  <a:t>标题文字添加</a:t>
                </a: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7697499" y="2542351"/>
                <a:ext cx="4344322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8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,</a:t>
                </a:r>
                <a:endPara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6170843" y="3965576"/>
            <a:ext cx="4890857" cy="2152649"/>
            <a:chOff x="6170843" y="3965576"/>
            <a:chExt cx="4890857" cy="2152649"/>
          </a:xfrm>
        </p:grpSpPr>
        <p:sp>
          <p:nvSpPr>
            <p:cNvPr id="6" name="矩形 5"/>
            <p:cNvSpPr/>
            <p:nvPr/>
          </p:nvSpPr>
          <p:spPr>
            <a:xfrm>
              <a:off x="6170843" y="3965576"/>
              <a:ext cx="4890857" cy="2152649"/>
            </a:xfrm>
            <a:prstGeom prst="rect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080000" anchor="t" anchorCtr="1">
              <a:normAutofit/>
            </a:bodyPr>
            <a:lstStyle/>
            <a:p>
              <a:pPr algn="ctr">
                <a:lnSpc>
                  <a:spcPct val="120000"/>
                </a:lnSpc>
                <a:spcBef>
                  <a:spcPct val="0"/>
                </a:spcBef>
              </a:pP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9" name="椭圆 24"/>
            <p:cNvSpPr/>
            <p:nvPr/>
          </p:nvSpPr>
          <p:spPr>
            <a:xfrm>
              <a:off x="8326771" y="4229099"/>
              <a:ext cx="579001" cy="635000"/>
            </a:xfrm>
            <a:custGeom>
              <a:avLst/>
              <a:gdLst>
                <a:gd name="connsiteX0" fmla="*/ 314616 w 554856"/>
                <a:gd name="connsiteY0" fmla="*/ 256070 h 608519"/>
                <a:gd name="connsiteX1" fmla="*/ 262711 w 554856"/>
                <a:gd name="connsiteY1" fmla="*/ 307611 h 608519"/>
                <a:gd name="connsiteX2" fmla="*/ 241014 w 554856"/>
                <a:gd name="connsiteY2" fmla="*/ 285856 h 608519"/>
                <a:gd name="connsiteX3" fmla="*/ 218289 w 554856"/>
                <a:gd name="connsiteY3" fmla="*/ 308265 h 608519"/>
                <a:gd name="connsiteX4" fmla="*/ 239986 w 554856"/>
                <a:gd name="connsiteY4" fmla="*/ 330020 h 608519"/>
                <a:gd name="connsiteX5" fmla="*/ 262618 w 554856"/>
                <a:gd name="connsiteY5" fmla="*/ 352803 h 608519"/>
                <a:gd name="connsiteX6" fmla="*/ 285250 w 554856"/>
                <a:gd name="connsiteY6" fmla="*/ 330300 h 608519"/>
                <a:gd name="connsiteX7" fmla="*/ 337155 w 554856"/>
                <a:gd name="connsiteY7" fmla="*/ 278760 h 608519"/>
                <a:gd name="connsiteX8" fmla="*/ 261963 w 554856"/>
                <a:gd name="connsiteY8" fmla="*/ 129646 h 608519"/>
                <a:gd name="connsiteX9" fmla="*/ 293387 w 554856"/>
                <a:gd name="connsiteY9" fmla="*/ 129646 h 608519"/>
                <a:gd name="connsiteX10" fmla="*/ 304983 w 554856"/>
                <a:gd name="connsiteY10" fmla="*/ 141224 h 608519"/>
                <a:gd name="connsiteX11" fmla="*/ 304983 w 554856"/>
                <a:gd name="connsiteY11" fmla="*/ 167368 h 608519"/>
                <a:gd name="connsiteX12" fmla="*/ 355485 w 554856"/>
                <a:gd name="connsiteY12" fmla="*/ 188283 h 608519"/>
                <a:gd name="connsiteX13" fmla="*/ 373909 w 554856"/>
                <a:gd name="connsiteY13" fmla="*/ 169796 h 608519"/>
                <a:gd name="connsiteX14" fmla="*/ 390275 w 554856"/>
                <a:gd name="connsiteY14" fmla="*/ 169796 h 608519"/>
                <a:gd name="connsiteX15" fmla="*/ 412440 w 554856"/>
                <a:gd name="connsiteY15" fmla="*/ 192018 h 608519"/>
                <a:gd name="connsiteX16" fmla="*/ 412440 w 554856"/>
                <a:gd name="connsiteY16" fmla="*/ 208264 h 608519"/>
                <a:gd name="connsiteX17" fmla="*/ 394016 w 554856"/>
                <a:gd name="connsiteY17" fmla="*/ 226752 h 608519"/>
                <a:gd name="connsiteX18" fmla="*/ 414965 w 554856"/>
                <a:gd name="connsiteY18" fmla="*/ 277172 h 608519"/>
                <a:gd name="connsiteX19" fmla="*/ 441151 w 554856"/>
                <a:gd name="connsiteY19" fmla="*/ 277172 h 608519"/>
                <a:gd name="connsiteX20" fmla="*/ 452748 w 554856"/>
                <a:gd name="connsiteY20" fmla="*/ 288750 h 608519"/>
                <a:gd name="connsiteX21" fmla="*/ 452748 w 554856"/>
                <a:gd name="connsiteY21" fmla="*/ 320123 h 608519"/>
                <a:gd name="connsiteX22" fmla="*/ 441151 w 554856"/>
                <a:gd name="connsiteY22" fmla="*/ 331701 h 608519"/>
                <a:gd name="connsiteX23" fmla="*/ 414965 w 554856"/>
                <a:gd name="connsiteY23" fmla="*/ 331701 h 608519"/>
                <a:gd name="connsiteX24" fmla="*/ 394016 w 554856"/>
                <a:gd name="connsiteY24" fmla="*/ 382121 h 608519"/>
                <a:gd name="connsiteX25" fmla="*/ 412440 w 554856"/>
                <a:gd name="connsiteY25" fmla="*/ 400515 h 608519"/>
                <a:gd name="connsiteX26" fmla="*/ 412440 w 554856"/>
                <a:gd name="connsiteY26" fmla="*/ 416855 h 608519"/>
                <a:gd name="connsiteX27" fmla="*/ 390275 w 554856"/>
                <a:gd name="connsiteY27" fmla="*/ 438984 h 608519"/>
                <a:gd name="connsiteX28" fmla="*/ 373909 w 554856"/>
                <a:gd name="connsiteY28" fmla="*/ 438984 h 608519"/>
                <a:gd name="connsiteX29" fmla="*/ 355485 w 554856"/>
                <a:gd name="connsiteY29" fmla="*/ 420590 h 608519"/>
                <a:gd name="connsiteX30" fmla="*/ 304983 w 554856"/>
                <a:gd name="connsiteY30" fmla="*/ 441505 h 608519"/>
                <a:gd name="connsiteX31" fmla="*/ 304983 w 554856"/>
                <a:gd name="connsiteY31" fmla="*/ 467649 h 608519"/>
                <a:gd name="connsiteX32" fmla="*/ 293387 w 554856"/>
                <a:gd name="connsiteY32" fmla="*/ 479227 h 608519"/>
                <a:gd name="connsiteX33" fmla="*/ 261963 w 554856"/>
                <a:gd name="connsiteY33" fmla="*/ 479227 h 608519"/>
                <a:gd name="connsiteX34" fmla="*/ 250367 w 554856"/>
                <a:gd name="connsiteY34" fmla="*/ 467649 h 608519"/>
                <a:gd name="connsiteX35" fmla="*/ 250367 w 554856"/>
                <a:gd name="connsiteY35" fmla="*/ 441505 h 608519"/>
                <a:gd name="connsiteX36" fmla="*/ 199865 w 554856"/>
                <a:gd name="connsiteY36" fmla="*/ 420590 h 608519"/>
                <a:gd name="connsiteX37" fmla="*/ 181441 w 554856"/>
                <a:gd name="connsiteY37" fmla="*/ 438984 h 608519"/>
                <a:gd name="connsiteX38" fmla="*/ 165075 w 554856"/>
                <a:gd name="connsiteY38" fmla="*/ 438984 h 608519"/>
                <a:gd name="connsiteX39" fmla="*/ 142910 w 554856"/>
                <a:gd name="connsiteY39" fmla="*/ 416855 h 608519"/>
                <a:gd name="connsiteX40" fmla="*/ 142910 w 554856"/>
                <a:gd name="connsiteY40" fmla="*/ 400515 h 608519"/>
                <a:gd name="connsiteX41" fmla="*/ 161334 w 554856"/>
                <a:gd name="connsiteY41" fmla="*/ 382121 h 608519"/>
                <a:gd name="connsiteX42" fmla="*/ 140385 w 554856"/>
                <a:gd name="connsiteY42" fmla="*/ 331701 h 608519"/>
                <a:gd name="connsiteX43" fmla="*/ 114199 w 554856"/>
                <a:gd name="connsiteY43" fmla="*/ 331701 h 608519"/>
                <a:gd name="connsiteX44" fmla="*/ 102602 w 554856"/>
                <a:gd name="connsiteY44" fmla="*/ 320123 h 608519"/>
                <a:gd name="connsiteX45" fmla="*/ 102602 w 554856"/>
                <a:gd name="connsiteY45" fmla="*/ 288750 h 608519"/>
                <a:gd name="connsiteX46" fmla="*/ 114199 w 554856"/>
                <a:gd name="connsiteY46" fmla="*/ 277172 h 608519"/>
                <a:gd name="connsiteX47" fmla="*/ 140385 w 554856"/>
                <a:gd name="connsiteY47" fmla="*/ 277172 h 608519"/>
                <a:gd name="connsiteX48" fmla="*/ 161334 w 554856"/>
                <a:gd name="connsiteY48" fmla="*/ 226752 h 608519"/>
                <a:gd name="connsiteX49" fmla="*/ 142910 w 554856"/>
                <a:gd name="connsiteY49" fmla="*/ 208264 h 608519"/>
                <a:gd name="connsiteX50" fmla="*/ 142910 w 554856"/>
                <a:gd name="connsiteY50" fmla="*/ 192018 h 608519"/>
                <a:gd name="connsiteX51" fmla="*/ 165075 w 554856"/>
                <a:gd name="connsiteY51" fmla="*/ 169796 h 608519"/>
                <a:gd name="connsiteX52" fmla="*/ 181441 w 554856"/>
                <a:gd name="connsiteY52" fmla="*/ 169796 h 608519"/>
                <a:gd name="connsiteX53" fmla="*/ 199865 w 554856"/>
                <a:gd name="connsiteY53" fmla="*/ 188283 h 608519"/>
                <a:gd name="connsiteX54" fmla="*/ 250367 w 554856"/>
                <a:gd name="connsiteY54" fmla="*/ 167368 h 608519"/>
                <a:gd name="connsiteX55" fmla="*/ 250367 w 554856"/>
                <a:gd name="connsiteY55" fmla="*/ 141224 h 608519"/>
                <a:gd name="connsiteX56" fmla="*/ 261963 w 554856"/>
                <a:gd name="connsiteY56" fmla="*/ 129646 h 608519"/>
                <a:gd name="connsiteX57" fmla="*/ 440285 w 554856"/>
                <a:gd name="connsiteY57" fmla="*/ 80038 h 608519"/>
                <a:gd name="connsiteX58" fmla="*/ 554856 w 554856"/>
                <a:gd name="connsiteY58" fmla="*/ 304248 h 608519"/>
                <a:gd name="connsiteX59" fmla="*/ 277361 w 554856"/>
                <a:gd name="connsiteY59" fmla="*/ 581312 h 608519"/>
                <a:gd name="connsiteX60" fmla="*/ 277361 w 554856"/>
                <a:gd name="connsiteY60" fmla="*/ 605311 h 608519"/>
                <a:gd name="connsiteX61" fmla="*/ 272404 w 554856"/>
                <a:gd name="connsiteY61" fmla="*/ 607926 h 608519"/>
                <a:gd name="connsiteX62" fmla="*/ 207216 w 554856"/>
                <a:gd name="connsiteY62" fmla="*/ 563289 h 608519"/>
                <a:gd name="connsiteX63" fmla="*/ 207216 w 554856"/>
                <a:gd name="connsiteY63" fmla="*/ 558060 h 608519"/>
                <a:gd name="connsiteX64" fmla="*/ 272404 w 554856"/>
                <a:gd name="connsiteY64" fmla="*/ 513330 h 608519"/>
                <a:gd name="connsiteX65" fmla="*/ 277361 w 554856"/>
                <a:gd name="connsiteY65" fmla="*/ 515945 h 608519"/>
                <a:gd name="connsiteX66" fmla="*/ 277361 w 554856"/>
                <a:gd name="connsiteY66" fmla="*/ 539944 h 608519"/>
                <a:gd name="connsiteX67" fmla="*/ 513423 w 554856"/>
                <a:gd name="connsiteY67" fmla="*/ 304248 h 608519"/>
                <a:gd name="connsiteX68" fmla="*/ 415968 w 554856"/>
                <a:gd name="connsiteY68" fmla="*/ 113375 h 608519"/>
                <a:gd name="connsiteX69" fmla="*/ 282452 w 554856"/>
                <a:gd name="connsiteY69" fmla="*/ 594 h 608519"/>
                <a:gd name="connsiteX70" fmla="*/ 347640 w 554856"/>
                <a:gd name="connsiteY70" fmla="*/ 45229 h 608519"/>
                <a:gd name="connsiteX71" fmla="*/ 347640 w 554856"/>
                <a:gd name="connsiteY71" fmla="*/ 50551 h 608519"/>
                <a:gd name="connsiteX72" fmla="*/ 282452 w 554856"/>
                <a:gd name="connsiteY72" fmla="*/ 95279 h 608519"/>
                <a:gd name="connsiteX73" fmla="*/ 277402 w 554856"/>
                <a:gd name="connsiteY73" fmla="*/ 92665 h 608519"/>
                <a:gd name="connsiteX74" fmla="*/ 277402 w 554856"/>
                <a:gd name="connsiteY74" fmla="*/ 68573 h 608519"/>
                <a:gd name="connsiteX75" fmla="*/ 41339 w 554856"/>
                <a:gd name="connsiteY75" fmla="*/ 304259 h 608519"/>
                <a:gd name="connsiteX76" fmla="*/ 138888 w 554856"/>
                <a:gd name="connsiteY76" fmla="*/ 495123 h 608519"/>
                <a:gd name="connsiteX77" fmla="*/ 114571 w 554856"/>
                <a:gd name="connsiteY77" fmla="*/ 528552 h 608519"/>
                <a:gd name="connsiteX78" fmla="*/ 0 w 554856"/>
                <a:gd name="connsiteY78" fmla="*/ 304259 h 608519"/>
                <a:gd name="connsiteX79" fmla="*/ 277402 w 554856"/>
                <a:gd name="connsiteY79" fmla="*/ 27300 h 608519"/>
                <a:gd name="connsiteX80" fmla="*/ 277402 w 554856"/>
                <a:gd name="connsiteY80" fmla="*/ 3209 h 608519"/>
                <a:gd name="connsiteX81" fmla="*/ 282452 w 554856"/>
                <a:gd name="connsiteY81" fmla="*/ 594 h 608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554856" h="608519">
                  <a:moveTo>
                    <a:pt x="314616" y="256070"/>
                  </a:moveTo>
                  <a:lnTo>
                    <a:pt x="262711" y="307611"/>
                  </a:lnTo>
                  <a:lnTo>
                    <a:pt x="241014" y="285856"/>
                  </a:lnTo>
                  <a:lnTo>
                    <a:pt x="218289" y="308265"/>
                  </a:lnTo>
                  <a:lnTo>
                    <a:pt x="239986" y="330020"/>
                  </a:lnTo>
                  <a:lnTo>
                    <a:pt x="262618" y="352803"/>
                  </a:lnTo>
                  <a:lnTo>
                    <a:pt x="285250" y="330300"/>
                  </a:lnTo>
                  <a:lnTo>
                    <a:pt x="337155" y="278760"/>
                  </a:lnTo>
                  <a:close/>
                  <a:moveTo>
                    <a:pt x="261963" y="129646"/>
                  </a:moveTo>
                  <a:lnTo>
                    <a:pt x="293387" y="129646"/>
                  </a:lnTo>
                  <a:cubicBezTo>
                    <a:pt x="299840" y="129646"/>
                    <a:pt x="304983" y="134875"/>
                    <a:pt x="304983" y="141224"/>
                  </a:cubicBezTo>
                  <a:lnTo>
                    <a:pt x="304983" y="167368"/>
                  </a:lnTo>
                  <a:cubicBezTo>
                    <a:pt x="323314" y="170916"/>
                    <a:pt x="340428" y="178199"/>
                    <a:pt x="355485" y="188283"/>
                  </a:cubicBezTo>
                  <a:lnTo>
                    <a:pt x="373909" y="169796"/>
                  </a:lnTo>
                  <a:cubicBezTo>
                    <a:pt x="378398" y="165314"/>
                    <a:pt x="385786" y="165314"/>
                    <a:pt x="390275" y="169796"/>
                  </a:cubicBezTo>
                  <a:lnTo>
                    <a:pt x="412440" y="192018"/>
                  </a:lnTo>
                  <a:cubicBezTo>
                    <a:pt x="416929" y="196500"/>
                    <a:pt x="416929" y="203783"/>
                    <a:pt x="412440" y="208264"/>
                  </a:cubicBezTo>
                  <a:lnTo>
                    <a:pt x="394016" y="226752"/>
                  </a:lnTo>
                  <a:cubicBezTo>
                    <a:pt x="404117" y="241691"/>
                    <a:pt x="411318" y="258872"/>
                    <a:pt x="414965" y="277172"/>
                  </a:cubicBezTo>
                  <a:lnTo>
                    <a:pt x="441151" y="277172"/>
                  </a:lnTo>
                  <a:cubicBezTo>
                    <a:pt x="447604" y="277172"/>
                    <a:pt x="452748" y="282401"/>
                    <a:pt x="452748" y="288750"/>
                  </a:cubicBezTo>
                  <a:lnTo>
                    <a:pt x="452748" y="320123"/>
                  </a:lnTo>
                  <a:cubicBezTo>
                    <a:pt x="452748" y="326565"/>
                    <a:pt x="447511" y="331701"/>
                    <a:pt x="441151" y="331701"/>
                  </a:cubicBezTo>
                  <a:lnTo>
                    <a:pt x="414965" y="331701"/>
                  </a:lnTo>
                  <a:cubicBezTo>
                    <a:pt x="411318" y="350002"/>
                    <a:pt x="404117" y="366995"/>
                    <a:pt x="394016" y="382121"/>
                  </a:cubicBezTo>
                  <a:lnTo>
                    <a:pt x="412440" y="400515"/>
                  </a:lnTo>
                  <a:cubicBezTo>
                    <a:pt x="416929" y="404997"/>
                    <a:pt x="416929" y="412373"/>
                    <a:pt x="412440" y="416855"/>
                  </a:cubicBezTo>
                  <a:lnTo>
                    <a:pt x="390275" y="438984"/>
                  </a:lnTo>
                  <a:cubicBezTo>
                    <a:pt x="385786" y="443466"/>
                    <a:pt x="378398" y="443466"/>
                    <a:pt x="373909" y="438984"/>
                  </a:cubicBezTo>
                  <a:lnTo>
                    <a:pt x="355485" y="420590"/>
                  </a:lnTo>
                  <a:cubicBezTo>
                    <a:pt x="340522" y="430674"/>
                    <a:pt x="323314" y="437864"/>
                    <a:pt x="304983" y="441505"/>
                  </a:cubicBezTo>
                  <a:lnTo>
                    <a:pt x="304983" y="467649"/>
                  </a:lnTo>
                  <a:cubicBezTo>
                    <a:pt x="304983" y="474092"/>
                    <a:pt x="299746" y="479227"/>
                    <a:pt x="293387" y="479227"/>
                  </a:cubicBezTo>
                  <a:lnTo>
                    <a:pt x="261963" y="479227"/>
                  </a:lnTo>
                  <a:cubicBezTo>
                    <a:pt x="255510" y="479227"/>
                    <a:pt x="250367" y="473998"/>
                    <a:pt x="250367" y="467649"/>
                  </a:cubicBezTo>
                  <a:lnTo>
                    <a:pt x="250367" y="441505"/>
                  </a:lnTo>
                  <a:cubicBezTo>
                    <a:pt x="232036" y="437864"/>
                    <a:pt x="214922" y="430674"/>
                    <a:pt x="199865" y="420590"/>
                  </a:cubicBezTo>
                  <a:lnTo>
                    <a:pt x="181441" y="438984"/>
                  </a:lnTo>
                  <a:cubicBezTo>
                    <a:pt x="176952" y="443466"/>
                    <a:pt x="169564" y="443466"/>
                    <a:pt x="165075" y="438984"/>
                  </a:cubicBezTo>
                  <a:lnTo>
                    <a:pt x="142910" y="416855"/>
                  </a:lnTo>
                  <a:cubicBezTo>
                    <a:pt x="138421" y="412373"/>
                    <a:pt x="138421" y="404997"/>
                    <a:pt x="142910" y="400515"/>
                  </a:cubicBezTo>
                  <a:lnTo>
                    <a:pt x="161334" y="382121"/>
                  </a:lnTo>
                  <a:cubicBezTo>
                    <a:pt x="151233" y="367182"/>
                    <a:pt x="144032" y="350002"/>
                    <a:pt x="140385" y="331701"/>
                  </a:cubicBezTo>
                  <a:lnTo>
                    <a:pt x="114199" y="331701"/>
                  </a:lnTo>
                  <a:cubicBezTo>
                    <a:pt x="107746" y="331701"/>
                    <a:pt x="102602" y="326472"/>
                    <a:pt x="102602" y="320123"/>
                  </a:cubicBezTo>
                  <a:lnTo>
                    <a:pt x="102602" y="288750"/>
                  </a:lnTo>
                  <a:cubicBezTo>
                    <a:pt x="102602" y="282214"/>
                    <a:pt x="107839" y="277172"/>
                    <a:pt x="114199" y="277172"/>
                  </a:cubicBezTo>
                  <a:lnTo>
                    <a:pt x="140385" y="277172"/>
                  </a:lnTo>
                  <a:cubicBezTo>
                    <a:pt x="144032" y="258872"/>
                    <a:pt x="151233" y="241785"/>
                    <a:pt x="161334" y="226752"/>
                  </a:cubicBezTo>
                  <a:lnTo>
                    <a:pt x="142910" y="208264"/>
                  </a:lnTo>
                  <a:cubicBezTo>
                    <a:pt x="138421" y="203783"/>
                    <a:pt x="138421" y="196500"/>
                    <a:pt x="142910" y="192018"/>
                  </a:cubicBezTo>
                  <a:lnTo>
                    <a:pt x="165075" y="169796"/>
                  </a:lnTo>
                  <a:cubicBezTo>
                    <a:pt x="169564" y="165314"/>
                    <a:pt x="176952" y="165314"/>
                    <a:pt x="181441" y="169796"/>
                  </a:cubicBezTo>
                  <a:lnTo>
                    <a:pt x="199865" y="188283"/>
                  </a:lnTo>
                  <a:cubicBezTo>
                    <a:pt x="214828" y="178199"/>
                    <a:pt x="232036" y="170916"/>
                    <a:pt x="250367" y="167368"/>
                  </a:cubicBezTo>
                  <a:lnTo>
                    <a:pt x="250367" y="141224"/>
                  </a:lnTo>
                  <a:cubicBezTo>
                    <a:pt x="250367" y="134688"/>
                    <a:pt x="255604" y="129646"/>
                    <a:pt x="261963" y="129646"/>
                  </a:cubicBezTo>
                  <a:close/>
                  <a:moveTo>
                    <a:pt x="440285" y="80038"/>
                  </a:moveTo>
                  <a:cubicBezTo>
                    <a:pt x="511927" y="131958"/>
                    <a:pt x="554856" y="215909"/>
                    <a:pt x="554856" y="304248"/>
                  </a:cubicBezTo>
                  <a:cubicBezTo>
                    <a:pt x="554856" y="457021"/>
                    <a:pt x="430371" y="581312"/>
                    <a:pt x="277361" y="581312"/>
                  </a:cubicBezTo>
                  <a:lnTo>
                    <a:pt x="277361" y="605311"/>
                  </a:lnTo>
                  <a:cubicBezTo>
                    <a:pt x="277361" y="607926"/>
                    <a:pt x="274555" y="609420"/>
                    <a:pt x="272404" y="607926"/>
                  </a:cubicBezTo>
                  <a:lnTo>
                    <a:pt x="207216" y="563289"/>
                  </a:lnTo>
                  <a:cubicBezTo>
                    <a:pt x="205345" y="561982"/>
                    <a:pt x="205345" y="559274"/>
                    <a:pt x="207216" y="558060"/>
                  </a:cubicBezTo>
                  <a:lnTo>
                    <a:pt x="272404" y="513330"/>
                  </a:lnTo>
                  <a:cubicBezTo>
                    <a:pt x="274555" y="511836"/>
                    <a:pt x="277361" y="513330"/>
                    <a:pt x="277361" y="515945"/>
                  </a:cubicBezTo>
                  <a:lnTo>
                    <a:pt x="277361" y="539944"/>
                  </a:lnTo>
                  <a:cubicBezTo>
                    <a:pt x="407551" y="539944"/>
                    <a:pt x="513423" y="434236"/>
                    <a:pt x="513423" y="304248"/>
                  </a:cubicBezTo>
                  <a:cubicBezTo>
                    <a:pt x="513423" y="229076"/>
                    <a:pt x="477041" y="157638"/>
                    <a:pt x="415968" y="113375"/>
                  </a:cubicBezTo>
                  <a:close/>
                  <a:moveTo>
                    <a:pt x="282452" y="594"/>
                  </a:moveTo>
                  <a:lnTo>
                    <a:pt x="347640" y="45229"/>
                  </a:lnTo>
                  <a:cubicBezTo>
                    <a:pt x="349511" y="46536"/>
                    <a:pt x="349511" y="49337"/>
                    <a:pt x="347640" y="50551"/>
                  </a:cubicBezTo>
                  <a:lnTo>
                    <a:pt x="282452" y="95279"/>
                  </a:lnTo>
                  <a:cubicBezTo>
                    <a:pt x="280301" y="96773"/>
                    <a:pt x="277402" y="95279"/>
                    <a:pt x="277402" y="92665"/>
                  </a:cubicBezTo>
                  <a:lnTo>
                    <a:pt x="277402" y="68573"/>
                  </a:lnTo>
                  <a:cubicBezTo>
                    <a:pt x="147212" y="68573"/>
                    <a:pt x="41339" y="174277"/>
                    <a:pt x="41339" y="304259"/>
                  </a:cubicBezTo>
                  <a:cubicBezTo>
                    <a:pt x="41339" y="379521"/>
                    <a:pt x="77908" y="450862"/>
                    <a:pt x="138888" y="495123"/>
                  </a:cubicBezTo>
                  <a:lnTo>
                    <a:pt x="114571" y="528552"/>
                  </a:lnTo>
                  <a:cubicBezTo>
                    <a:pt x="42835" y="476634"/>
                    <a:pt x="0" y="392687"/>
                    <a:pt x="0" y="304259"/>
                  </a:cubicBezTo>
                  <a:cubicBezTo>
                    <a:pt x="0" y="151493"/>
                    <a:pt x="124391" y="27300"/>
                    <a:pt x="277402" y="27300"/>
                  </a:cubicBezTo>
                  <a:lnTo>
                    <a:pt x="277402" y="3209"/>
                  </a:lnTo>
                  <a:cubicBezTo>
                    <a:pt x="277402" y="594"/>
                    <a:pt x="280301" y="-900"/>
                    <a:pt x="282452" y="5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6444111" y="5006975"/>
              <a:ext cx="4344322" cy="722607"/>
              <a:chOff x="7697499" y="2192795"/>
              <a:chExt cx="4344322" cy="722607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8618685" y="2192795"/>
                <a:ext cx="2501951" cy="39613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bg1"/>
                    </a:solidFill>
                  </a:rPr>
                  <a:t>标题文字添加</a:t>
                </a:r>
              </a:p>
            </p:txBody>
          </p:sp>
          <p:sp>
            <p:nvSpPr>
              <p:cNvPr id="17" name="文本框 16"/>
              <p:cNvSpPr txBox="1"/>
              <p:nvPr/>
            </p:nvSpPr>
            <p:spPr>
              <a:xfrm>
                <a:off x="7697499" y="2542351"/>
                <a:ext cx="4344322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8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,</a:t>
                </a:r>
                <a:endPara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65053" y="-374374"/>
            <a:ext cx="1807482" cy="1847574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1542429" y="353363"/>
            <a:ext cx="4088649" cy="838118"/>
            <a:chOff x="8386921" y="1862865"/>
            <a:chExt cx="4088649" cy="838118"/>
          </a:xfrm>
        </p:grpSpPr>
        <p:sp>
          <p:nvSpPr>
            <p:cNvPr id="20" name="矩形 19"/>
            <p:cNvSpPr/>
            <p:nvPr/>
          </p:nvSpPr>
          <p:spPr>
            <a:xfrm>
              <a:off x="8386922" y="1862865"/>
              <a:ext cx="3415788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公司团队介绍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86921" y="2416546"/>
              <a:ext cx="4088649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71722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 rot="2700000">
            <a:off x="1475871" y="2660188"/>
            <a:ext cx="2187497" cy="218749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6" name="椭圆 2"/>
          <p:cNvSpPr/>
          <p:nvPr/>
        </p:nvSpPr>
        <p:spPr>
          <a:xfrm>
            <a:off x="2229546" y="2865401"/>
            <a:ext cx="680146" cy="628106"/>
          </a:xfrm>
          <a:custGeom>
            <a:avLst/>
            <a:gdLst>
              <a:gd name="connsiteX0" fmla="*/ 186302 w 608697"/>
              <a:gd name="connsiteY0" fmla="*/ 63862 h 562124"/>
              <a:gd name="connsiteX1" fmla="*/ 204357 w 608697"/>
              <a:gd name="connsiteY1" fmla="*/ 81889 h 562124"/>
              <a:gd name="connsiteX2" fmla="*/ 186302 w 608697"/>
              <a:gd name="connsiteY2" fmla="*/ 99991 h 562124"/>
              <a:gd name="connsiteX3" fmla="*/ 99759 w 608697"/>
              <a:gd name="connsiteY3" fmla="*/ 186326 h 562124"/>
              <a:gd name="connsiteX4" fmla="*/ 81705 w 608697"/>
              <a:gd name="connsiteY4" fmla="*/ 204428 h 562124"/>
              <a:gd name="connsiteX5" fmla="*/ 63650 w 608697"/>
              <a:gd name="connsiteY5" fmla="*/ 186326 h 562124"/>
              <a:gd name="connsiteX6" fmla="*/ 186302 w 608697"/>
              <a:gd name="connsiteY6" fmla="*/ 63862 h 562124"/>
              <a:gd name="connsiteX7" fmla="*/ 175448 w 608697"/>
              <a:gd name="connsiteY7" fmla="*/ 36129 h 562124"/>
              <a:gd name="connsiteX8" fmla="*/ 36179 w 608697"/>
              <a:gd name="connsiteY8" fmla="*/ 175282 h 562124"/>
              <a:gd name="connsiteX9" fmla="*/ 276226 w 608697"/>
              <a:gd name="connsiteY9" fmla="*/ 490611 h 562124"/>
              <a:gd name="connsiteX10" fmla="*/ 276972 w 608697"/>
              <a:gd name="connsiteY10" fmla="*/ 491356 h 562124"/>
              <a:gd name="connsiteX11" fmla="*/ 304349 w 608697"/>
              <a:gd name="connsiteY11" fmla="*/ 518546 h 562124"/>
              <a:gd name="connsiteX12" fmla="*/ 331725 w 608697"/>
              <a:gd name="connsiteY12" fmla="*/ 491356 h 562124"/>
              <a:gd name="connsiteX13" fmla="*/ 332471 w 608697"/>
              <a:gd name="connsiteY13" fmla="*/ 490611 h 562124"/>
              <a:gd name="connsiteX14" fmla="*/ 572518 w 608697"/>
              <a:gd name="connsiteY14" fmla="*/ 175282 h 562124"/>
              <a:gd name="connsiteX15" fmla="*/ 433249 w 608697"/>
              <a:gd name="connsiteY15" fmla="*/ 36129 h 562124"/>
              <a:gd name="connsiteX16" fmla="*/ 318149 w 608697"/>
              <a:gd name="connsiteY16" fmla="*/ 89764 h 562124"/>
              <a:gd name="connsiteX17" fmla="*/ 304349 w 608697"/>
              <a:gd name="connsiteY17" fmla="*/ 96170 h 562124"/>
              <a:gd name="connsiteX18" fmla="*/ 290548 w 608697"/>
              <a:gd name="connsiteY18" fmla="*/ 89764 h 562124"/>
              <a:gd name="connsiteX19" fmla="*/ 175448 w 608697"/>
              <a:gd name="connsiteY19" fmla="*/ 36129 h 562124"/>
              <a:gd name="connsiteX20" fmla="*/ 175448 w 608697"/>
              <a:gd name="connsiteY20" fmla="*/ 0 h 562124"/>
              <a:gd name="connsiteX21" fmla="*/ 304349 w 608697"/>
              <a:gd name="connsiteY21" fmla="*/ 51847 h 562124"/>
              <a:gd name="connsiteX22" fmla="*/ 433249 w 608697"/>
              <a:gd name="connsiteY22" fmla="*/ 0 h 562124"/>
              <a:gd name="connsiteX23" fmla="*/ 608697 w 608697"/>
              <a:gd name="connsiteY23" fmla="*/ 175282 h 562124"/>
              <a:gd name="connsiteX24" fmla="*/ 537309 w 608697"/>
              <a:gd name="connsiteY24" fmla="*/ 342593 h 562124"/>
              <a:gd name="connsiteX25" fmla="*/ 356864 w 608697"/>
              <a:gd name="connsiteY25" fmla="*/ 517354 h 562124"/>
              <a:gd name="connsiteX26" fmla="*/ 317104 w 608697"/>
              <a:gd name="connsiteY26" fmla="*/ 556835 h 562124"/>
              <a:gd name="connsiteX27" fmla="*/ 304349 w 608697"/>
              <a:gd name="connsiteY27" fmla="*/ 562124 h 562124"/>
              <a:gd name="connsiteX28" fmla="*/ 291593 w 608697"/>
              <a:gd name="connsiteY28" fmla="*/ 556835 h 562124"/>
              <a:gd name="connsiteX29" fmla="*/ 251834 w 608697"/>
              <a:gd name="connsiteY29" fmla="*/ 517354 h 562124"/>
              <a:gd name="connsiteX30" fmla="*/ 71388 w 608697"/>
              <a:gd name="connsiteY30" fmla="*/ 342593 h 562124"/>
              <a:gd name="connsiteX31" fmla="*/ 0 w 608697"/>
              <a:gd name="connsiteY31" fmla="*/ 175282 h 562124"/>
              <a:gd name="connsiteX32" fmla="*/ 175448 w 608697"/>
              <a:gd name="connsiteY32" fmla="*/ 0 h 5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8697" h="562124">
                <a:moveTo>
                  <a:pt x="186302" y="63862"/>
                </a:moveTo>
                <a:cubicBezTo>
                  <a:pt x="196225" y="63862"/>
                  <a:pt x="204357" y="71907"/>
                  <a:pt x="204357" y="81889"/>
                </a:cubicBezTo>
                <a:cubicBezTo>
                  <a:pt x="204357" y="91871"/>
                  <a:pt x="196300" y="99991"/>
                  <a:pt x="186302" y="99991"/>
                </a:cubicBezTo>
                <a:cubicBezTo>
                  <a:pt x="137808" y="99991"/>
                  <a:pt x="99759" y="137907"/>
                  <a:pt x="99759" y="186326"/>
                </a:cubicBezTo>
                <a:cubicBezTo>
                  <a:pt x="99759" y="196308"/>
                  <a:pt x="91702" y="204428"/>
                  <a:pt x="81705" y="204428"/>
                </a:cubicBezTo>
                <a:cubicBezTo>
                  <a:pt x="71708" y="204428"/>
                  <a:pt x="63650" y="196308"/>
                  <a:pt x="63650" y="186326"/>
                </a:cubicBezTo>
                <a:cubicBezTo>
                  <a:pt x="63650" y="117645"/>
                  <a:pt x="117516" y="63862"/>
                  <a:pt x="186302" y="63862"/>
                </a:cubicBezTo>
                <a:close/>
                <a:moveTo>
                  <a:pt x="175448" y="36129"/>
                </a:moveTo>
                <a:cubicBezTo>
                  <a:pt x="97347" y="36129"/>
                  <a:pt x="36179" y="97213"/>
                  <a:pt x="36179" y="175282"/>
                </a:cubicBezTo>
                <a:cubicBezTo>
                  <a:pt x="36179" y="273687"/>
                  <a:pt x="122933" y="355182"/>
                  <a:pt x="276226" y="490611"/>
                </a:cubicBezTo>
                <a:cubicBezTo>
                  <a:pt x="276450" y="490834"/>
                  <a:pt x="276748" y="491132"/>
                  <a:pt x="276972" y="491356"/>
                </a:cubicBezTo>
                <a:lnTo>
                  <a:pt x="304349" y="518546"/>
                </a:lnTo>
                <a:lnTo>
                  <a:pt x="331725" y="491356"/>
                </a:lnTo>
                <a:cubicBezTo>
                  <a:pt x="331949" y="491132"/>
                  <a:pt x="332247" y="490834"/>
                  <a:pt x="332471" y="490611"/>
                </a:cubicBezTo>
                <a:cubicBezTo>
                  <a:pt x="485764" y="355182"/>
                  <a:pt x="572518" y="273762"/>
                  <a:pt x="572518" y="175282"/>
                </a:cubicBezTo>
                <a:cubicBezTo>
                  <a:pt x="572518" y="97213"/>
                  <a:pt x="511350" y="36129"/>
                  <a:pt x="433249" y="36129"/>
                </a:cubicBezTo>
                <a:cubicBezTo>
                  <a:pt x="390282" y="36129"/>
                  <a:pt x="346196" y="56689"/>
                  <a:pt x="318149" y="89764"/>
                </a:cubicBezTo>
                <a:cubicBezTo>
                  <a:pt x="314717" y="93861"/>
                  <a:pt x="309645" y="96170"/>
                  <a:pt x="304349" y="96170"/>
                </a:cubicBezTo>
                <a:cubicBezTo>
                  <a:pt x="299052" y="96170"/>
                  <a:pt x="293980" y="93861"/>
                  <a:pt x="290548" y="89764"/>
                </a:cubicBezTo>
                <a:cubicBezTo>
                  <a:pt x="262501" y="56689"/>
                  <a:pt x="218415" y="36129"/>
                  <a:pt x="175448" y="36129"/>
                </a:cubicBezTo>
                <a:close/>
                <a:moveTo>
                  <a:pt x="175448" y="0"/>
                </a:moveTo>
                <a:cubicBezTo>
                  <a:pt x="222891" y="0"/>
                  <a:pt x="269736" y="19145"/>
                  <a:pt x="304349" y="51847"/>
                </a:cubicBezTo>
                <a:cubicBezTo>
                  <a:pt x="338961" y="19145"/>
                  <a:pt x="385807" y="0"/>
                  <a:pt x="433249" y="0"/>
                </a:cubicBezTo>
                <a:cubicBezTo>
                  <a:pt x="531640" y="0"/>
                  <a:pt x="608697" y="77026"/>
                  <a:pt x="608697" y="175282"/>
                </a:cubicBezTo>
                <a:cubicBezTo>
                  <a:pt x="608697" y="230258"/>
                  <a:pt x="586020" y="283446"/>
                  <a:pt x="537309" y="342593"/>
                </a:cubicBezTo>
                <a:cubicBezTo>
                  <a:pt x="494865" y="394291"/>
                  <a:pt x="435711" y="447628"/>
                  <a:pt x="356864" y="517354"/>
                </a:cubicBezTo>
                <a:lnTo>
                  <a:pt x="317104" y="556835"/>
                </a:lnTo>
                <a:cubicBezTo>
                  <a:pt x="313598" y="560336"/>
                  <a:pt x="308973" y="562124"/>
                  <a:pt x="304349" y="562124"/>
                </a:cubicBezTo>
                <a:cubicBezTo>
                  <a:pt x="299724" y="562124"/>
                  <a:pt x="295099" y="560336"/>
                  <a:pt x="291593" y="556835"/>
                </a:cubicBezTo>
                <a:lnTo>
                  <a:pt x="251834" y="517354"/>
                </a:lnTo>
                <a:cubicBezTo>
                  <a:pt x="172986" y="447628"/>
                  <a:pt x="113832" y="394291"/>
                  <a:pt x="71388" y="342593"/>
                </a:cubicBezTo>
                <a:cubicBezTo>
                  <a:pt x="22677" y="283446"/>
                  <a:pt x="0" y="230258"/>
                  <a:pt x="0" y="175282"/>
                </a:cubicBezTo>
                <a:cubicBezTo>
                  <a:pt x="0" y="77026"/>
                  <a:pt x="77057" y="0"/>
                  <a:pt x="17544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4" name="矩形 3"/>
          <p:cNvSpPr/>
          <p:nvPr/>
        </p:nvSpPr>
        <p:spPr>
          <a:xfrm>
            <a:off x="1096660" y="3694251"/>
            <a:ext cx="2945920" cy="49733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595498" y="4114381"/>
            <a:ext cx="1948243" cy="40187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</a:t>
            </a:r>
            <a:r>
              <a:rPr lang="en-US" altLang="zh-CN" sz="800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computer</a:t>
            </a:r>
            <a:endParaRPr lang="en-US" altLang="zh-CN" sz="800" dirty="0">
              <a:solidFill>
                <a:schemeClr val="bg1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 rot="2700000">
            <a:off x="5002251" y="2660188"/>
            <a:ext cx="2187497" cy="21874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7" name="椭圆 8"/>
          <p:cNvSpPr/>
          <p:nvPr/>
        </p:nvSpPr>
        <p:spPr>
          <a:xfrm>
            <a:off x="5761132" y="2839381"/>
            <a:ext cx="669734" cy="680146"/>
          </a:xfrm>
          <a:custGeom>
            <a:avLst/>
            <a:gdLst>
              <a:gd name="connsiteX0" fmla="*/ 87620 w 596114"/>
              <a:gd name="connsiteY0" fmla="*/ 437153 h 605381"/>
              <a:gd name="connsiteX1" fmla="*/ 147471 w 596114"/>
              <a:gd name="connsiteY1" fmla="*/ 437153 h 605381"/>
              <a:gd name="connsiteX2" fmla="*/ 155808 w 596114"/>
              <a:gd name="connsiteY2" fmla="*/ 476105 h 605381"/>
              <a:gd name="connsiteX3" fmla="*/ 87620 w 596114"/>
              <a:gd name="connsiteY3" fmla="*/ 476105 h 605381"/>
              <a:gd name="connsiteX4" fmla="*/ 68166 w 596114"/>
              <a:gd name="connsiteY4" fmla="*/ 456679 h 605381"/>
              <a:gd name="connsiteX5" fmla="*/ 87620 w 596114"/>
              <a:gd name="connsiteY5" fmla="*/ 437153 h 605381"/>
              <a:gd name="connsiteX6" fmla="*/ 241113 w 596114"/>
              <a:gd name="connsiteY6" fmla="*/ 372802 h 605381"/>
              <a:gd name="connsiteX7" fmla="*/ 230888 w 596114"/>
              <a:gd name="connsiteY7" fmla="*/ 419692 h 605381"/>
              <a:gd name="connsiteX8" fmla="*/ 277846 w 596114"/>
              <a:gd name="connsiteY8" fmla="*/ 409481 h 605381"/>
              <a:gd name="connsiteX9" fmla="*/ 87625 w 596114"/>
              <a:gd name="connsiteY9" fmla="*/ 339420 h 605381"/>
              <a:gd name="connsiteX10" fmla="*/ 168439 w 596114"/>
              <a:gd name="connsiteY10" fmla="*/ 339420 h 605381"/>
              <a:gd name="connsiteX11" fmla="*/ 160000 w 596114"/>
              <a:gd name="connsiteY11" fmla="*/ 378372 h 605381"/>
              <a:gd name="connsiteX12" fmla="*/ 87625 w 596114"/>
              <a:gd name="connsiteY12" fmla="*/ 378372 h 605381"/>
              <a:gd name="connsiteX13" fmla="*/ 68166 w 596114"/>
              <a:gd name="connsiteY13" fmla="*/ 358946 h 605381"/>
              <a:gd name="connsiteX14" fmla="*/ 87625 w 596114"/>
              <a:gd name="connsiteY14" fmla="*/ 339420 h 605381"/>
              <a:gd name="connsiteX15" fmla="*/ 87622 w 596114"/>
              <a:gd name="connsiteY15" fmla="*/ 241687 h 605381"/>
              <a:gd name="connsiteX16" fmla="*/ 239005 w 596114"/>
              <a:gd name="connsiteY16" fmla="*/ 241687 h 605381"/>
              <a:gd name="connsiteX17" fmla="*/ 199993 w 596114"/>
              <a:gd name="connsiteY17" fmla="*/ 280639 h 605381"/>
              <a:gd name="connsiteX18" fmla="*/ 87622 w 596114"/>
              <a:gd name="connsiteY18" fmla="*/ 280639 h 605381"/>
              <a:gd name="connsiteX19" fmla="*/ 68166 w 596114"/>
              <a:gd name="connsiteY19" fmla="*/ 261213 h 605381"/>
              <a:gd name="connsiteX20" fmla="*/ 87622 w 596114"/>
              <a:gd name="connsiteY20" fmla="*/ 241687 h 605381"/>
              <a:gd name="connsiteX21" fmla="*/ 87627 w 596114"/>
              <a:gd name="connsiteY21" fmla="*/ 143954 h 605381"/>
              <a:gd name="connsiteX22" fmla="*/ 336949 w 596114"/>
              <a:gd name="connsiteY22" fmla="*/ 143954 h 605381"/>
              <a:gd name="connsiteX23" fmla="*/ 297927 w 596114"/>
              <a:gd name="connsiteY23" fmla="*/ 182906 h 605381"/>
              <a:gd name="connsiteX24" fmla="*/ 87627 w 596114"/>
              <a:gd name="connsiteY24" fmla="*/ 182906 h 605381"/>
              <a:gd name="connsiteX25" fmla="*/ 68166 w 596114"/>
              <a:gd name="connsiteY25" fmla="*/ 163480 h 605381"/>
              <a:gd name="connsiteX26" fmla="*/ 87627 w 596114"/>
              <a:gd name="connsiteY26" fmla="*/ 143954 h 605381"/>
              <a:gd name="connsiteX27" fmla="*/ 515787 w 596114"/>
              <a:gd name="connsiteY27" fmla="*/ 93955 h 605381"/>
              <a:gd name="connsiteX28" fmla="*/ 484936 w 596114"/>
              <a:gd name="connsiteY28" fmla="*/ 106334 h 605381"/>
              <a:gd name="connsiteX29" fmla="*/ 257196 w 596114"/>
              <a:gd name="connsiteY29" fmla="*/ 333744 h 605381"/>
              <a:gd name="connsiteX30" fmla="*/ 316961 w 596114"/>
              <a:gd name="connsiteY30" fmla="*/ 393422 h 605381"/>
              <a:gd name="connsiteX31" fmla="*/ 544701 w 596114"/>
              <a:gd name="connsiteY31" fmla="*/ 166012 h 605381"/>
              <a:gd name="connsiteX32" fmla="*/ 546190 w 596114"/>
              <a:gd name="connsiteY32" fmla="*/ 107821 h 605381"/>
              <a:gd name="connsiteX33" fmla="*/ 515787 w 596114"/>
              <a:gd name="connsiteY33" fmla="*/ 93955 h 605381"/>
              <a:gd name="connsiteX34" fmla="*/ 515178 w 596114"/>
              <a:gd name="connsiteY34" fmla="*/ 54984 h 605381"/>
              <a:gd name="connsiteX35" fmla="*/ 573094 w 596114"/>
              <a:gd name="connsiteY35" fmla="*/ 79668 h 605381"/>
              <a:gd name="connsiteX36" fmla="*/ 572300 w 596114"/>
              <a:gd name="connsiteY36" fmla="*/ 193571 h 605381"/>
              <a:gd name="connsiteX37" fmla="*/ 330760 w 596114"/>
              <a:gd name="connsiteY37" fmla="*/ 434760 h 605381"/>
              <a:gd name="connsiteX38" fmla="*/ 321031 w 596114"/>
              <a:gd name="connsiteY38" fmla="*/ 440014 h 605381"/>
              <a:gd name="connsiteX39" fmla="*/ 209543 w 596114"/>
              <a:gd name="connsiteY39" fmla="*/ 464202 h 605381"/>
              <a:gd name="connsiteX40" fmla="*/ 191674 w 596114"/>
              <a:gd name="connsiteY40" fmla="*/ 458849 h 605381"/>
              <a:gd name="connsiteX41" fmla="*/ 186412 w 596114"/>
              <a:gd name="connsiteY41" fmla="*/ 441005 h 605381"/>
              <a:gd name="connsiteX42" fmla="*/ 210536 w 596114"/>
              <a:gd name="connsiteY42" fmla="*/ 329680 h 605381"/>
              <a:gd name="connsiteX43" fmla="*/ 215798 w 596114"/>
              <a:gd name="connsiteY43" fmla="*/ 319965 h 605381"/>
              <a:gd name="connsiteX44" fmla="*/ 457338 w 596114"/>
              <a:gd name="connsiteY44" fmla="*/ 78776 h 605381"/>
              <a:gd name="connsiteX45" fmla="*/ 515178 w 596114"/>
              <a:gd name="connsiteY45" fmla="*/ 54984 h 605381"/>
              <a:gd name="connsiteX46" fmla="*/ 42688 w 596114"/>
              <a:gd name="connsiteY46" fmla="*/ 0 h 605381"/>
              <a:gd name="connsiteX47" fmla="*/ 398388 w 596114"/>
              <a:gd name="connsiteY47" fmla="*/ 0 h 605381"/>
              <a:gd name="connsiteX48" fmla="*/ 441076 w 596114"/>
              <a:gd name="connsiteY48" fmla="*/ 41337 h 605381"/>
              <a:gd name="connsiteX49" fmla="*/ 402160 w 596114"/>
              <a:gd name="connsiteY49" fmla="*/ 78907 h 605381"/>
              <a:gd name="connsiteX50" fmla="*/ 402160 w 596114"/>
              <a:gd name="connsiteY50" fmla="*/ 42625 h 605381"/>
              <a:gd name="connsiteX51" fmla="*/ 398388 w 596114"/>
              <a:gd name="connsiteY51" fmla="*/ 38958 h 605381"/>
              <a:gd name="connsiteX52" fmla="*/ 42688 w 596114"/>
              <a:gd name="connsiteY52" fmla="*/ 38958 h 605381"/>
              <a:gd name="connsiteX53" fmla="*/ 39015 w 596114"/>
              <a:gd name="connsiteY53" fmla="*/ 42625 h 605381"/>
              <a:gd name="connsiteX54" fmla="*/ 39015 w 596114"/>
              <a:gd name="connsiteY54" fmla="*/ 562656 h 605381"/>
              <a:gd name="connsiteX55" fmla="*/ 42688 w 596114"/>
              <a:gd name="connsiteY55" fmla="*/ 566423 h 605381"/>
              <a:gd name="connsiteX56" fmla="*/ 398388 w 596114"/>
              <a:gd name="connsiteY56" fmla="*/ 566423 h 605381"/>
              <a:gd name="connsiteX57" fmla="*/ 402160 w 596114"/>
              <a:gd name="connsiteY57" fmla="*/ 562656 h 605381"/>
              <a:gd name="connsiteX58" fmla="*/ 402160 w 596114"/>
              <a:gd name="connsiteY58" fmla="*/ 418622 h 605381"/>
              <a:gd name="connsiteX59" fmla="*/ 441175 w 596114"/>
              <a:gd name="connsiteY59" fmla="*/ 379664 h 605381"/>
              <a:gd name="connsiteX60" fmla="*/ 441175 w 596114"/>
              <a:gd name="connsiteY60" fmla="*/ 562656 h 605381"/>
              <a:gd name="connsiteX61" fmla="*/ 398388 w 596114"/>
              <a:gd name="connsiteY61" fmla="*/ 605381 h 605381"/>
              <a:gd name="connsiteX62" fmla="*/ 42688 w 596114"/>
              <a:gd name="connsiteY62" fmla="*/ 605381 h 605381"/>
              <a:gd name="connsiteX63" fmla="*/ 0 w 596114"/>
              <a:gd name="connsiteY63" fmla="*/ 562656 h 605381"/>
              <a:gd name="connsiteX64" fmla="*/ 0 w 596114"/>
              <a:gd name="connsiteY64" fmla="*/ 42625 h 605381"/>
              <a:gd name="connsiteX65" fmla="*/ 42688 w 596114"/>
              <a:gd name="connsiteY65" fmla="*/ 0 h 605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</a:cxnLst>
            <a:rect l="l" t="t" r="r" b="b"/>
            <a:pathLst>
              <a:path w="596114" h="605381">
                <a:moveTo>
                  <a:pt x="87620" y="437153"/>
                </a:moveTo>
                <a:lnTo>
                  <a:pt x="147471" y="437153"/>
                </a:lnTo>
                <a:cubicBezTo>
                  <a:pt x="145585" y="450930"/>
                  <a:pt x="148562" y="464608"/>
                  <a:pt x="155808" y="476105"/>
                </a:cubicBezTo>
                <a:lnTo>
                  <a:pt x="87620" y="476105"/>
                </a:lnTo>
                <a:cubicBezTo>
                  <a:pt x="76900" y="476105"/>
                  <a:pt x="68166" y="467383"/>
                  <a:pt x="68166" y="456679"/>
                </a:cubicBezTo>
                <a:cubicBezTo>
                  <a:pt x="68166" y="445875"/>
                  <a:pt x="76900" y="437153"/>
                  <a:pt x="87620" y="437153"/>
                </a:cubicBezTo>
                <a:close/>
                <a:moveTo>
                  <a:pt x="241113" y="372802"/>
                </a:moveTo>
                <a:lnTo>
                  <a:pt x="230888" y="419692"/>
                </a:lnTo>
                <a:lnTo>
                  <a:pt x="277846" y="409481"/>
                </a:lnTo>
                <a:close/>
                <a:moveTo>
                  <a:pt x="87625" y="339420"/>
                </a:moveTo>
                <a:lnTo>
                  <a:pt x="168439" y="339420"/>
                </a:lnTo>
                <a:lnTo>
                  <a:pt x="160000" y="378372"/>
                </a:lnTo>
                <a:lnTo>
                  <a:pt x="87625" y="378372"/>
                </a:lnTo>
                <a:cubicBezTo>
                  <a:pt x="76903" y="378372"/>
                  <a:pt x="68166" y="369650"/>
                  <a:pt x="68166" y="358946"/>
                </a:cubicBezTo>
                <a:cubicBezTo>
                  <a:pt x="68166" y="348142"/>
                  <a:pt x="76903" y="339420"/>
                  <a:pt x="87625" y="339420"/>
                </a:cubicBezTo>
                <a:close/>
                <a:moveTo>
                  <a:pt x="87622" y="241687"/>
                </a:moveTo>
                <a:lnTo>
                  <a:pt x="239005" y="241687"/>
                </a:lnTo>
                <a:lnTo>
                  <a:pt x="199993" y="280639"/>
                </a:lnTo>
                <a:lnTo>
                  <a:pt x="87622" y="280639"/>
                </a:lnTo>
                <a:cubicBezTo>
                  <a:pt x="76902" y="280639"/>
                  <a:pt x="68166" y="271917"/>
                  <a:pt x="68166" y="261213"/>
                </a:cubicBezTo>
                <a:cubicBezTo>
                  <a:pt x="68166" y="250409"/>
                  <a:pt x="76902" y="241687"/>
                  <a:pt x="87622" y="241687"/>
                </a:cubicBezTo>
                <a:close/>
                <a:moveTo>
                  <a:pt x="87627" y="143954"/>
                </a:moveTo>
                <a:lnTo>
                  <a:pt x="336949" y="143954"/>
                </a:lnTo>
                <a:lnTo>
                  <a:pt x="297927" y="182906"/>
                </a:lnTo>
                <a:lnTo>
                  <a:pt x="87627" y="182906"/>
                </a:lnTo>
                <a:cubicBezTo>
                  <a:pt x="76904" y="182906"/>
                  <a:pt x="68166" y="174184"/>
                  <a:pt x="68166" y="163480"/>
                </a:cubicBezTo>
                <a:cubicBezTo>
                  <a:pt x="68166" y="152676"/>
                  <a:pt x="76904" y="143954"/>
                  <a:pt x="87627" y="143954"/>
                </a:cubicBezTo>
                <a:close/>
                <a:moveTo>
                  <a:pt x="515787" y="93955"/>
                </a:moveTo>
                <a:cubicBezTo>
                  <a:pt x="504643" y="93695"/>
                  <a:pt x="493425" y="97809"/>
                  <a:pt x="484936" y="106334"/>
                </a:cubicBezTo>
                <a:lnTo>
                  <a:pt x="257196" y="333744"/>
                </a:lnTo>
                <a:lnTo>
                  <a:pt x="316961" y="393422"/>
                </a:lnTo>
                <a:lnTo>
                  <a:pt x="544701" y="166012"/>
                </a:lnTo>
                <a:cubicBezTo>
                  <a:pt x="560784" y="149953"/>
                  <a:pt x="561082" y="124376"/>
                  <a:pt x="546190" y="107821"/>
                </a:cubicBezTo>
                <a:cubicBezTo>
                  <a:pt x="538000" y="98850"/>
                  <a:pt x="526930" y="94215"/>
                  <a:pt x="515787" y="93955"/>
                </a:cubicBezTo>
                <a:close/>
                <a:moveTo>
                  <a:pt x="515178" y="54984"/>
                </a:moveTo>
                <a:cubicBezTo>
                  <a:pt x="536138" y="55083"/>
                  <a:pt x="557110" y="63262"/>
                  <a:pt x="573094" y="79668"/>
                </a:cubicBezTo>
                <a:cubicBezTo>
                  <a:pt x="603870" y="111291"/>
                  <a:pt x="603969" y="161948"/>
                  <a:pt x="572300" y="193571"/>
                </a:cubicBezTo>
                <a:lnTo>
                  <a:pt x="330760" y="434760"/>
                </a:lnTo>
                <a:cubicBezTo>
                  <a:pt x="328179" y="437337"/>
                  <a:pt x="324704" y="439221"/>
                  <a:pt x="321031" y="440014"/>
                </a:cubicBezTo>
                <a:lnTo>
                  <a:pt x="209543" y="464202"/>
                </a:lnTo>
                <a:cubicBezTo>
                  <a:pt x="203090" y="465590"/>
                  <a:pt x="196340" y="463607"/>
                  <a:pt x="191674" y="458849"/>
                </a:cubicBezTo>
                <a:cubicBezTo>
                  <a:pt x="186908" y="454190"/>
                  <a:pt x="185022" y="447350"/>
                  <a:pt x="186412" y="441005"/>
                </a:cubicBezTo>
                <a:lnTo>
                  <a:pt x="210536" y="329680"/>
                </a:lnTo>
                <a:cubicBezTo>
                  <a:pt x="211330" y="325913"/>
                  <a:pt x="213217" y="322542"/>
                  <a:pt x="215798" y="319965"/>
                </a:cubicBezTo>
                <a:cubicBezTo>
                  <a:pt x="225825" y="310051"/>
                  <a:pt x="439369" y="96719"/>
                  <a:pt x="457338" y="78776"/>
                </a:cubicBezTo>
                <a:cubicBezTo>
                  <a:pt x="473271" y="62865"/>
                  <a:pt x="494219" y="54885"/>
                  <a:pt x="515178" y="54984"/>
                </a:cubicBezTo>
                <a:close/>
                <a:moveTo>
                  <a:pt x="42688" y="0"/>
                </a:moveTo>
                <a:lnTo>
                  <a:pt x="398388" y="0"/>
                </a:lnTo>
                <a:cubicBezTo>
                  <a:pt x="421519" y="0"/>
                  <a:pt x="440381" y="18438"/>
                  <a:pt x="441076" y="41337"/>
                </a:cubicBezTo>
                <a:lnTo>
                  <a:pt x="402160" y="78907"/>
                </a:lnTo>
                <a:lnTo>
                  <a:pt x="402160" y="42625"/>
                </a:lnTo>
                <a:cubicBezTo>
                  <a:pt x="402160" y="40643"/>
                  <a:pt x="400473" y="38958"/>
                  <a:pt x="398388" y="38958"/>
                </a:cubicBezTo>
                <a:lnTo>
                  <a:pt x="42688" y="38958"/>
                </a:lnTo>
                <a:cubicBezTo>
                  <a:pt x="40702" y="38958"/>
                  <a:pt x="39015" y="40643"/>
                  <a:pt x="39015" y="42625"/>
                </a:cubicBezTo>
                <a:lnTo>
                  <a:pt x="39015" y="562656"/>
                </a:lnTo>
                <a:cubicBezTo>
                  <a:pt x="39015" y="564738"/>
                  <a:pt x="40702" y="566423"/>
                  <a:pt x="42688" y="566423"/>
                </a:cubicBezTo>
                <a:lnTo>
                  <a:pt x="398388" y="566423"/>
                </a:lnTo>
                <a:cubicBezTo>
                  <a:pt x="400473" y="566423"/>
                  <a:pt x="402160" y="564738"/>
                  <a:pt x="402160" y="562656"/>
                </a:cubicBezTo>
                <a:lnTo>
                  <a:pt x="402160" y="418622"/>
                </a:lnTo>
                <a:lnTo>
                  <a:pt x="441175" y="379664"/>
                </a:lnTo>
                <a:lnTo>
                  <a:pt x="441175" y="562656"/>
                </a:lnTo>
                <a:cubicBezTo>
                  <a:pt x="441175" y="586249"/>
                  <a:pt x="422015" y="605381"/>
                  <a:pt x="398388" y="605381"/>
                </a:cubicBezTo>
                <a:lnTo>
                  <a:pt x="42688" y="605381"/>
                </a:lnTo>
                <a:cubicBezTo>
                  <a:pt x="19160" y="605381"/>
                  <a:pt x="0" y="586249"/>
                  <a:pt x="0" y="562656"/>
                </a:cubicBezTo>
                <a:lnTo>
                  <a:pt x="0" y="42625"/>
                </a:lnTo>
                <a:cubicBezTo>
                  <a:pt x="0" y="19132"/>
                  <a:pt x="19160" y="0"/>
                  <a:pt x="4268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10" name="矩形 9"/>
          <p:cNvSpPr/>
          <p:nvPr/>
        </p:nvSpPr>
        <p:spPr>
          <a:xfrm>
            <a:off x="4623040" y="3694251"/>
            <a:ext cx="2945920" cy="49733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121878" y="4114381"/>
            <a:ext cx="1948243" cy="40187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</a:t>
            </a:r>
            <a:r>
              <a:rPr lang="en-US" altLang="zh-CN" sz="800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computer</a:t>
            </a:r>
            <a:endParaRPr lang="en-US" altLang="zh-CN" sz="800" dirty="0">
              <a:solidFill>
                <a:schemeClr val="bg1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3" name="矩形 12"/>
          <p:cNvSpPr/>
          <p:nvPr/>
        </p:nvSpPr>
        <p:spPr>
          <a:xfrm rot="2700000">
            <a:off x="8528631" y="2660188"/>
            <a:ext cx="2187497" cy="218749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8" name="椭圆 13"/>
          <p:cNvSpPr/>
          <p:nvPr/>
        </p:nvSpPr>
        <p:spPr>
          <a:xfrm>
            <a:off x="9282306" y="2864302"/>
            <a:ext cx="680146" cy="630305"/>
          </a:xfrm>
          <a:custGeom>
            <a:avLst/>
            <a:gdLst>
              <a:gd name="T0" fmla="*/ 5404 w 6827"/>
              <a:gd name="T1" fmla="*/ 0 h 6336"/>
              <a:gd name="T2" fmla="*/ 1422 w 6827"/>
              <a:gd name="T3" fmla="*/ 0 h 6336"/>
              <a:gd name="T4" fmla="*/ 0 w 6827"/>
              <a:gd name="T5" fmla="*/ 1422 h 6336"/>
              <a:gd name="T6" fmla="*/ 0 w 6827"/>
              <a:gd name="T7" fmla="*/ 3698 h 6336"/>
              <a:gd name="T8" fmla="*/ 1422 w 6827"/>
              <a:gd name="T9" fmla="*/ 5120 h 6336"/>
              <a:gd name="T10" fmla="*/ 2276 w 6827"/>
              <a:gd name="T11" fmla="*/ 5120 h 6336"/>
              <a:gd name="T12" fmla="*/ 2560 w 6827"/>
              <a:gd name="T13" fmla="*/ 4836 h 6336"/>
              <a:gd name="T14" fmla="*/ 2276 w 6827"/>
              <a:gd name="T15" fmla="*/ 4551 h 6336"/>
              <a:gd name="T16" fmla="*/ 1422 w 6827"/>
              <a:gd name="T17" fmla="*/ 4551 h 6336"/>
              <a:gd name="T18" fmla="*/ 569 w 6827"/>
              <a:gd name="T19" fmla="*/ 3698 h 6336"/>
              <a:gd name="T20" fmla="*/ 569 w 6827"/>
              <a:gd name="T21" fmla="*/ 1422 h 6336"/>
              <a:gd name="T22" fmla="*/ 1422 w 6827"/>
              <a:gd name="T23" fmla="*/ 569 h 6336"/>
              <a:gd name="T24" fmla="*/ 5404 w 6827"/>
              <a:gd name="T25" fmla="*/ 569 h 6336"/>
              <a:gd name="T26" fmla="*/ 6258 w 6827"/>
              <a:gd name="T27" fmla="*/ 1422 h 6336"/>
              <a:gd name="T28" fmla="*/ 6258 w 6827"/>
              <a:gd name="T29" fmla="*/ 3698 h 6336"/>
              <a:gd name="T30" fmla="*/ 5404 w 6827"/>
              <a:gd name="T31" fmla="*/ 4551 h 6336"/>
              <a:gd name="T32" fmla="*/ 5404 w 6827"/>
              <a:gd name="T33" fmla="*/ 3698 h 6336"/>
              <a:gd name="T34" fmla="*/ 4962 w 6827"/>
              <a:gd name="T35" fmla="*/ 3461 h 6336"/>
              <a:gd name="T36" fmla="*/ 3256 w 6827"/>
              <a:gd name="T37" fmla="*/ 4599 h 6336"/>
              <a:gd name="T38" fmla="*/ 3256 w 6827"/>
              <a:gd name="T39" fmla="*/ 5072 h 6336"/>
              <a:gd name="T40" fmla="*/ 4962 w 6827"/>
              <a:gd name="T41" fmla="*/ 6210 h 6336"/>
              <a:gd name="T42" fmla="*/ 5404 w 6827"/>
              <a:gd name="T43" fmla="*/ 5974 h 6336"/>
              <a:gd name="T44" fmla="*/ 5404 w 6827"/>
              <a:gd name="T45" fmla="*/ 5120 h 6336"/>
              <a:gd name="T46" fmla="*/ 6827 w 6827"/>
              <a:gd name="T47" fmla="*/ 3698 h 6336"/>
              <a:gd name="T48" fmla="*/ 6827 w 6827"/>
              <a:gd name="T49" fmla="*/ 1422 h 6336"/>
              <a:gd name="T50" fmla="*/ 5404 w 6827"/>
              <a:gd name="T51" fmla="*/ 0 h 6336"/>
              <a:gd name="T52" fmla="*/ 4836 w 6827"/>
              <a:gd name="T53" fmla="*/ 5442 h 6336"/>
              <a:gd name="T54" fmla="*/ 3926 w 6827"/>
              <a:gd name="T55" fmla="*/ 4836 h 6336"/>
              <a:gd name="T56" fmla="*/ 4836 w 6827"/>
              <a:gd name="T57" fmla="*/ 4229 h 6336"/>
              <a:gd name="T58" fmla="*/ 4836 w 6827"/>
              <a:gd name="T59" fmla="*/ 5442 h 63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6827" h="6336">
                <a:moveTo>
                  <a:pt x="5404" y="0"/>
                </a:moveTo>
                <a:lnTo>
                  <a:pt x="1422" y="0"/>
                </a:lnTo>
                <a:cubicBezTo>
                  <a:pt x="637" y="0"/>
                  <a:pt x="0" y="637"/>
                  <a:pt x="0" y="1422"/>
                </a:cubicBezTo>
                <a:lnTo>
                  <a:pt x="0" y="3698"/>
                </a:lnTo>
                <a:cubicBezTo>
                  <a:pt x="0" y="4483"/>
                  <a:pt x="637" y="5120"/>
                  <a:pt x="1422" y="5120"/>
                </a:cubicBezTo>
                <a:lnTo>
                  <a:pt x="2276" y="5120"/>
                </a:lnTo>
                <a:cubicBezTo>
                  <a:pt x="2433" y="5120"/>
                  <a:pt x="2560" y="4993"/>
                  <a:pt x="2560" y="4836"/>
                </a:cubicBezTo>
                <a:cubicBezTo>
                  <a:pt x="2560" y="4679"/>
                  <a:pt x="2433" y="4551"/>
                  <a:pt x="2276" y="4551"/>
                </a:cubicBezTo>
                <a:lnTo>
                  <a:pt x="1422" y="4551"/>
                </a:lnTo>
                <a:cubicBezTo>
                  <a:pt x="951" y="4551"/>
                  <a:pt x="569" y="4169"/>
                  <a:pt x="569" y="3698"/>
                </a:cubicBezTo>
                <a:lnTo>
                  <a:pt x="569" y="1422"/>
                </a:lnTo>
                <a:cubicBezTo>
                  <a:pt x="569" y="951"/>
                  <a:pt x="951" y="569"/>
                  <a:pt x="1422" y="569"/>
                </a:cubicBezTo>
                <a:lnTo>
                  <a:pt x="5404" y="569"/>
                </a:lnTo>
                <a:cubicBezTo>
                  <a:pt x="5876" y="569"/>
                  <a:pt x="6258" y="951"/>
                  <a:pt x="6258" y="1422"/>
                </a:cubicBezTo>
                <a:lnTo>
                  <a:pt x="6258" y="3698"/>
                </a:lnTo>
                <a:cubicBezTo>
                  <a:pt x="6258" y="4169"/>
                  <a:pt x="5876" y="4551"/>
                  <a:pt x="5404" y="4551"/>
                </a:cubicBezTo>
                <a:lnTo>
                  <a:pt x="5404" y="3698"/>
                </a:lnTo>
                <a:cubicBezTo>
                  <a:pt x="5404" y="3471"/>
                  <a:pt x="5151" y="3335"/>
                  <a:pt x="4962" y="3461"/>
                </a:cubicBezTo>
                <a:lnTo>
                  <a:pt x="3256" y="4599"/>
                </a:lnTo>
                <a:cubicBezTo>
                  <a:pt x="3087" y="4712"/>
                  <a:pt x="3087" y="4960"/>
                  <a:pt x="3256" y="5072"/>
                </a:cubicBezTo>
                <a:lnTo>
                  <a:pt x="4962" y="6210"/>
                </a:lnTo>
                <a:cubicBezTo>
                  <a:pt x="5151" y="6336"/>
                  <a:pt x="5404" y="6201"/>
                  <a:pt x="5404" y="5974"/>
                </a:cubicBezTo>
                <a:lnTo>
                  <a:pt x="5404" y="5120"/>
                </a:lnTo>
                <a:cubicBezTo>
                  <a:pt x="6190" y="5120"/>
                  <a:pt x="6827" y="4483"/>
                  <a:pt x="6827" y="3698"/>
                </a:cubicBezTo>
                <a:lnTo>
                  <a:pt x="6827" y="1422"/>
                </a:lnTo>
                <a:cubicBezTo>
                  <a:pt x="6827" y="637"/>
                  <a:pt x="6190" y="0"/>
                  <a:pt x="5404" y="0"/>
                </a:cubicBezTo>
                <a:close/>
                <a:moveTo>
                  <a:pt x="4836" y="5442"/>
                </a:moveTo>
                <a:lnTo>
                  <a:pt x="3926" y="4836"/>
                </a:lnTo>
                <a:lnTo>
                  <a:pt x="4836" y="4229"/>
                </a:lnTo>
                <a:lnTo>
                  <a:pt x="4836" y="54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15" name="矩形 14"/>
          <p:cNvSpPr/>
          <p:nvPr/>
        </p:nvSpPr>
        <p:spPr>
          <a:xfrm>
            <a:off x="8149420" y="3694251"/>
            <a:ext cx="2945920" cy="49733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</a:rPr>
              <a:t>标题文字添加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648258" y="4114381"/>
            <a:ext cx="1948243" cy="40187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The user can demonstrate on a projector or </a:t>
            </a:r>
            <a:r>
              <a:rPr lang="en-US" altLang="zh-CN" sz="800" dirty="0" smtClean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rPr>
              <a:t>computer</a:t>
            </a:r>
            <a:endParaRPr lang="en-US" altLang="zh-CN" sz="800" dirty="0">
              <a:solidFill>
                <a:schemeClr val="bg1"/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1" name="矩形 30"/>
          <p:cNvSpPr/>
          <p:nvPr/>
        </p:nvSpPr>
        <p:spPr>
          <a:xfrm rot="2700000">
            <a:off x="3766730" y="2247900"/>
            <a:ext cx="1132159" cy="1132160"/>
          </a:xfrm>
          <a:prstGeom prst="rect">
            <a:avLst/>
          </a:prstGeom>
          <a:blipFill>
            <a:blip r:embed="rId3"/>
            <a:srcRect/>
            <a:stretch>
              <a:fillRect l="-25578" r="-250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2" name="矩形 31"/>
          <p:cNvSpPr/>
          <p:nvPr/>
        </p:nvSpPr>
        <p:spPr>
          <a:xfrm rot="2700000">
            <a:off x="7293110" y="2247900"/>
            <a:ext cx="1132159" cy="1132160"/>
          </a:xfrm>
          <a:prstGeom prst="rect">
            <a:avLst/>
          </a:prstGeom>
          <a:blipFill>
            <a:blip r:embed="rId4"/>
            <a:srcRect/>
            <a:stretch>
              <a:fillRect l="-25578" r="-250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3" name="矩形 32"/>
          <p:cNvSpPr/>
          <p:nvPr/>
        </p:nvSpPr>
        <p:spPr>
          <a:xfrm rot="2700000">
            <a:off x="3766730" y="4125802"/>
            <a:ext cx="1132159" cy="1132160"/>
          </a:xfrm>
          <a:prstGeom prst="rect">
            <a:avLst/>
          </a:prstGeom>
          <a:blipFill>
            <a:blip r:embed="rId5"/>
            <a:srcRect/>
            <a:stretch>
              <a:fillRect l="-24431" r="-2388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34" name="矩形 33"/>
          <p:cNvSpPr/>
          <p:nvPr/>
        </p:nvSpPr>
        <p:spPr>
          <a:xfrm rot="2700000">
            <a:off x="7293110" y="4125802"/>
            <a:ext cx="1132159" cy="1132160"/>
          </a:xfrm>
          <a:prstGeom prst="rect">
            <a:avLst/>
          </a:prstGeom>
          <a:blipFill>
            <a:blip r:embed="rId6"/>
            <a:srcRect/>
            <a:stretch>
              <a:fillRect l="-25578" r="-250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265053" y="-374374"/>
            <a:ext cx="1807482" cy="1847574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1542429" y="353363"/>
            <a:ext cx="4088649" cy="838118"/>
            <a:chOff x="8386921" y="1862865"/>
            <a:chExt cx="4088649" cy="838118"/>
          </a:xfrm>
        </p:grpSpPr>
        <p:sp>
          <p:nvSpPr>
            <p:cNvPr id="20" name="矩形 19"/>
            <p:cNvSpPr/>
            <p:nvPr/>
          </p:nvSpPr>
          <p:spPr>
            <a:xfrm>
              <a:off x="8386922" y="1862865"/>
              <a:ext cx="3415788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公司团队介绍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8386921" y="2416546"/>
              <a:ext cx="4088649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2362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6" grpId="0" animBg="1"/>
      <p:bldP spid="4" grpId="0"/>
      <p:bldP spid="5" grpId="0"/>
      <p:bldP spid="8" grpId="0" animBg="1"/>
      <p:bldP spid="37" grpId="0" animBg="1"/>
      <p:bldP spid="10" grpId="0"/>
      <p:bldP spid="11" grpId="0"/>
      <p:bldP spid="13" grpId="0" animBg="1"/>
      <p:bldP spid="38" grpId="0" animBg="1"/>
      <p:bldP spid="15" grpId="0"/>
      <p:bldP spid="16" grpId="0"/>
      <p:bldP spid="31" grpId="0" animBg="1"/>
      <p:bldP spid="32" grpId="0" animBg="1"/>
      <p:bldP spid="33" grpId="0" animBg="1"/>
      <p:bldP spid="3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56506" y="2185526"/>
            <a:ext cx="2315371" cy="3593705"/>
            <a:chOff x="1056506" y="2185526"/>
            <a:chExt cx="2315371" cy="3593705"/>
          </a:xfrm>
        </p:grpSpPr>
        <p:sp>
          <p:nvSpPr>
            <p:cNvPr id="29" name="Rectangle 3"/>
            <p:cNvSpPr/>
            <p:nvPr/>
          </p:nvSpPr>
          <p:spPr>
            <a:xfrm>
              <a:off x="1206491" y="2185526"/>
              <a:ext cx="2015400" cy="359370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Rectangle: Rounded Corners 4"/>
            <p:cNvSpPr/>
            <p:nvPr/>
          </p:nvSpPr>
          <p:spPr>
            <a:xfrm>
              <a:off x="1056506" y="3094538"/>
              <a:ext cx="2315371" cy="199231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Rectangle: Rounded Corners 6"/>
            <p:cNvSpPr/>
            <p:nvPr/>
          </p:nvSpPr>
          <p:spPr>
            <a:xfrm>
              <a:off x="1056506" y="2185528"/>
              <a:ext cx="2315371" cy="80494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Rectangle: Rounded Corners 9"/>
            <p:cNvSpPr/>
            <p:nvPr/>
          </p:nvSpPr>
          <p:spPr>
            <a:xfrm>
              <a:off x="1056506" y="5193790"/>
              <a:ext cx="2315371" cy="58544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矩形 36"/>
            <p:cNvSpPr/>
            <p:nvPr/>
          </p:nvSpPr>
          <p:spPr>
            <a:xfrm>
              <a:off x="1342747" y="2389932"/>
              <a:ext cx="1724782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197438" y="3335218"/>
              <a:ext cx="2015400" cy="6414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197438" y="4127833"/>
              <a:ext cx="2015400" cy="6414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</a:t>
              </a:r>
            </a:p>
          </p:txBody>
        </p:sp>
        <p:sp>
          <p:nvSpPr>
            <p:cNvPr id="42" name="矩形 41"/>
            <p:cNvSpPr/>
            <p:nvPr/>
          </p:nvSpPr>
          <p:spPr>
            <a:xfrm>
              <a:off x="1342747" y="5295852"/>
              <a:ext cx="1724782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44379" y="2185526"/>
            <a:ext cx="2315371" cy="3593705"/>
            <a:chOff x="3644379" y="2185526"/>
            <a:chExt cx="2315371" cy="3593705"/>
          </a:xfrm>
        </p:grpSpPr>
        <p:sp>
          <p:nvSpPr>
            <p:cNvPr id="22" name="Rectangle 11"/>
            <p:cNvSpPr/>
            <p:nvPr/>
          </p:nvSpPr>
          <p:spPr>
            <a:xfrm>
              <a:off x="3794364" y="2185526"/>
              <a:ext cx="2015400" cy="35937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Rectangle: Rounded Corners 12"/>
            <p:cNvSpPr/>
            <p:nvPr/>
          </p:nvSpPr>
          <p:spPr>
            <a:xfrm>
              <a:off x="3644379" y="3094538"/>
              <a:ext cx="2315371" cy="199231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Rectangle: Rounded Corners 14"/>
            <p:cNvSpPr/>
            <p:nvPr/>
          </p:nvSpPr>
          <p:spPr>
            <a:xfrm>
              <a:off x="3644379" y="2185528"/>
              <a:ext cx="2315370" cy="80494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Rectangle: Rounded Corners 17"/>
            <p:cNvSpPr/>
            <p:nvPr/>
          </p:nvSpPr>
          <p:spPr>
            <a:xfrm>
              <a:off x="3644379" y="5193790"/>
              <a:ext cx="2315371" cy="58544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矩形 42"/>
            <p:cNvSpPr/>
            <p:nvPr/>
          </p:nvSpPr>
          <p:spPr>
            <a:xfrm>
              <a:off x="3930620" y="2389932"/>
              <a:ext cx="1724782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3785311" y="3335218"/>
              <a:ext cx="2015400" cy="6414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3785311" y="4127833"/>
              <a:ext cx="2015400" cy="6414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3930620" y="5295852"/>
              <a:ext cx="1724782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32252" y="2185526"/>
            <a:ext cx="2315371" cy="3593705"/>
            <a:chOff x="6232252" y="2185526"/>
            <a:chExt cx="2315371" cy="3593705"/>
          </a:xfrm>
        </p:grpSpPr>
        <p:sp>
          <p:nvSpPr>
            <p:cNvPr id="15" name="Rectangle 19"/>
            <p:cNvSpPr/>
            <p:nvPr/>
          </p:nvSpPr>
          <p:spPr>
            <a:xfrm>
              <a:off x="6382237" y="2185526"/>
              <a:ext cx="2015400" cy="35937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Rectangle: Rounded Corners 20"/>
            <p:cNvSpPr/>
            <p:nvPr/>
          </p:nvSpPr>
          <p:spPr>
            <a:xfrm>
              <a:off x="6232252" y="3094538"/>
              <a:ext cx="2315371" cy="19923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Rectangle: Rounded Corners 22"/>
            <p:cNvSpPr/>
            <p:nvPr/>
          </p:nvSpPr>
          <p:spPr>
            <a:xfrm>
              <a:off x="6232252" y="2185528"/>
              <a:ext cx="2315371" cy="80494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Rectangle: Rounded Corners 25"/>
            <p:cNvSpPr/>
            <p:nvPr/>
          </p:nvSpPr>
          <p:spPr>
            <a:xfrm>
              <a:off x="6232252" y="5193790"/>
              <a:ext cx="2315371" cy="58544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矩形 46"/>
            <p:cNvSpPr/>
            <p:nvPr/>
          </p:nvSpPr>
          <p:spPr>
            <a:xfrm>
              <a:off x="6493701" y="2389932"/>
              <a:ext cx="1724782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6348392" y="3335218"/>
              <a:ext cx="2015400" cy="6414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6348392" y="4127833"/>
              <a:ext cx="2015400" cy="6414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6493701" y="5295852"/>
              <a:ext cx="1724782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820125" y="2185526"/>
            <a:ext cx="2315371" cy="3593705"/>
            <a:chOff x="8820125" y="2185526"/>
            <a:chExt cx="2315371" cy="3593705"/>
          </a:xfrm>
        </p:grpSpPr>
        <p:sp>
          <p:nvSpPr>
            <p:cNvPr id="8" name="Rectangle 27"/>
            <p:cNvSpPr/>
            <p:nvPr/>
          </p:nvSpPr>
          <p:spPr>
            <a:xfrm>
              <a:off x="8970110" y="2185526"/>
              <a:ext cx="2015400" cy="359370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Rectangle: Rounded Corners 28"/>
            <p:cNvSpPr/>
            <p:nvPr/>
          </p:nvSpPr>
          <p:spPr>
            <a:xfrm>
              <a:off x="8820125" y="3094538"/>
              <a:ext cx="2315371" cy="199231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Rectangle: Rounded Corners 30"/>
            <p:cNvSpPr/>
            <p:nvPr/>
          </p:nvSpPr>
          <p:spPr>
            <a:xfrm>
              <a:off x="8820125" y="2185528"/>
              <a:ext cx="2315371" cy="80494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Rectangle: Rounded Corners 33"/>
            <p:cNvSpPr/>
            <p:nvPr/>
          </p:nvSpPr>
          <p:spPr>
            <a:xfrm>
              <a:off x="8820125" y="5193790"/>
              <a:ext cx="2315371" cy="58544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矩形 50"/>
            <p:cNvSpPr/>
            <p:nvPr/>
          </p:nvSpPr>
          <p:spPr>
            <a:xfrm>
              <a:off x="9120743" y="2389932"/>
              <a:ext cx="1724782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8975434" y="3335218"/>
              <a:ext cx="2015400" cy="6414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8975434" y="4127833"/>
              <a:ext cx="2015400" cy="6414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9120743" y="5295852"/>
              <a:ext cx="1724782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</p:grpSp>
      <p:pic>
        <p:nvPicPr>
          <p:cNvPr id="40" name="图片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5053" y="-374374"/>
            <a:ext cx="1807482" cy="1847574"/>
          </a:xfrm>
          <a:prstGeom prst="rect">
            <a:avLst/>
          </a:prstGeom>
        </p:spPr>
      </p:pic>
      <p:grpSp>
        <p:nvGrpSpPr>
          <p:cNvPr id="41" name="组合 40"/>
          <p:cNvGrpSpPr/>
          <p:nvPr/>
        </p:nvGrpSpPr>
        <p:grpSpPr>
          <a:xfrm>
            <a:off x="1542429" y="353363"/>
            <a:ext cx="4088649" cy="838118"/>
            <a:chOff x="8386921" y="1862865"/>
            <a:chExt cx="4088649" cy="838118"/>
          </a:xfrm>
        </p:grpSpPr>
        <p:sp>
          <p:nvSpPr>
            <p:cNvPr id="55" name="矩形 54"/>
            <p:cNvSpPr/>
            <p:nvPr/>
          </p:nvSpPr>
          <p:spPr>
            <a:xfrm>
              <a:off x="8386922" y="1862865"/>
              <a:ext cx="3415788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公司团队介绍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8386921" y="2416546"/>
              <a:ext cx="4088649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4228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1341792" y="2952795"/>
            <a:ext cx="9508415" cy="1774736"/>
            <a:chOff x="1556993" y="2772102"/>
            <a:chExt cx="9508415" cy="1774736"/>
          </a:xfrm>
        </p:grpSpPr>
        <p:sp>
          <p:nvSpPr>
            <p:cNvPr id="18" name="矩形 17"/>
            <p:cNvSpPr/>
            <p:nvPr/>
          </p:nvSpPr>
          <p:spPr>
            <a:xfrm rot="2280706" flipV="1">
              <a:off x="10615921" y="3645350"/>
              <a:ext cx="449487" cy="85361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矩形 18"/>
            <p:cNvSpPr/>
            <p:nvPr/>
          </p:nvSpPr>
          <p:spPr>
            <a:xfrm rot="19319294">
              <a:off x="1556993" y="3645351"/>
              <a:ext cx="449487" cy="85361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平行四边形 19"/>
            <p:cNvSpPr/>
            <p:nvPr/>
          </p:nvSpPr>
          <p:spPr>
            <a:xfrm flipV="1">
              <a:off x="3256028" y="2772102"/>
              <a:ext cx="1953401" cy="1774736"/>
            </a:xfrm>
            <a:prstGeom prst="parallelogram">
              <a:avLst>
                <a:gd name="adj" fmla="val 78020"/>
              </a:avLst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平行四边形 20"/>
            <p:cNvSpPr/>
            <p:nvPr/>
          </p:nvSpPr>
          <p:spPr>
            <a:xfrm>
              <a:off x="1869306" y="2772102"/>
              <a:ext cx="1953401" cy="1774736"/>
            </a:xfrm>
            <a:prstGeom prst="parallelogram">
              <a:avLst>
                <a:gd name="adj" fmla="val 78020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平行四边形 21"/>
            <p:cNvSpPr/>
            <p:nvPr/>
          </p:nvSpPr>
          <p:spPr>
            <a:xfrm flipV="1">
              <a:off x="6029471" y="2772102"/>
              <a:ext cx="1953401" cy="1774736"/>
            </a:xfrm>
            <a:prstGeom prst="parallelogram">
              <a:avLst>
                <a:gd name="adj" fmla="val 78020"/>
              </a:avLst>
            </a:prstGeom>
            <a:solidFill>
              <a:schemeClr val="accent4">
                <a:lumMod val="10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平行四边形 22"/>
            <p:cNvSpPr/>
            <p:nvPr/>
          </p:nvSpPr>
          <p:spPr>
            <a:xfrm>
              <a:off x="4642749" y="2772102"/>
              <a:ext cx="1953401" cy="1774736"/>
            </a:xfrm>
            <a:prstGeom prst="parallelogram">
              <a:avLst>
                <a:gd name="adj" fmla="val 78020"/>
              </a:avLst>
            </a:prstGeom>
            <a:solidFill>
              <a:schemeClr val="accent3">
                <a:lumMod val="10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平行四边形 23"/>
            <p:cNvSpPr/>
            <p:nvPr/>
          </p:nvSpPr>
          <p:spPr>
            <a:xfrm flipV="1">
              <a:off x="8802914" y="2772102"/>
              <a:ext cx="1953401" cy="1774736"/>
            </a:xfrm>
            <a:prstGeom prst="parallelogram">
              <a:avLst>
                <a:gd name="adj" fmla="val 78020"/>
              </a:avLst>
            </a:prstGeom>
            <a:solidFill>
              <a:schemeClr val="accent6">
                <a:lumMod val="10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平行四边形 24"/>
            <p:cNvSpPr/>
            <p:nvPr/>
          </p:nvSpPr>
          <p:spPr>
            <a:xfrm>
              <a:off x="7416192" y="2772102"/>
              <a:ext cx="1953401" cy="1774736"/>
            </a:xfrm>
            <a:prstGeom prst="parallelogram">
              <a:avLst>
                <a:gd name="adj" fmla="val 78020"/>
              </a:avLst>
            </a:prstGeom>
            <a:solidFill>
              <a:schemeClr val="accent5">
                <a:lumMod val="10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006447" y="4934696"/>
            <a:ext cx="2501951" cy="862966"/>
            <a:chOff x="8386922" y="2192795"/>
            <a:chExt cx="2501951" cy="862966"/>
          </a:xfrm>
        </p:grpSpPr>
        <p:sp>
          <p:nvSpPr>
            <p:cNvPr id="12" name="矩形 1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8504910" y="2542351"/>
              <a:ext cx="226597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845024" y="4934696"/>
            <a:ext cx="2501951" cy="862966"/>
            <a:chOff x="8386922" y="2192795"/>
            <a:chExt cx="2501951" cy="862966"/>
          </a:xfrm>
        </p:grpSpPr>
        <p:sp>
          <p:nvSpPr>
            <p:cNvPr id="15" name="矩形 1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504910" y="2542351"/>
              <a:ext cx="226597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683601" y="4934696"/>
            <a:ext cx="2501951" cy="862966"/>
            <a:chOff x="8386922" y="2192795"/>
            <a:chExt cx="2501951" cy="862966"/>
          </a:xfrm>
        </p:grpSpPr>
        <p:sp>
          <p:nvSpPr>
            <p:cNvPr id="26" name="矩形 25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8504910" y="2542351"/>
              <a:ext cx="226597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261201" y="2092838"/>
            <a:ext cx="2501951" cy="862966"/>
            <a:chOff x="8386922" y="2192795"/>
            <a:chExt cx="2501951" cy="862966"/>
          </a:xfrm>
        </p:grpSpPr>
        <p:sp>
          <p:nvSpPr>
            <p:cNvPr id="29" name="矩形 28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8504910" y="2542351"/>
              <a:ext cx="226597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3447188" y="2092838"/>
            <a:ext cx="2501951" cy="862966"/>
            <a:chOff x="8386922" y="2192795"/>
            <a:chExt cx="2501951" cy="862966"/>
          </a:xfrm>
        </p:grpSpPr>
        <p:sp>
          <p:nvSpPr>
            <p:cNvPr id="32" name="矩形 31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8504910" y="2542351"/>
              <a:ext cx="2265974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</a:t>
              </a:r>
            </a:p>
          </p:txBody>
        </p: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5053" y="-374374"/>
            <a:ext cx="1807482" cy="1847574"/>
          </a:xfrm>
          <a:prstGeom prst="rect">
            <a:avLst/>
          </a:prstGeom>
        </p:spPr>
      </p:pic>
      <p:grpSp>
        <p:nvGrpSpPr>
          <p:cNvPr id="35" name="组合 34"/>
          <p:cNvGrpSpPr/>
          <p:nvPr/>
        </p:nvGrpSpPr>
        <p:grpSpPr>
          <a:xfrm>
            <a:off x="1542429" y="353363"/>
            <a:ext cx="4088649" cy="838118"/>
            <a:chOff x="8386921" y="1862865"/>
            <a:chExt cx="4088649" cy="838118"/>
          </a:xfrm>
        </p:grpSpPr>
        <p:sp>
          <p:nvSpPr>
            <p:cNvPr id="36" name="矩形 35"/>
            <p:cNvSpPr/>
            <p:nvPr/>
          </p:nvSpPr>
          <p:spPr>
            <a:xfrm>
              <a:off x="8386922" y="1862865"/>
              <a:ext cx="3415788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公司团队介绍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8386921" y="2416546"/>
              <a:ext cx="4088649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5219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 flipH="1">
            <a:off x="3908318" y="3532837"/>
            <a:ext cx="919399" cy="919399"/>
          </a:xfrm>
          <a:prstGeom prst="diamond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/>
          <p:cNvSpPr/>
          <p:nvPr/>
        </p:nvSpPr>
        <p:spPr>
          <a:xfrm flipH="1">
            <a:off x="248029" y="5391074"/>
            <a:ext cx="883457" cy="883457"/>
          </a:xfrm>
          <a:prstGeom prst="diamond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/>
          <p:cNvSpPr/>
          <p:nvPr/>
        </p:nvSpPr>
        <p:spPr>
          <a:xfrm flipH="1">
            <a:off x="2902312" y="5417816"/>
            <a:ext cx="883457" cy="883457"/>
          </a:xfrm>
          <a:prstGeom prst="diamond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菱形 4"/>
          <p:cNvSpPr/>
          <p:nvPr/>
        </p:nvSpPr>
        <p:spPr>
          <a:xfrm flipH="1">
            <a:off x="1182669" y="3750304"/>
            <a:ext cx="2034417" cy="2034417"/>
          </a:xfrm>
          <a:prstGeom prst="diamond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菱形 5"/>
          <p:cNvSpPr/>
          <p:nvPr/>
        </p:nvSpPr>
        <p:spPr>
          <a:xfrm flipH="1">
            <a:off x="3482543" y="2014220"/>
            <a:ext cx="1881868" cy="1881868"/>
          </a:xfrm>
          <a:prstGeom prst="diamond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 flipH="1">
            <a:off x="-283548" y="0"/>
            <a:ext cx="6074748" cy="6074748"/>
          </a:xfrm>
          <a:custGeom>
            <a:avLst/>
            <a:gdLst>
              <a:gd name="connsiteX0" fmla="*/ 0 w 6074748"/>
              <a:gd name="connsiteY0" fmla="*/ 0 h 6074748"/>
              <a:gd name="connsiteX1" fmla="*/ 6074748 w 6074748"/>
              <a:gd name="connsiteY1" fmla="*/ 0 h 6074748"/>
              <a:gd name="connsiteX2" fmla="*/ 6074748 w 6074748"/>
              <a:gd name="connsiteY2" fmla="*/ 6074748 h 6074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74748" h="6074748">
                <a:moveTo>
                  <a:pt x="0" y="0"/>
                </a:moveTo>
                <a:lnTo>
                  <a:pt x="6074748" y="0"/>
                </a:lnTo>
                <a:lnTo>
                  <a:pt x="6074748" y="6074748"/>
                </a:lnTo>
                <a:close/>
              </a:path>
            </a:pathLst>
          </a:custGeom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菱形 7"/>
          <p:cNvSpPr/>
          <p:nvPr/>
        </p:nvSpPr>
        <p:spPr>
          <a:xfrm flipH="1">
            <a:off x="4039475" y="1431984"/>
            <a:ext cx="1286021" cy="1286021"/>
          </a:xfrm>
          <a:prstGeom prst="diamond">
            <a:avLst/>
          </a:prstGeom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 flipH="1">
            <a:off x="1995194" y="1635870"/>
            <a:ext cx="2551862" cy="2551862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 flipH="1">
            <a:off x="2763872" y="4382903"/>
            <a:ext cx="1304631" cy="1304631"/>
          </a:xfrm>
          <a:prstGeom prst="diamond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 flipH="1">
            <a:off x="3521343" y="5462477"/>
            <a:ext cx="758101" cy="758101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菱形 11"/>
          <p:cNvSpPr/>
          <p:nvPr/>
        </p:nvSpPr>
        <p:spPr>
          <a:xfrm flipH="1">
            <a:off x="196845" y="3959303"/>
            <a:ext cx="1517688" cy="1517688"/>
          </a:xfrm>
          <a:prstGeom prst="diamond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H="1">
            <a:off x="-435949" y="-145830"/>
            <a:ext cx="5017465" cy="5017465"/>
          </a:xfrm>
          <a:prstGeom prst="line">
            <a:avLst/>
          </a:prstGeom>
          <a:ln w="2540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菱形 13"/>
          <p:cNvSpPr/>
          <p:nvPr/>
        </p:nvSpPr>
        <p:spPr>
          <a:xfrm flipH="1">
            <a:off x="1866348" y="3523779"/>
            <a:ext cx="1100356" cy="1100356"/>
          </a:xfrm>
          <a:prstGeom prst="diamond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972043" y="3650186"/>
            <a:ext cx="4226057" cy="90236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产品服务推广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001071" y="4729961"/>
            <a:ext cx="5316217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film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943015" y="2757065"/>
            <a:ext cx="3823285" cy="9937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54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PART 02</a:t>
            </a:r>
            <a:endParaRPr lang="zh-CN" altLang="en-US" sz="54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6094954" y="4623909"/>
            <a:ext cx="674146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8966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91163" y="2226794"/>
            <a:ext cx="8609676" cy="3125138"/>
            <a:chOff x="2211528" y="2165503"/>
            <a:chExt cx="7768945" cy="2819970"/>
          </a:xfrm>
        </p:grpSpPr>
        <p:sp>
          <p:nvSpPr>
            <p:cNvPr id="7" name="Oval 23"/>
            <p:cNvSpPr/>
            <p:nvPr/>
          </p:nvSpPr>
          <p:spPr>
            <a:xfrm>
              <a:off x="2775368" y="2752459"/>
              <a:ext cx="1701495" cy="1701495"/>
            </a:xfrm>
            <a:prstGeom prst="ellipse">
              <a:avLst/>
            </a:prstGeom>
            <a:blipFill>
              <a:blip r:embed="rId3"/>
              <a:srcRect/>
              <a:stretch>
                <a:fillRect l="-16778" r="-16554"/>
              </a:stretch>
            </a:blipFill>
            <a:ln w="2857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任意多边形 21"/>
            <p:cNvSpPr>
              <a:spLocks/>
            </p:cNvSpPr>
            <p:nvPr/>
          </p:nvSpPr>
          <p:spPr bwMode="auto">
            <a:xfrm>
              <a:off x="2211528" y="2165503"/>
              <a:ext cx="7768945" cy="2819970"/>
            </a:xfrm>
            <a:custGeom>
              <a:avLst/>
              <a:gdLst>
                <a:gd name="connsiteX0" fmla="*/ 1374139 w 7768945"/>
                <a:gd name="connsiteY0" fmla="*/ 0 h 2819970"/>
                <a:gd name="connsiteX1" fmla="*/ 1409986 w 7768945"/>
                <a:gd name="connsiteY1" fmla="*/ 0 h 2819970"/>
                <a:gd name="connsiteX2" fmla="*/ 1447671 w 7768945"/>
                <a:gd name="connsiteY2" fmla="*/ 0 h 2819970"/>
                <a:gd name="connsiteX3" fmla="*/ 1483519 w 7768945"/>
                <a:gd name="connsiteY3" fmla="*/ 1838 h 2819970"/>
                <a:gd name="connsiteX4" fmla="*/ 1518446 w 7768945"/>
                <a:gd name="connsiteY4" fmla="*/ 3677 h 2819970"/>
                <a:gd name="connsiteX5" fmla="*/ 1555212 w 7768945"/>
                <a:gd name="connsiteY5" fmla="*/ 6434 h 2819970"/>
                <a:gd name="connsiteX6" fmla="*/ 1590140 w 7768945"/>
                <a:gd name="connsiteY6" fmla="*/ 11030 h 2819970"/>
                <a:gd name="connsiteX7" fmla="*/ 1625987 w 7768945"/>
                <a:gd name="connsiteY7" fmla="*/ 16545 h 2819970"/>
                <a:gd name="connsiteX8" fmla="*/ 1659996 w 7768945"/>
                <a:gd name="connsiteY8" fmla="*/ 21141 h 2819970"/>
                <a:gd name="connsiteX9" fmla="*/ 1694005 w 7768945"/>
                <a:gd name="connsiteY9" fmla="*/ 28494 h 2819970"/>
                <a:gd name="connsiteX10" fmla="*/ 1728933 w 7768945"/>
                <a:gd name="connsiteY10" fmla="*/ 35847 h 2819970"/>
                <a:gd name="connsiteX11" fmla="*/ 1762942 w 7768945"/>
                <a:gd name="connsiteY11" fmla="*/ 44120 h 2819970"/>
                <a:gd name="connsiteX12" fmla="*/ 1796032 w 7768945"/>
                <a:gd name="connsiteY12" fmla="*/ 54230 h 2819970"/>
                <a:gd name="connsiteX13" fmla="*/ 1829121 w 7768945"/>
                <a:gd name="connsiteY13" fmla="*/ 63422 h 2819970"/>
                <a:gd name="connsiteX14" fmla="*/ 1863130 w 7768945"/>
                <a:gd name="connsiteY14" fmla="*/ 74452 h 2819970"/>
                <a:gd name="connsiteX15" fmla="*/ 1895301 w 7768945"/>
                <a:gd name="connsiteY15" fmla="*/ 85482 h 2819970"/>
                <a:gd name="connsiteX16" fmla="*/ 1927471 w 7768945"/>
                <a:gd name="connsiteY16" fmla="*/ 98350 h 2819970"/>
                <a:gd name="connsiteX17" fmla="*/ 1959641 w 7768945"/>
                <a:gd name="connsiteY17" fmla="*/ 110299 h 2819970"/>
                <a:gd name="connsiteX18" fmla="*/ 1990893 w 7768945"/>
                <a:gd name="connsiteY18" fmla="*/ 124086 h 2819970"/>
                <a:gd name="connsiteX19" fmla="*/ 2021225 w 7768945"/>
                <a:gd name="connsiteY19" fmla="*/ 138793 h 2819970"/>
                <a:gd name="connsiteX20" fmla="*/ 2052476 w 7768945"/>
                <a:gd name="connsiteY20" fmla="*/ 153499 h 2819970"/>
                <a:gd name="connsiteX21" fmla="*/ 2081889 w 7768945"/>
                <a:gd name="connsiteY21" fmla="*/ 170044 h 2819970"/>
                <a:gd name="connsiteX22" fmla="*/ 2112221 w 7768945"/>
                <a:gd name="connsiteY22" fmla="*/ 187508 h 2819970"/>
                <a:gd name="connsiteX23" fmla="*/ 2141634 w 7768945"/>
                <a:gd name="connsiteY23" fmla="*/ 204053 h 2819970"/>
                <a:gd name="connsiteX24" fmla="*/ 2170128 w 7768945"/>
                <a:gd name="connsiteY24" fmla="*/ 222436 h 2819970"/>
                <a:gd name="connsiteX25" fmla="*/ 2198622 w 7768945"/>
                <a:gd name="connsiteY25" fmla="*/ 240819 h 2819970"/>
                <a:gd name="connsiteX26" fmla="*/ 2227116 w 7768945"/>
                <a:gd name="connsiteY26" fmla="*/ 259202 h 2819970"/>
                <a:gd name="connsiteX27" fmla="*/ 2253771 w 7768945"/>
                <a:gd name="connsiteY27" fmla="*/ 280343 h 2819970"/>
                <a:gd name="connsiteX28" fmla="*/ 2281346 w 7768945"/>
                <a:gd name="connsiteY28" fmla="*/ 300564 h 2819970"/>
                <a:gd name="connsiteX29" fmla="*/ 2308002 w 7768945"/>
                <a:gd name="connsiteY29" fmla="*/ 322624 h 2819970"/>
                <a:gd name="connsiteX30" fmla="*/ 2332819 w 7768945"/>
                <a:gd name="connsiteY30" fmla="*/ 343764 h 2819970"/>
                <a:gd name="connsiteX31" fmla="*/ 2358555 w 7768945"/>
                <a:gd name="connsiteY31" fmla="*/ 366743 h 2819970"/>
                <a:gd name="connsiteX32" fmla="*/ 2383372 w 7768945"/>
                <a:gd name="connsiteY32" fmla="*/ 388803 h 2819970"/>
                <a:gd name="connsiteX33" fmla="*/ 2407270 w 7768945"/>
                <a:gd name="connsiteY33" fmla="*/ 412701 h 2819970"/>
                <a:gd name="connsiteX34" fmla="*/ 2431169 w 7768945"/>
                <a:gd name="connsiteY34" fmla="*/ 436599 h 2819970"/>
                <a:gd name="connsiteX35" fmla="*/ 2455067 w 7768945"/>
                <a:gd name="connsiteY35" fmla="*/ 461416 h 2819970"/>
                <a:gd name="connsiteX36" fmla="*/ 2477126 w 7768945"/>
                <a:gd name="connsiteY36" fmla="*/ 487153 h 2819970"/>
                <a:gd name="connsiteX37" fmla="*/ 2498267 w 7768945"/>
                <a:gd name="connsiteY37" fmla="*/ 513808 h 2819970"/>
                <a:gd name="connsiteX38" fmla="*/ 2520327 w 7768945"/>
                <a:gd name="connsiteY38" fmla="*/ 539545 h 2819970"/>
                <a:gd name="connsiteX39" fmla="*/ 2540548 w 7768945"/>
                <a:gd name="connsiteY39" fmla="*/ 566200 h 2819970"/>
                <a:gd name="connsiteX40" fmla="*/ 2560770 w 7768945"/>
                <a:gd name="connsiteY40" fmla="*/ 593775 h 2819970"/>
                <a:gd name="connsiteX41" fmla="*/ 2580072 w 7768945"/>
                <a:gd name="connsiteY41" fmla="*/ 621349 h 2819970"/>
                <a:gd name="connsiteX42" fmla="*/ 2598455 w 7768945"/>
                <a:gd name="connsiteY42" fmla="*/ 649843 h 2819970"/>
                <a:gd name="connsiteX43" fmla="*/ 2615919 w 7768945"/>
                <a:gd name="connsiteY43" fmla="*/ 679256 h 2819970"/>
                <a:gd name="connsiteX44" fmla="*/ 2634302 w 7768945"/>
                <a:gd name="connsiteY44" fmla="*/ 708669 h 2819970"/>
                <a:gd name="connsiteX45" fmla="*/ 2650847 w 7768945"/>
                <a:gd name="connsiteY45" fmla="*/ 738082 h 2819970"/>
                <a:gd name="connsiteX46" fmla="*/ 2666473 w 7768945"/>
                <a:gd name="connsiteY46" fmla="*/ 768414 h 2819970"/>
                <a:gd name="connsiteX47" fmla="*/ 2682098 w 7768945"/>
                <a:gd name="connsiteY47" fmla="*/ 798747 h 2819970"/>
                <a:gd name="connsiteX48" fmla="*/ 2695886 w 7768945"/>
                <a:gd name="connsiteY48" fmla="*/ 829998 h 2819970"/>
                <a:gd name="connsiteX49" fmla="*/ 2709673 w 7768945"/>
                <a:gd name="connsiteY49" fmla="*/ 861249 h 2819970"/>
                <a:gd name="connsiteX50" fmla="*/ 2723460 w 7768945"/>
                <a:gd name="connsiteY50" fmla="*/ 892500 h 2819970"/>
                <a:gd name="connsiteX51" fmla="*/ 2734490 w 7768945"/>
                <a:gd name="connsiteY51" fmla="*/ 924671 h 2819970"/>
                <a:gd name="connsiteX52" fmla="*/ 2746439 w 7768945"/>
                <a:gd name="connsiteY52" fmla="*/ 956841 h 2819970"/>
                <a:gd name="connsiteX53" fmla="*/ 2757469 w 7768945"/>
                <a:gd name="connsiteY53" fmla="*/ 990850 h 2819970"/>
                <a:gd name="connsiteX54" fmla="*/ 2767580 w 7768945"/>
                <a:gd name="connsiteY54" fmla="*/ 1023940 h 2819970"/>
                <a:gd name="connsiteX55" fmla="*/ 2775852 w 7768945"/>
                <a:gd name="connsiteY55" fmla="*/ 1057029 h 2819970"/>
                <a:gd name="connsiteX56" fmla="*/ 2785044 w 7768945"/>
                <a:gd name="connsiteY56" fmla="*/ 1091957 h 2819970"/>
                <a:gd name="connsiteX57" fmla="*/ 2791478 w 7768945"/>
                <a:gd name="connsiteY57" fmla="*/ 1125966 h 2819970"/>
                <a:gd name="connsiteX58" fmla="*/ 2798831 w 7768945"/>
                <a:gd name="connsiteY58" fmla="*/ 1159975 h 2819970"/>
                <a:gd name="connsiteX59" fmla="*/ 2804346 w 7768945"/>
                <a:gd name="connsiteY59" fmla="*/ 1195822 h 2819970"/>
                <a:gd name="connsiteX60" fmla="*/ 2808942 w 7768945"/>
                <a:gd name="connsiteY60" fmla="*/ 1230750 h 2819970"/>
                <a:gd name="connsiteX61" fmla="*/ 2813538 w 7768945"/>
                <a:gd name="connsiteY61" fmla="*/ 1265678 h 2819970"/>
                <a:gd name="connsiteX62" fmla="*/ 2816295 w 7768945"/>
                <a:gd name="connsiteY62" fmla="*/ 1301525 h 2819970"/>
                <a:gd name="connsiteX63" fmla="*/ 2819053 w 7768945"/>
                <a:gd name="connsiteY63" fmla="*/ 1337372 h 2819970"/>
                <a:gd name="connsiteX64" fmla="*/ 2819972 w 7768945"/>
                <a:gd name="connsiteY64" fmla="*/ 1374138 h 2819970"/>
                <a:gd name="connsiteX65" fmla="*/ 2820891 w 7768945"/>
                <a:gd name="connsiteY65" fmla="*/ 1409985 h 2819970"/>
                <a:gd name="connsiteX66" fmla="*/ 2819971 w 7768945"/>
                <a:gd name="connsiteY66" fmla="*/ 1409985 h 2819970"/>
                <a:gd name="connsiteX67" fmla="*/ 2819971 w 7768945"/>
                <a:gd name="connsiteY67" fmla="*/ 1437560 h 2819970"/>
                <a:gd name="connsiteX68" fmla="*/ 2821810 w 7768945"/>
                <a:gd name="connsiteY68" fmla="*/ 1465134 h 2819970"/>
                <a:gd name="connsiteX69" fmla="*/ 2822729 w 7768945"/>
                <a:gd name="connsiteY69" fmla="*/ 1492709 h 2819970"/>
                <a:gd name="connsiteX70" fmla="*/ 2826405 w 7768945"/>
                <a:gd name="connsiteY70" fmla="*/ 1518446 h 2819970"/>
                <a:gd name="connsiteX71" fmla="*/ 2829163 w 7768945"/>
                <a:gd name="connsiteY71" fmla="*/ 1545101 h 2819970"/>
                <a:gd name="connsiteX72" fmla="*/ 2832839 w 7768945"/>
                <a:gd name="connsiteY72" fmla="*/ 1571757 h 2819970"/>
                <a:gd name="connsiteX73" fmla="*/ 2836516 w 7768945"/>
                <a:gd name="connsiteY73" fmla="*/ 1598412 h 2819970"/>
                <a:gd name="connsiteX74" fmla="*/ 2842031 w 7768945"/>
                <a:gd name="connsiteY74" fmla="*/ 1624148 h 2819970"/>
                <a:gd name="connsiteX75" fmla="*/ 2847546 w 7768945"/>
                <a:gd name="connsiteY75" fmla="*/ 1649885 h 2819970"/>
                <a:gd name="connsiteX76" fmla="*/ 2853061 w 7768945"/>
                <a:gd name="connsiteY76" fmla="*/ 1675621 h 2819970"/>
                <a:gd name="connsiteX77" fmla="*/ 2860414 w 7768945"/>
                <a:gd name="connsiteY77" fmla="*/ 1701358 h 2819970"/>
                <a:gd name="connsiteX78" fmla="*/ 2867767 w 7768945"/>
                <a:gd name="connsiteY78" fmla="*/ 1726175 h 2819970"/>
                <a:gd name="connsiteX79" fmla="*/ 2876040 w 7768945"/>
                <a:gd name="connsiteY79" fmla="*/ 1750992 h 2819970"/>
                <a:gd name="connsiteX80" fmla="*/ 2885231 w 7768945"/>
                <a:gd name="connsiteY80" fmla="*/ 1775809 h 2819970"/>
                <a:gd name="connsiteX81" fmla="*/ 2893504 w 7768945"/>
                <a:gd name="connsiteY81" fmla="*/ 1799707 h 2819970"/>
                <a:gd name="connsiteX82" fmla="*/ 2903614 w 7768945"/>
                <a:gd name="connsiteY82" fmla="*/ 1824524 h 2819970"/>
                <a:gd name="connsiteX83" fmla="*/ 2914644 w 7768945"/>
                <a:gd name="connsiteY83" fmla="*/ 1848422 h 2819970"/>
                <a:gd name="connsiteX84" fmla="*/ 2924755 w 7768945"/>
                <a:gd name="connsiteY84" fmla="*/ 1871401 h 2819970"/>
                <a:gd name="connsiteX85" fmla="*/ 2936704 w 7768945"/>
                <a:gd name="connsiteY85" fmla="*/ 1894380 h 2819970"/>
                <a:gd name="connsiteX86" fmla="*/ 2948653 w 7768945"/>
                <a:gd name="connsiteY86" fmla="*/ 1916440 h 2819970"/>
                <a:gd name="connsiteX87" fmla="*/ 2961521 w 7768945"/>
                <a:gd name="connsiteY87" fmla="*/ 1939419 h 2819970"/>
                <a:gd name="connsiteX88" fmla="*/ 2974389 w 7768945"/>
                <a:gd name="connsiteY88" fmla="*/ 1961479 h 2819970"/>
                <a:gd name="connsiteX89" fmla="*/ 2987258 w 7768945"/>
                <a:gd name="connsiteY89" fmla="*/ 1983538 h 2819970"/>
                <a:gd name="connsiteX90" fmla="*/ 3001964 w 7768945"/>
                <a:gd name="connsiteY90" fmla="*/ 2004679 h 2819970"/>
                <a:gd name="connsiteX91" fmla="*/ 3015751 w 7768945"/>
                <a:gd name="connsiteY91" fmla="*/ 2024900 h 2819970"/>
                <a:gd name="connsiteX92" fmla="*/ 3031377 w 7768945"/>
                <a:gd name="connsiteY92" fmla="*/ 2046960 h 2819970"/>
                <a:gd name="connsiteX93" fmla="*/ 3047003 w 7768945"/>
                <a:gd name="connsiteY93" fmla="*/ 2066262 h 2819970"/>
                <a:gd name="connsiteX94" fmla="*/ 3063547 w 7768945"/>
                <a:gd name="connsiteY94" fmla="*/ 2087403 h 2819970"/>
                <a:gd name="connsiteX95" fmla="*/ 3080092 w 7768945"/>
                <a:gd name="connsiteY95" fmla="*/ 2105786 h 2819970"/>
                <a:gd name="connsiteX96" fmla="*/ 3096637 w 7768945"/>
                <a:gd name="connsiteY96" fmla="*/ 2125088 h 2819970"/>
                <a:gd name="connsiteX97" fmla="*/ 3114101 w 7768945"/>
                <a:gd name="connsiteY97" fmla="*/ 2143472 h 2819970"/>
                <a:gd name="connsiteX98" fmla="*/ 3131565 w 7768945"/>
                <a:gd name="connsiteY98" fmla="*/ 2162774 h 2819970"/>
                <a:gd name="connsiteX99" fmla="*/ 3149948 w 7768945"/>
                <a:gd name="connsiteY99" fmla="*/ 2180238 h 2819970"/>
                <a:gd name="connsiteX100" fmla="*/ 3169250 w 7768945"/>
                <a:gd name="connsiteY100" fmla="*/ 2197702 h 2819970"/>
                <a:gd name="connsiteX101" fmla="*/ 3187633 w 7768945"/>
                <a:gd name="connsiteY101" fmla="*/ 2214247 h 2819970"/>
                <a:gd name="connsiteX102" fmla="*/ 3206936 w 7768945"/>
                <a:gd name="connsiteY102" fmla="*/ 2230791 h 2819970"/>
                <a:gd name="connsiteX103" fmla="*/ 3227157 w 7768945"/>
                <a:gd name="connsiteY103" fmla="*/ 2246417 h 2819970"/>
                <a:gd name="connsiteX104" fmla="*/ 3247379 w 7768945"/>
                <a:gd name="connsiteY104" fmla="*/ 2262043 h 2819970"/>
                <a:gd name="connsiteX105" fmla="*/ 3267600 w 7768945"/>
                <a:gd name="connsiteY105" fmla="*/ 2276749 h 2819970"/>
                <a:gd name="connsiteX106" fmla="*/ 3289660 w 7768945"/>
                <a:gd name="connsiteY106" fmla="*/ 2291456 h 2819970"/>
                <a:gd name="connsiteX107" fmla="*/ 3310800 w 7768945"/>
                <a:gd name="connsiteY107" fmla="*/ 2306162 h 2819970"/>
                <a:gd name="connsiteX108" fmla="*/ 3332860 w 7768945"/>
                <a:gd name="connsiteY108" fmla="*/ 2319030 h 2819970"/>
                <a:gd name="connsiteX109" fmla="*/ 3354001 w 7768945"/>
                <a:gd name="connsiteY109" fmla="*/ 2332818 h 2819970"/>
                <a:gd name="connsiteX110" fmla="*/ 3376979 w 7768945"/>
                <a:gd name="connsiteY110" fmla="*/ 2345686 h 2819970"/>
                <a:gd name="connsiteX111" fmla="*/ 3399039 w 7768945"/>
                <a:gd name="connsiteY111" fmla="*/ 2357635 h 2819970"/>
                <a:gd name="connsiteX112" fmla="*/ 3422937 w 7768945"/>
                <a:gd name="connsiteY112" fmla="*/ 2369584 h 2819970"/>
                <a:gd name="connsiteX113" fmla="*/ 3445916 w 7768945"/>
                <a:gd name="connsiteY113" fmla="*/ 2379695 h 2819970"/>
                <a:gd name="connsiteX114" fmla="*/ 3469814 w 7768945"/>
                <a:gd name="connsiteY114" fmla="*/ 2389805 h 2819970"/>
                <a:gd name="connsiteX115" fmla="*/ 3494631 w 7768945"/>
                <a:gd name="connsiteY115" fmla="*/ 2399916 h 2819970"/>
                <a:gd name="connsiteX116" fmla="*/ 3517610 w 7768945"/>
                <a:gd name="connsiteY116" fmla="*/ 2409108 h 2819970"/>
                <a:gd name="connsiteX117" fmla="*/ 3543347 w 7768945"/>
                <a:gd name="connsiteY117" fmla="*/ 2418299 h 2819970"/>
                <a:gd name="connsiteX118" fmla="*/ 3568164 w 7768945"/>
                <a:gd name="connsiteY118" fmla="*/ 2425652 h 2819970"/>
                <a:gd name="connsiteX119" fmla="*/ 3592981 w 7768945"/>
                <a:gd name="connsiteY119" fmla="*/ 2433006 h 2819970"/>
                <a:gd name="connsiteX120" fmla="*/ 3617798 w 7768945"/>
                <a:gd name="connsiteY120" fmla="*/ 2439440 h 2819970"/>
                <a:gd name="connsiteX121" fmla="*/ 3644454 w 7768945"/>
                <a:gd name="connsiteY121" fmla="*/ 2446793 h 2819970"/>
                <a:gd name="connsiteX122" fmla="*/ 3669271 w 7768945"/>
                <a:gd name="connsiteY122" fmla="*/ 2452308 h 2819970"/>
                <a:gd name="connsiteX123" fmla="*/ 3695926 w 7768945"/>
                <a:gd name="connsiteY123" fmla="*/ 2457823 h 2819970"/>
                <a:gd name="connsiteX124" fmla="*/ 3721663 w 7768945"/>
                <a:gd name="connsiteY124" fmla="*/ 2461499 h 2819970"/>
                <a:gd name="connsiteX125" fmla="*/ 3748318 w 7768945"/>
                <a:gd name="connsiteY125" fmla="*/ 2465176 h 2819970"/>
                <a:gd name="connsiteX126" fmla="*/ 3775893 w 7768945"/>
                <a:gd name="connsiteY126" fmla="*/ 2467934 h 2819970"/>
                <a:gd name="connsiteX127" fmla="*/ 3801629 w 7768945"/>
                <a:gd name="connsiteY127" fmla="*/ 2469772 h 2819970"/>
                <a:gd name="connsiteX128" fmla="*/ 3829204 w 7768945"/>
                <a:gd name="connsiteY128" fmla="*/ 2472529 h 2819970"/>
                <a:gd name="connsiteX129" fmla="*/ 3856779 w 7768945"/>
                <a:gd name="connsiteY129" fmla="*/ 2473448 h 2819970"/>
                <a:gd name="connsiteX130" fmla="*/ 3884353 w 7768945"/>
                <a:gd name="connsiteY130" fmla="*/ 2474368 h 2819970"/>
                <a:gd name="connsiteX131" fmla="*/ 3911928 w 7768945"/>
                <a:gd name="connsiteY131" fmla="*/ 2473448 h 2819970"/>
                <a:gd name="connsiteX132" fmla="*/ 3939503 w 7768945"/>
                <a:gd name="connsiteY132" fmla="*/ 2472529 h 2819970"/>
                <a:gd name="connsiteX133" fmla="*/ 3965239 w 7768945"/>
                <a:gd name="connsiteY133" fmla="*/ 2469772 h 2819970"/>
                <a:gd name="connsiteX134" fmla="*/ 3992814 w 7768945"/>
                <a:gd name="connsiteY134" fmla="*/ 2467934 h 2819970"/>
                <a:gd name="connsiteX135" fmla="*/ 4019469 w 7768945"/>
                <a:gd name="connsiteY135" fmla="*/ 2465176 h 2819970"/>
                <a:gd name="connsiteX136" fmla="*/ 4046125 w 7768945"/>
                <a:gd name="connsiteY136" fmla="*/ 2461499 h 2819970"/>
                <a:gd name="connsiteX137" fmla="*/ 4072780 w 7768945"/>
                <a:gd name="connsiteY137" fmla="*/ 2457823 h 2819970"/>
                <a:gd name="connsiteX138" fmla="*/ 4097597 w 7768945"/>
                <a:gd name="connsiteY138" fmla="*/ 2452308 h 2819970"/>
                <a:gd name="connsiteX139" fmla="*/ 4124253 w 7768945"/>
                <a:gd name="connsiteY139" fmla="*/ 2446793 h 2819970"/>
                <a:gd name="connsiteX140" fmla="*/ 4149989 w 7768945"/>
                <a:gd name="connsiteY140" fmla="*/ 2439440 h 2819970"/>
                <a:gd name="connsiteX141" fmla="*/ 4175726 w 7768945"/>
                <a:gd name="connsiteY141" fmla="*/ 2433006 h 2819970"/>
                <a:gd name="connsiteX142" fmla="*/ 4200543 w 7768945"/>
                <a:gd name="connsiteY142" fmla="*/ 2425652 h 2819970"/>
                <a:gd name="connsiteX143" fmla="*/ 4225360 w 7768945"/>
                <a:gd name="connsiteY143" fmla="*/ 2418299 h 2819970"/>
                <a:gd name="connsiteX144" fmla="*/ 4250177 w 7768945"/>
                <a:gd name="connsiteY144" fmla="*/ 2409108 h 2819970"/>
                <a:gd name="connsiteX145" fmla="*/ 4274075 w 7768945"/>
                <a:gd name="connsiteY145" fmla="*/ 2399916 h 2819970"/>
                <a:gd name="connsiteX146" fmla="*/ 4297973 w 7768945"/>
                <a:gd name="connsiteY146" fmla="*/ 2389805 h 2819970"/>
                <a:gd name="connsiteX147" fmla="*/ 4320952 w 7768945"/>
                <a:gd name="connsiteY147" fmla="*/ 2379695 h 2819970"/>
                <a:gd name="connsiteX148" fmla="*/ 4344850 w 7768945"/>
                <a:gd name="connsiteY148" fmla="*/ 2369584 h 2819970"/>
                <a:gd name="connsiteX149" fmla="*/ 4368748 w 7768945"/>
                <a:gd name="connsiteY149" fmla="*/ 2357635 h 2819970"/>
                <a:gd name="connsiteX150" fmla="*/ 4390808 w 7768945"/>
                <a:gd name="connsiteY150" fmla="*/ 2345686 h 2819970"/>
                <a:gd name="connsiteX151" fmla="*/ 4413787 w 7768945"/>
                <a:gd name="connsiteY151" fmla="*/ 2332818 h 2819970"/>
                <a:gd name="connsiteX152" fmla="*/ 4435847 w 7768945"/>
                <a:gd name="connsiteY152" fmla="*/ 2319030 h 2819970"/>
                <a:gd name="connsiteX153" fmla="*/ 4457906 w 7768945"/>
                <a:gd name="connsiteY153" fmla="*/ 2306162 h 2819970"/>
                <a:gd name="connsiteX154" fmla="*/ 4479047 w 7768945"/>
                <a:gd name="connsiteY154" fmla="*/ 2291456 h 2819970"/>
                <a:gd name="connsiteX155" fmla="*/ 4499268 w 7768945"/>
                <a:gd name="connsiteY155" fmla="*/ 2276749 h 2819970"/>
                <a:gd name="connsiteX156" fmla="*/ 4520409 w 7768945"/>
                <a:gd name="connsiteY156" fmla="*/ 2262043 h 2819970"/>
                <a:gd name="connsiteX157" fmla="*/ 4540630 w 7768945"/>
                <a:gd name="connsiteY157" fmla="*/ 2246417 h 2819970"/>
                <a:gd name="connsiteX158" fmla="*/ 4560852 w 7768945"/>
                <a:gd name="connsiteY158" fmla="*/ 2230791 h 2819970"/>
                <a:gd name="connsiteX159" fmla="*/ 4580154 w 7768945"/>
                <a:gd name="connsiteY159" fmla="*/ 2214247 h 2819970"/>
                <a:gd name="connsiteX160" fmla="*/ 4599456 w 7768945"/>
                <a:gd name="connsiteY160" fmla="*/ 2197702 h 2819970"/>
                <a:gd name="connsiteX161" fmla="*/ 4617839 w 7768945"/>
                <a:gd name="connsiteY161" fmla="*/ 2180238 h 2819970"/>
                <a:gd name="connsiteX162" fmla="*/ 4636223 w 7768945"/>
                <a:gd name="connsiteY162" fmla="*/ 2162774 h 2819970"/>
                <a:gd name="connsiteX163" fmla="*/ 4654606 w 7768945"/>
                <a:gd name="connsiteY163" fmla="*/ 2143472 h 2819970"/>
                <a:gd name="connsiteX164" fmla="*/ 4671150 w 7768945"/>
                <a:gd name="connsiteY164" fmla="*/ 2125088 h 2819970"/>
                <a:gd name="connsiteX165" fmla="*/ 4688614 w 7768945"/>
                <a:gd name="connsiteY165" fmla="*/ 2105786 h 2819970"/>
                <a:gd name="connsiteX166" fmla="*/ 4704240 w 7768945"/>
                <a:gd name="connsiteY166" fmla="*/ 2087403 h 2819970"/>
                <a:gd name="connsiteX167" fmla="*/ 4720785 w 7768945"/>
                <a:gd name="connsiteY167" fmla="*/ 2066262 h 2819970"/>
                <a:gd name="connsiteX168" fmla="*/ 4736411 w 7768945"/>
                <a:gd name="connsiteY168" fmla="*/ 2046960 h 2819970"/>
                <a:gd name="connsiteX169" fmla="*/ 4751117 w 7768945"/>
                <a:gd name="connsiteY169" fmla="*/ 2024900 h 2819970"/>
                <a:gd name="connsiteX170" fmla="*/ 4765823 w 7768945"/>
                <a:gd name="connsiteY170" fmla="*/ 2004679 h 2819970"/>
                <a:gd name="connsiteX171" fmla="*/ 4779611 w 7768945"/>
                <a:gd name="connsiteY171" fmla="*/ 1983538 h 2819970"/>
                <a:gd name="connsiteX172" fmla="*/ 4793398 w 7768945"/>
                <a:gd name="connsiteY172" fmla="*/ 1961479 h 2819970"/>
                <a:gd name="connsiteX173" fmla="*/ 4806266 w 7768945"/>
                <a:gd name="connsiteY173" fmla="*/ 1939419 h 2819970"/>
                <a:gd name="connsiteX174" fmla="*/ 4819134 w 7768945"/>
                <a:gd name="connsiteY174" fmla="*/ 1916440 h 2819970"/>
                <a:gd name="connsiteX175" fmla="*/ 4832003 w 7768945"/>
                <a:gd name="connsiteY175" fmla="*/ 1894380 h 2819970"/>
                <a:gd name="connsiteX176" fmla="*/ 4843033 w 7768945"/>
                <a:gd name="connsiteY176" fmla="*/ 1871401 h 2819970"/>
                <a:gd name="connsiteX177" fmla="*/ 4853143 w 7768945"/>
                <a:gd name="connsiteY177" fmla="*/ 1848422 h 2819970"/>
                <a:gd name="connsiteX178" fmla="*/ 4864173 w 7768945"/>
                <a:gd name="connsiteY178" fmla="*/ 1824524 h 2819970"/>
                <a:gd name="connsiteX179" fmla="*/ 4874284 w 7768945"/>
                <a:gd name="connsiteY179" fmla="*/ 1799707 h 2819970"/>
                <a:gd name="connsiteX180" fmla="*/ 4882556 w 7768945"/>
                <a:gd name="connsiteY180" fmla="*/ 1775809 h 2819970"/>
                <a:gd name="connsiteX181" fmla="*/ 4891748 w 7768945"/>
                <a:gd name="connsiteY181" fmla="*/ 1750992 h 2819970"/>
                <a:gd name="connsiteX182" fmla="*/ 4899101 w 7768945"/>
                <a:gd name="connsiteY182" fmla="*/ 1726175 h 2819970"/>
                <a:gd name="connsiteX183" fmla="*/ 4907373 w 7768945"/>
                <a:gd name="connsiteY183" fmla="*/ 1701358 h 2819970"/>
                <a:gd name="connsiteX184" fmla="*/ 4913808 w 7768945"/>
                <a:gd name="connsiteY184" fmla="*/ 1675621 h 2819970"/>
                <a:gd name="connsiteX185" fmla="*/ 4920242 w 7768945"/>
                <a:gd name="connsiteY185" fmla="*/ 1649885 h 2819970"/>
                <a:gd name="connsiteX186" fmla="*/ 4925757 w 7768945"/>
                <a:gd name="connsiteY186" fmla="*/ 1624148 h 2819970"/>
                <a:gd name="connsiteX187" fmla="*/ 4930352 w 7768945"/>
                <a:gd name="connsiteY187" fmla="*/ 1598412 h 2819970"/>
                <a:gd name="connsiteX188" fmla="*/ 4935867 w 7768945"/>
                <a:gd name="connsiteY188" fmla="*/ 1571757 h 2819970"/>
                <a:gd name="connsiteX189" fmla="*/ 4939544 w 7768945"/>
                <a:gd name="connsiteY189" fmla="*/ 1545101 h 2819970"/>
                <a:gd name="connsiteX190" fmla="*/ 4942301 w 7768945"/>
                <a:gd name="connsiteY190" fmla="*/ 1518446 h 2819970"/>
                <a:gd name="connsiteX191" fmla="*/ 4944140 w 7768945"/>
                <a:gd name="connsiteY191" fmla="*/ 1492709 h 2819970"/>
                <a:gd name="connsiteX192" fmla="*/ 4946897 w 7768945"/>
                <a:gd name="connsiteY192" fmla="*/ 1465134 h 2819970"/>
                <a:gd name="connsiteX193" fmla="*/ 4947816 w 7768945"/>
                <a:gd name="connsiteY193" fmla="*/ 1437560 h 2819970"/>
                <a:gd name="connsiteX194" fmla="*/ 4947816 w 7768945"/>
                <a:gd name="connsiteY194" fmla="*/ 1409985 h 2819970"/>
                <a:gd name="connsiteX195" fmla="*/ 4948056 w 7768945"/>
                <a:gd name="connsiteY195" fmla="*/ 1409985 h 2819970"/>
                <a:gd name="connsiteX196" fmla="*/ 4948975 w 7768945"/>
                <a:gd name="connsiteY196" fmla="*/ 1374138 h 2819970"/>
                <a:gd name="connsiteX197" fmla="*/ 4949895 w 7768945"/>
                <a:gd name="connsiteY197" fmla="*/ 1337372 h 2819970"/>
                <a:gd name="connsiteX198" fmla="*/ 4952652 w 7768945"/>
                <a:gd name="connsiteY198" fmla="*/ 1301525 h 2819970"/>
                <a:gd name="connsiteX199" fmla="*/ 4956329 w 7768945"/>
                <a:gd name="connsiteY199" fmla="*/ 1265678 h 2819970"/>
                <a:gd name="connsiteX200" fmla="*/ 4960005 w 7768945"/>
                <a:gd name="connsiteY200" fmla="*/ 1230750 h 2819970"/>
                <a:gd name="connsiteX201" fmla="*/ 4964601 w 7768945"/>
                <a:gd name="connsiteY201" fmla="*/ 1195822 h 2819970"/>
                <a:gd name="connsiteX202" fmla="*/ 4971035 w 7768945"/>
                <a:gd name="connsiteY202" fmla="*/ 1159975 h 2819970"/>
                <a:gd name="connsiteX203" fmla="*/ 4977469 w 7768945"/>
                <a:gd name="connsiteY203" fmla="*/ 1125966 h 2819970"/>
                <a:gd name="connsiteX204" fmla="*/ 4983903 w 7768945"/>
                <a:gd name="connsiteY204" fmla="*/ 1091957 h 2819970"/>
                <a:gd name="connsiteX205" fmla="*/ 4993095 w 7768945"/>
                <a:gd name="connsiteY205" fmla="*/ 1057029 h 2819970"/>
                <a:gd name="connsiteX206" fmla="*/ 5002286 w 7768945"/>
                <a:gd name="connsiteY206" fmla="*/ 1023940 h 2819970"/>
                <a:gd name="connsiteX207" fmla="*/ 5011478 w 7768945"/>
                <a:gd name="connsiteY207" fmla="*/ 990850 h 2819970"/>
                <a:gd name="connsiteX208" fmla="*/ 5022508 w 7768945"/>
                <a:gd name="connsiteY208" fmla="*/ 956841 h 2819970"/>
                <a:gd name="connsiteX209" fmla="*/ 5034457 w 7768945"/>
                <a:gd name="connsiteY209" fmla="*/ 924671 h 2819970"/>
                <a:gd name="connsiteX210" fmla="*/ 5046406 w 7768945"/>
                <a:gd name="connsiteY210" fmla="*/ 892500 h 2819970"/>
                <a:gd name="connsiteX211" fmla="*/ 5058355 w 7768945"/>
                <a:gd name="connsiteY211" fmla="*/ 861249 h 2819970"/>
                <a:gd name="connsiteX212" fmla="*/ 5072142 w 7768945"/>
                <a:gd name="connsiteY212" fmla="*/ 829998 h 2819970"/>
                <a:gd name="connsiteX213" fmla="*/ 5086849 w 7768945"/>
                <a:gd name="connsiteY213" fmla="*/ 798747 h 2819970"/>
                <a:gd name="connsiteX214" fmla="*/ 5102474 w 7768945"/>
                <a:gd name="connsiteY214" fmla="*/ 768414 h 2819970"/>
                <a:gd name="connsiteX215" fmla="*/ 5118100 w 7768945"/>
                <a:gd name="connsiteY215" fmla="*/ 738082 h 2819970"/>
                <a:gd name="connsiteX216" fmla="*/ 5135564 w 7768945"/>
                <a:gd name="connsiteY216" fmla="*/ 708669 h 2819970"/>
                <a:gd name="connsiteX217" fmla="*/ 5153028 w 7768945"/>
                <a:gd name="connsiteY217" fmla="*/ 679256 h 2819970"/>
                <a:gd name="connsiteX218" fmla="*/ 5170492 w 7768945"/>
                <a:gd name="connsiteY218" fmla="*/ 649843 h 2819970"/>
                <a:gd name="connsiteX219" fmla="*/ 5188875 w 7768945"/>
                <a:gd name="connsiteY219" fmla="*/ 621349 h 2819970"/>
                <a:gd name="connsiteX220" fmla="*/ 5209096 w 7768945"/>
                <a:gd name="connsiteY220" fmla="*/ 593775 h 2819970"/>
                <a:gd name="connsiteX221" fmla="*/ 5228399 w 7768945"/>
                <a:gd name="connsiteY221" fmla="*/ 566200 h 2819970"/>
                <a:gd name="connsiteX222" fmla="*/ 5248620 w 7768945"/>
                <a:gd name="connsiteY222" fmla="*/ 539545 h 2819970"/>
                <a:gd name="connsiteX223" fmla="*/ 5270680 w 7768945"/>
                <a:gd name="connsiteY223" fmla="*/ 513808 h 2819970"/>
                <a:gd name="connsiteX224" fmla="*/ 5291820 w 7768945"/>
                <a:gd name="connsiteY224" fmla="*/ 487153 h 2819970"/>
                <a:gd name="connsiteX225" fmla="*/ 5314799 w 7768945"/>
                <a:gd name="connsiteY225" fmla="*/ 461416 h 2819970"/>
                <a:gd name="connsiteX226" fmla="*/ 5337778 w 7768945"/>
                <a:gd name="connsiteY226" fmla="*/ 436599 h 2819970"/>
                <a:gd name="connsiteX227" fmla="*/ 5361676 w 7768945"/>
                <a:gd name="connsiteY227" fmla="*/ 412701 h 2819970"/>
                <a:gd name="connsiteX228" fmla="*/ 5386494 w 7768945"/>
                <a:gd name="connsiteY228" fmla="*/ 388803 h 2819970"/>
                <a:gd name="connsiteX229" fmla="*/ 5410392 w 7768945"/>
                <a:gd name="connsiteY229" fmla="*/ 366743 h 2819970"/>
                <a:gd name="connsiteX230" fmla="*/ 5436128 w 7768945"/>
                <a:gd name="connsiteY230" fmla="*/ 343764 h 2819970"/>
                <a:gd name="connsiteX231" fmla="*/ 5461864 w 7768945"/>
                <a:gd name="connsiteY231" fmla="*/ 322624 h 2819970"/>
                <a:gd name="connsiteX232" fmla="*/ 5487601 w 7768945"/>
                <a:gd name="connsiteY232" fmla="*/ 300564 h 2819970"/>
                <a:gd name="connsiteX233" fmla="*/ 5514256 w 7768945"/>
                <a:gd name="connsiteY233" fmla="*/ 280343 h 2819970"/>
                <a:gd name="connsiteX234" fmla="*/ 5541831 w 7768945"/>
                <a:gd name="connsiteY234" fmla="*/ 259202 h 2819970"/>
                <a:gd name="connsiteX235" fmla="*/ 5570325 w 7768945"/>
                <a:gd name="connsiteY235" fmla="*/ 240819 h 2819970"/>
                <a:gd name="connsiteX236" fmla="*/ 5598818 w 7768945"/>
                <a:gd name="connsiteY236" fmla="*/ 222436 h 2819970"/>
                <a:gd name="connsiteX237" fmla="*/ 5627312 w 7768945"/>
                <a:gd name="connsiteY237" fmla="*/ 204053 h 2819970"/>
                <a:gd name="connsiteX238" fmla="*/ 5656725 w 7768945"/>
                <a:gd name="connsiteY238" fmla="*/ 187508 h 2819970"/>
                <a:gd name="connsiteX239" fmla="*/ 5686138 w 7768945"/>
                <a:gd name="connsiteY239" fmla="*/ 170044 h 2819970"/>
                <a:gd name="connsiteX240" fmla="*/ 5716470 w 7768945"/>
                <a:gd name="connsiteY240" fmla="*/ 153499 h 2819970"/>
                <a:gd name="connsiteX241" fmla="*/ 5747722 w 7768945"/>
                <a:gd name="connsiteY241" fmla="*/ 138793 h 2819970"/>
                <a:gd name="connsiteX242" fmla="*/ 5778054 w 7768945"/>
                <a:gd name="connsiteY242" fmla="*/ 124086 h 2819970"/>
                <a:gd name="connsiteX243" fmla="*/ 5809305 w 7768945"/>
                <a:gd name="connsiteY243" fmla="*/ 110299 h 2819970"/>
                <a:gd name="connsiteX244" fmla="*/ 5841476 w 7768945"/>
                <a:gd name="connsiteY244" fmla="*/ 98350 h 2819970"/>
                <a:gd name="connsiteX245" fmla="*/ 5873646 w 7768945"/>
                <a:gd name="connsiteY245" fmla="*/ 85482 h 2819970"/>
                <a:gd name="connsiteX246" fmla="*/ 5906736 w 7768945"/>
                <a:gd name="connsiteY246" fmla="*/ 74452 h 2819970"/>
                <a:gd name="connsiteX247" fmla="*/ 5939825 w 7768945"/>
                <a:gd name="connsiteY247" fmla="*/ 63422 h 2819970"/>
                <a:gd name="connsiteX248" fmla="*/ 5971996 w 7768945"/>
                <a:gd name="connsiteY248" fmla="*/ 54230 h 2819970"/>
                <a:gd name="connsiteX249" fmla="*/ 6006004 w 7768945"/>
                <a:gd name="connsiteY249" fmla="*/ 44120 h 2819970"/>
                <a:gd name="connsiteX250" fmla="*/ 6040013 w 7768945"/>
                <a:gd name="connsiteY250" fmla="*/ 35847 h 2819970"/>
                <a:gd name="connsiteX251" fmla="*/ 6074022 w 7768945"/>
                <a:gd name="connsiteY251" fmla="*/ 28494 h 2819970"/>
                <a:gd name="connsiteX252" fmla="*/ 6108950 w 7768945"/>
                <a:gd name="connsiteY252" fmla="*/ 21141 h 2819970"/>
                <a:gd name="connsiteX253" fmla="*/ 6143878 w 7768945"/>
                <a:gd name="connsiteY253" fmla="*/ 16545 h 2819970"/>
                <a:gd name="connsiteX254" fmla="*/ 6178806 w 7768945"/>
                <a:gd name="connsiteY254" fmla="*/ 11030 h 2819970"/>
                <a:gd name="connsiteX255" fmla="*/ 6213734 w 7768945"/>
                <a:gd name="connsiteY255" fmla="*/ 6434 h 2819970"/>
                <a:gd name="connsiteX256" fmla="*/ 6250500 w 7768945"/>
                <a:gd name="connsiteY256" fmla="*/ 3677 h 2819970"/>
                <a:gd name="connsiteX257" fmla="*/ 6285428 w 7768945"/>
                <a:gd name="connsiteY257" fmla="*/ 1838 h 2819970"/>
                <a:gd name="connsiteX258" fmla="*/ 6322194 w 7768945"/>
                <a:gd name="connsiteY258" fmla="*/ 0 h 2819970"/>
                <a:gd name="connsiteX259" fmla="*/ 6358041 w 7768945"/>
                <a:gd name="connsiteY259" fmla="*/ 0 h 2819970"/>
                <a:gd name="connsiteX260" fmla="*/ 6395726 w 7768945"/>
                <a:gd name="connsiteY260" fmla="*/ 0 h 2819970"/>
                <a:gd name="connsiteX261" fmla="*/ 6431573 w 7768945"/>
                <a:gd name="connsiteY261" fmla="*/ 1838 h 2819970"/>
                <a:gd name="connsiteX262" fmla="*/ 6466501 w 7768945"/>
                <a:gd name="connsiteY262" fmla="*/ 3677 h 2819970"/>
                <a:gd name="connsiteX263" fmla="*/ 6503268 w 7768945"/>
                <a:gd name="connsiteY263" fmla="*/ 6434 h 2819970"/>
                <a:gd name="connsiteX264" fmla="*/ 6538196 w 7768945"/>
                <a:gd name="connsiteY264" fmla="*/ 11030 h 2819970"/>
                <a:gd name="connsiteX265" fmla="*/ 6574042 w 7768945"/>
                <a:gd name="connsiteY265" fmla="*/ 16545 h 2819970"/>
                <a:gd name="connsiteX266" fmla="*/ 6608051 w 7768945"/>
                <a:gd name="connsiteY266" fmla="*/ 21141 h 2819970"/>
                <a:gd name="connsiteX267" fmla="*/ 6642060 w 7768945"/>
                <a:gd name="connsiteY267" fmla="*/ 28494 h 2819970"/>
                <a:gd name="connsiteX268" fmla="*/ 6676988 w 7768945"/>
                <a:gd name="connsiteY268" fmla="*/ 35847 h 2819970"/>
                <a:gd name="connsiteX269" fmla="*/ 6710997 w 7768945"/>
                <a:gd name="connsiteY269" fmla="*/ 44120 h 2819970"/>
                <a:gd name="connsiteX270" fmla="*/ 6744086 w 7768945"/>
                <a:gd name="connsiteY270" fmla="*/ 54230 h 2819970"/>
                <a:gd name="connsiteX271" fmla="*/ 6777176 w 7768945"/>
                <a:gd name="connsiteY271" fmla="*/ 63422 h 2819970"/>
                <a:gd name="connsiteX272" fmla="*/ 6811185 w 7768945"/>
                <a:gd name="connsiteY272" fmla="*/ 74452 h 2819970"/>
                <a:gd name="connsiteX273" fmla="*/ 6843355 w 7768945"/>
                <a:gd name="connsiteY273" fmla="*/ 85482 h 2819970"/>
                <a:gd name="connsiteX274" fmla="*/ 6875526 w 7768945"/>
                <a:gd name="connsiteY274" fmla="*/ 98350 h 2819970"/>
                <a:gd name="connsiteX275" fmla="*/ 6907696 w 7768945"/>
                <a:gd name="connsiteY275" fmla="*/ 110299 h 2819970"/>
                <a:gd name="connsiteX276" fmla="*/ 6938947 w 7768945"/>
                <a:gd name="connsiteY276" fmla="*/ 124086 h 2819970"/>
                <a:gd name="connsiteX277" fmla="*/ 6969280 w 7768945"/>
                <a:gd name="connsiteY277" fmla="*/ 138793 h 2819970"/>
                <a:gd name="connsiteX278" fmla="*/ 7000531 w 7768945"/>
                <a:gd name="connsiteY278" fmla="*/ 153499 h 2819970"/>
                <a:gd name="connsiteX279" fmla="*/ 7029944 w 7768945"/>
                <a:gd name="connsiteY279" fmla="*/ 170044 h 2819970"/>
                <a:gd name="connsiteX280" fmla="*/ 7060276 w 7768945"/>
                <a:gd name="connsiteY280" fmla="*/ 187508 h 2819970"/>
                <a:gd name="connsiteX281" fmla="*/ 7089689 w 7768945"/>
                <a:gd name="connsiteY281" fmla="*/ 204053 h 2819970"/>
                <a:gd name="connsiteX282" fmla="*/ 7118183 w 7768945"/>
                <a:gd name="connsiteY282" fmla="*/ 222436 h 2819970"/>
                <a:gd name="connsiteX283" fmla="*/ 7146676 w 7768945"/>
                <a:gd name="connsiteY283" fmla="*/ 240819 h 2819970"/>
                <a:gd name="connsiteX284" fmla="*/ 7175170 w 7768945"/>
                <a:gd name="connsiteY284" fmla="*/ 259202 h 2819970"/>
                <a:gd name="connsiteX285" fmla="*/ 7201826 w 7768945"/>
                <a:gd name="connsiteY285" fmla="*/ 280343 h 2819970"/>
                <a:gd name="connsiteX286" fmla="*/ 7229400 w 7768945"/>
                <a:gd name="connsiteY286" fmla="*/ 300564 h 2819970"/>
                <a:gd name="connsiteX287" fmla="*/ 7256056 w 7768945"/>
                <a:gd name="connsiteY287" fmla="*/ 322624 h 2819970"/>
                <a:gd name="connsiteX288" fmla="*/ 7280873 w 7768945"/>
                <a:gd name="connsiteY288" fmla="*/ 343764 h 2819970"/>
                <a:gd name="connsiteX289" fmla="*/ 7306610 w 7768945"/>
                <a:gd name="connsiteY289" fmla="*/ 366743 h 2819970"/>
                <a:gd name="connsiteX290" fmla="*/ 7331427 w 7768945"/>
                <a:gd name="connsiteY290" fmla="*/ 388803 h 2819970"/>
                <a:gd name="connsiteX291" fmla="*/ 7355325 w 7768945"/>
                <a:gd name="connsiteY291" fmla="*/ 412701 h 2819970"/>
                <a:gd name="connsiteX292" fmla="*/ 7379223 w 7768945"/>
                <a:gd name="connsiteY292" fmla="*/ 436599 h 2819970"/>
                <a:gd name="connsiteX293" fmla="*/ 7403121 w 7768945"/>
                <a:gd name="connsiteY293" fmla="*/ 461416 h 2819970"/>
                <a:gd name="connsiteX294" fmla="*/ 7425181 w 7768945"/>
                <a:gd name="connsiteY294" fmla="*/ 487153 h 2819970"/>
                <a:gd name="connsiteX295" fmla="*/ 7446321 w 7768945"/>
                <a:gd name="connsiteY295" fmla="*/ 513808 h 2819970"/>
                <a:gd name="connsiteX296" fmla="*/ 7468381 w 7768945"/>
                <a:gd name="connsiteY296" fmla="*/ 539545 h 2819970"/>
                <a:gd name="connsiteX297" fmla="*/ 7488602 w 7768945"/>
                <a:gd name="connsiteY297" fmla="*/ 566200 h 2819970"/>
                <a:gd name="connsiteX298" fmla="*/ 7508824 w 7768945"/>
                <a:gd name="connsiteY298" fmla="*/ 593775 h 2819970"/>
                <a:gd name="connsiteX299" fmla="*/ 7528126 w 7768945"/>
                <a:gd name="connsiteY299" fmla="*/ 621349 h 2819970"/>
                <a:gd name="connsiteX300" fmla="*/ 7546509 w 7768945"/>
                <a:gd name="connsiteY300" fmla="*/ 649843 h 2819970"/>
                <a:gd name="connsiteX301" fmla="*/ 7563973 w 7768945"/>
                <a:gd name="connsiteY301" fmla="*/ 679256 h 2819970"/>
                <a:gd name="connsiteX302" fmla="*/ 7582356 w 7768945"/>
                <a:gd name="connsiteY302" fmla="*/ 708669 h 2819970"/>
                <a:gd name="connsiteX303" fmla="*/ 7598901 w 7768945"/>
                <a:gd name="connsiteY303" fmla="*/ 738082 h 2819970"/>
                <a:gd name="connsiteX304" fmla="*/ 7614527 w 7768945"/>
                <a:gd name="connsiteY304" fmla="*/ 768414 h 2819970"/>
                <a:gd name="connsiteX305" fmla="*/ 7630152 w 7768945"/>
                <a:gd name="connsiteY305" fmla="*/ 798747 h 2819970"/>
                <a:gd name="connsiteX306" fmla="*/ 7643940 w 7768945"/>
                <a:gd name="connsiteY306" fmla="*/ 829998 h 2819970"/>
                <a:gd name="connsiteX307" fmla="*/ 7657727 w 7768945"/>
                <a:gd name="connsiteY307" fmla="*/ 861249 h 2819970"/>
                <a:gd name="connsiteX308" fmla="*/ 7671514 w 7768945"/>
                <a:gd name="connsiteY308" fmla="*/ 892500 h 2819970"/>
                <a:gd name="connsiteX309" fmla="*/ 7682544 w 7768945"/>
                <a:gd name="connsiteY309" fmla="*/ 924671 h 2819970"/>
                <a:gd name="connsiteX310" fmla="*/ 7694494 w 7768945"/>
                <a:gd name="connsiteY310" fmla="*/ 956841 h 2819970"/>
                <a:gd name="connsiteX311" fmla="*/ 7705523 w 7768945"/>
                <a:gd name="connsiteY311" fmla="*/ 990850 h 2819970"/>
                <a:gd name="connsiteX312" fmla="*/ 7715634 w 7768945"/>
                <a:gd name="connsiteY312" fmla="*/ 1023940 h 2819970"/>
                <a:gd name="connsiteX313" fmla="*/ 7723906 w 7768945"/>
                <a:gd name="connsiteY313" fmla="*/ 1057029 h 2819970"/>
                <a:gd name="connsiteX314" fmla="*/ 7733098 w 7768945"/>
                <a:gd name="connsiteY314" fmla="*/ 1091957 h 2819970"/>
                <a:gd name="connsiteX315" fmla="*/ 7739532 w 7768945"/>
                <a:gd name="connsiteY315" fmla="*/ 1125966 h 2819970"/>
                <a:gd name="connsiteX316" fmla="*/ 7746885 w 7768945"/>
                <a:gd name="connsiteY316" fmla="*/ 1159975 h 2819970"/>
                <a:gd name="connsiteX317" fmla="*/ 7752400 w 7768945"/>
                <a:gd name="connsiteY317" fmla="*/ 1195822 h 2819970"/>
                <a:gd name="connsiteX318" fmla="*/ 7756996 w 7768945"/>
                <a:gd name="connsiteY318" fmla="*/ 1230750 h 2819970"/>
                <a:gd name="connsiteX319" fmla="*/ 7761592 w 7768945"/>
                <a:gd name="connsiteY319" fmla="*/ 1265678 h 2819970"/>
                <a:gd name="connsiteX320" fmla="*/ 7764349 w 7768945"/>
                <a:gd name="connsiteY320" fmla="*/ 1301525 h 2819970"/>
                <a:gd name="connsiteX321" fmla="*/ 7767107 w 7768945"/>
                <a:gd name="connsiteY321" fmla="*/ 1337372 h 2819970"/>
                <a:gd name="connsiteX322" fmla="*/ 7768026 w 7768945"/>
                <a:gd name="connsiteY322" fmla="*/ 1374138 h 2819970"/>
                <a:gd name="connsiteX323" fmla="*/ 7768945 w 7768945"/>
                <a:gd name="connsiteY323" fmla="*/ 1409985 h 2819970"/>
                <a:gd name="connsiteX324" fmla="*/ 7422423 w 7768945"/>
                <a:gd name="connsiteY324" fmla="*/ 1409985 h 2819970"/>
                <a:gd name="connsiteX325" fmla="*/ 7422423 w 7768945"/>
                <a:gd name="connsiteY325" fmla="*/ 1382411 h 2819970"/>
                <a:gd name="connsiteX326" fmla="*/ 7421504 w 7768945"/>
                <a:gd name="connsiteY326" fmla="*/ 1354836 h 2819970"/>
                <a:gd name="connsiteX327" fmla="*/ 7419666 w 7768945"/>
                <a:gd name="connsiteY327" fmla="*/ 1327261 h 2819970"/>
                <a:gd name="connsiteX328" fmla="*/ 7415989 w 7768945"/>
                <a:gd name="connsiteY328" fmla="*/ 1301525 h 2819970"/>
                <a:gd name="connsiteX329" fmla="*/ 7413232 w 7768945"/>
                <a:gd name="connsiteY329" fmla="*/ 1274869 h 2819970"/>
                <a:gd name="connsiteX330" fmla="*/ 7410474 w 7768945"/>
                <a:gd name="connsiteY330" fmla="*/ 1248214 h 2819970"/>
                <a:gd name="connsiteX331" fmla="*/ 7405878 w 7768945"/>
                <a:gd name="connsiteY331" fmla="*/ 1221558 h 2819970"/>
                <a:gd name="connsiteX332" fmla="*/ 7400364 w 7768945"/>
                <a:gd name="connsiteY332" fmla="*/ 1195822 h 2819970"/>
                <a:gd name="connsiteX333" fmla="*/ 7394848 w 7768945"/>
                <a:gd name="connsiteY333" fmla="*/ 1170086 h 2819970"/>
                <a:gd name="connsiteX334" fmla="*/ 7389334 w 7768945"/>
                <a:gd name="connsiteY334" fmla="*/ 1144349 h 2819970"/>
                <a:gd name="connsiteX335" fmla="*/ 7381980 w 7768945"/>
                <a:gd name="connsiteY335" fmla="*/ 1118613 h 2819970"/>
                <a:gd name="connsiteX336" fmla="*/ 7374627 w 7768945"/>
                <a:gd name="connsiteY336" fmla="*/ 1093796 h 2819970"/>
                <a:gd name="connsiteX337" fmla="*/ 7366355 w 7768945"/>
                <a:gd name="connsiteY337" fmla="*/ 1068978 h 2819970"/>
                <a:gd name="connsiteX338" fmla="*/ 7357163 w 7768945"/>
                <a:gd name="connsiteY338" fmla="*/ 1044161 h 2819970"/>
                <a:gd name="connsiteX339" fmla="*/ 7348891 w 7768945"/>
                <a:gd name="connsiteY339" fmla="*/ 1020263 h 2819970"/>
                <a:gd name="connsiteX340" fmla="*/ 7338780 w 7768945"/>
                <a:gd name="connsiteY340" fmla="*/ 995446 h 2819970"/>
                <a:gd name="connsiteX341" fmla="*/ 7327750 w 7768945"/>
                <a:gd name="connsiteY341" fmla="*/ 971548 h 2819970"/>
                <a:gd name="connsiteX342" fmla="*/ 7317640 w 7768945"/>
                <a:gd name="connsiteY342" fmla="*/ 948569 h 2819970"/>
                <a:gd name="connsiteX343" fmla="*/ 7305690 w 7768945"/>
                <a:gd name="connsiteY343" fmla="*/ 925590 h 2819970"/>
                <a:gd name="connsiteX344" fmla="*/ 7293742 w 7768945"/>
                <a:gd name="connsiteY344" fmla="*/ 903530 h 2819970"/>
                <a:gd name="connsiteX345" fmla="*/ 7280873 w 7768945"/>
                <a:gd name="connsiteY345" fmla="*/ 880551 h 2819970"/>
                <a:gd name="connsiteX346" fmla="*/ 7268005 w 7768945"/>
                <a:gd name="connsiteY346" fmla="*/ 858492 h 2819970"/>
                <a:gd name="connsiteX347" fmla="*/ 7255137 w 7768945"/>
                <a:gd name="connsiteY347" fmla="*/ 836432 h 2819970"/>
                <a:gd name="connsiteX348" fmla="*/ 7241350 w 7768945"/>
                <a:gd name="connsiteY348" fmla="*/ 815291 h 2819970"/>
                <a:gd name="connsiteX349" fmla="*/ 7226643 w 7768945"/>
                <a:gd name="connsiteY349" fmla="*/ 795070 h 2819970"/>
                <a:gd name="connsiteX350" fmla="*/ 7211018 w 7768945"/>
                <a:gd name="connsiteY350" fmla="*/ 773010 h 2819970"/>
                <a:gd name="connsiteX351" fmla="*/ 7195392 w 7768945"/>
                <a:gd name="connsiteY351" fmla="*/ 753708 h 2819970"/>
                <a:gd name="connsiteX352" fmla="*/ 7178847 w 7768945"/>
                <a:gd name="connsiteY352" fmla="*/ 732567 h 2819970"/>
                <a:gd name="connsiteX353" fmla="*/ 7162302 w 7768945"/>
                <a:gd name="connsiteY353" fmla="*/ 714184 h 2819970"/>
                <a:gd name="connsiteX354" fmla="*/ 7145758 w 7768945"/>
                <a:gd name="connsiteY354" fmla="*/ 694882 h 2819970"/>
                <a:gd name="connsiteX355" fmla="*/ 7128294 w 7768945"/>
                <a:gd name="connsiteY355" fmla="*/ 676499 h 2819970"/>
                <a:gd name="connsiteX356" fmla="*/ 7110830 w 7768945"/>
                <a:gd name="connsiteY356" fmla="*/ 657197 h 2819970"/>
                <a:gd name="connsiteX357" fmla="*/ 7092446 w 7768945"/>
                <a:gd name="connsiteY357" fmla="*/ 639733 h 2819970"/>
                <a:gd name="connsiteX358" fmla="*/ 7073144 w 7768945"/>
                <a:gd name="connsiteY358" fmla="*/ 622269 h 2819970"/>
                <a:gd name="connsiteX359" fmla="*/ 7054761 w 7768945"/>
                <a:gd name="connsiteY359" fmla="*/ 605724 h 2819970"/>
                <a:gd name="connsiteX360" fmla="*/ 7035459 w 7768945"/>
                <a:gd name="connsiteY360" fmla="*/ 589179 h 2819970"/>
                <a:gd name="connsiteX361" fmla="*/ 7015237 w 7768945"/>
                <a:gd name="connsiteY361" fmla="*/ 573553 h 2819970"/>
                <a:gd name="connsiteX362" fmla="*/ 6995016 w 7768945"/>
                <a:gd name="connsiteY362" fmla="*/ 557928 h 2819970"/>
                <a:gd name="connsiteX363" fmla="*/ 6974794 w 7768945"/>
                <a:gd name="connsiteY363" fmla="*/ 543221 h 2819970"/>
                <a:gd name="connsiteX364" fmla="*/ 6952735 w 7768945"/>
                <a:gd name="connsiteY364" fmla="*/ 528515 h 2819970"/>
                <a:gd name="connsiteX365" fmla="*/ 6932513 w 7768945"/>
                <a:gd name="connsiteY365" fmla="*/ 513808 h 2819970"/>
                <a:gd name="connsiteX366" fmla="*/ 6909534 w 7768945"/>
                <a:gd name="connsiteY366" fmla="*/ 500940 h 2819970"/>
                <a:gd name="connsiteX367" fmla="*/ 6888394 w 7768945"/>
                <a:gd name="connsiteY367" fmla="*/ 487153 h 2819970"/>
                <a:gd name="connsiteX368" fmla="*/ 6865415 w 7768945"/>
                <a:gd name="connsiteY368" fmla="*/ 474285 h 2819970"/>
                <a:gd name="connsiteX369" fmla="*/ 6843355 w 7768945"/>
                <a:gd name="connsiteY369" fmla="*/ 462336 h 2819970"/>
                <a:gd name="connsiteX370" fmla="*/ 6819457 w 7768945"/>
                <a:gd name="connsiteY370" fmla="*/ 450386 h 2819970"/>
                <a:gd name="connsiteX371" fmla="*/ 6796478 w 7768945"/>
                <a:gd name="connsiteY371" fmla="*/ 440276 h 2819970"/>
                <a:gd name="connsiteX372" fmla="*/ 6772580 w 7768945"/>
                <a:gd name="connsiteY372" fmla="*/ 430165 h 2819970"/>
                <a:gd name="connsiteX373" fmla="*/ 6747763 w 7768945"/>
                <a:gd name="connsiteY373" fmla="*/ 420054 h 2819970"/>
                <a:gd name="connsiteX374" fmla="*/ 6724784 w 7768945"/>
                <a:gd name="connsiteY374" fmla="*/ 410863 h 2819970"/>
                <a:gd name="connsiteX375" fmla="*/ 6699967 w 7768945"/>
                <a:gd name="connsiteY375" fmla="*/ 401671 h 2819970"/>
                <a:gd name="connsiteX376" fmla="*/ 6674230 w 7768945"/>
                <a:gd name="connsiteY376" fmla="*/ 394318 h 2819970"/>
                <a:gd name="connsiteX377" fmla="*/ 6650332 w 7768945"/>
                <a:gd name="connsiteY377" fmla="*/ 386965 h 2819970"/>
                <a:gd name="connsiteX378" fmla="*/ 6624596 w 7768945"/>
                <a:gd name="connsiteY378" fmla="*/ 380531 h 2819970"/>
                <a:gd name="connsiteX379" fmla="*/ 6598860 w 7768945"/>
                <a:gd name="connsiteY379" fmla="*/ 373177 h 2819970"/>
                <a:gd name="connsiteX380" fmla="*/ 6573123 w 7768945"/>
                <a:gd name="connsiteY380" fmla="*/ 367662 h 2819970"/>
                <a:gd name="connsiteX381" fmla="*/ 6547387 w 7768945"/>
                <a:gd name="connsiteY381" fmla="*/ 362148 h 2819970"/>
                <a:gd name="connsiteX382" fmla="*/ 6520732 w 7768945"/>
                <a:gd name="connsiteY382" fmla="*/ 358471 h 2819970"/>
                <a:gd name="connsiteX383" fmla="*/ 6494076 w 7768945"/>
                <a:gd name="connsiteY383" fmla="*/ 354794 h 2819970"/>
                <a:gd name="connsiteX384" fmla="*/ 6466501 w 7768945"/>
                <a:gd name="connsiteY384" fmla="*/ 352037 h 2819970"/>
                <a:gd name="connsiteX385" fmla="*/ 6440765 w 7768945"/>
                <a:gd name="connsiteY385" fmla="*/ 350199 h 2819970"/>
                <a:gd name="connsiteX386" fmla="*/ 6413190 w 7768945"/>
                <a:gd name="connsiteY386" fmla="*/ 347441 h 2819970"/>
                <a:gd name="connsiteX387" fmla="*/ 6385616 w 7768945"/>
                <a:gd name="connsiteY387" fmla="*/ 346522 h 2819970"/>
                <a:gd name="connsiteX388" fmla="*/ 6358041 w 7768945"/>
                <a:gd name="connsiteY388" fmla="*/ 345603 h 2819970"/>
                <a:gd name="connsiteX389" fmla="*/ 6330466 w 7768945"/>
                <a:gd name="connsiteY389" fmla="*/ 346522 h 2819970"/>
                <a:gd name="connsiteX390" fmla="*/ 6303811 w 7768945"/>
                <a:gd name="connsiteY390" fmla="*/ 347441 h 2819970"/>
                <a:gd name="connsiteX391" fmla="*/ 6277155 w 7768945"/>
                <a:gd name="connsiteY391" fmla="*/ 350199 h 2819970"/>
                <a:gd name="connsiteX392" fmla="*/ 6249580 w 7768945"/>
                <a:gd name="connsiteY392" fmla="*/ 352037 h 2819970"/>
                <a:gd name="connsiteX393" fmla="*/ 6222925 w 7768945"/>
                <a:gd name="connsiteY393" fmla="*/ 354794 h 2819970"/>
                <a:gd name="connsiteX394" fmla="*/ 6196270 w 7768945"/>
                <a:gd name="connsiteY394" fmla="*/ 358471 h 2819970"/>
                <a:gd name="connsiteX395" fmla="*/ 6169614 w 7768945"/>
                <a:gd name="connsiteY395" fmla="*/ 362148 h 2819970"/>
                <a:gd name="connsiteX396" fmla="*/ 6144797 w 7768945"/>
                <a:gd name="connsiteY396" fmla="*/ 367662 h 2819970"/>
                <a:gd name="connsiteX397" fmla="*/ 6118141 w 7768945"/>
                <a:gd name="connsiteY397" fmla="*/ 373177 h 2819970"/>
                <a:gd name="connsiteX398" fmla="*/ 6092405 w 7768945"/>
                <a:gd name="connsiteY398" fmla="*/ 380531 h 2819970"/>
                <a:gd name="connsiteX399" fmla="*/ 6066669 w 7768945"/>
                <a:gd name="connsiteY399" fmla="*/ 386965 h 2819970"/>
                <a:gd name="connsiteX400" fmla="*/ 6042771 w 7768945"/>
                <a:gd name="connsiteY400" fmla="*/ 394318 h 2819970"/>
                <a:gd name="connsiteX401" fmla="*/ 6017034 w 7768945"/>
                <a:gd name="connsiteY401" fmla="*/ 401671 h 2819970"/>
                <a:gd name="connsiteX402" fmla="*/ 5992217 w 7768945"/>
                <a:gd name="connsiteY402" fmla="*/ 410863 h 2819970"/>
                <a:gd name="connsiteX403" fmla="*/ 5968319 w 7768945"/>
                <a:gd name="connsiteY403" fmla="*/ 420054 h 2819970"/>
                <a:gd name="connsiteX404" fmla="*/ 5944421 w 7768945"/>
                <a:gd name="connsiteY404" fmla="*/ 430165 h 2819970"/>
                <a:gd name="connsiteX405" fmla="*/ 5921442 w 7768945"/>
                <a:gd name="connsiteY405" fmla="*/ 440276 h 2819970"/>
                <a:gd name="connsiteX406" fmla="*/ 5897544 w 7768945"/>
                <a:gd name="connsiteY406" fmla="*/ 450386 h 2819970"/>
                <a:gd name="connsiteX407" fmla="*/ 5873646 w 7768945"/>
                <a:gd name="connsiteY407" fmla="*/ 462336 h 2819970"/>
                <a:gd name="connsiteX408" fmla="*/ 5851586 w 7768945"/>
                <a:gd name="connsiteY408" fmla="*/ 474285 h 2819970"/>
                <a:gd name="connsiteX409" fmla="*/ 5828607 w 7768945"/>
                <a:gd name="connsiteY409" fmla="*/ 487153 h 2819970"/>
                <a:gd name="connsiteX410" fmla="*/ 5807467 w 7768945"/>
                <a:gd name="connsiteY410" fmla="*/ 500940 h 2819970"/>
                <a:gd name="connsiteX411" fmla="*/ 5784488 w 7768945"/>
                <a:gd name="connsiteY411" fmla="*/ 513808 h 2819970"/>
                <a:gd name="connsiteX412" fmla="*/ 5763347 w 7768945"/>
                <a:gd name="connsiteY412" fmla="*/ 528515 h 2819970"/>
                <a:gd name="connsiteX413" fmla="*/ 5743126 w 7768945"/>
                <a:gd name="connsiteY413" fmla="*/ 543221 h 2819970"/>
                <a:gd name="connsiteX414" fmla="*/ 5721985 w 7768945"/>
                <a:gd name="connsiteY414" fmla="*/ 557928 h 2819970"/>
                <a:gd name="connsiteX415" fmla="*/ 5701764 w 7768945"/>
                <a:gd name="connsiteY415" fmla="*/ 573553 h 2819970"/>
                <a:gd name="connsiteX416" fmla="*/ 5681543 w 7768945"/>
                <a:gd name="connsiteY416" fmla="*/ 589179 h 2819970"/>
                <a:gd name="connsiteX417" fmla="*/ 5662240 w 7768945"/>
                <a:gd name="connsiteY417" fmla="*/ 605724 h 2819970"/>
                <a:gd name="connsiteX418" fmla="*/ 5643857 w 7768945"/>
                <a:gd name="connsiteY418" fmla="*/ 622269 h 2819970"/>
                <a:gd name="connsiteX419" fmla="*/ 5624555 w 7768945"/>
                <a:gd name="connsiteY419" fmla="*/ 639733 h 2819970"/>
                <a:gd name="connsiteX420" fmla="*/ 5606172 w 7768945"/>
                <a:gd name="connsiteY420" fmla="*/ 657197 h 2819970"/>
                <a:gd name="connsiteX421" fmla="*/ 5588708 w 7768945"/>
                <a:gd name="connsiteY421" fmla="*/ 676499 h 2819970"/>
                <a:gd name="connsiteX422" fmla="*/ 5571244 w 7768945"/>
                <a:gd name="connsiteY422" fmla="*/ 694882 h 2819970"/>
                <a:gd name="connsiteX423" fmla="*/ 5554699 w 7768945"/>
                <a:gd name="connsiteY423" fmla="*/ 714184 h 2819970"/>
                <a:gd name="connsiteX424" fmla="*/ 5538154 w 7768945"/>
                <a:gd name="connsiteY424" fmla="*/ 732567 h 2819970"/>
                <a:gd name="connsiteX425" fmla="*/ 5521609 w 7768945"/>
                <a:gd name="connsiteY425" fmla="*/ 753708 h 2819970"/>
                <a:gd name="connsiteX426" fmla="*/ 5506903 w 7768945"/>
                <a:gd name="connsiteY426" fmla="*/ 773010 h 2819970"/>
                <a:gd name="connsiteX427" fmla="*/ 5491277 w 7768945"/>
                <a:gd name="connsiteY427" fmla="*/ 795070 h 2819970"/>
                <a:gd name="connsiteX428" fmla="*/ 5476571 w 7768945"/>
                <a:gd name="connsiteY428" fmla="*/ 815291 h 2819970"/>
                <a:gd name="connsiteX429" fmla="*/ 5462783 w 7768945"/>
                <a:gd name="connsiteY429" fmla="*/ 836432 h 2819970"/>
                <a:gd name="connsiteX430" fmla="*/ 5448996 w 7768945"/>
                <a:gd name="connsiteY430" fmla="*/ 858492 h 2819970"/>
                <a:gd name="connsiteX431" fmla="*/ 5436128 w 7768945"/>
                <a:gd name="connsiteY431" fmla="*/ 880551 h 2819970"/>
                <a:gd name="connsiteX432" fmla="*/ 5423260 w 7768945"/>
                <a:gd name="connsiteY432" fmla="*/ 903530 h 2819970"/>
                <a:gd name="connsiteX433" fmla="*/ 5411311 w 7768945"/>
                <a:gd name="connsiteY433" fmla="*/ 925590 h 2819970"/>
                <a:gd name="connsiteX434" fmla="*/ 5399362 w 7768945"/>
                <a:gd name="connsiteY434" fmla="*/ 948569 h 2819970"/>
                <a:gd name="connsiteX435" fmla="*/ 5389251 w 7768945"/>
                <a:gd name="connsiteY435" fmla="*/ 971548 h 2819970"/>
                <a:gd name="connsiteX436" fmla="*/ 5378221 w 7768945"/>
                <a:gd name="connsiteY436" fmla="*/ 995446 h 2819970"/>
                <a:gd name="connsiteX437" fmla="*/ 5368110 w 7768945"/>
                <a:gd name="connsiteY437" fmla="*/ 1020263 h 2819970"/>
                <a:gd name="connsiteX438" fmla="*/ 5359838 w 7768945"/>
                <a:gd name="connsiteY438" fmla="*/ 1044161 h 2819970"/>
                <a:gd name="connsiteX439" fmla="*/ 5350646 w 7768945"/>
                <a:gd name="connsiteY439" fmla="*/ 1068978 h 2819970"/>
                <a:gd name="connsiteX440" fmla="*/ 5343293 w 7768945"/>
                <a:gd name="connsiteY440" fmla="*/ 1093796 h 2819970"/>
                <a:gd name="connsiteX441" fmla="*/ 5335021 w 7768945"/>
                <a:gd name="connsiteY441" fmla="*/ 1118613 h 2819970"/>
                <a:gd name="connsiteX442" fmla="*/ 5328587 w 7768945"/>
                <a:gd name="connsiteY442" fmla="*/ 1144349 h 2819970"/>
                <a:gd name="connsiteX443" fmla="*/ 5322153 w 7768945"/>
                <a:gd name="connsiteY443" fmla="*/ 1170086 h 2819970"/>
                <a:gd name="connsiteX444" fmla="*/ 5316638 w 7768945"/>
                <a:gd name="connsiteY444" fmla="*/ 1195822 h 2819970"/>
                <a:gd name="connsiteX445" fmla="*/ 5312042 w 7768945"/>
                <a:gd name="connsiteY445" fmla="*/ 1221558 h 2819970"/>
                <a:gd name="connsiteX446" fmla="*/ 5306527 w 7768945"/>
                <a:gd name="connsiteY446" fmla="*/ 1248214 h 2819970"/>
                <a:gd name="connsiteX447" fmla="*/ 5303770 w 7768945"/>
                <a:gd name="connsiteY447" fmla="*/ 1274869 h 2819970"/>
                <a:gd name="connsiteX448" fmla="*/ 5300093 w 7768945"/>
                <a:gd name="connsiteY448" fmla="*/ 1301525 h 2819970"/>
                <a:gd name="connsiteX449" fmla="*/ 5298255 w 7768945"/>
                <a:gd name="connsiteY449" fmla="*/ 1327261 h 2819970"/>
                <a:gd name="connsiteX450" fmla="*/ 5295497 w 7768945"/>
                <a:gd name="connsiteY450" fmla="*/ 1354836 h 2819970"/>
                <a:gd name="connsiteX451" fmla="*/ 5294578 w 7768945"/>
                <a:gd name="connsiteY451" fmla="*/ 1382411 h 2819970"/>
                <a:gd name="connsiteX452" fmla="*/ 5294578 w 7768945"/>
                <a:gd name="connsiteY452" fmla="*/ 1409985 h 2819970"/>
                <a:gd name="connsiteX453" fmla="*/ 5294338 w 7768945"/>
                <a:gd name="connsiteY453" fmla="*/ 1409985 h 2819970"/>
                <a:gd name="connsiteX454" fmla="*/ 5293419 w 7768945"/>
                <a:gd name="connsiteY454" fmla="*/ 1445832 h 2819970"/>
                <a:gd name="connsiteX455" fmla="*/ 5292500 w 7768945"/>
                <a:gd name="connsiteY455" fmla="*/ 1482598 h 2819970"/>
                <a:gd name="connsiteX456" fmla="*/ 5290662 w 7768945"/>
                <a:gd name="connsiteY456" fmla="*/ 1518446 h 2819970"/>
                <a:gd name="connsiteX457" fmla="*/ 5286066 w 7768945"/>
                <a:gd name="connsiteY457" fmla="*/ 1554293 h 2819970"/>
                <a:gd name="connsiteX458" fmla="*/ 5282389 w 7768945"/>
                <a:gd name="connsiteY458" fmla="*/ 1589221 h 2819970"/>
                <a:gd name="connsiteX459" fmla="*/ 5277793 w 7768945"/>
                <a:gd name="connsiteY459" fmla="*/ 1624148 h 2819970"/>
                <a:gd name="connsiteX460" fmla="*/ 5271359 w 7768945"/>
                <a:gd name="connsiteY460" fmla="*/ 1659996 h 2819970"/>
                <a:gd name="connsiteX461" fmla="*/ 5265844 w 7768945"/>
                <a:gd name="connsiteY461" fmla="*/ 1694004 h 2819970"/>
                <a:gd name="connsiteX462" fmla="*/ 5258491 w 7768945"/>
                <a:gd name="connsiteY462" fmla="*/ 1728013 h 2819970"/>
                <a:gd name="connsiteX463" fmla="*/ 5249300 w 7768945"/>
                <a:gd name="connsiteY463" fmla="*/ 1762941 h 2819970"/>
                <a:gd name="connsiteX464" fmla="*/ 5240108 w 7768945"/>
                <a:gd name="connsiteY464" fmla="*/ 1796031 h 2819970"/>
                <a:gd name="connsiteX465" fmla="*/ 5230916 w 7768945"/>
                <a:gd name="connsiteY465" fmla="*/ 1829120 h 2819970"/>
                <a:gd name="connsiteX466" fmla="*/ 5219887 w 7768945"/>
                <a:gd name="connsiteY466" fmla="*/ 1863129 h 2819970"/>
                <a:gd name="connsiteX467" fmla="*/ 5207938 w 7768945"/>
                <a:gd name="connsiteY467" fmla="*/ 1895299 h 2819970"/>
                <a:gd name="connsiteX468" fmla="*/ 5195988 w 7768945"/>
                <a:gd name="connsiteY468" fmla="*/ 1927470 h 2819970"/>
                <a:gd name="connsiteX469" fmla="*/ 5184039 w 7768945"/>
                <a:gd name="connsiteY469" fmla="*/ 1958721 h 2819970"/>
                <a:gd name="connsiteX470" fmla="*/ 5170252 w 7768945"/>
                <a:gd name="connsiteY470" fmla="*/ 1989972 h 2819970"/>
                <a:gd name="connsiteX471" fmla="*/ 5155546 w 7768945"/>
                <a:gd name="connsiteY471" fmla="*/ 2021224 h 2819970"/>
                <a:gd name="connsiteX472" fmla="*/ 5139920 w 7768945"/>
                <a:gd name="connsiteY472" fmla="*/ 2051556 h 2819970"/>
                <a:gd name="connsiteX473" fmla="*/ 5124294 w 7768945"/>
                <a:gd name="connsiteY473" fmla="*/ 2081888 h 2819970"/>
                <a:gd name="connsiteX474" fmla="*/ 5106830 w 7768945"/>
                <a:gd name="connsiteY474" fmla="*/ 2111301 h 2819970"/>
                <a:gd name="connsiteX475" fmla="*/ 5089366 w 7768945"/>
                <a:gd name="connsiteY475" fmla="*/ 2140714 h 2819970"/>
                <a:gd name="connsiteX476" fmla="*/ 5071902 w 7768945"/>
                <a:gd name="connsiteY476" fmla="*/ 2170127 h 2819970"/>
                <a:gd name="connsiteX477" fmla="*/ 5053519 w 7768945"/>
                <a:gd name="connsiteY477" fmla="*/ 2198621 h 2819970"/>
                <a:gd name="connsiteX478" fmla="*/ 5033298 w 7768945"/>
                <a:gd name="connsiteY478" fmla="*/ 2226196 h 2819970"/>
                <a:gd name="connsiteX479" fmla="*/ 5013996 w 7768945"/>
                <a:gd name="connsiteY479" fmla="*/ 2253770 h 2819970"/>
                <a:gd name="connsiteX480" fmla="*/ 4993774 w 7768945"/>
                <a:gd name="connsiteY480" fmla="*/ 2280426 h 2819970"/>
                <a:gd name="connsiteX481" fmla="*/ 4971715 w 7768945"/>
                <a:gd name="connsiteY481" fmla="*/ 2306162 h 2819970"/>
                <a:gd name="connsiteX482" fmla="*/ 4950574 w 7768945"/>
                <a:gd name="connsiteY482" fmla="*/ 2332818 h 2819970"/>
                <a:gd name="connsiteX483" fmla="*/ 4927595 w 7768945"/>
                <a:gd name="connsiteY483" fmla="*/ 2358554 h 2819970"/>
                <a:gd name="connsiteX484" fmla="*/ 4904616 w 7768945"/>
                <a:gd name="connsiteY484" fmla="*/ 2383371 h 2819970"/>
                <a:gd name="connsiteX485" fmla="*/ 4880718 w 7768945"/>
                <a:gd name="connsiteY485" fmla="*/ 2407269 h 2819970"/>
                <a:gd name="connsiteX486" fmla="*/ 4857739 w 7768945"/>
                <a:gd name="connsiteY486" fmla="*/ 2431167 h 2819970"/>
                <a:gd name="connsiteX487" fmla="*/ 4832003 w 7768945"/>
                <a:gd name="connsiteY487" fmla="*/ 2453227 h 2819970"/>
                <a:gd name="connsiteX488" fmla="*/ 4806266 w 7768945"/>
                <a:gd name="connsiteY488" fmla="*/ 2476206 h 2819970"/>
                <a:gd name="connsiteX489" fmla="*/ 4780530 w 7768945"/>
                <a:gd name="connsiteY489" fmla="*/ 2497347 h 2819970"/>
                <a:gd name="connsiteX490" fmla="*/ 4754794 w 7768945"/>
                <a:gd name="connsiteY490" fmla="*/ 2519406 h 2819970"/>
                <a:gd name="connsiteX491" fmla="*/ 4728138 w 7768945"/>
                <a:gd name="connsiteY491" fmla="*/ 2539628 h 2819970"/>
                <a:gd name="connsiteX492" fmla="*/ 4700563 w 7768945"/>
                <a:gd name="connsiteY492" fmla="*/ 2560768 h 2819970"/>
                <a:gd name="connsiteX493" fmla="*/ 4672070 w 7768945"/>
                <a:gd name="connsiteY493" fmla="*/ 2579151 h 2819970"/>
                <a:gd name="connsiteX494" fmla="*/ 4643576 w 7768945"/>
                <a:gd name="connsiteY494" fmla="*/ 2597534 h 2819970"/>
                <a:gd name="connsiteX495" fmla="*/ 4615082 w 7768945"/>
                <a:gd name="connsiteY495" fmla="*/ 2615918 h 2819970"/>
                <a:gd name="connsiteX496" fmla="*/ 4585669 w 7768945"/>
                <a:gd name="connsiteY496" fmla="*/ 2632462 h 2819970"/>
                <a:gd name="connsiteX497" fmla="*/ 4556256 w 7768945"/>
                <a:gd name="connsiteY497" fmla="*/ 2649926 h 2819970"/>
                <a:gd name="connsiteX498" fmla="*/ 4525924 w 7768945"/>
                <a:gd name="connsiteY498" fmla="*/ 2666471 h 2819970"/>
                <a:gd name="connsiteX499" fmla="*/ 4495592 w 7768945"/>
                <a:gd name="connsiteY499" fmla="*/ 2681178 h 2819970"/>
                <a:gd name="connsiteX500" fmla="*/ 4464340 w 7768945"/>
                <a:gd name="connsiteY500" fmla="*/ 2695884 h 2819970"/>
                <a:gd name="connsiteX501" fmla="*/ 4433089 w 7768945"/>
                <a:gd name="connsiteY501" fmla="*/ 2709671 h 2819970"/>
                <a:gd name="connsiteX502" fmla="*/ 4400919 w 7768945"/>
                <a:gd name="connsiteY502" fmla="*/ 2721621 h 2819970"/>
                <a:gd name="connsiteX503" fmla="*/ 4369667 w 7768945"/>
                <a:gd name="connsiteY503" fmla="*/ 2734489 h 2819970"/>
                <a:gd name="connsiteX504" fmla="*/ 4335659 w 7768945"/>
                <a:gd name="connsiteY504" fmla="*/ 2745519 h 2819970"/>
                <a:gd name="connsiteX505" fmla="*/ 4303488 w 7768945"/>
                <a:gd name="connsiteY505" fmla="*/ 2756548 h 2819970"/>
                <a:gd name="connsiteX506" fmla="*/ 4270399 w 7768945"/>
                <a:gd name="connsiteY506" fmla="*/ 2765740 h 2819970"/>
                <a:gd name="connsiteX507" fmla="*/ 4236390 w 7768945"/>
                <a:gd name="connsiteY507" fmla="*/ 2775851 h 2819970"/>
                <a:gd name="connsiteX508" fmla="*/ 4202381 w 7768945"/>
                <a:gd name="connsiteY508" fmla="*/ 2784123 h 2819970"/>
                <a:gd name="connsiteX509" fmla="*/ 4168372 w 7768945"/>
                <a:gd name="connsiteY509" fmla="*/ 2791476 h 2819970"/>
                <a:gd name="connsiteX510" fmla="*/ 4133444 w 7768945"/>
                <a:gd name="connsiteY510" fmla="*/ 2798830 h 2819970"/>
                <a:gd name="connsiteX511" fmla="*/ 4098517 w 7768945"/>
                <a:gd name="connsiteY511" fmla="*/ 2803425 h 2819970"/>
                <a:gd name="connsiteX512" fmla="*/ 4063589 w 7768945"/>
                <a:gd name="connsiteY512" fmla="*/ 2808940 h 2819970"/>
                <a:gd name="connsiteX513" fmla="*/ 4028661 w 7768945"/>
                <a:gd name="connsiteY513" fmla="*/ 2813536 h 2819970"/>
                <a:gd name="connsiteX514" fmla="*/ 3991895 w 7768945"/>
                <a:gd name="connsiteY514" fmla="*/ 2816294 h 2819970"/>
                <a:gd name="connsiteX515" fmla="*/ 3956967 w 7768945"/>
                <a:gd name="connsiteY515" fmla="*/ 2818132 h 2819970"/>
                <a:gd name="connsiteX516" fmla="*/ 3920200 w 7768945"/>
                <a:gd name="connsiteY516" fmla="*/ 2819970 h 2819970"/>
                <a:gd name="connsiteX517" fmla="*/ 3884353 w 7768945"/>
                <a:gd name="connsiteY517" fmla="*/ 2819970 h 2819970"/>
                <a:gd name="connsiteX518" fmla="*/ 3847587 w 7768945"/>
                <a:gd name="connsiteY518" fmla="*/ 2819970 h 2819970"/>
                <a:gd name="connsiteX519" fmla="*/ 3811740 w 7768945"/>
                <a:gd name="connsiteY519" fmla="*/ 2818132 h 2819970"/>
                <a:gd name="connsiteX520" fmla="*/ 3775893 w 7768945"/>
                <a:gd name="connsiteY520" fmla="*/ 2816294 h 2819970"/>
                <a:gd name="connsiteX521" fmla="*/ 3740046 w 7768945"/>
                <a:gd name="connsiteY521" fmla="*/ 2813536 h 2819970"/>
                <a:gd name="connsiteX522" fmla="*/ 3704199 w 7768945"/>
                <a:gd name="connsiteY522" fmla="*/ 2808940 h 2819970"/>
                <a:gd name="connsiteX523" fmla="*/ 3669271 w 7768945"/>
                <a:gd name="connsiteY523" fmla="*/ 2803425 h 2819970"/>
                <a:gd name="connsiteX524" fmla="*/ 3634343 w 7768945"/>
                <a:gd name="connsiteY524" fmla="*/ 2798830 h 2819970"/>
                <a:gd name="connsiteX525" fmla="*/ 3600334 w 7768945"/>
                <a:gd name="connsiteY525" fmla="*/ 2791476 h 2819970"/>
                <a:gd name="connsiteX526" fmla="*/ 3565406 w 7768945"/>
                <a:gd name="connsiteY526" fmla="*/ 2784123 h 2819970"/>
                <a:gd name="connsiteX527" fmla="*/ 3531398 w 7768945"/>
                <a:gd name="connsiteY527" fmla="*/ 2775851 h 2819970"/>
                <a:gd name="connsiteX528" fmla="*/ 3498308 w 7768945"/>
                <a:gd name="connsiteY528" fmla="*/ 2765740 h 2819970"/>
                <a:gd name="connsiteX529" fmla="*/ 3465218 w 7768945"/>
                <a:gd name="connsiteY529" fmla="*/ 2756548 h 2819970"/>
                <a:gd name="connsiteX530" fmla="*/ 3431210 w 7768945"/>
                <a:gd name="connsiteY530" fmla="*/ 2745519 h 2819970"/>
                <a:gd name="connsiteX531" fmla="*/ 3399039 w 7768945"/>
                <a:gd name="connsiteY531" fmla="*/ 2734489 h 2819970"/>
                <a:gd name="connsiteX532" fmla="*/ 3366869 w 7768945"/>
                <a:gd name="connsiteY532" fmla="*/ 2721621 h 2819970"/>
                <a:gd name="connsiteX533" fmla="*/ 3335617 w 7768945"/>
                <a:gd name="connsiteY533" fmla="*/ 2709671 h 2819970"/>
                <a:gd name="connsiteX534" fmla="*/ 3303447 w 7768945"/>
                <a:gd name="connsiteY534" fmla="*/ 2695884 h 2819970"/>
                <a:gd name="connsiteX535" fmla="*/ 3273115 w 7768945"/>
                <a:gd name="connsiteY535" fmla="*/ 2681178 h 2819970"/>
                <a:gd name="connsiteX536" fmla="*/ 3242783 w 7768945"/>
                <a:gd name="connsiteY536" fmla="*/ 2666471 h 2819970"/>
                <a:gd name="connsiteX537" fmla="*/ 3212451 w 7768945"/>
                <a:gd name="connsiteY537" fmla="*/ 2649926 h 2819970"/>
                <a:gd name="connsiteX538" fmla="*/ 3182118 w 7768945"/>
                <a:gd name="connsiteY538" fmla="*/ 2632462 h 2819970"/>
                <a:gd name="connsiteX539" fmla="*/ 3152706 w 7768945"/>
                <a:gd name="connsiteY539" fmla="*/ 2615918 h 2819970"/>
                <a:gd name="connsiteX540" fmla="*/ 3124212 w 7768945"/>
                <a:gd name="connsiteY540" fmla="*/ 2597534 h 2819970"/>
                <a:gd name="connsiteX541" fmla="*/ 3095718 w 7768945"/>
                <a:gd name="connsiteY541" fmla="*/ 2579151 h 2819970"/>
                <a:gd name="connsiteX542" fmla="*/ 3068143 w 7768945"/>
                <a:gd name="connsiteY542" fmla="*/ 2560768 h 2819970"/>
                <a:gd name="connsiteX543" fmla="*/ 3040569 w 7768945"/>
                <a:gd name="connsiteY543" fmla="*/ 2539628 h 2819970"/>
                <a:gd name="connsiteX544" fmla="*/ 3012994 w 7768945"/>
                <a:gd name="connsiteY544" fmla="*/ 2519406 h 2819970"/>
                <a:gd name="connsiteX545" fmla="*/ 2986338 w 7768945"/>
                <a:gd name="connsiteY545" fmla="*/ 2497347 h 2819970"/>
                <a:gd name="connsiteX546" fmla="*/ 2961521 w 7768945"/>
                <a:gd name="connsiteY546" fmla="*/ 2476206 h 2819970"/>
                <a:gd name="connsiteX547" fmla="*/ 2935785 w 7768945"/>
                <a:gd name="connsiteY547" fmla="*/ 2453227 h 2819970"/>
                <a:gd name="connsiteX548" fmla="*/ 2910968 w 7768945"/>
                <a:gd name="connsiteY548" fmla="*/ 2431167 h 2819970"/>
                <a:gd name="connsiteX549" fmla="*/ 2887070 w 7768945"/>
                <a:gd name="connsiteY549" fmla="*/ 2407269 h 2819970"/>
                <a:gd name="connsiteX550" fmla="*/ 2863172 w 7768945"/>
                <a:gd name="connsiteY550" fmla="*/ 2383371 h 2819970"/>
                <a:gd name="connsiteX551" fmla="*/ 2839273 w 7768945"/>
                <a:gd name="connsiteY551" fmla="*/ 2358554 h 2819970"/>
                <a:gd name="connsiteX552" fmla="*/ 2818133 w 7768945"/>
                <a:gd name="connsiteY552" fmla="*/ 2332818 h 2819970"/>
                <a:gd name="connsiteX553" fmla="*/ 2796073 w 7768945"/>
                <a:gd name="connsiteY553" fmla="*/ 2306162 h 2819970"/>
                <a:gd name="connsiteX554" fmla="*/ 2774933 w 7768945"/>
                <a:gd name="connsiteY554" fmla="*/ 2280426 h 2819970"/>
                <a:gd name="connsiteX555" fmla="*/ 2754711 w 7768945"/>
                <a:gd name="connsiteY555" fmla="*/ 2253770 h 2819970"/>
                <a:gd name="connsiteX556" fmla="*/ 2733571 w 7768945"/>
                <a:gd name="connsiteY556" fmla="*/ 2226196 h 2819970"/>
                <a:gd name="connsiteX557" fmla="*/ 2714268 w 7768945"/>
                <a:gd name="connsiteY557" fmla="*/ 2198621 h 2819970"/>
                <a:gd name="connsiteX558" fmla="*/ 2695885 w 7768945"/>
                <a:gd name="connsiteY558" fmla="*/ 2170127 h 2819970"/>
                <a:gd name="connsiteX559" fmla="*/ 2678421 w 7768945"/>
                <a:gd name="connsiteY559" fmla="*/ 2140714 h 2819970"/>
                <a:gd name="connsiteX560" fmla="*/ 2660038 w 7768945"/>
                <a:gd name="connsiteY560" fmla="*/ 2111301 h 2819970"/>
                <a:gd name="connsiteX561" fmla="*/ 2643493 w 7768945"/>
                <a:gd name="connsiteY561" fmla="*/ 2081888 h 2819970"/>
                <a:gd name="connsiteX562" fmla="*/ 2627868 w 7768945"/>
                <a:gd name="connsiteY562" fmla="*/ 2051556 h 2819970"/>
                <a:gd name="connsiteX563" fmla="*/ 2613161 w 7768945"/>
                <a:gd name="connsiteY563" fmla="*/ 2021224 h 2819970"/>
                <a:gd name="connsiteX564" fmla="*/ 2598455 w 7768945"/>
                <a:gd name="connsiteY564" fmla="*/ 1989972 h 2819970"/>
                <a:gd name="connsiteX565" fmla="*/ 2584667 w 7768945"/>
                <a:gd name="connsiteY565" fmla="*/ 1958721 h 2819970"/>
                <a:gd name="connsiteX566" fmla="*/ 2570880 w 7768945"/>
                <a:gd name="connsiteY566" fmla="*/ 1927470 h 2819970"/>
                <a:gd name="connsiteX567" fmla="*/ 2559850 w 7768945"/>
                <a:gd name="connsiteY567" fmla="*/ 1895299 h 2819970"/>
                <a:gd name="connsiteX568" fmla="*/ 2547901 w 7768945"/>
                <a:gd name="connsiteY568" fmla="*/ 1863129 h 2819970"/>
                <a:gd name="connsiteX569" fmla="*/ 2536871 w 7768945"/>
                <a:gd name="connsiteY569" fmla="*/ 1829120 h 2819970"/>
                <a:gd name="connsiteX570" fmla="*/ 2526761 w 7768945"/>
                <a:gd name="connsiteY570" fmla="*/ 1796031 h 2819970"/>
                <a:gd name="connsiteX571" fmla="*/ 2518488 w 7768945"/>
                <a:gd name="connsiteY571" fmla="*/ 1762941 h 2819970"/>
                <a:gd name="connsiteX572" fmla="*/ 2509297 w 7768945"/>
                <a:gd name="connsiteY572" fmla="*/ 1728013 h 2819970"/>
                <a:gd name="connsiteX573" fmla="*/ 2502863 w 7768945"/>
                <a:gd name="connsiteY573" fmla="*/ 1694004 h 2819970"/>
                <a:gd name="connsiteX574" fmla="*/ 2495509 w 7768945"/>
                <a:gd name="connsiteY574" fmla="*/ 1659996 h 2819970"/>
                <a:gd name="connsiteX575" fmla="*/ 2489994 w 7768945"/>
                <a:gd name="connsiteY575" fmla="*/ 1624148 h 2819970"/>
                <a:gd name="connsiteX576" fmla="*/ 2485399 w 7768945"/>
                <a:gd name="connsiteY576" fmla="*/ 1589221 h 2819970"/>
                <a:gd name="connsiteX577" fmla="*/ 2480803 w 7768945"/>
                <a:gd name="connsiteY577" fmla="*/ 1554293 h 2819970"/>
                <a:gd name="connsiteX578" fmla="*/ 2478045 w 7768945"/>
                <a:gd name="connsiteY578" fmla="*/ 1518446 h 2819970"/>
                <a:gd name="connsiteX579" fmla="*/ 2475288 w 7768945"/>
                <a:gd name="connsiteY579" fmla="*/ 1482598 h 2819970"/>
                <a:gd name="connsiteX580" fmla="*/ 2474369 w 7768945"/>
                <a:gd name="connsiteY580" fmla="*/ 1445832 h 2819970"/>
                <a:gd name="connsiteX581" fmla="*/ 2474369 w 7768945"/>
                <a:gd name="connsiteY581" fmla="*/ 1409985 h 2819970"/>
                <a:gd name="connsiteX582" fmla="*/ 2474369 w 7768945"/>
                <a:gd name="connsiteY582" fmla="*/ 1382411 h 2819970"/>
                <a:gd name="connsiteX583" fmla="*/ 2473450 w 7768945"/>
                <a:gd name="connsiteY583" fmla="*/ 1354836 h 2819970"/>
                <a:gd name="connsiteX584" fmla="*/ 2471611 w 7768945"/>
                <a:gd name="connsiteY584" fmla="*/ 1327261 h 2819970"/>
                <a:gd name="connsiteX585" fmla="*/ 2467935 w 7768945"/>
                <a:gd name="connsiteY585" fmla="*/ 1301525 h 2819970"/>
                <a:gd name="connsiteX586" fmla="*/ 2465177 w 7768945"/>
                <a:gd name="connsiteY586" fmla="*/ 1274869 h 2819970"/>
                <a:gd name="connsiteX587" fmla="*/ 2462420 w 7768945"/>
                <a:gd name="connsiteY587" fmla="*/ 1248214 h 2819970"/>
                <a:gd name="connsiteX588" fmla="*/ 2457824 w 7768945"/>
                <a:gd name="connsiteY588" fmla="*/ 1221558 h 2819970"/>
                <a:gd name="connsiteX589" fmla="*/ 2452309 w 7768945"/>
                <a:gd name="connsiteY589" fmla="*/ 1195822 h 2819970"/>
                <a:gd name="connsiteX590" fmla="*/ 2446794 w 7768945"/>
                <a:gd name="connsiteY590" fmla="*/ 1170086 h 2819970"/>
                <a:gd name="connsiteX591" fmla="*/ 2441279 w 7768945"/>
                <a:gd name="connsiteY591" fmla="*/ 1144349 h 2819970"/>
                <a:gd name="connsiteX592" fmla="*/ 2433926 w 7768945"/>
                <a:gd name="connsiteY592" fmla="*/ 1118613 h 2819970"/>
                <a:gd name="connsiteX593" fmla="*/ 2426573 w 7768945"/>
                <a:gd name="connsiteY593" fmla="*/ 1093796 h 2819970"/>
                <a:gd name="connsiteX594" fmla="*/ 2418300 w 7768945"/>
                <a:gd name="connsiteY594" fmla="*/ 1068978 h 2819970"/>
                <a:gd name="connsiteX595" fmla="*/ 2409109 w 7768945"/>
                <a:gd name="connsiteY595" fmla="*/ 1044161 h 2819970"/>
                <a:gd name="connsiteX596" fmla="*/ 2400836 w 7768945"/>
                <a:gd name="connsiteY596" fmla="*/ 1020263 h 2819970"/>
                <a:gd name="connsiteX597" fmla="*/ 2390726 w 7768945"/>
                <a:gd name="connsiteY597" fmla="*/ 995446 h 2819970"/>
                <a:gd name="connsiteX598" fmla="*/ 2379696 w 7768945"/>
                <a:gd name="connsiteY598" fmla="*/ 971548 h 2819970"/>
                <a:gd name="connsiteX599" fmla="*/ 2369585 w 7768945"/>
                <a:gd name="connsiteY599" fmla="*/ 948569 h 2819970"/>
                <a:gd name="connsiteX600" fmla="*/ 2357636 w 7768945"/>
                <a:gd name="connsiteY600" fmla="*/ 925590 h 2819970"/>
                <a:gd name="connsiteX601" fmla="*/ 2345687 w 7768945"/>
                <a:gd name="connsiteY601" fmla="*/ 903530 h 2819970"/>
                <a:gd name="connsiteX602" fmla="*/ 2332819 w 7768945"/>
                <a:gd name="connsiteY602" fmla="*/ 880551 h 2819970"/>
                <a:gd name="connsiteX603" fmla="*/ 2319951 w 7768945"/>
                <a:gd name="connsiteY603" fmla="*/ 858492 h 2819970"/>
                <a:gd name="connsiteX604" fmla="*/ 2307082 w 7768945"/>
                <a:gd name="connsiteY604" fmla="*/ 836432 h 2819970"/>
                <a:gd name="connsiteX605" fmla="*/ 2293295 w 7768945"/>
                <a:gd name="connsiteY605" fmla="*/ 815291 h 2819970"/>
                <a:gd name="connsiteX606" fmla="*/ 2278589 w 7768945"/>
                <a:gd name="connsiteY606" fmla="*/ 795070 h 2819970"/>
                <a:gd name="connsiteX607" fmla="*/ 2262963 w 7768945"/>
                <a:gd name="connsiteY607" fmla="*/ 773010 h 2819970"/>
                <a:gd name="connsiteX608" fmla="*/ 2247337 w 7768945"/>
                <a:gd name="connsiteY608" fmla="*/ 753708 h 2819970"/>
                <a:gd name="connsiteX609" fmla="*/ 2230792 w 7768945"/>
                <a:gd name="connsiteY609" fmla="*/ 732567 h 2819970"/>
                <a:gd name="connsiteX610" fmla="*/ 2214248 w 7768945"/>
                <a:gd name="connsiteY610" fmla="*/ 714184 h 2819970"/>
                <a:gd name="connsiteX611" fmla="*/ 2197703 w 7768945"/>
                <a:gd name="connsiteY611" fmla="*/ 694882 h 2819970"/>
                <a:gd name="connsiteX612" fmla="*/ 2180239 w 7768945"/>
                <a:gd name="connsiteY612" fmla="*/ 676499 h 2819970"/>
                <a:gd name="connsiteX613" fmla="*/ 2162775 w 7768945"/>
                <a:gd name="connsiteY613" fmla="*/ 657197 h 2819970"/>
                <a:gd name="connsiteX614" fmla="*/ 2144392 w 7768945"/>
                <a:gd name="connsiteY614" fmla="*/ 639733 h 2819970"/>
                <a:gd name="connsiteX615" fmla="*/ 2125089 w 7768945"/>
                <a:gd name="connsiteY615" fmla="*/ 622269 h 2819970"/>
                <a:gd name="connsiteX616" fmla="*/ 2106706 w 7768945"/>
                <a:gd name="connsiteY616" fmla="*/ 605724 h 2819970"/>
                <a:gd name="connsiteX617" fmla="*/ 2087404 w 7768945"/>
                <a:gd name="connsiteY617" fmla="*/ 589179 h 2819970"/>
                <a:gd name="connsiteX618" fmla="*/ 2067183 w 7768945"/>
                <a:gd name="connsiteY618" fmla="*/ 573553 h 2819970"/>
                <a:gd name="connsiteX619" fmla="*/ 2046961 w 7768945"/>
                <a:gd name="connsiteY619" fmla="*/ 557928 h 2819970"/>
                <a:gd name="connsiteX620" fmla="*/ 2026740 w 7768945"/>
                <a:gd name="connsiteY620" fmla="*/ 543221 h 2819970"/>
                <a:gd name="connsiteX621" fmla="*/ 2004680 w 7768945"/>
                <a:gd name="connsiteY621" fmla="*/ 528515 h 2819970"/>
                <a:gd name="connsiteX622" fmla="*/ 1984458 w 7768945"/>
                <a:gd name="connsiteY622" fmla="*/ 513808 h 2819970"/>
                <a:gd name="connsiteX623" fmla="*/ 1961480 w 7768945"/>
                <a:gd name="connsiteY623" fmla="*/ 500940 h 2819970"/>
                <a:gd name="connsiteX624" fmla="*/ 1940339 w 7768945"/>
                <a:gd name="connsiteY624" fmla="*/ 487153 h 2819970"/>
                <a:gd name="connsiteX625" fmla="*/ 1917360 w 7768945"/>
                <a:gd name="connsiteY625" fmla="*/ 474285 h 2819970"/>
                <a:gd name="connsiteX626" fmla="*/ 1895301 w 7768945"/>
                <a:gd name="connsiteY626" fmla="*/ 462336 h 2819970"/>
                <a:gd name="connsiteX627" fmla="*/ 1871403 w 7768945"/>
                <a:gd name="connsiteY627" fmla="*/ 450386 h 2819970"/>
                <a:gd name="connsiteX628" fmla="*/ 1848424 w 7768945"/>
                <a:gd name="connsiteY628" fmla="*/ 440276 h 2819970"/>
                <a:gd name="connsiteX629" fmla="*/ 1824526 w 7768945"/>
                <a:gd name="connsiteY629" fmla="*/ 430165 h 2819970"/>
                <a:gd name="connsiteX630" fmla="*/ 1799708 w 7768945"/>
                <a:gd name="connsiteY630" fmla="*/ 420054 h 2819970"/>
                <a:gd name="connsiteX631" fmla="*/ 1776729 w 7768945"/>
                <a:gd name="connsiteY631" fmla="*/ 410863 h 2819970"/>
                <a:gd name="connsiteX632" fmla="*/ 1751912 w 7768945"/>
                <a:gd name="connsiteY632" fmla="*/ 401671 h 2819970"/>
                <a:gd name="connsiteX633" fmla="*/ 1726176 w 7768945"/>
                <a:gd name="connsiteY633" fmla="*/ 394318 h 2819970"/>
                <a:gd name="connsiteX634" fmla="*/ 1702277 w 7768945"/>
                <a:gd name="connsiteY634" fmla="*/ 386965 h 2819970"/>
                <a:gd name="connsiteX635" fmla="*/ 1676541 w 7768945"/>
                <a:gd name="connsiteY635" fmla="*/ 380531 h 2819970"/>
                <a:gd name="connsiteX636" fmla="*/ 1650805 w 7768945"/>
                <a:gd name="connsiteY636" fmla="*/ 373177 h 2819970"/>
                <a:gd name="connsiteX637" fmla="*/ 1625069 w 7768945"/>
                <a:gd name="connsiteY637" fmla="*/ 367662 h 2819970"/>
                <a:gd name="connsiteX638" fmla="*/ 1599332 w 7768945"/>
                <a:gd name="connsiteY638" fmla="*/ 362148 h 2819970"/>
                <a:gd name="connsiteX639" fmla="*/ 1572677 w 7768945"/>
                <a:gd name="connsiteY639" fmla="*/ 358471 h 2819970"/>
                <a:gd name="connsiteX640" fmla="*/ 1546021 w 7768945"/>
                <a:gd name="connsiteY640" fmla="*/ 354794 h 2819970"/>
                <a:gd name="connsiteX641" fmla="*/ 1518446 w 7768945"/>
                <a:gd name="connsiteY641" fmla="*/ 352037 h 2819970"/>
                <a:gd name="connsiteX642" fmla="*/ 1492710 w 7768945"/>
                <a:gd name="connsiteY642" fmla="*/ 350199 h 2819970"/>
                <a:gd name="connsiteX643" fmla="*/ 1465135 w 7768945"/>
                <a:gd name="connsiteY643" fmla="*/ 347441 h 2819970"/>
                <a:gd name="connsiteX644" fmla="*/ 1437560 w 7768945"/>
                <a:gd name="connsiteY644" fmla="*/ 346522 h 2819970"/>
                <a:gd name="connsiteX645" fmla="*/ 1409986 w 7768945"/>
                <a:gd name="connsiteY645" fmla="*/ 345603 h 2819970"/>
                <a:gd name="connsiteX646" fmla="*/ 1382411 w 7768945"/>
                <a:gd name="connsiteY646" fmla="*/ 346522 h 2819970"/>
                <a:gd name="connsiteX647" fmla="*/ 1355756 w 7768945"/>
                <a:gd name="connsiteY647" fmla="*/ 347441 h 2819970"/>
                <a:gd name="connsiteX648" fmla="*/ 1329100 w 7768945"/>
                <a:gd name="connsiteY648" fmla="*/ 350199 h 2819970"/>
                <a:gd name="connsiteX649" fmla="*/ 1301525 w 7768945"/>
                <a:gd name="connsiteY649" fmla="*/ 352037 h 2819970"/>
                <a:gd name="connsiteX650" fmla="*/ 1274870 w 7768945"/>
                <a:gd name="connsiteY650" fmla="*/ 354794 h 2819970"/>
                <a:gd name="connsiteX651" fmla="*/ 1248214 w 7768945"/>
                <a:gd name="connsiteY651" fmla="*/ 358471 h 2819970"/>
                <a:gd name="connsiteX652" fmla="*/ 1221559 w 7768945"/>
                <a:gd name="connsiteY652" fmla="*/ 362148 h 2819970"/>
                <a:gd name="connsiteX653" fmla="*/ 1196742 w 7768945"/>
                <a:gd name="connsiteY653" fmla="*/ 367662 h 2819970"/>
                <a:gd name="connsiteX654" fmla="*/ 1170086 w 7768945"/>
                <a:gd name="connsiteY654" fmla="*/ 373177 h 2819970"/>
                <a:gd name="connsiteX655" fmla="*/ 1144350 w 7768945"/>
                <a:gd name="connsiteY655" fmla="*/ 380531 h 2819970"/>
                <a:gd name="connsiteX656" fmla="*/ 1118614 w 7768945"/>
                <a:gd name="connsiteY656" fmla="*/ 386965 h 2819970"/>
                <a:gd name="connsiteX657" fmla="*/ 1094715 w 7768945"/>
                <a:gd name="connsiteY657" fmla="*/ 394318 h 2819970"/>
                <a:gd name="connsiteX658" fmla="*/ 1068979 w 7768945"/>
                <a:gd name="connsiteY658" fmla="*/ 401671 h 2819970"/>
                <a:gd name="connsiteX659" fmla="*/ 1044162 w 7768945"/>
                <a:gd name="connsiteY659" fmla="*/ 410863 h 2819970"/>
                <a:gd name="connsiteX660" fmla="*/ 1020263 w 7768945"/>
                <a:gd name="connsiteY660" fmla="*/ 420054 h 2819970"/>
                <a:gd name="connsiteX661" fmla="*/ 996365 w 7768945"/>
                <a:gd name="connsiteY661" fmla="*/ 430165 h 2819970"/>
                <a:gd name="connsiteX662" fmla="*/ 973386 w 7768945"/>
                <a:gd name="connsiteY662" fmla="*/ 440276 h 2819970"/>
                <a:gd name="connsiteX663" fmla="*/ 949488 w 7768945"/>
                <a:gd name="connsiteY663" fmla="*/ 450386 h 2819970"/>
                <a:gd name="connsiteX664" fmla="*/ 925590 w 7768945"/>
                <a:gd name="connsiteY664" fmla="*/ 462336 h 2819970"/>
                <a:gd name="connsiteX665" fmla="*/ 903531 w 7768945"/>
                <a:gd name="connsiteY665" fmla="*/ 474285 h 2819970"/>
                <a:gd name="connsiteX666" fmla="*/ 880552 w 7768945"/>
                <a:gd name="connsiteY666" fmla="*/ 487153 h 2819970"/>
                <a:gd name="connsiteX667" fmla="*/ 859411 w 7768945"/>
                <a:gd name="connsiteY667" fmla="*/ 500940 h 2819970"/>
                <a:gd name="connsiteX668" fmla="*/ 836432 w 7768945"/>
                <a:gd name="connsiteY668" fmla="*/ 513808 h 2819970"/>
                <a:gd name="connsiteX669" fmla="*/ 815292 w 7768945"/>
                <a:gd name="connsiteY669" fmla="*/ 528515 h 2819970"/>
                <a:gd name="connsiteX670" fmla="*/ 795070 w 7768945"/>
                <a:gd name="connsiteY670" fmla="*/ 543221 h 2819970"/>
                <a:gd name="connsiteX671" fmla="*/ 773930 w 7768945"/>
                <a:gd name="connsiteY671" fmla="*/ 557928 h 2819970"/>
                <a:gd name="connsiteX672" fmla="*/ 753708 w 7768945"/>
                <a:gd name="connsiteY672" fmla="*/ 573553 h 2819970"/>
                <a:gd name="connsiteX673" fmla="*/ 733487 w 7768945"/>
                <a:gd name="connsiteY673" fmla="*/ 589179 h 2819970"/>
                <a:gd name="connsiteX674" fmla="*/ 714185 w 7768945"/>
                <a:gd name="connsiteY674" fmla="*/ 605724 h 2819970"/>
                <a:gd name="connsiteX675" fmla="*/ 695802 w 7768945"/>
                <a:gd name="connsiteY675" fmla="*/ 622269 h 2819970"/>
                <a:gd name="connsiteX676" fmla="*/ 676499 w 7768945"/>
                <a:gd name="connsiteY676" fmla="*/ 639733 h 2819970"/>
                <a:gd name="connsiteX677" fmla="*/ 658116 w 7768945"/>
                <a:gd name="connsiteY677" fmla="*/ 657197 h 2819970"/>
                <a:gd name="connsiteX678" fmla="*/ 640652 w 7768945"/>
                <a:gd name="connsiteY678" fmla="*/ 676499 h 2819970"/>
                <a:gd name="connsiteX679" fmla="*/ 623188 w 7768945"/>
                <a:gd name="connsiteY679" fmla="*/ 694882 h 2819970"/>
                <a:gd name="connsiteX680" fmla="*/ 606643 w 7768945"/>
                <a:gd name="connsiteY680" fmla="*/ 714184 h 2819970"/>
                <a:gd name="connsiteX681" fmla="*/ 590098 w 7768945"/>
                <a:gd name="connsiteY681" fmla="*/ 732567 h 2819970"/>
                <a:gd name="connsiteX682" fmla="*/ 573553 w 7768945"/>
                <a:gd name="connsiteY682" fmla="*/ 753708 h 2819970"/>
                <a:gd name="connsiteX683" fmla="*/ 558847 w 7768945"/>
                <a:gd name="connsiteY683" fmla="*/ 773010 h 2819970"/>
                <a:gd name="connsiteX684" fmla="*/ 543221 w 7768945"/>
                <a:gd name="connsiteY684" fmla="*/ 795070 h 2819970"/>
                <a:gd name="connsiteX685" fmla="*/ 528515 w 7768945"/>
                <a:gd name="connsiteY685" fmla="*/ 815291 h 2819970"/>
                <a:gd name="connsiteX686" fmla="*/ 514728 w 7768945"/>
                <a:gd name="connsiteY686" fmla="*/ 836432 h 2819970"/>
                <a:gd name="connsiteX687" fmla="*/ 500940 w 7768945"/>
                <a:gd name="connsiteY687" fmla="*/ 858492 h 2819970"/>
                <a:gd name="connsiteX688" fmla="*/ 488072 w 7768945"/>
                <a:gd name="connsiteY688" fmla="*/ 880551 h 2819970"/>
                <a:gd name="connsiteX689" fmla="*/ 475204 w 7768945"/>
                <a:gd name="connsiteY689" fmla="*/ 903530 h 2819970"/>
                <a:gd name="connsiteX690" fmla="*/ 463255 w 7768945"/>
                <a:gd name="connsiteY690" fmla="*/ 925590 h 2819970"/>
                <a:gd name="connsiteX691" fmla="*/ 451306 w 7768945"/>
                <a:gd name="connsiteY691" fmla="*/ 948569 h 2819970"/>
                <a:gd name="connsiteX692" fmla="*/ 441195 w 7768945"/>
                <a:gd name="connsiteY692" fmla="*/ 971548 h 2819970"/>
                <a:gd name="connsiteX693" fmla="*/ 430165 w 7768945"/>
                <a:gd name="connsiteY693" fmla="*/ 995446 h 2819970"/>
                <a:gd name="connsiteX694" fmla="*/ 420055 w 7768945"/>
                <a:gd name="connsiteY694" fmla="*/ 1020263 h 2819970"/>
                <a:gd name="connsiteX695" fmla="*/ 411782 w 7768945"/>
                <a:gd name="connsiteY695" fmla="*/ 1044161 h 2819970"/>
                <a:gd name="connsiteX696" fmla="*/ 402591 w 7768945"/>
                <a:gd name="connsiteY696" fmla="*/ 1068978 h 2819970"/>
                <a:gd name="connsiteX697" fmla="*/ 395237 w 7768945"/>
                <a:gd name="connsiteY697" fmla="*/ 1093796 h 2819970"/>
                <a:gd name="connsiteX698" fmla="*/ 386965 w 7768945"/>
                <a:gd name="connsiteY698" fmla="*/ 1118613 h 2819970"/>
                <a:gd name="connsiteX699" fmla="*/ 380531 w 7768945"/>
                <a:gd name="connsiteY699" fmla="*/ 1144349 h 2819970"/>
                <a:gd name="connsiteX700" fmla="*/ 374097 w 7768945"/>
                <a:gd name="connsiteY700" fmla="*/ 1170086 h 2819970"/>
                <a:gd name="connsiteX701" fmla="*/ 368582 w 7768945"/>
                <a:gd name="connsiteY701" fmla="*/ 1195822 h 2819970"/>
                <a:gd name="connsiteX702" fmla="*/ 363986 w 7768945"/>
                <a:gd name="connsiteY702" fmla="*/ 1221558 h 2819970"/>
                <a:gd name="connsiteX703" fmla="*/ 358471 w 7768945"/>
                <a:gd name="connsiteY703" fmla="*/ 1248214 h 2819970"/>
                <a:gd name="connsiteX704" fmla="*/ 355713 w 7768945"/>
                <a:gd name="connsiteY704" fmla="*/ 1274869 h 2819970"/>
                <a:gd name="connsiteX705" fmla="*/ 352037 w 7768945"/>
                <a:gd name="connsiteY705" fmla="*/ 1301525 h 2819970"/>
                <a:gd name="connsiteX706" fmla="*/ 350198 w 7768945"/>
                <a:gd name="connsiteY706" fmla="*/ 1327261 h 2819970"/>
                <a:gd name="connsiteX707" fmla="*/ 347441 w 7768945"/>
                <a:gd name="connsiteY707" fmla="*/ 1354836 h 2819970"/>
                <a:gd name="connsiteX708" fmla="*/ 346522 w 7768945"/>
                <a:gd name="connsiteY708" fmla="*/ 1382411 h 2819970"/>
                <a:gd name="connsiteX709" fmla="*/ 346522 w 7768945"/>
                <a:gd name="connsiteY709" fmla="*/ 1409985 h 2819970"/>
                <a:gd name="connsiteX710" fmla="*/ 0 w 7768945"/>
                <a:gd name="connsiteY710" fmla="*/ 1409985 h 2819970"/>
                <a:gd name="connsiteX711" fmla="*/ 919 w 7768945"/>
                <a:gd name="connsiteY711" fmla="*/ 1374138 h 2819970"/>
                <a:gd name="connsiteX712" fmla="*/ 1838 w 7768945"/>
                <a:gd name="connsiteY712" fmla="*/ 1337372 h 2819970"/>
                <a:gd name="connsiteX713" fmla="*/ 4596 w 7768945"/>
                <a:gd name="connsiteY713" fmla="*/ 1301525 h 2819970"/>
                <a:gd name="connsiteX714" fmla="*/ 8273 w 7768945"/>
                <a:gd name="connsiteY714" fmla="*/ 1265678 h 2819970"/>
                <a:gd name="connsiteX715" fmla="*/ 11949 w 7768945"/>
                <a:gd name="connsiteY715" fmla="*/ 1230750 h 2819970"/>
                <a:gd name="connsiteX716" fmla="*/ 16545 w 7768945"/>
                <a:gd name="connsiteY716" fmla="*/ 1195822 h 2819970"/>
                <a:gd name="connsiteX717" fmla="*/ 22979 w 7768945"/>
                <a:gd name="connsiteY717" fmla="*/ 1159975 h 2819970"/>
                <a:gd name="connsiteX718" fmla="*/ 29413 w 7768945"/>
                <a:gd name="connsiteY718" fmla="*/ 1125966 h 2819970"/>
                <a:gd name="connsiteX719" fmla="*/ 35847 w 7768945"/>
                <a:gd name="connsiteY719" fmla="*/ 1091957 h 2819970"/>
                <a:gd name="connsiteX720" fmla="*/ 45039 w 7768945"/>
                <a:gd name="connsiteY720" fmla="*/ 1057029 h 2819970"/>
                <a:gd name="connsiteX721" fmla="*/ 54230 w 7768945"/>
                <a:gd name="connsiteY721" fmla="*/ 1023940 h 2819970"/>
                <a:gd name="connsiteX722" fmla="*/ 63422 w 7768945"/>
                <a:gd name="connsiteY722" fmla="*/ 990850 h 2819970"/>
                <a:gd name="connsiteX723" fmla="*/ 74452 w 7768945"/>
                <a:gd name="connsiteY723" fmla="*/ 956841 h 2819970"/>
                <a:gd name="connsiteX724" fmla="*/ 86401 w 7768945"/>
                <a:gd name="connsiteY724" fmla="*/ 924671 h 2819970"/>
                <a:gd name="connsiteX725" fmla="*/ 98350 w 7768945"/>
                <a:gd name="connsiteY725" fmla="*/ 892500 h 2819970"/>
                <a:gd name="connsiteX726" fmla="*/ 110299 w 7768945"/>
                <a:gd name="connsiteY726" fmla="*/ 861249 h 2819970"/>
                <a:gd name="connsiteX727" fmla="*/ 124086 w 7768945"/>
                <a:gd name="connsiteY727" fmla="*/ 829998 h 2819970"/>
                <a:gd name="connsiteX728" fmla="*/ 138792 w 7768945"/>
                <a:gd name="connsiteY728" fmla="*/ 798747 h 2819970"/>
                <a:gd name="connsiteX729" fmla="*/ 154418 w 7768945"/>
                <a:gd name="connsiteY729" fmla="*/ 768414 h 2819970"/>
                <a:gd name="connsiteX730" fmla="*/ 170044 w 7768945"/>
                <a:gd name="connsiteY730" fmla="*/ 738082 h 2819970"/>
                <a:gd name="connsiteX731" fmla="*/ 187508 w 7768945"/>
                <a:gd name="connsiteY731" fmla="*/ 708669 h 2819970"/>
                <a:gd name="connsiteX732" fmla="*/ 204972 w 7768945"/>
                <a:gd name="connsiteY732" fmla="*/ 679256 h 2819970"/>
                <a:gd name="connsiteX733" fmla="*/ 222436 w 7768945"/>
                <a:gd name="connsiteY733" fmla="*/ 649843 h 2819970"/>
                <a:gd name="connsiteX734" fmla="*/ 240819 w 7768945"/>
                <a:gd name="connsiteY734" fmla="*/ 621349 h 2819970"/>
                <a:gd name="connsiteX735" fmla="*/ 261040 w 7768945"/>
                <a:gd name="connsiteY735" fmla="*/ 593775 h 2819970"/>
                <a:gd name="connsiteX736" fmla="*/ 280343 w 7768945"/>
                <a:gd name="connsiteY736" fmla="*/ 566200 h 2819970"/>
                <a:gd name="connsiteX737" fmla="*/ 300564 w 7768945"/>
                <a:gd name="connsiteY737" fmla="*/ 539545 h 2819970"/>
                <a:gd name="connsiteX738" fmla="*/ 322624 w 7768945"/>
                <a:gd name="connsiteY738" fmla="*/ 513808 h 2819970"/>
                <a:gd name="connsiteX739" fmla="*/ 343764 w 7768945"/>
                <a:gd name="connsiteY739" fmla="*/ 487153 h 2819970"/>
                <a:gd name="connsiteX740" fmla="*/ 366743 w 7768945"/>
                <a:gd name="connsiteY740" fmla="*/ 461416 h 2819970"/>
                <a:gd name="connsiteX741" fmla="*/ 389722 w 7768945"/>
                <a:gd name="connsiteY741" fmla="*/ 436599 h 2819970"/>
                <a:gd name="connsiteX742" fmla="*/ 413620 w 7768945"/>
                <a:gd name="connsiteY742" fmla="*/ 412701 h 2819970"/>
                <a:gd name="connsiteX743" fmla="*/ 438438 w 7768945"/>
                <a:gd name="connsiteY743" fmla="*/ 388803 h 2819970"/>
                <a:gd name="connsiteX744" fmla="*/ 462336 w 7768945"/>
                <a:gd name="connsiteY744" fmla="*/ 366743 h 2819970"/>
                <a:gd name="connsiteX745" fmla="*/ 488072 w 7768945"/>
                <a:gd name="connsiteY745" fmla="*/ 343764 h 2819970"/>
                <a:gd name="connsiteX746" fmla="*/ 513808 w 7768945"/>
                <a:gd name="connsiteY746" fmla="*/ 322624 h 2819970"/>
                <a:gd name="connsiteX747" fmla="*/ 539545 w 7768945"/>
                <a:gd name="connsiteY747" fmla="*/ 300564 h 2819970"/>
                <a:gd name="connsiteX748" fmla="*/ 566200 w 7768945"/>
                <a:gd name="connsiteY748" fmla="*/ 280343 h 2819970"/>
                <a:gd name="connsiteX749" fmla="*/ 593775 w 7768945"/>
                <a:gd name="connsiteY749" fmla="*/ 259202 h 2819970"/>
                <a:gd name="connsiteX750" fmla="*/ 622269 w 7768945"/>
                <a:gd name="connsiteY750" fmla="*/ 240819 h 2819970"/>
                <a:gd name="connsiteX751" fmla="*/ 650763 w 7768945"/>
                <a:gd name="connsiteY751" fmla="*/ 222436 h 2819970"/>
                <a:gd name="connsiteX752" fmla="*/ 679256 w 7768945"/>
                <a:gd name="connsiteY752" fmla="*/ 204053 h 2819970"/>
                <a:gd name="connsiteX753" fmla="*/ 708670 w 7768945"/>
                <a:gd name="connsiteY753" fmla="*/ 187508 h 2819970"/>
                <a:gd name="connsiteX754" fmla="*/ 738083 w 7768945"/>
                <a:gd name="connsiteY754" fmla="*/ 170044 h 2819970"/>
                <a:gd name="connsiteX755" fmla="*/ 768415 w 7768945"/>
                <a:gd name="connsiteY755" fmla="*/ 153499 h 2819970"/>
                <a:gd name="connsiteX756" fmla="*/ 799666 w 7768945"/>
                <a:gd name="connsiteY756" fmla="*/ 138793 h 2819970"/>
                <a:gd name="connsiteX757" fmla="*/ 829998 w 7768945"/>
                <a:gd name="connsiteY757" fmla="*/ 124086 h 2819970"/>
                <a:gd name="connsiteX758" fmla="*/ 861250 w 7768945"/>
                <a:gd name="connsiteY758" fmla="*/ 110299 h 2819970"/>
                <a:gd name="connsiteX759" fmla="*/ 893420 w 7768945"/>
                <a:gd name="connsiteY759" fmla="*/ 98350 h 2819970"/>
                <a:gd name="connsiteX760" fmla="*/ 925590 w 7768945"/>
                <a:gd name="connsiteY760" fmla="*/ 85482 h 2819970"/>
                <a:gd name="connsiteX761" fmla="*/ 958680 w 7768945"/>
                <a:gd name="connsiteY761" fmla="*/ 74452 h 2819970"/>
                <a:gd name="connsiteX762" fmla="*/ 991770 w 7768945"/>
                <a:gd name="connsiteY762" fmla="*/ 63422 h 2819970"/>
                <a:gd name="connsiteX763" fmla="*/ 1023940 w 7768945"/>
                <a:gd name="connsiteY763" fmla="*/ 54230 h 2819970"/>
                <a:gd name="connsiteX764" fmla="*/ 1057949 w 7768945"/>
                <a:gd name="connsiteY764" fmla="*/ 44120 h 2819970"/>
                <a:gd name="connsiteX765" fmla="*/ 1091958 w 7768945"/>
                <a:gd name="connsiteY765" fmla="*/ 35847 h 2819970"/>
                <a:gd name="connsiteX766" fmla="*/ 1125967 w 7768945"/>
                <a:gd name="connsiteY766" fmla="*/ 28494 h 2819970"/>
                <a:gd name="connsiteX767" fmla="*/ 1160895 w 7768945"/>
                <a:gd name="connsiteY767" fmla="*/ 21141 h 2819970"/>
                <a:gd name="connsiteX768" fmla="*/ 1195822 w 7768945"/>
                <a:gd name="connsiteY768" fmla="*/ 16545 h 2819970"/>
                <a:gd name="connsiteX769" fmla="*/ 1230750 w 7768945"/>
                <a:gd name="connsiteY769" fmla="*/ 11030 h 2819970"/>
                <a:gd name="connsiteX770" fmla="*/ 1265679 w 7768945"/>
                <a:gd name="connsiteY770" fmla="*/ 6434 h 2819970"/>
                <a:gd name="connsiteX771" fmla="*/ 1302445 w 7768945"/>
                <a:gd name="connsiteY771" fmla="*/ 3677 h 2819970"/>
                <a:gd name="connsiteX772" fmla="*/ 1337372 w 7768945"/>
                <a:gd name="connsiteY772" fmla="*/ 1838 h 28199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</a:cxnLst>
              <a:rect l="l" t="t" r="r" b="b"/>
              <a:pathLst>
                <a:path w="7768945" h="2819970">
                  <a:moveTo>
                    <a:pt x="1374139" y="0"/>
                  </a:moveTo>
                  <a:lnTo>
                    <a:pt x="1409986" y="0"/>
                  </a:lnTo>
                  <a:lnTo>
                    <a:pt x="1447671" y="0"/>
                  </a:lnTo>
                  <a:lnTo>
                    <a:pt x="1483519" y="1838"/>
                  </a:lnTo>
                  <a:lnTo>
                    <a:pt x="1518446" y="3677"/>
                  </a:lnTo>
                  <a:lnTo>
                    <a:pt x="1555212" y="6434"/>
                  </a:lnTo>
                  <a:lnTo>
                    <a:pt x="1590140" y="11030"/>
                  </a:lnTo>
                  <a:lnTo>
                    <a:pt x="1625987" y="16545"/>
                  </a:lnTo>
                  <a:lnTo>
                    <a:pt x="1659996" y="21141"/>
                  </a:lnTo>
                  <a:lnTo>
                    <a:pt x="1694005" y="28494"/>
                  </a:lnTo>
                  <a:lnTo>
                    <a:pt x="1728933" y="35847"/>
                  </a:lnTo>
                  <a:lnTo>
                    <a:pt x="1762942" y="44120"/>
                  </a:lnTo>
                  <a:lnTo>
                    <a:pt x="1796032" y="54230"/>
                  </a:lnTo>
                  <a:lnTo>
                    <a:pt x="1829121" y="63422"/>
                  </a:lnTo>
                  <a:lnTo>
                    <a:pt x="1863130" y="74452"/>
                  </a:lnTo>
                  <a:lnTo>
                    <a:pt x="1895301" y="85482"/>
                  </a:lnTo>
                  <a:lnTo>
                    <a:pt x="1927471" y="98350"/>
                  </a:lnTo>
                  <a:lnTo>
                    <a:pt x="1959641" y="110299"/>
                  </a:lnTo>
                  <a:lnTo>
                    <a:pt x="1990893" y="124086"/>
                  </a:lnTo>
                  <a:lnTo>
                    <a:pt x="2021225" y="138793"/>
                  </a:lnTo>
                  <a:lnTo>
                    <a:pt x="2052476" y="153499"/>
                  </a:lnTo>
                  <a:lnTo>
                    <a:pt x="2081889" y="170044"/>
                  </a:lnTo>
                  <a:lnTo>
                    <a:pt x="2112221" y="187508"/>
                  </a:lnTo>
                  <a:lnTo>
                    <a:pt x="2141634" y="204053"/>
                  </a:lnTo>
                  <a:lnTo>
                    <a:pt x="2170128" y="222436"/>
                  </a:lnTo>
                  <a:lnTo>
                    <a:pt x="2198622" y="240819"/>
                  </a:lnTo>
                  <a:lnTo>
                    <a:pt x="2227116" y="259202"/>
                  </a:lnTo>
                  <a:lnTo>
                    <a:pt x="2253771" y="280343"/>
                  </a:lnTo>
                  <a:lnTo>
                    <a:pt x="2281346" y="300564"/>
                  </a:lnTo>
                  <a:lnTo>
                    <a:pt x="2308002" y="322624"/>
                  </a:lnTo>
                  <a:lnTo>
                    <a:pt x="2332819" y="343764"/>
                  </a:lnTo>
                  <a:lnTo>
                    <a:pt x="2358555" y="366743"/>
                  </a:lnTo>
                  <a:lnTo>
                    <a:pt x="2383372" y="388803"/>
                  </a:lnTo>
                  <a:lnTo>
                    <a:pt x="2407270" y="412701"/>
                  </a:lnTo>
                  <a:lnTo>
                    <a:pt x="2431169" y="436599"/>
                  </a:lnTo>
                  <a:lnTo>
                    <a:pt x="2455067" y="461416"/>
                  </a:lnTo>
                  <a:lnTo>
                    <a:pt x="2477126" y="487153"/>
                  </a:lnTo>
                  <a:lnTo>
                    <a:pt x="2498267" y="513808"/>
                  </a:lnTo>
                  <a:lnTo>
                    <a:pt x="2520327" y="539545"/>
                  </a:lnTo>
                  <a:lnTo>
                    <a:pt x="2540548" y="566200"/>
                  </a:lnTo>
                  <a:lnTo>
                    <a:pt x="2560770" y="593775"/>
                  </a:lnTo>
                  <a:lnTo>
                    <a:pt x="2580072" y="621349"/>
                  </a:lnTo>
                  <a:lnTo>
                    <a:pt x="2598455" y="649843"/>
                  </a:lnTo>
                  <a:lnTo>
                    <a:pt x="2615919" y="679256"/>
                  </a:lnTo>
                  <a:lnTo>
                    <a:pt x="2634302" y="708669"/>
                  </a:lnTo>
                  <a:lnTo>
                    <a:pt x="2650847" y="738082"/>
                  </a:lnTo>
                  <a:lnTo>
                    <a:pt x="2666473" y="768414"/>
                  </a:lnTo>
                  <a:lnTo>
                    <a:pt x="2682098" y="798747"/>
                  </a:lnTo>
                  <a:lnTo>
                    <a:pt x="2695886" y="829998"/>
                  </a:lnTo>
                  <a:lnTo>
                    <a:pt x="2709673" y="861249"/>
                  </a:lnTo>
                  <a:lnTo>
                    <a:pt x="2723460" y="892500"/>
                  </a:lnTo>
                  <a:lnTo>
                    <a:pt x="2734490" y="924671"/>
                  </a:lnTo>
                  <a:lnTo>
                    <a:pt x="2746439" y="956841"/>
                  </a:lnTo>
                  <a:lnTo>
                    <a:pt x="2757469" y="990850"/>
                  </a:lnTo>
                  <a:lnTo>
                    <a:pt x="2767580" y="1023940"/>
                  </a:lnTo>
                  <a:lnTo>
                    <a:pt x="2775852" y="1057029"/>
                  </a:lnTo>
                  <a:lnTo>
                    <a:pt x="2785044" y="1091957"/>
                  </a:lnTo>
                  <a:lnTo>
                    <a:pt x="2791478" y="1125966"/>
                  </a:lnTo>
                  <a:lnTo>
                    <a:pt x="2798831" y="1159975"/>
                  </a:lnTo>
                  <a:lnTo>
                    <a:pt x="2804346" y="1195822"/>
                  </a:lnTo>
                  <a:lnTo>
                    <a:pt x="2808942" y="1230750"/>
                  </a:lnTo>
                  <a:lnTo>
                    <a:pt x="2813538" y="1265678"/>
                  </a:lnTo>
                  <a:lnTo>
                    <a:pt x="2816295" y="1301525"/>
                  </a:lnTo>
                  <a:lnTo>
                    <a:pt x="2819053" y="1337372"/>
                  </a:lnTo>
                  <a:lnTo>
                    <a:pt x="2819972" y="1374138"/>
                  </a:lnTo>
                  <a:lnTo>
                    <a:pt x="2820891" y="1409985"/>
                  </a:lnTo>
                  <a:lnTo>
                    <a:pt x="2819971" y="1409985"/>
                  </a:lnTo>
                  <a:lnTo>
                    <a:pt x="2819971" y="1437560"/>
                  </a:lnTo>
                  <a:lnTo>
                    <a:pt x="2821810" y="1465134"/>
                  </a:lnTo>
                  <a:lnTo>
                    <a:pt x="2822729" y="1492709"/>
                  </a:lnTo>
                  <a:lnTo>
                    <a:pt x="2826405" y="1518446"/>
                  </a:lnTo>
                  <a:lnTo>
                    <a:pt x="2829163" y="1545101"/>
                  </a:lnTo>
                  <a:lnTo>
                    <a:pt x="2832839" y="1571757"/>
                  </a:lnTo>
                  <a:lnTo>
                    <a:pt x="2836516" y="1598412"/>
                  </a:lnTo>
                  <a:lnTo>
                    <a:pt x="2842031" y="1624148"/>
                  </a:lnTo>
                  <a:lnTo>
                    <a:pt x="2847546" y="1649885"/>
                  </a:lnTo>
                  <a:lnTo>
                    <a:pt x="2853061" y="1675621"/>
                  </a:lnTo>
                  <a:lnTo>
                    <a:pt x="2860414" y="1701358"/>
                  </a:lnTo>
                  <a:lnTo>
                    <a:pt x="2867767" y="1726175"/>
                  </a:lnTo>
                  <a:lnTo>
                    <a:pt x="2876040" y="1750992"/>
                  </a:lnTo>
                  <a:lnTo>
                    <a:pt x="2885231" y="1775809"/>
                  </a:lnTo>
                  <a:lnTo>
                    <a:pt x="2893504" y="1799707"/>
                  </a:lnTo>
                  <a:lnTo>
                    <a:pt x="2903614" y="1824524"/>
                  </a:lnTo>
                  <a:lnTo>
                    <a:pt x="2914644" y="1848422"/>
                  </a:lnTo>
                  <a:lnTo>
                    <a:pt x="2924755" y="1871401"/>
                  </a:lnTo>
                  <a:lnTo>
                    <a:pt x="2936704" y="1894380"/>
                  </a:lnTo>
                  <a:lnTo>
                    <a:pt x="2948653" y="1916440"/>
                  </a:lnTo>
                  <a:lnTo>
                    <a:pt x="2961521" y="1939419"/>
                  </a:lnTo>
                  <a:lnTo>
                    <a:pt x="2974389" y="1961479"/>
                  </a:lnTo>
                  <a:lnTo>
                    <a:pt x="2987258" y="1983538"/>
                  </a:lnTo>
                  <a:lnTo>
                    <a:pt x="3001964" y="2004679"/>
                  </a:lnTo>
                  <a:lnTo>
                    <a:pt x="3015751" y="2024900"/>
                  </a:lnTo>
                  <a:lnTo>
                    <a:pt x="3031377" y="2046960"/>
                  </a:lnTo>
                  <a:lnTo>
                    <a:pt x="3047003" y="2066262"/>
                  </a:lnTo>
                  <a:lnTo>
                    <a:pt x="3063547" y="2087403"/>
                  </a:lnTo>
                  <a:lnTo>
                    <a:pt x="3080092" y="2105786"/>
                  </a:lnTo>
                  <a:lnTo>
                    <a:pt x="3096637" y="2125088"/>
                  </a:lnTo>
                  <a:lnTo>
                    <a:pt x="3114101" y="2143472"/>
                  </a:lnTo>
                  <a:lnTo>
                    <a:pt x="3131565" y="2162774"/>
                  </a:lnTo>
                  <a:lnTo>
                    <a:pt x="3149948" y="2180238"/>
                  </a:lnTo>
                  <a:lnTo>
                    <a:pt x="3169250" y="2197702"/>
                  </a:lnTo>
                  <a:lnTo>
                    <a:pt x="3187633" y="2214247"/>
                  </a:lnTo>
                  <a:lnTo>
                    <a:pt x="3206936" y="2230791"/>
                  </a:lnTo>
                  <a:lnTo>
                    <a:pt x="3227157" y="2246417"/>
                  </a:lnTo>
                  <a:lnTo>
                    <a:pt x="3247379" y="2262043"/>
                  </a:lnTo>
                  <a:lnTo>
                    <a:pt x="3267600" y="2276749"/>
                  </a:lnTo>
                  <a:lnTo>
                    <a:pt x="3289660" y="2291456"/>
                  </a:lnTo>
                  <a:lnTo>
                    <a:pt x="3310800" y="2306162"/>
                  </a:lnTo>
                  <a:lnTo>
                    <a:pt x="3332860" y="2319030"/>
                  </a:lnTo>
                  <a:lnTo>
                    <a:pt x="3354001" y="2332818"/>
                  </a:lnTo>
                  <a:lnTo>
                    <a:pt x="3376979" y="2345686"/>
                  </a:lnTo>
                  <a:lnTo>
                    <a:pt x="3399039" y="2357635"/>
                  </a:lnTo>
                  <a:lnTo>
                    <a:pt x="3422937" y="2369584"/>
                  </a:lnTo>
                  <a:lnTo>
                    <a:pt x="3445916" y="2379695"/>
                  </a:lnTo>
                  <a:lnTo>
                    <a:pt x="3469814" y="2389805"/>
                  </a:lnTo>
                  <a:lnTo>
                    <a:pt x="3494631" y="2399916"/>
                  </a:lnTo>
                  <a:lnTo>
                    <a:pt x="3517610" y="2409108"/>
                  </a:lnTo>
                  <a:lnTo>
                    <a:pt x="3543347" y="2418299"/>
                  </a:lnTo>
                  <a:lnTo>
                    <a:pt x="3568164" y="2425652"/>
                  </a:lnTo>
                  <a:lnTo>
                    <a:pt x="3592981" y="2433006"/>
                  </a:lnTo>
                  <a:lnTo>
                    <a:pt x="3617798" y="2439440"/>
                  </a:lnTo>
                  <a:lnTo>
                    <a:pt x="3644454" y="2446793"/>
                  </a:lnTo>
                  <a:lnTo>
                    <a:pt x="3669271" y="2452308"/>
                  </a:lnTo>
                  <a:lnTo>
                    <a:pt x="3695926" y="2457823"/>
                  </a:lnTo>
                  <a:lnTo>
                    <a:pt x="3721663" y="2461499"/>
                  </a:lnTo>
                  <a:lnTo>
                    <a:pt x="3748318" y="2465176"/>
                  </a:lnTo>
                  <a:lnTo>
                    <a:pt x="3775893" y="2467934"/>
                  </a:lnTo>
                  <a:lnTo>
                    <a:pt x="3801629" y="2469772"/>
                  </a:lnTo>
                  <a:lnTo>
                    <a:pt x="3829204" y="2472529"/>
                  </a:lnTo>
                  <a:lnTo>
                    <a:pt x="3856779" y="2473448"/>
                  </a:lnTo>
                  <a:lnTo>
                    <a:pt x="3884353" y="2474368"/>
                  </a:lnTo>
                  <a:lnTo>
                    <a:pt x="3911928" y="2473448"/>
                  </a:lnTo>
                  <a:lnTo>
                    <a:pt x="3939503" y="2472529"/>
                  </a:lnTo>
                  <a:lnTo>
                    <a:pt x="3965239" y="2469772"/>
                  </a:lnTo>
                  <a:lnTo>
                    <a:pt x="3992814" y="2467934"/>
                  </a:lnTo>
                  <a:lnTo>
                    <a:pt x="4019469" y="2465176"/>
                  </a:lnTo>
                  <a:lnTo>
                    <a:pt x="4046125" y="2461499"/>
                  </a:lnTo>
                  <a:lnTo>
                    <a:pt x="4072780" y="2457823"/>
                  </a:lnTo>
                  <a:lnTo>
                    <a:pt x="4097597" y="2452308"/>
                  </a:lnTo>
                  <a:lnTo>
                    <a:pt x="4124253" y="2446793"/>
                  </a:lnTo>
                  <a:lnTo>
                    <a:pt x="4149989" y="2439440"/>
                  </a:lnTo>
                  <a:lnTo>
                    <a:pt x="4175726" y="2433006"/>
                  </a:lnTo>
                  <a:lnTo>
                    <a:pt x="4200543" y="2425652"/>
                  </a:lnTo>
                  <a:lnTo>
                    <a:pt x="4225360" y="2418299"/>
                  </a:lnTo>
                  <a:lnTo>
                    <a:pt x="4250177" y="2409108"/>
                  </a:lnTo>
                  <a:lnTo>
                    <a:pt x="4274075" y="2399916"/>
                  </a:lnTo>
                  <a:lnTo>
                    <a:pt x="4297973" y="2389805"/>
                  </a:lnTo>
                  <a:lnTo>
                    <a:pt x="4320952" y="2379695"/>
                  </a:lnTo>
                  <a:lnTo>
                    <a:pt x="4344850" y="2369584"/>
                  </a:lnTo>
                  <a:lnTo>
                    <a:pt x="4368748" y="2357635"/>
                  </a:lnTo>
                  <a:lnTo>
                    <a:pt x="4390808" y="2345686"/>
                  </a:lnTo>
                  <a:lnTo>
                    <a:pt x="4413787" y="2332818"/>
                  </a:lnTo>
                  <a:lnTo>
                    <a:pt x="4435847" y="2319030"/>
                  </a:lnTo>
                  <a:lnTo>
                    <a:pt x="4457906" y="2306162"/>
                  </a:lnTo>
                  <a:lnTo>
                    <a:pt x="4479047" y="2291456"/>
                  </a:lnTo>
                  <a:lnTo>
                    <a:pt x="4499268" y="2276749"/>
                  </a:lnTo>
                  <a:lnTo>
                    <a:pt x="4520409" y="2262043"/>
                  </a:lnTo>
                  <a:lnTo>
                    <a:pt x="4540630" y="2246417"/>
                  </a:lnTo>
                  <a:lnTo>
                    <a:pt x="4560852" y="2230791"/>
                  </a:lnTo>
                  <a:lnTo>
                    <a:pt x="4580154" y="2214247"/>
                  </a:lnTo>
                  <a:lnTo>
                    <a:pt x="4599456" y="2197702"/>
                  </a:lnTo>
                  <a:lnTo>
                    <a:pt x="4617839" y="2180238"/>
                  </a:lnTo>
                  <a:lnTo>
                    <a:pt x="4636223" y="2162774"/>
                  </a:lnTo>
                  <a:lnTo>
                    <a:pt x="4654606" y="2143472"/>
                  </a:lnTo>
                  <a:lnTo>
                    <a:pt x="4671150" y="2125088"/>
                  </a:lnTo>
                  <a:lnTo>
                    <a:pt x="4688614" y="2105786"/>
                  </a:lnTo>
                  <a:lnTo>
                    <a:pt x="4704240" y="2087403"/>
                  </a:lnTo>
                  <a:lnTo>
                    <a:pt x="4720785" y="2066262"/>
                  </a:lnTo>
                  <a:lnTo>
                    <a:pt x="4736411" y="2046960"/>
                  </a:lnTo>
                  <a:lnTo>
                    <a:pt x="4751117" y="2024900"/>
                  </a:lnTo>
                  <a:lnTo>
                    <a:pt x="4765823" y="2004679"/>
                  </a:lnTo>
                  <a:lnTo>
                    <a:pt x="4779611" y="1983538"/>
                  </a:lnTo>
                  <a:lnTo>
                    <a:pt x="4793398" y="1961479"/>
                  </a:lnTo>
                  <a:lnTo>
                    <a:pt x="4806266" y="1939419"/>
                  </a:lnTo>
                  <a:lnTo>
                    <a:pt x="4819134" y="1916440"/>
                  </a:lnTo>
                  <a:lnTo>
                    <a:pt x="4832003" y="1894380"/>
                  </a:lnTo>
                  <a:lnTo>
                    <a:pt x="4843033" y="1871401"/>
                  </a:lnTo>
                  <a:lnTo>
                    <a:pt x="4853143" y="1848422"/>
                  </a:lnTo>
                  <a:lnTo>
                    <a:pt x="4864173" y="1824524"/>
                  </a:lnTo>
                  <a:lnTo>
                    <a:pt x="4874284" y="1799707"/>
                  </a:lnTo>
                  <a:lnTo>
                    <a:pt x="4882556" y="1775809"/>
                  </a:lnTo>
                  <a:lnTo>
                    <a:pt x="4891748" y="1750992"/>
                  </a:lnTo>
                  <a:lnTo>
                    <a:pt x="4899101" y="1726175"/>
                  </a:lnTo>
                  <a:lnTo>
                    <a:pt x="4907373" y="1701358"/>
                  </a:lnTo>
                  <a:lnTo>
                    <a:pt x="4913808" y="1675621"/>
                  </a:lnTo>
                  <a:lnTo>
                    <a:pt x="4920242" y="1649885"/>
                  </a:lnTo>
                  <a:lnTo>
                    <a:pt x="4925757" y="1624148"/>
                  </a:lnTo>
                  <a:lnTo>
                    <a:pt x="4930352" y="1598412"/>
                  </a:lnTo>
                  <a:lnTo>
                    <a:pt x="4935867" y="1571757"/>
                  </a:lnTo>
                  <a:lnTo>
                    <a:pt x="4939544" y="1545101"/>
                  </a:lnTo>
                  <a:lnTo>
                    <a:pt x="4942301" y="1518446"/>
                  </a:lnTo>
                  <a:lnTo>
                    <a:pt x="4944140" y="1492709"/>
                  </a:lnTo>
                  <a:lnTo>
                    <a:pt x="4946897" y="1465134"/>
                  </a:lnTo>
                  <a:lnTo>
                    <a:pt x="4947816" y="1437560"/>
                  </a:lnTo>
                  <a:lnTo>
                    <a:pt x="4947816" y="1409985"/>
                  </a:lnTo>
                  <a:lnTo>
                    <a:pt x="4948056" y="1409985"/>
                  </a:lnTo>
                  <a:lnTo>
                    <a:pt x="4948975" y="1374138"/>
                  </a:lnTo>
                  <a:lnTo>
                    <a:pt x="4949895" y="1337372"/>
                  </a:lnTo>
                  <a:lnTo>
                    <a:pt x="4952652" y="1301525"/>
                  </a:lnTo>
                  <a:lnTo>
                    <a:pt x="4956329" y="1265678"/>
                  </a:lnTo>
                  <a:lnTo>
                    <a:pt x="4960005" y="1230750"/>
                  </a:lnTo>
                  <a:lnTo>
                    <a:pt x="4964601" y="1195822"/>
                  </a:lnTo>
                  <a:lnTo>
                    <a:pt x="4971035" y="1159975"/>
                  </a:lnTo>
                  <a:lnTo>
                    <a:pt x="4977469" y="1125966"/>
                  </a:lnTo>
                  <a:lnTo>
                    <a:pt x="4983903" y="1091957"/>
                  </a:lnTo>
                  <a:lnTo>
                    <a:pt x="4993095" y="1057029"/>
                  </a:lnTo>
                  <a:lnTo>
                    <a:pt x="5002286" y="1023940"/>
                  </a:lnTo>
                  <a:lnTo>
                    <a:pt x="5011478" y="990850"/>
                  </a:lnTo>
                  <a:lnTo>
                    <a:pt x="5022508" y="956841"/>
                  </a:lnTo>
                  <a:lnTo>
                    <a:pt x="5034457" y="924671"/>
                  </a:lnTo>
                  <a:lnTo>
                    <a:pt x="5046406" y="892500"/>
                  </a:lnTo>
                  <a:lnTo>
                    <a:pt x="5058355" y="861249"/>
                  </a:lnTo>
                  <a:lnTo>
                    <a:pt x="5072142" y="829998"/>
                  </a:lnTo>
                  <a:lnTo>
                    <a:pt x="5086849" y="798747"/>
                  </a:lnTo>
                  <a:lnTo>
                    <a:pt x="5102474" y="768414"/>
                  </a:lnTo>
                  <a:lnTo>
                    <a:pt x="5118100" y="738082"/>
                  </a:lnTo>
                  <a:lnTo>
                    <a:pt x="5135564" y="708669"/>
                  </a:lnTo>
                  <a:lnTo>
                    <a:pt x="5153028" y="679256"/>
                  </a:lnTo>
                  <a:lnTo>
                    <a:pt x="5170492" y="649843"/>
                  </a:lnTo>
                  <a:lnTo>
                    <a:pt x="5188875" y="621349"/>
                  </a:lnTo>
                  <a:lnTo>
                    <a:pt x="5209096" y="593775"/>
                  </a:lnTo>
                  <a:lnTo>
                    <a:pt x="5228399" y="566200"/>
                  </a:lnTo>
                  <a:lnTo>
                    <a:pt x="5248620" y="539545"/>
                  </a:lnTo>
                  <a:lnTo>
                    <a:pt x="5270680" y="513808"/>
                  </a:lnTo>
                  <a:lnTo>
                    <a:pt x="5291820" y="487153"/>
                  </a:lnTo>
                  <a:lnTo>
                    <a:pt x="5314799" y="461416"/>
                  </a:lnTo>
                  <a:lnTo>
                    <a:pt x="5337778" y="436599"/>
                  </a:lnTo>
                  <a:lnTo>
                    <a:pt x="5361676" y="412701"/>
                  </a:lnTo>
                  <a:lnTo>
                    <a:pt x="5386494" y="388803"/>
                  </a:lnTo>
                  <a:lnTo>
                    <a:pt x="5410392" y="366743"/>
                  </a:lnTo>
                  <a:lnTo>
                    <a:pt x="5436128" y="343764"/>
                  </a:lnTo>
                  <a:lnTo>
                    <a:pt x="5461864" y="322624"/>
                  </a:lnTo>
                  <a:lnTo>
                    <a:pt x="5487601" y="300564"/>
                  </a:lnTo>
                  <a:lnTo>
                    <a:pt x="5514256" y="280343"/>
                  </a:lnTo>
                  <a:lnTo>
                    <a:pt x="5541831" y="259202"/>
                  </a:lnTo>
                  <a:lnTo>
                    <a:pt x="5570325" y="240819"/>
                  </a:lnTo>
                  <a:lnTo>
                    <a:pt x="5598818" y="222436"/>
                  </a:lnTo>
                  <a:lnTo>
                    <a:pt x="5627312" y="204053"/>
                  </a:lnTo>
                  <a:lnTo>
                    <a:pt x="5656725" y="187508"/>
                  </a:lnTo>
                  <a:lnTo>
                    <a:pt x="5686138" y="170044"/>
                  </a:lnTo>
                  <a:lnTo>
                    <a:pt x="5716470" y="153499"/>
                  </a:lnTo>
                  <a:lnTo>
                    <a:pt x="5747722" y="138793"/>
                  </a:lnTo>
                  <a:lnTo>
                    <a:pt x="5778054" y="124086"/>
                  </a:lnTo>
                  <a:lnTo>
                    <a:pt x="5809305" y="110299"/>
                  </a:lnTo>
                  <a:lnTo>
                    <a:pt x="5841476" y="98350"/>
                  </a:lnTo>
                  <a:lnTo>
                    <a:pt x="5873646" y="85482"/>
                  </a:lnTo>
                  <a:lnTo>
                    <a:pt x="5906736" y="74452"/>
                  </a:lnTo>
                  <a:lnTo>
                    <a:pt x="5939825" y="63422"/>
                  </a:lnTo>
                  <a:lnTo>
                    <a:pt x="5971996" y="54230"/>
                  </a:lnTo>
                  <a:lnTo>
                    <a:pt x="6006004" y="44120"/>
                  </a:lnTo>
                  <a:lnTo>
                    <a:pt x="6040013" y="35847"/>
                  </a:lnTo>
                  <a:lnTo>
                    <a:pt x="6074022" y="28494"/>
                  </a:lnTo>
                  <a:lnTo>
                    <a:pt x="6108950" y="21141"/>
                  </a:lnTo>
                  <a:lnTo>
                    <a:pt x="6143878" y="16545"/>
                  </a:lnTo>
                  <a:lnTo>
                    <a:pt x="6178806" y="11030"/>
                  </a:lnTo>
                  <a:lnTo>
                    <a:pt x="6213734" y="6434"/>
                  </a:lnTo>
                  <a:lnTo>
                    <a:pt x="6250500" y="3677"/>
                  </a:lnTo>
                  <a:lnTo>
                    <a:pt x="6285428" y="1838"/>
                  </a:lnTo>
                  <a:lnTo>
                    <a:pt x="6322194" y="0"/>
                  </a:lnTo>
                  <a:lnTo>
                    <a:pt x="6358041" y="0"/>
                  </a:lnTo>
                  <a:lnTo>
                    <a:pt x="6395726" y="0"/>
                  </a:lnTo>
                  <a:lnTo>
                    <a:pt x="6431573" y="1838"/>
                  </a:lnTo>
                  <a:lnTo>
                    <a:pt x="6466501" y="3677"/>
                  </a:lnTo>
                  <a:lnTo>
                    <a:pt x="6503268" y="6434"/>
                  </a:lnTo>
                  <a:lnTo>
                    <a:pt x="6538196" y="11030"/>
                  </a:lnTo>
                  <a:lnTo>
                    <a:pt x="6574042" y="16545"/>
                  </a:lnTo>
                  <a:lnTo>
                    <a:pt x="6608051" y="21141"/>
                  </a:lnTo>
                  <a:lnTo>
                    <a:pt x="6642060" y="28494"/>
                  </a:lnTo>
                  <a:lnTo>
                    <a:pt x="6676988" y="35847"/>
                  </a:lnTo>
                  <a:lnTo>
                    <a:pt x="6710997" y="44120"/>
                  </a:lnTo>
                  <a:lnTo>
                    <a:pt x="6744086" y="54230"/>
                  </a:lnTo>
                  <a:lnTo>
                    <a:pt x="6777176" y="63422"/>
                  </a:lnTo>
                  <a:lnTo>
                    <a:pt x="6811185" y="74452"/>
                  </a:lnTo>
                  <a:lnTo>
                    <a:pt x="6843355" y="85482"/>
                  </a:lnTo>
                  <a:lnTo>
                    <a:pt x="6875526" y="98350"/>
                  </a:lnTo>
                  <a:lnTo>
                    <a:pt x="6907696" y="110299"/>
                  </a:lnTo>
                  <a:lnTo>
                    <a:pt x="6938947" y="124086"/>
                  </a:lnTo>
                  <a:lnTo>
                    <a:pt x="6969280" y="138793"/>
                  </a:lnTo>
                  <a:lnTo>
                    <a:pt x="7000531" y="153499"/>
                  </a:lnTo>
                  <a:lnTo>
                    <a:pt x="7029944" y="170044"/>
                  </a:lnTo>
                  <a:lnTo>
                    <a:pt x="7060276" y="187508"/>
                  </a:lnTo>
                  <a:lnTo>
                    <a:pt x="7089689" y="204053"/>
                  </a:lnTo>
                  <a:lnTo>
                    <a:pt x="7118183" y="222436"/>
                  </a:lnTo>
                  <a:lnTo>
                    <a:pt x="7146676" y="240819"/>
                  </a:lnTo>
                  <a:lnTo>
                    <a:pt x="7175170" y="259202"/>
                  </a:lnTo>
                  <a:lnTo>
                    <a:pt x="7201826" y="280343"/>
                  </a:lnTo>
                  <a:lnTo>
                    <a:pt x="7229400" y="300564"/>
                  </a:lnTo>
                  <a:lnTo>
                    <a:pt x="7256056" y="322624"/>
                  </a:lnTo>
                  <a:lnTo>
                    <a:pt x="7280873" y="343764"/>
                  </a:lnTo>
                  <a:lnTo>
                    <a:pt x="7306610" y="366743"/>
                  </a:lnTo>
                  <a:lnTo>
                    <a:pt x="7331427" y="388803"/>
                  </a:lnTo>
                  <a:lnTo>
                    <a:pt x="7355325" y="412701"/>
                  </a:lnTo>
                  <a:lnTo>
                    <a:pt x="7379223" y="436599"/>
                  </a:lnTo>
                  <a:lnTo>
                    <a:pt x="7403121" y="461416"/>
                  </a:lnTo>
                  <a:lnTo>
                    <a:pt x="7425181" y="487153"/>
                  </a:lnTo>
                  <a:lnTo>
                    <a:pt x="7446321" y="513808"/>
                  </a:lnTo>
                  <a:lnTo>
                    <a:pt x="7468381" y="539545"/>
                  </a:lnTo>
                  <a:lnTo>
                    <a:pt x="7488602" y="566200"/>
                  </a:lnTo>
                  <a:lnTo>
                    <a:pt x="7508824" y="593775"/>
                  </a:lnTo>
                  <a:lnTo>
                    <a:pt x="7528126" y="621349"/>
                  </a:lnTo>
                  <a:lnTo>
                    <a:pt x="7546509" y="649843"/>
                  </a:lnTo>
                  <a:lnTo>
                    <a:pt x="7563973" y="679256"/>
                  </a:lnTo>
                  <a:lnTo>
                    <a:pt x="7582356" y="708669"/>
                  </a:lnTo>
                  <a:lnTo>
                    <a:pt x="7598901" y="738082"/>
                  </a:lnTo>
                  <a:lnTo>
                    <a:pt x="7614527" y="768414"/>
                  </a:lnTo>
                  <a:lnTo>
                    <a:pt x="7630152" y="798747"/>
                  </a:lnTo>
                  <a:lnTo>
                    <a:pt x="7643940" y="829998"/>
                  </a:lnTo>
                  <a:lnTo>
                    <a:pt x="7657727" y="861249"/>
                  </a:lnTo>
                  <a:lnTo>
                    <a:pt x="7671514" y="892500"/>
                  </a:lnTo>
                  <a:lnTo>
                    <a:pt x="7682544" y="924671"/>
                  </a:lnTo>
                  <a:lnTo>
                    <a:pt x="7694494" y="956841"/>
                  </a:lnTo>
                  <a:lnTo>
                    <a:pt x="7705523" y="990850"/>
                  </a:lnTo>
                  <a:lnTo>
                    <a:pt x="7715634" y="1023940"/>
                  </a:lnTo>
                  <a:lnTo>
                    <a:pt x="7723906" y="1057029"/>
                  </a:lnTo>
                  <a:lnTo>
                    <a:pt x="7733098" y="1091957"/>
                  </a:lnTo>
                  <a:lnTo>
                    <a:pt x="7739532" y="1125966"/>
                  </a:lnTo>
                  <a:lnTo>
                    <a:pt x="7746885" y="1159975"/>
                  </a:lnTo>
                  <a:lnTo>
                    <a:pt x="7752400" y="1195822"/>
                  </a:lnTo>
                  <a:lnTo>
                    <a:pt x="7756996" y="1230750"/>
                  </a:lnTo>
                  <a:lnTo>
                    <a:pt x="7761592" y="1265678"/>
                  </a:lnTo>
                  <a:lnTo>
                    <a:pt x="7764349" y="1301525"/>
                  </a:lnTo>
                  <a:lnTo>
                    <a:pt x="7767107" y="1337372"/>
                  </a:lnTo>
                  <a:lnTo>
                    <a:pt x="7768026" y="1374138"/>
                  </a:lnTo>
                  <a:lnTo>
                    <a:pt x="7768945" y="1409985"/>
                  </a:lnTo>
                  <a:lnTo>
                    <a:pt x="7422423" y="1409985"/>
                  </a:lnTo>
                  <a:lnTo>
                    <a:pt x="7422423" y="1382411"/>
                  </a:lnTo>
                  <a:lnTo>
                    <a:pt x="7421504" y="1354836"/>
                  </a:lnTo>
                  <a:lnTo>
                    <a:pt x="7419666" y="1327261"/>
                  </a:lnTo>
                  <a:lnTo>
                    <a:pt x="7415989" y="1301525"/>
                  </a:lnTo>
                  <a:lnTo>
                    <a:pt x="7413232" y="1274869"/>
                  </a:lnTo>
                  <a:lnTo>
                    <a:pt x="7410474" y="1248214"/>
                  </a:lnTo>
                  <a:lnTo>
                    <a:pt x="7405878" y="1221558"/>
                  </a:lnTo>
                  <a:lnTo>
                    <a:pt x="7400364" y="1195822"/>
                  </a:lnTo>
                  <a:lnTo>
                    <a:pt x="7394848" y="1170086"/>
                  </a:lnTo>
                  <a:lnTo>
                    <a:pt x="7389334" y="1144349"/>
                  </a:lnTo>
                  <a:lnTo>
                    <a:pt x="7381980" y="1118613"/>
                  </a:lnTo>
                  <a:lnTo>
                    <a:pt x="7374627" y="1093796"/>
                  </a:lnTo>
                  <a:lnTo>
                    <a:pt x="7366355" y="1068978"/>
                  </a:lnTo>
                  <a:lnTo>
                    <a:pt x="7357163" y="1044161"/>
                  </a:lnTo>
                  <a:lnTo>
                    <a:pt x="7348891" y="1020263"/>
                  </a:lnTo>
                  <a:lnTo>
                    <a:pt x="7338780" y="995446"/>
                  </a:lnTo>
                  <a:lnTo>
                    <a:pt x="7327750" y="971548"/>
                  </a:lnTo>
                  <a:lnTo>
                    <a:pt x="7317640" y="948569"/>
                  </a:lnTo>
                  <a:lnTo>
                    <a:pt x="7305690" y="925590"/>
                  </a:lnTo>
                  <a:lnTo>
                    <a:pt x="7293742" y="903530"/>
                  </a:lnTo>
                  <a:lnTo>
                    <a:pt x="7280873" y="880551"/>
                  </a:lnTo>
                  <a:lnTo>
                    <a:pt x="7268005" y="858492"/>
                  </a:lnTo>
                  <a:lnTo>
                    <a:pt x="7255137" y="836432"/>
                  </a:lnTo>
                  <a:lnTo>
                    <a:pt x="7241350" y="815291"/>
                  </a:lnTo>
                  <a:lnTo>
                    <a:pt x="7226643" y="795070"/>
                  </a:lnTo>
                  <a:lnTo>
                    <a:pt x="7211018" y="773010"/>
                  </a:lnTo>
                  <a:lnTo>
                    <a:pt x="7195392" y="753708"/>
                  </a:lnTo>
                  <a:lnTo>
                    <a:pt x="7178847" y="732567"/>
                  </a:lnTo>
                  <a:lnTo>
                    <a:pt x="7162302" y="714184"/>
                  </a:lnTo>
                  <a:lnTo>
                    <a:pt x="7145758" y="694882"/>
                  </a:lnTo>
                  <a:lnTo>
                    <a:pt x="7128294" y="676499"/>
                  </a:lnTo>
                  <a:lnTo>
                    <a:pt x="7110830" y="657197"/>
                  </a:lnTo>
                  <a:lnTo>
                    <a:pt x="7092446" y="639733"/>
                  </a:lnTo>
                  <a:lnTo>
                    <a:pt x="7073144" y="622269"/>
                  </a:lnTo>
                  <a:lnTo>
                    <a:pt x="7054761" y="605724"/>
                  </a:lnTo>
                  <a:lnTo>
                    <a:pt x="7035459" y="589179"/>
                  </a:lnTo>
                  <a:lnTo>
                    <a:pt x="7015237" y="573553"/>
                  </a:lnTo>
                  <a:lnTo>
                    <a:pt x="6995016" y="557928"/>
                  </a:lnTo>
                  <a:lnTo>
                    <a:pt x="6974794" y="543221"/>
                  </a:lnTo>
                  <a:lnTo>
                    <a:pt x="6952735" y="528515"/>
                  </a:lnTo>
                  <a:lnTo>
                    <a:pt x="6932513" y="513808"/>
                  </a:lnTo>
                  <a:lnTo>
                    <a:pt x="6909534" y="500940"/>
                  </a:lnTo>
                  <a:lnTo>
                    <a:pt x="6888394" y="487153"/>
                  </a:lnTo>
                  <a:lnTo>
                    <a:pt x="6865415" y="474285"/>
                  </a:lnTo>
                  <a:lnTo>
                    <a:pt x="6843355" y="462336"/>
                  </a:lnTo>
                  <a:lnTo>
                    <a:pt x="6819457" y="450386"/>
                  </a:lnTo>
                  <a:lnTo>
                    <a:pt x="6796478" y="440276"/>
                  </a:lnTo>
                  <a:lnTo>
                    <a:pt x="6772580" y="430165"/>
                  </a:lnTo>
                  <a:lnTo>
                    <a:pt x="6747763" y="420054"/>
                  </a:lnTo>
                  <a:lnTo>
                    <a:pt x="6724784" y="410863"/>
                  </a:lnTo>
                  <a:lnTo>
                    <a:pt x="6699967" y="401671"/>
                  </a:lnTo>
                  <a:lnTo>
                    <a:pt x="6674230" y="394318"/>
                  </a:lnTo>
                  <a:lnTo>
                    <a:pt x="6650332" y="386965"/>
                  </a:lnTo>
                  <a:lnTo>
                    <a:pt x="6624596" y="380531"/>
                  </a:lnTo>
                  <a:lnTo>
                    <a:pt x="6598860" y="373177"/>
                  </a:lnTo>
                  <a:lnTo>
                    <a:pt x="6573123" y="367662"/>
                  </a:lnTo>
                  <a:lnTo>
                    <a:pt x="6547387" y="362148"/>
                  </a:lnTo>
                  <a:lnTo>
                    <a:pt x="6520732" y="358471"/>
                  </a:lnTo>
                  <a:lnTo>
                    <a:pt x="6494076" y="354794"/>
                  </a:lnTo>
                  <a:lnTo>
                    <a:pt x="6466501" y="352037"/>
                  </a:lnTo>
                  <a:lnTo>
                    <a:pt x="6440765" y="350199"/>
                  </a:lnTo>
                  <a:lnTo>
                    <a:pt x="6413190" y="347441"/>
                  </a:lnTo>
                  <a:lnTo>
                    <a:pt x="6385616" y="346522"/>
                  </a:lnTo>
                  <a:lnTo>
                    <a:pt x="6358041" y="345603"/>
                  </a:lnTo>
                  <a:lnTo>
                    <a:pt x="6330466" y="346522"/>
                  </a:lnTo>
                  <a:lnTo>
                    <a:pt x="6303811" y="347441"/>
                  </a:lnTo>
                  <a:lnTo>
                    <a:pt x="6277155" y="350199"/>
                  </a:lnTo>
                  <a:lnTo>
                    <a:pt x="6249580" y="352037"/>
                  </a:lnTo>
                  <a:lnTo>
                    <a:pt x="6222925" y="354794"/>
                  </a:lnTo>
                  <a:lnTo>
                    <a:pt x="6196270" y="358471"/>
                  </a:lnTo>
                  <a:lnTo>
                    <a:pt x="6169614" y="362148"/>
                  </a:lnTo>
                  <a:lnTo>
                    <a:pt x="6144797" y="367662"/>
                  </a:lnTo>
                  <a:lnTo>
                    <a:pt x="6118141" y="373177"/>
                  </a:lnTo>
                  <a:lnTo>
                    <a:pt x="6092405" y="380531"/>
                  </a:lnTo>
                  <a:lnTo>
                    <a:pt x="6066669" y="386965"/>
                  </a:lnTo>
                  <a:lnTo>
                    <a:pt x="6042771" y="394318"/>
                  </a:lnTo>
                  <a:lnTo>
                    <a:pt x="6017034" y="401671"/>
                  </a:lnTo>
                  <a:lnTo>
                    <a:pt x="5992217" y="410863"/>
                  </a:lnTo>
                  <a:lnTo>
                    <a:pt x="5968319" y="420054"/>
                  </a:lnTo>
                  <a:lnTo>
                    <a:pt x="5944421" y="430165"/>
                  </a:lnTo>
                  <a:lnTo>
                    <a:pt x="5921442" y="440276"/>
                  </a:lnTo>
                  <a:lnTo>
                    <a:pt x="5897544" y="450386"/>
                  </a:lnTo>
                  <a:lnTo>
                    <a:pt x="5873646" y="462336"/>
                  </a:lnTo>
                  <a:lnTo>
                    <a:pt x="5851586" y="474285"/>
                  </a:lnTo>
                  <a:lnTo>
                    <a:pt x="5828607" y="487153"/>
                  </a:lnTo>
                  <a:lnTo>
                    <a:pt x="5807467" y="500940"/>
                  </a:lnTo>
                  <a:lnTo>
                    <a:pt x="5784488" y="513808"/>
                  </a:lnTo>
                  <a:lnTo>
                    <a:pt x="5763347" y="528515"/>
                  </a:lnTo>
                  <a:lnTo>
                    <a:pt x="5743126" y="543221"/>
                  </a:lnTo>
                  <a:lnTo>
                    <a:pt x="5721985" y="557928"/>
                  </a:lnTo>
                  <a:lnTo>
                    <a:pt x="5701764" y="573553"/>
                  </a:lnTo>
                  <a:lnTo>
                    <a:pt x="5681543" y="589179"/>
                  </a:lnTo>
                  <a:lnTo>
                    <a:pt x="5662240" y="605724"/>
                  </a:lnTo>
                  <a:lnTo>
                    <a:pt x="5643857" y="622269"/>
                  </a:lnTo>
                  <a:lnTo>
                    <a:pt x="5624555" y="639733"/>
                  </a:lnTo>
                  <a:lnTo>
                    <a:pt x="5606172" y="657197"/>
                  </a:lnTo>
                  <a:lnTo>
                    <a:pt x="5588708" y="676499"/>
                  </a:lnTo>
                  <a:lnTo>
                    <a:pt x="5571244" y="694882"/>
                  </a:lnTo>
                  <a:lnTo>
                    <a:pt x="5554699" y="714184"/>
                  </a:lnTo>
                  <a:lnTo>
                    <a:pt x="5538154" y="732567"/>
                  </a:lnTo>
                  <a:lnTo>
                    <a:pt x="5521609" y="753708"/>
                  </a:lnTo>
                  <a:lnTo>
                    <a:pt x="5506903" y="773010"/>
                  </a:lnTo>
                  <a:lnTo>
                    <a:pt x="5491277" y="795070"/>
                  </a:lnTo>
                  <a:lnTo>
                    <a:pt x="5476571" y="815291"/>
                  </a:lnTo>
                  <a:lnTo>
                    <a:pt x="5462783" y="836432"/>
                  </a:lnTo>
                  <a:lnTo>
                    <a:pt x="5448996" y="858492"/>
                  </a:lnTo>
                  <a:lnTo>
                    <a:pt x="5436128" y="880551"/>
                  </a:lnTo>
                  <a:lnTo>
                    <a:pt x="5423260" y="903530"/>
                  </a:lnTo>
                  <a:lnTo>
                    <a:pt x="5411311" y="925590"/>
                  </a:lnTo>
                  <a:lnTo>
                    <a:pt x="5399362" y="948569"/>
                  </a:lnTo>
                  <a:lnTo>
                    <a:pt x="5389251" y="971548"/>
                  </a:lnTo>
                  <a:lnTo>
                    <a:pt x="5378221" y="995446"/>
                  </a:lnTo>
                  <a:lnTo>
                    <a:pt x="5368110" y="1020263"/>
                  </a:lnTo>
                  <a:lnTo>
                    <a:pt x="5359838" y="1044161"/>
                  </a:lnTo>
                  <a:lnTo>
                    <a:pt x="5350646" y="1068978"/>
                  </a:lnTo>
                  <a:lnTo>
                    <a:pt x="5343293" y="1093796"/>
                  </a:lnTo>
                  <a:lnTo>
                    <a:pt x="5335021" y="1118613"/>
                  </a:lnTo>
                  <a:lnTo>
                    <a:pt x="5328587" y="1144349"/>
                  </a:lnTo>
                  <a:lnTo>
                    <a:pt x="5322153" y="1170086"/>
                  </a:lnTo>
                  <a:lnTo>
                    <a:pt x="5316638" y="1195822"/>
                  </a:lnTo>
                  <a:lnTo>
                    <a:pt x="5312042" y="1221558"/>
                  </a:lnTo>
                  <a:lnTo>
                    <a:pt x="5306527" y="1248214"/>
                  </a:lnTo>
                  <a:lnTo>
                    <a:pt x="5303770" y="1274869"/>
                  </a:lnTo>
                  <a:lnTo>
                    <a:pt x="5300093" y="1301525"/>
                  </a:lnTo>
                  <a:lnTo>
                    <a:pt x="5298255" y="1327261"/>
                  </a:lnTo>
                  <a:lnTo>
                    <a:pt x="5295497" y="1354836"/>
                  </a:lnTo>
                  <a:lnTo>
                    <a:pt x="5294578" y="1382411"/>
                  </a:lnTo>
                  <a:lnTo>
                    <a:pt x="5294578" y="1409985"/>
                  </a:lnTo>
                  <a:lnTo>
                    <a:pt x="5294338" y="1409985"/>
                  </a:lnTo>
                  <a:lnTo>
                    <a:pt x="5293419" y="1445832"/>
                  </a:lnTo>
                  <a:lnTo>
                    <a:pt x="5292500" y="1482598"/>
                  </a:lnTo>
                  <a:lnTo>
                    <a:pt x="5290662" y="1518446"/>
                  </a:lnTo>
                  <a:lnTo>
                    <a:pt x="5286066" y="1554293"/>
                  </a:lnTo>
                  <a:lnTo>
                    <a:pt x="5282389" y="1589221"/>
                  </a:lnTo>
                  <a:lnTo>
                    <a:pt x="5277793" y="1624148"/>
                  </a:lnTo>
                  <a:lnTo>
                    <a:pt x="5271359" y="1659996"/>
                  </a:lnTo>
                  <a:lnTo>
                    <a:pt x="5265844" y="1694004"/>
                  </a:lnTo>
                  <a:lnTo>
                    <a:pt x="5258491" y="1728013"/>
                  </a:lnTo>
                  <a:lnTo>
                    <a:pt x="5249300" y="1762941"/>
                  </a:lnTo>
                  <a:lnTo>
                    <a:pt x="5240108" y="1796031"/>
                  </a:lnTo>
                  <a:lnTo>
                    <a:pt x="5230916" y="1829120"/>
                  </a:lnTo>
                  <a:lnTo>
                    <a:pt x="5219887" y="1863129"/>
                  </a:lnTo>
                  <a:lnTo>
                    <a:pt x="5207938" y="1895299"/>
                  </a:lnTo>
                  <a:lnTo>
                    <a:pt x="5195988" y="1927470"/>
                  </a:lnTo>
                  <a:lnTo>
                    <a:pt x="5184039" y="1958721"/>
                  </a:lnTo>
                  <a:lnTo>
                    <a:pt x="5170252" y="1989972"/>
                  </a:lnTo>
                  <a:lnTo>
                    <a:pt x="5155546" y="2021224"/>
                  </a:lnTo>
                  <a:lnTo>
                    <a:pt x="5139920" y="2051556"/>
                  </a:lnTo>
                  <a:lnTo>
                    <a:pt x="5124294" y="2081888"/>
                  </a:lnTo>
                  <a:lnTo>
                    <a:pt x="5106830" y="2111301"/>
                  </a:lnTo>
                  <a:lnTo>
                    <a:pt x="5089366" y="2140714"/>
                  </a:lnTo>
                  <a:lnTo>
                    <a:pt x="5071902" y="2170127"/>
                  </a:lnTo>
                  <a:lnTo>
                    <a:pt x="5053519" y="2198621"/>
                  </a:lnTo>
                  <a:lnTo>
                    <a:pt x="5033298" y="2226196"/>
                  </a:lnTo>
                  <a:lnTo>
                    <a:pt x="5013996" y="2253770"/>
                  </a:lnTo>
                  <a:lnTo>
                    <a:pt x="4993774" y="2280426"/>
                  </a:lnTo>
                  <a:lnTo>
                    <a:pt x="4971715" y="2306162"/>
                  </a:lnTo>
                  <a:lnTo>
                    <a:pt x="4950574" y="2332818"/>
                  </a:lnTo>
                  <a:lnTo>
                    <a:pt x="4927595" y="2358554"/>
                  </a:lnTo>
                  <a:lnTo>
                    <a:pt x="4904616" y="2383371"/>
                  </a:lnTo>
                  <a:lnTo>
                    <a:pt x="4880718" y="2407269"/>
                  </a:lnTo>
                  <a:lnTo>
                    <a:pt x="4857739" y="2431167"/>
                  </a:lnTo>
                  <a:lnTo>
                    <a:pt x="4832003" y="2453227"/>
                  </a:lnTo>
                  <a:lnTo>
                    <a:pt x="4806266" y="2476206"/>
                  </a:lnTo>
                  <a:lnTo>
                    <a:pt x="4780530" y="2497347"/>
                  </a:lnTo>
                  <a:lnTo>
                    <a:pt x="4754794" y="2519406"/>
                  </a:lnTo>
                  <a:lnTo>
                    <a:pt x="4728138" y="2539628"/>
                  </a:lnTo>
                  <a:lnTo>
                    <a:pt x="4700563" y="2560768"/>
                  </a:lnTo>
                  <a:lnTo>
                    <a:pt x="4672070" y="2579151"/>
                  </a:lnTo>
                  <a:lnTo>
                    <a:pt x="4643576" y="2597534"/>
                  </a:lnTo>
                  <a:lnTo>
                    <a:pt x="4615082" y="2615918"/>
                  </a:lnTo>
                  <a:lnTo>
                    <a:pt x="4585669" y="2632462"/>
                  </a:lnTo>
                  <a:lnTo>
                    <a:pt x="4556256" y="2649926"/>
                  </a:lnTo>
                  <a:lnTo>
                    <a:pt x="4525924" y="2666471"/>
                  </a:lnTo>
                  <a:lnTo>
                    <a:pt x="4495592" y="2681178"/>
                  </a:lnTo>
                  <a:lnTo>
                    <a:pt x="4464340" y="2695884"/>
                  </a:lnTo>
                  <a:lnTo>
                    <a:pt x="4433089" y="2709671"/>
                  </a:lnTo>
                  <a:lnTo>
                    <a:pt x="4400919" y="2721621"/>
                  </a:lnTo>
                  <a:lnTo>
                    <a:pt x="4369667" y="2734489"/>
                  </a:lnTo>
                  <a:lnTo>
                    <a:pt x="4335659" y="2745519"/>
                  </a:lnTo>
                  <a:lnTo>
                    <a:pt x="4303488" y="2756548"/>
                  </a:lnTo>
                  <a:lnTo>
                    <a:pt x="4270399" y="2765740"/>
                  </a:lnTo>
                  <a:lnTo>
                    <a:pt x="4236390" y="2775851"/>
                  </a:lnTo>
                  <a:lnTo>
                    <a:pt x="4202381" y="2784123"/>
                  </a:lnTo>
                  <a:lnTo>
                    <a:pt x="4168372" y="2791476"/>
                  </a:lnTo>
                  <a:lnTo>
                    <a:pt x="4133444" y="2798830"/>
                  </a:lnTo>
                  <a:lnTo>
                    <a:pt x="4098517" y="2803425"/>
                  </a:lnTo>
                  <a:lnTo>
                    <a:pt x="4063589" y="2808940"/>
                  </a:lnTo>
                  <a:lnTo>
                    <a:pt x="4028661" y="2813536"/>
                  </a:lnTo>
                  <a:lnTo>
                    <a:pt x="3991895" y="2816294"/>
                  </a:lnTo>
                  <a:lnTo>
                    <a:pt x="3956967" y="2818132"/>
                  </a:lnTo>
                  <a:lnTo>
                    <a:pt x="3920200" y="2819970"/>
                  </a:lnTo>
                  <a:lnTo>
                    <a:pt x="3884353" y="2819970"/>
                  </a:lnTo>
                  <a:lnTo>
                    <a:pt x="3847587" y="2819970"/>
                  </a:lnTo>
                  <a:lnTo>
                    <a:pt x="3811740" y="2818132"/>
                  </a:lnTo>
                  <a:lnTo>
                    <a:pt x="3775893" y="2816294"/>
                  </a:lnTo>
                  <a:lnTo>
                    <a:pt x="3740046" y="2813536"/>
                  </a:lnTo>
                  <a:lnTo>
                    <a:pt x="3704199" y="2808940"/>
                  </a:lnTo>
                  <a:lnTo>
                    <a:pt x="3669271" y="2803425"/>
                  </a:lnTo>
                  <a:lnTo>
                    <a:pt x="3634343" y="2798830"/>
                  </a:lnTo>
                  <a:lnTo>
                    <a:pt x="3600334" y="2791476"/>
                  </a:lnTo>
                  <a:lnTo>
                    <a:pt x="3565406" y="2784123"/>
                  </a:lnTo>
                  <a:lnTo>
                    <a:pt x="3531398" y="2775851"/>
                  </a:lnTo>
                  <a:lnTo>
                    <a:pt x="3498308" y="2765740"/>
                  </a:lnTo>
                  <a:lnTo>
                    <a:pt x="3465218" y="2756548"/>
                  </a:lnTo>
                  <a:lnTo>
                    <a:pt x="3431210" y="2745519"/>
                  </a:lnTo>
                  <a:lnTo>
                    <a:pt x="3399039" y="2734489"/>
                  </a:lnTo>
                  <a:lnTo>
                    <a:pt x="3366869" y="2721621"/>
                  </a:lnTo>
                  <a:lnTo>
                    <a:pt x="3335617" y="2709671"/>
                  </a:lnTo>
                  <a:lnTo>
                    <a:pt x="3303447" y="2695884"/>
                  </a:lnTo>
                  <a:lnTo>
                    <a:pt x="3273115" y="2681178"/>
                  </a:lnTo>
                  <a:lnTo>
                    <a:pt x="3242783" y="2666471"/>
                  </a:lnTo>
                  <a:lnTo>
                    <a:pt x="3212451" y="2649926"/>
                  </a:lnTo>
                  <a:lnTo>
                    <a:pt x="3182118" y="2632462"/>
                  </a:lnTo>
                  <a:lnTo>
                    <a:pt x="3152706" y="2615918"/>
                  </a:lnTo>
                  <a:lnTo>
                    <a:pt x="3124212" y="2597534"/>
                  </a:lnTo>
                  <a:lnTo>
                    <a:pt x="3095718" y="2579151"/>
                  </a:lnTo>
                  <a:lnTo>
                    <a:pt x="3068143" y="2560768"/>
                  </a:lnTo>
                  <a:lnTo>
                    <a:pt x="3040569" y="2539628"/>
                  </a:lnTo>
                  <a:lnTo>
                    <a:pt x="3012994" y="2519406"/>
                  </a:lnTo>
                  <a:lnTo>
                    <a:pt x="2986338" y="2497347"/>
                  </a:lnTo>
                  <a:lnTo>
                    <a:pt x="2961521" y="2476206"/>
                  </a:lnTo>
                  <a:lnTo>
                    <a:pt x="2935785" y="2453227"/>
                  </a:lnTo>
                  <a:lnTo>
                    <a:pt x="2910968" y="2431167"/>
                  </a:lnTo>
                  <a:lnTo>
                    <a:pt x="2887070" y="2407269"/>
                  </a:lnTo>
                  <a:lnTo>
                    <a:pt x="2863172" y="2383371"/>
                  </a:lnTo>
                  <a:lnTo>
                    <a:pt x="2839273" y="2358554"/>
                  </a:lnTo>
                  <a:lnTo>
                    <a:pt x="2818133" y="2332818"/>
                  </a:lnTo>
                  <a:lnTo>
                    <a:pt x="2796073" y="2306162"/>
                  </a:lnTo>
                  <a:lnTo>
                    <a:pt x="2774933" y="2280426"/>
                  </a:lnTo>
                  <a:lnTo>
                    <a:pt x="2754711" y="2253770"/>
                  </a:lnTo>
                  <a:lnTo>
                    <a:pt x="2733571" y="2226196"/>
                  </a:lnTo>
                  <a:lnTo>
                    <a:pt x="2714268" y="2198621"/>
                  </a:lnTo>
                  <a:lnTo>
                    <a:pt x="2695885" y="2170127"/>
                  </a:lnTo>
                  <a:lnTo>
                    <a:pt x="2678421" y="2140714"/>
                  </a:lnTo>
                  <a:lnTo>
                    <a:pt x="2660038" y="2111301"/>
                  </a:lnTo>
                  <a:lnTo>
                    <a:pt x="2643493" y="2081888"/>
                  </a:lnTo>
                  <a:lnTo>
                    <a:pt x="2627868" y="2051556"/>
                  </a:lnTo>
                  <a:lnTo>
                    <a:pt x="2613161" y="2021224"/>
                  </a:lnTo>
                  <a:lnTo>
                    <a:pt x="2598455" y="1989972"/>
                  </a:lnTo>
                  <a:lnTo>
                    <a:pt x="2584667" y="1958721"/>
                  </a:lnTo>
                  <a:lnTo>
                    <a:pt x="2570880" y="1927470"/>
                  </a:lnTo>
                  <a:lnTo>
                    <a:pt x="2559850" y="1895299"/>
                  </a:lnTo>
                  <a:lnTo>
                    <a:pt x="2547901" y="1863129"/>
                  </a:lnTo>
                  <a:lnTo>
                    <a:pt x="2536871" y="1829120"/>
                  </a:lnTo>
                  <a:lnTo>
                    <a:pt x="2526761" y="1796031"/>
                  </a:lnTo>
                  <a:lnTo>
                    <a:pt x="2518488" y="1762941"/>
                  </a:lnTo>
                  <a:lnTo>
                    <a:pt x="2509297" y="1728013"/>
                  </a:lnTo>
                  <a:lnTo>
                    <a:pt x="2502863" y="1694004"/>
                  </a:lnTo>
                  <a:lnTo>
                    <a:pt x="2495509" y="1659996"/>
                  </a:lnTo>
                  <a:lnTo>
                    <a:pt x="2489994" y="1624148"/>
                  </a:lnTo>
                  <a:lnTo>
                    <a:pt x="2485399" y="1589221"/>
                  </a:lnTo>
                  <a:lnTo>
                    <a:pt x="2480803" y="1554293"/>
                  </a:lnTo>
                  <a:lnTo>
                    <a:pt x="2478045" y="1518446"/>
                  </a:lnTo>
                  <a:lnTo>
                    <a:pt x="2475288" y="1482598"/>
                  </a:lnTo>
                  <a:lnTo>
                    <a:pt x="2474369" y="1445832"/>
                  </a:lnTo>
                  <a:lnTo>
                    <a:pt x="2474369" y="1409985"/>
                  </a:lnTo>
                  <a:lnTo>
                    <a:pt x="2474369" y="1382411"/>
                  </a:lnTo>
                  <a:lnTo>
                    <a:pt x="2473450" y="1354836"/>
                  </a:lnTo>
                  <a:lnTo>
                    <a:pt x="2471611" y="1327261"/>
                  </a:lnTo>
                  <a:lnTo>
                    <a:pt x="2467935" y="1301525"/>
                  </a:lnTo>
                  <a:lnTo>
                    <a:pt x="2465177" y="1274869"/>
                  </a:lnTo>
                  <a:lnTo>
                    <a:pt x="2462420" y="1248214"/>
                  </a:lnTo>
                  <a:lnTo>
                    <a:pt x="2457824" y="1221558"/>
                  </a:lnTo>
                  <a:lnTo>
                    <a:pt x="2452309" y="1195822"/>
                  </a:lnTo>
                  <a:lnTo>
                    <a:pt x="2446794" y="1170086"/>
                  </a:lnTo>
                  <a:lnTo>
                    <a:pt x="2441279" y="1144349"/>
                  </a:lnTo>
                  <a:lnTo>
                    <a:pt x="2433926" y="1118613"/>
                  </a:lnTo>
                  <a:lnTo>
                    <a:pt x="2426573" y="1093796"/>
                  </a:lnTo>
                  <a:lnTo>
                    <a:pt x="2418300" y="1068978"/>
                  </a:lnTo>
                  <a:lnTo>
                    <a:pt x="2409109" y="1044161"/>
                  </a:lnTo>
                  <a:lnTo>
                    <a:pt x="2400836" y="1020263"/>
                  </a:lnTo>
                  <a:lnTo>
                    <a:pt x="2390726" y="995446"/>
                  </a:lnTo>
                  <a:lnTo>
                    <a:pt x="2379696" y="971548"/>
                  </a:lnTo>
                  <a:lnTo>
                    <a:pt x="2369585" y="948569"/>
                  </a:lnTo>
                  <a:lnTo>
                    <a:pt x="2357636" y="925590"/>
                  </a:lnTo>
                  <a:lnTo>
                    <a:pt x="2345687" y="903530"/>
                  </a:lnTo>
                  <a:lnTo>
                    <a:pt x="2332819" y="880551"/>
                  </a:lnTo>
                  <a:lnTo>
                    <a:pt x="2319951" y="858492"/>
                  </a:lnTo>
                  <a:lnTo>
                    <a:pt x="2307082" y="836432"/>
                  </a:lnTo>
                  <a:lnTo>
                    <a:pt x="2293295" y="815291"/>
                  </a:lnTo>
                  <a:lnTo>
                    <a:pt x="2278589" y="795070"/>
                  </a:lnTo>
                  <a:lnTo>
                    <a:pt x="2262963" y="773010"/>
                  </a:lnTo>
                  <a:lnTo>
                    <a:pt x="2247337" y="753708"/>
                  </a:lnTo>
                  <a:lnTo>
                    <a:pt x="2230792" y="732567"/>
                  </a:lnTo>
                  <a:lnTo>
                    <a:pt x="2214248" y="714184"/>
                  </a:lnTo>
                  <a:lnTo>
                    <a:pt x="2197703" y="694882"/>
                  </a:lnTo>
                  <a:lnTo>
                    <a:pt x="2180239" y="676499"/>
                  </a:lnTo>
                  <a:lnTo>
                    <a:pt x="2162775" y="657197"/>
                  </a:lnTo>
                  <a:lnTo>
                    <a:pt x="2144392" y="639733"/>
                  </a:lnTo>
                  <a:lnTo>
                    <a:pt x="2125089" y="622269"/>
                  </a:lnTo>
                  <a:lnTo>
                    <a:pt x="2106706" y="605724"/>
                  </a:lnTo>
                  <a:lnTo>
                    <a:pt x="2087404" y="589179"/>
                  </a:lnTo>
                  <a:lnTo>
                    <a:pt x="2067183" y="573553"/>
                  </a:lnTo>
                  <a:lnTo>
                    <a:pt x="2046961" y="557928"/>
                  </a:lnTo>
                  <a:lnTo>
                    <a:pt x="2026740" y="543221"/>
                  </a:lnTo>
                  <a:lnTo>
                    <a:pt x="2004680" y="528515"/>
                  </a:lnTo>
                  <a:lnTo>
                    <a:pt x="1984458" y="513808"/>
                  </a:lnTo>
                  <a:lnTo>
                    <a:pt x="1961480" y="500940"/>
                  </a:lnTo>
                  <a:lnTo>
                    <a:pt x="1940339" y="487153"/>
                  </a:lnTo>
                  <a:lnTo>
                    <a:pt x="1917360" y="474285"/>
                  </a:lnTo>
                  <a:lnTo>
                    <a:pt x="1895301" y="462336"/>
                  </a:lnTo>
                  <a:lnTo>
                    <a:pt x="1871403" y="450386"/>
                  </a:lnTo>
                  <a:lnTo>
                    <a:pt x="1848424" y="440276"/>
                  </a:lnTo>
                  <a:lnTo>
                    <a:pt x="1824526" y="430165"/>
                  </a:lnTo>
                  <a:lnTo>
                    <a:pt x="1799708" y="420054"/>
                  </a:lnTo>
                  <a:lnTo>
                    <a:pt x="1776729" y="410863"/>
                  </a:lnTo>
                  <a:lnTo>
                    <a:pt x="1751912" y="401671"/>
                  </a:lnTo>
                  <a:lnTo>
                    <a:pt x="1726176" y="394318"/>
                  </a:lnTo>
                  <a:lnTo>
                    <a:pt x="1702277" y="386965"/>
                  </a:lnTo>
                  <a:lnTo>
                    <a:pt x="1676541" y="380531"/>
                  </a:lnTo>
                  <a:lnTo>
                    <a:pt x="1650805" y="373177"/>
                  </a:lnTo>
                  <a:lnTo>
                    <a:pt x="1625069" y="367662"/>
                  </a:lnTo>
                  <a:lnTo>
                    <a:pt x="1599332" y="362148"/>
                  </a:lnTo>
                  <a:lnTo>
                    <a:pt x="1572677" y="358471"/>
                  </a:lnTo>
                  <a:lnTo>
                    <a:pt x="1546021" y="354794"/>
                  </a:lnTo>
                  <a:lnTo>
                    <a:pt x="1518446" y="352037"/>
                  </a:lnTo>
                  <a:lnTo>
                    <a:pt x="1492710" y="350199"/>
                  </a:lnTo>
                  <a:lnTo>
                    <a:pt x="1465135" y="347441"/>
                  </a:lnTo>
                  <a:lnTo>
                    <a:pt x="1437560" y="346522"/>
                  </a:lnTo>
                  <a:lnTo>
                    <a:pt x="1409986" y="345603"/>
                  </a:lnTo>
                  <a:lnTo>
                    <a:pt x="1382411" y="346522"/>
                  </a:lnTo>
                  <a:lnTo>
                    <a:pt x="1355756" y="347441"/>
                  </a:lnTo>
                  <a:lnTo>
                    <a:pt x="1329100" y="350199"/>
                  </a:lnTo>
                  <a:lnTo>
                    <a:pt x="1301525" y="352037"/>
                  </a:lnTo>
                  <a:lnTo>
                    <a:pt x="1274870" y="354794"/>
                  </a:lnTo>
                  <a:lnTo>
                    <a:pt x="1248214" y="358471"/>
                  </a:lnTo>
                  <a:lnTo>
                    <a:pt x="1221559" y="362148"/>
                  </a:lnTo>
                  <a:lnTo>
                    <a:pt x="1196742" y="367662"/>
                  </a:lnTo>
                  <a:lnTo>
                    <a:pt x="1170086" y="373177"/>
                  </a:lnTo>
                  <a:lnTo>
                    <a:pt x="1144350" y="380531"/>
                  </a:lnTo>
                  <a:lnTo>
                    <a:pt x="1118614" y="386965"/>
                  </a:lnTo>
                  <a:lnTo>
                    <a:pt x="1094715" y="394318"/>
                  </a:lnTo>
                  <a:lnTo>
                    <a:pt x="1068979" y="401671"/>
                  </a:lnTo>
                  <a:lnTo>
                    <a:pt x="1044162" y="410863"/>
                  </a:lnTo>
                  <a:lnTo>
                    <a:pt x="1020263" y="420054"/>
                  </a:lnTo>
                  <a:lnTo>
                    <a:pt x="996365" y="430165"/>
                  </a:lnTo>
                  <a:lnTo>
                    <a:pt x="973386" y="440276"/>
                  </a:lnTo>
                  <a:lnTo>
                    <a:pt x="949488" y="450386"/>
                  </a:lnTo>
                  <a:lnTo>
                    <a:pt x="925590" y="462336"/>
                  </a:lnTo>
                  <a:lnTo>
                    <a:pt x="903531" y="474285"/>
                  </a:lnTo>
                  <a:lnTo>
                    <a:pt x="880552" y="487153"/>
                  </a:lnTo>
                  <a:lnTo>
                    <a:pt x="859411" y="500940"/>
                  </a:lnTo>
                  <a:lnTo>
                    <a:pt x="836432" y="513808"/>
                  </a:lnTo>
                  <a:lnTo>
                    <a:pt x="815292" y="528515"/>
                  </a:lnTo>
                  <a:lnTo>
                    <a:pt x="795070" y="543221"/>
                  </a:lnTo>
                  <a:lnTo>
                    <a:pt x="773930" y="557928"/>
                  </a:lnTo>
                  <a:lnTo>
                    <a:pt x="753708" y="573553"/>
                  </a:lnTo>
                  <a:lnTo>
                    <a:pt x="733487" y="589179"/>
                  </a:lnTo>
                  <a:lnTo>
                    <a:pt x="714185" y="605724"/>
                  </a:lnTo>
                  <a:lnTo>
                    <a:pt x="695802" y="622269"/>
                  </a:lnTo>
                  <a:lnTo>
                    <a:pt x="676499" y="639733"/>
                  </a:lnTo>
                  <a:lnTo>
                    <a:pt x="658116" y="657197"/>
                  </a:lnTo>
                  <a:lnTo>
                    <a:pt x="640652" y="676499"/>
                  </a:lnTo>
                  <a:lnTo>
                    <a:pt x="623188" y="694882"/>
                  </a:lnTo>
                  <a:lnTo>
                    <a:pt x="606643" y="714184"/>
                  </a:lnTo>
                  <a:lnTo>
                    <a:pt x="590098" y="732567"/>
                  </a:lnTo>
                  <a:lnTo>
                    <a:pt x="573553" y="753708"/>
                  </a:lnTo>
                  <a:lnTo>
                    <a:pt x="558847" y="773010"/>
                  </a:lnTo>
                  <a:lnTo>
                    <a:pt x="543221" y="795070"/>
                  </a:lnTo>
                  <a:lnTo>
                    <a:pt x="528515" y="815291"/>
                  </a:lnTo>
                  <a:lnTo>
                    <a:pt x="514728" y="836432"/>
                  </a:lnTo>
                  <a:lnTo>
                    <a:pt x="500940" y="858492"/>
                  </a:lnTo>
                  <a:lnTo>
                    <a:pt x="488072" y="880551"/>
                  </a:lnTo>
                  <a:lnTo>
                    <a:pt x="475204" y="903530"/>
                  </a:lnTo>
                  <a:lnTo>
                    <a:pt x="463255" y="925590"/>
                  </a:lnTo>
                  <a:lnTo>
                    <a:pt x="451306" y="948569"/>
                  </a:lnTo>
                  <a:lnTo>
                    <a:pt x="441195" y="971548"/>
                  </a:lnTo>
                  <a:lnTo>
                    <a:pt x="430165" y="995446"/>
                  </a:lnTo>
                  <a:lnTo>
                    <a:pt x="420055" y="1020263"/>
                  </a:lnTo>
                  <a:lnTo>
                    <a:pt x="411782" y="1044161"/>
                  </a:lnTo>
                  <a:lnTo>
                    <a:pt x="402591" y="1068978"/>
                  </a:lnTo>
                  <a:lnTo>
                    <a:pt x="395237" y="1093796"/>
                  </a:lnTo>
                  <a:lnTo>
                    <a:pt x="386965" y="1118613"/>
                  </a:lnTo>
                  <a:lnTo>
                    <a:pt x="380531" y="1144349"/>
                  </a:lnTo>
                  <a:lnTo>
                    <a:pt x="374097" y="1170086"/>
                  </a:lnTo>
                  <a:lnTo>
                    <a:pt x="368582" y="1195822"/>
                  </a:lnTo>
                  <a:lnTo>
                    <a:pt x="363986" y="1221558"/>
                  </a:lnTo>
                  <a:lnTo>
                    <a:pt x="358471" y="1248214"/>
                  </a:lnTo>
                  <a:lnTo>
                    <a:pt x="355713" y="1274869"/>
                  </a:lnTo>
                  <a:lnTo>
                    <a:pt x="352037" y="1301525"/>
                  </a:lnTo>
                  <a:lnTo>
                    <a:pt x="350198" y="1327261"/>
                  </a:lnTo>
                  <a:lnTo>
                    <a:pt x="347441" y="1354836"/>
                  </a:lnTo>
                  <a:lnTo>
                    <a:pt x="346522" y="1382411"/>
                  </a:lnTo>
                  <a:lnTo>
                    <a:pt x="346522" y="1409985"/>
                  </a:lnTo>
                  <a:lnTo>
                    <a:pt x="0" y="1409985"/>
                  </a:lnTo>
                  <a:lnTo>
                    <a:pt x="919" y="1374138"/>
                  </a:lnTo>
                  <a:lnTo>
                    <a:pt x="1838" y="1337372"/>
                  </a:lnTo>
                  <a:lnTo>
                    <a:pt x="4596" y="1301525"/>
                  </a:lnTo>
                  <a:lnTo>
                    <a:pt x="8273" y="1265678"/>
                  </a:lnTo>
                  <a:lnTo>
                    <a:pt x="11949" y="1230750"/>
                  </a:lnTo>
                  <a:lnTo>
                    <a:pt x="16545" y="1195822"/>
                  </a:lnTo>
                  <a:lnTo>
                    <a:pt x="22979" y="1159975"/>
                  </a:lnTo>
                  <a:lnTo>
                    <a:pt x="29413" y="1125966"/>
                  </a:lnTo>
                  <a:lnTo>
                    <a:pt x="35847" y="1091957"/>
                  </a:lnTo>
                  <a:lnTo>
                    <a:pt x="45039" y="1057029"/>
                  </a:lnTo>
                  <a:lnTo>
                    <a:pt x="54230" y="1023940"/>
                  </a:lnTo>
                  <a:lnTo>
                    <a:pt x="63422" y="990850"/>
                  </a:lnTo>
                  <a:lnTo>
                    <a:pt x="74452" y="956841"/>
                  </a:lnTo>
                  <a:lnTo>
                    <a:pt x="86401" y="924671"/>
                  </a:lnTo>
                  <a:lnTo>
                    <a:pt x="98350" y="892500"/>
                  </a:lnTo>
                  <a:lnTo>
                    <a:pt x="110299" y="861249"/>
                  </a:lnTo>
                  <a:lnTo>
                    <a:pt x="124086" y="829998"/>
                  </a:lnTo>
                  <a:lnTo>
                    <a:pt x="138792" y="798747"/>
                  </a:lnTo>
                  <a:lnTo>
                    <a:pt x="154418" y="768414"/>
                  </a:lnTo>
                  <a:lnTo>
                    <a:pt x="170044" y="738082"/>
                  </a:lnTo>
                  <a:lnTo>
                    <a:pt x="187508" y="708669"/>
                  </a:lnTo>
                  <a:lnTo>
                    <a:pt x="204972" y="679256"/>
                  </a:lnTo>
                  <a:lnTo>
                    <a:pt x="222436" y="649843"/>
                  </a:lnTo>
                  <a:lnTo>
                    <a:pt x="240819" y="621349"/>
                  </a:lnTo>
                  <a:lnTo>
                    <a:pt x="261040" y="593775"/>
                  </a:lnTo>
                  <a:lnTo>
                    <a:pt x="280343" y="566200"/>
                  </a:lnTo>
                  <a:lnTo>
                    <a:pt x="300564" y="539545"/>
                  </a:lnTo>
                  <a:lnTo>
                    <a:pt x="322624" y="513808"/>
                  </a:lnTo>
                  <a:lnTo>
                    <a:pt x="343764" y="487153"/>
                  </a:lnTo>
                  <a:lnTo>
                    <a:pt x="366743" y="461416"/>
                  </a:lnTo>
                  <a:lnTo>
                    <a:pt x="389722" y="436599"/>
                  </a:lnTo>
                  <a:lnTo>
                    <a:pt x="413620" y="412701"/>
                  </a:lnTo>
                  <a:lnTo>
                    <a:pt x="438438" y="388803"/>
                  </a:lnTo>
                  <a:lnTo>
                    <a:pt x="462336" y="366743"/>
                  </a:lnTo>
                  <a:lnTo>
                    <a:pt x="488072" y="343764"/>
                  </a:lnTo>
                  <a:lnTo>
                    <a:pt x="513808" y="322624"/>
                  </a:lnTo>
                  <a:lnTo>
                    <a:pt x="539545" y="300564"/>
                  </a:lnTo>
                  <a:lnTo>
                    <a:pt x="566200" y="280343"/>
                  </a:lnTo>
                  <a:lnTo>
                    <a:pt x="593775" y="259202"/>
                  </a:lnTo>
                  <a:lnTo>
                    <a:pt x="622269" y="240819"/>
                  </a:lnTo>
                  <a:lnTo>
                    <a:pt x="650763" y="222436"/>
                  </a:lnTo>
                  <a:lnTo>
                    <a:pt x="679256" y="204053"/>
                  </a:lnTo>
                  <a:lnTo>
                    <a:pt x="708670" y="187508"/>
                  </a:lnTo>
                  <a:lnTo>
                    <a:pt x="738083" y="170044"/>
                  </a:lnTo>
                  <a:lnTo>
                    <a:pt x="768415" y="153499"/>
                  </a:lnTo>
                  <a:lnTo>
                    <a:pt x="799666" y="138793"/>
                  </a:lnTo>
                  <a:lnTo>
                    <a:pt x="829998" y="124086"/>
                  </a:lnTo>
                  <a:lnTo>
                    <a:pt x="861250" y="110299"/>
                  </a:lnTo>
                  <a:lnTo>
                    <a:pt x="893420" y="98350"/>
                  </a:lnTo>
                  <a:lnTo>
                    <a:pt x="925590" y="85482"/>
                  </a:lnTo>
                  <a:lnTo>
                    <a:pt x="958680" y="74452"/>
                  </a:lnTo>
                  <a:lnTo>
                    <a:pt x="991770" y="63422"/>
                  </a:lnTo>
                  <a:lnTo>
                    <a:pt x="1023940" y="54230"/>
                  </a:lnTo>
                  <a:lnTo>
                    <a:pt x="1057949" y="44120"/>
                  </a:lnTo>
                  <a:lnTo>
                    <a:pt x="1091958" y="35847"/>
                  </a:lnTo>
                  <a:lnTo>
                    <a:pt x="1125967" y="28494"/>
                  </a:lnTo>
                  <a:lnTo>
                    <a:pt x="1160895" y="21141"/>
                  </a:lnTo>
                  <a:lnTo>
                    <a:pt x="1195822" y="16545"/>
                  </a:lnTo>
                  <a:lnTo>
                    <a:pt x="1230750" y="11030"/>
                  </a:lnTo>
                  <a:lnTo>
                    <a:pt x="1265679" y="6434"/>
                  </a:lnTo>
                  <a:lnTo>
                    <a:pt x="1302445" y="3677"/>
                  </a:lnTo>
                  <a:lnTo>
                    <a:pt x="1337372" y="183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3175">
              <a:noFill/>
            </a:ln>
          </p:spPr>
          <p:txBody>
            <a:bodyPr wrap="square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14" name="Oval 24"/>
            <p:cNvSpPr/>
            <p:nvPr/>
          </p:nvSpPr>
          <p:spPr>
            <a:xfrm>
              <a:off x="5257846" y="2752459"/>
              <a:ext cx="1701495" cy="1701495"/>
            </a:xfrm>
            <a:prstGeom prst="ellipse">
              <a:avLst/>
            </a:prstGeom>
            <a:blipFill>
              <a:blip r:embed="rId4"/>
              <a:srcRect/>
              <a:stretch>
                <a:fillRect l="-35229" r="-34757"/>
              </a:stretch>
            </a:blipFill>
            <a:ln w="2857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Oval 26"/>
            <p:cNvSpPr/>
            <p:nvPr/>
          </p:nvSpPr>
          <p:spPr>
            <a:xfrm>
              <a:off x="7746837" y="2750790"/>
              <a:ext cx="1701495" cy="1701495"/>
            </a:xfrm>
            <a:prstGeom prst="ellipse">
              <a:avLst/>
            </a:prstGeom>
            <a:blipFill>
              <a:blip r:embed="rId5"/>
              <a:srcRect/>
              <a:stretch>
                <a:fillRect l="-39275" r="-38750"/>
              </a:stretch>
            </a:blipFill>
            <a:ln w="2857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840862" y="4911704"/>
            <a:ext cx="3035938" cy="862966"/>
            <a:chOff x="8119928" y="2192795"/>
            <a:chExt cx="3035938" cy="862966"/>
          </a:xfrm>
        </p:grpSpPr>
        <p:sp>
          <p:nvSpPr>
            <p:cNvPr id="24" name="矩形 2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119928" y="2542351"/>
              <a:ext cx="3035938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350329" y="4911704"/>
            <a:ext cx="3035938" cy="862966"/>
            <a:chOff x="8119928" y="2192795"/>
            <a:chExt cx="3035938" cy="862966"/>
          </a:xfrm>
        </p:grpSpPr>
        <p:sp>
          <p:nvSpPr>
            <p:cNvPr id="27" name="矩形 2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8119928" y="2542351"/>
              <a:ext cx="3035938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4578031" y="1795311"/>
            <a:ext cx="3035938" cy="862966"/>
            <a:chOff x="8119928" y="2192795"/>
            <a:chExt cx="3035938" cy="862966"/>
          </a:xfrm>
        </p:grpSpPr>
        <p:sp>
          <p:nvSpPr>
            <p:cNvPr id="30" name="矩形 2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119928" y="2542351"/>
              <a:ext cx="3035938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265053" y="-374374"/>
            <a:ext cx="1807482" cy="1847574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1542429" y="353363"/>
            <a:ext cx="4088649" cy="838118"/>
            <a:chOff x="8386921" y="1862865"/>
            <a:chExt cx="4088649" cy="838118"/>
          </a:xfrm>
        </p:grpSpPr>
        <p:sp>
          <p:nvSpPr>
            <p:cNvPr id="18" name="矩形 17"/>
            <p:cNvSpPr/>
            <p:nvPr/>
          </p:nvSpPr>
          <p:spPr>
            <a:xfrm>
              <a:off x="8386922" y="1862865"/>
              <a:ext cx="3415788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产品服务推广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386921" y="2416546"/>
              <a:ext cx="4088649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51526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4426857" y="2324855"/>
            <a:ext cx="3338286" cy="3310016"/>
            <a:chOff x="4380129" y="1772816"/>
            <a:chExt cx="3553712" cy="3523619"/>
          </a:xfrm>
        </p:grpSpPr>
        <p:sp>
          <p:nvSpPr>
            <p:cNvPr id="17" name="Freeform: Shape 100"/>
            <p:cNvSpPr>
              <a:spLocks/>
            </p:cNvSpPr>
            <p:nvPr/>
          </p:nvSpPr>
          <p:spPr bwMode="auto">
            <a:xfrm>
              <a:off x="5467937" y="4454750"/>
              <a:ext cx="1590175" cy="767397"/>
            </a:xfrm>
            <a:custGeom>
              <a:avLst/>
              <a:gdLst/>
              <a:ahLst/>
              <a:cxnLst>
                <a:cxn ang="0">
                  <a:pos x="113" y="226"/>
                </a:cxn>
                <a:cxn ang="0">
                  <a:pos x="338" y="0"/>
                </a:cxn>
                <a:cxn ang="0">
                  <a:pos x="564" y="226"/>
                </a:cxn>
                <a:cxn ang="0">
                  <a:pos x="451" y="272"/>
                </a:cxn>
                <a:cxn ang="0">
                  <a:pos x="0" y="272"/>
                </a:cxn>
                <a:cxn ang="0">
                  <a:pos x="113" y="226"/>
                </a:cxn>
              </a:cxnLst>
              <a:rect l="0" t="0" r="r" b="b"/>
              <a:pathLst>
                <a:path w="564" h="272">
                  <a:moveTo>
                    <a:pt x="113" y="226"/>
                  </a:moveTo>
                  <a:cubicBezTo>
                    <a:pt x="338" y="0"/>
                    <a:pt x="338" y="0"/>
                    <a:pt x="338" y="0"/>
                  </a:cubicBezTo>
                  <a:cubicBezTo>
                    <a:pt x="564" y="226"/>
                    <a:pt x="564" y="226"/>
                    <a:pt x="564" y="226"/>
                  </a:cubicBezTo>
                  <a:cubicBezTo>
                    <a:pt x="533" y="257"/>
                    <a:pt x="492" y="272"/>
                    <a:pt x="451" y="272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41" y="272"/>
                    <a:pt x="81" y="257"/>
                    <a:pt x="113" y="226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18" name="Freeform: Shape 101"/>
            <p:cNvSpPr>
              <a:spLocks/>
            </p:cNvSpPr>
            <p:nvPr/>
          </p:nvSpPr>
          <p:spPr bwMode="auto">
            <a:xfrm>
              <a:off x="7058110" y="2544167"/>
              <a:ext cx="767398" cy="1590173"/>
            </a:xfrm>
            <a:custGeom>
              <a:avLst/>
              <a:gdLst/>
              <a:ahLst/>
              <a:cxnLst>
                <a:cxn ang="0">
                  <a:pos x="0" y="226"/>
                </a:cxn>
                <a:cxn ang="0">
                  <a:pos x="226" y="0"/>
                </a:cxn>
                <a:cxn ang="0">
                  <a:pos x="272" y="113"/>
                </a:cxn>
                <a:cxn ang="0">
                  <a:pos x="272" y="564"/>
                </a:cxn>
                <a:cxn ang="0">
                  <a:pos x="226" y="451"/>
                </a:cxn>
                <a:cxn ang="0">
                  <a:pos x="0" y="226"/>
                </a:cxn>
              </a:cxnLst>
              <a:rect l="0" t="0" r="r" b="b"/>
              <a:pathLst>
                <a:path w="272" h="564">
                  <a:moveTo>
                    <a:pt x="0" y="226"/>
                  </a:moveTo>
                  <a:cubicBezTo>
                    <a:pt x="226" y="0"/>
                    <a:pt x="226" y="0"/>
                    <a:pt x="226" y="0"/>
                  </a:cubicBezTo>
                  <a:cubicBezTo>
                    <a:pt x="257" y="31"/>
                    <a:pt x="272" y="72"/>
                    <a:pt x="272" y="113"/>
                  </a:cubicBezTo>
                  <a:cubicBezTo>
                    <a:pt x="272" y="564"/>
                    <a:pt x="272" y="564"/>
                    <a:pt x="272" y="564"/>
                  </a:cubicBezTo>
                  <a:cubicBezTo>
                    <a:pt x="272" y="523"/>
                    <a:pt x="257" y="482"/>
                    <a:pt x="226" y="451"/>
                  </a:cubicBezTo>
                  <a:lnTo>
                    <a:pt x="0" y="226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19" name="Freeform: Shape 102"/>
            <p:cNvSpPr>
              <a:spLocks/>
            </p:cNvSpPr>
            <p:nvPr/>
          </p:nvSpPr>
          <p:spPr bwMode="auto">
            <a:xfrm>
              <a:off x="4510666" y="3817888"/>
              <a:ext cx="636862" cy="636862"/>
            </a:xfrm>
            <a:custGeom>
              <a:avLst/>
              <a:gdLst/>
              <a:ahLst/>
              <a:cxnLst>
                <a:cxn ang="0">
                  <a:pos x="0" y="161"/>
                </a:cxn>
                <a:cxn ang="0">
                  <a:pos x="161" y="0"/>
                </a:cxn>
                <a:cxn ang="0">
                  <a:pos x="161" y="0"/>
                </a:cxn>
                <a:cxn ang="0">
                  <a:pos x="0" y="161"/>
                </a:cxn>
                <a:cxn ang="0">
                  <a:pos x="0" y="161"/>
                </a:cxn>
              </a:cxnLst>
              <a:rect l="0" t="0" r="r" b="b"/>
              <a:pathLst>
                <a:path w="161" h="161">
                  <a:moveTo>
                    <a:pt x="0" y="161"/>
                  </a:moveTo>
                  <a:lnTo>
                    <a:pt x="161" y="0"/>
                  </a:lnTo>
                  <a:lnTo>
                    <a:pt x="161" y="0"/>
                  </a:lnTo>
                  <a:lnTo>
                    <a:pt x="0" y="161"/>
                  </a:lnTo>
                  <a:lnTo>
                    <a:pt x="0" y="161"/>
                  </a:lnTo>
                  <a:close/>
                </a:path>
              </a:pathLst>
            </a:custGeom>
            <a:solidFill>
              <a:srgbClr val="818181"/>
            </a:solidFill>
            <a:ln w="9525">
              <a:noFill/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20" name="Freeform: Shape 103"/>
            <p:cNvSpPr>
              <a:spLocks/>
            </p:cNvSpPr>
            <p:nvPr/>
          </p:nvSpPr>
          <p:spPr bwMode="auto">
            <a:xfrm>
              <a:off x="4380129" y="2864577"/>
              <a:ext cx="767398" cy="159017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7" y="113"/>
                </a:cxn>
                <a:cxn ang="0">
                  <a:pos x="273" y="338"/>
                </a:cxn>
                <a:cxn ang="0">
                  <a:pos x="47" y="564"/>
                </a:cxn>
                <a:cxn ang="0">
                  <a:pos x="0" y="451"/>
                </a:cxn>
                <a:cxn ang="0">
                  <a:pos x="0" y="0"/>
                </a:cxn>
              </a:cxnLst>
              <a:rect l="0" t="0" r="r" b="b"/>
              <a:pathLst>
                <a:path w="273" h="564">
                  <a:moveTo>
                    <a:pt x="0" y="0"/>
                  </a:moveTo>
                  <a:cubicBezTo>
                    <a:pt x="0" y="41"/>
                    <a:pt x="16" y="81"/>
                    <a:pt x="47" y="113"/>
                  </a:cubicBezTo>
                  <a:cubicBezTo>
                    <a:pt x="273" y="338"/>
                    <a:pt x="273" y="338"/>
                    <a:pt x="273" y="338"/>
                  </a:cubicBezTo>
                  <a:cubicBezTo>
                    <a:pt x="47" y="564"/>
                    <a:pt x="47" y="564"/>
                    <a:pt x="47" y="564"/>
                  </a:cubicBezTo>
                  <a:cubicBezTo>
                    <a:pt x="16" y="533"/>
                    <a:pt x="0" y="492"/>
                    <a:pt x="0" y="45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21" name="Freeform: Shape 104"/>
            <p:cNvSpPr>
              <a:spLocks/>
            </p:cNvSpPr>
            <p:nvPr/>
          </p:nvSpPr>
          <p:spPr bwMode="auto">
            <a:xfrm>
              <a:off x="5147527" y="1772816"/>
              <a:ext cx="1590175" cy="771354"/>
            </a:xfrm>
            <a:custGeom>
              <a:avLst/>
              <a:gdLst/>
              <a:ahLst/>
              <a:cxnLst>
                <a:cxn ang="0">
                  <a:pos x="113" y="0"/>
                </a:cxn>
                <a:cxn ang="0">
                  <a:pos x="564" y="0"/>
                </a:cxn>
                <a:cxn ang="0">
                  <a:pos x="451" y="47"/>
                </a:cxn>
                <a:cxn ang="0">
                  <a:pos x="226" y="273"/>
                </a:cxn>
                <a:cxn ang="0">
                  <a:pos x="0" y="47"/>
                </a:cxn>
                <a:cxn ang="0">
                  <a:pos x="113" y="0"/>
                </a:cxn>
              </a:cxnLst>
              <a:rect l="0" t="0" r="r" b="b"/>
              <a:pathLst>
                <a:path w="564" h="273">
                  <a:moveTo>
                    <a:pt x="113" y="0"/>
                  </a:moveTo>
                  <a:cubicBezTo>
                    <a:pt x="564" y="0"/>
                    <a:pt x="564" y="0"/>
                    <a:pt x="564" y="0"/>
                  </a:cubicBezTo>
                  <a:cubicBezTo>
                    <a:pt x="523" y="0"/>
                    <a:pt x="482" y="16"/>
                    <a:pt x="451" y="47"/>
                  </a:cubicBezTo>
                  <a:cubicBezTo>
                    <a:pt x="226" y="273"/>
                    <a:pt x="226" y="273"/>
                    <a:pt x="226" y="273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31" y="16"/>
                    <a:pt x="72" y="0"/>
                    <a:pt x="113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22" name="Freeform: Shape 105"/>
            <p:cNvSpPr>
              <a:spLocks/>
            </p:cNvSpPr>
            <p:nvPr/>
          </p:nvSpPr>
          <p:spPr bwMode="auto">
            <a:xfrm>
              <a:off x="4443420" y="3746687"/>
              <a:ext cx="2294282" cy="1475460"/>
            </a:xfrm>
            <a:custGeom>
              <a:avLst/>
              <a:gdLst/>
              <a:ahLst/>
              <a:cxnLst>
                <a:cxn ang="0">
                  <a:pos x="701" y="476"/>
                </a:cxn>
                <a:cxn ang="0">
                  <a:pos x="278" y="52"/>
                </a:cxn>
                <a:cxn ang="0">
                  <a:pos x="316" y="15"/>
                </a:cxn>
                <a:cxn ang="0">
                  <a:pos x="308" y="1"/>
                </a:cxn>
                <a:cxn ang="0">
                  <a:pos x="78" y="47"/>
                </a:cxn>
                <a:cxn ang="0">
                  <a:pos x="47" y="79"/>
                </a:cxn>
                <a:cxn ang="0">
                  <a:pos x="1" y="309"/>
                </a:cxn>
                <a:cxn ang="0">
                  <a:pos x="15" y="316"/>
                </a:cxn>
                <a:cxn ang="0">
                  <a:pos x="52" y="278"/>
                </a:cxn>
                <a:cxn ang="0">
                  <a:pos x="250" y="476"/>
                </a:cxn>
                <a:cxn ang="0">
                  <a:pos x="363" y="522"/>
                </a:cxn>
                <a:cxn ang="0">
                  <a:pos x="814" y="522"/>
                </a:cxn>
                <a:cxn ang="0">
                  <a:pos x="701" y="476"/>
                </a:cxn>
              </a:cxnLst>
              <a:rect l="0" t="0" r="r" b="b"/>
              <a:pathLst>
                <a:path w="814" h="522">
                  <a:moveTo>
                    <a:pt x="701" y="476"/>
                  </a:moveTo>
                  <a:cubicBezTo>
                    <a:pt x="278" y="52"/>
                    <a:pt x="278" y="52"/>
                    <a:pt x="278" y="52"/>
                  </a:cubicBezTo>
                  <a:cubicBezTo>
                    <a:pt x="316" y="15"/>
                    <a:pt x="316" y="15"/>
                    <a:pt x="316" y="15"/>
                  </a:cubicBezTo>
                  <a:cubicBezTo>
                    <a:pt x="321" y="9"/>
                    <a:pt x="316" y="0"/>
                    <a:pt x="308" y="1"/>
                  </a:cubicBezTo>
                  <a:cubicBezTo>
                    <a:pt x="78" y="47"/>
                    <a:pt x="78" y="47"/>
                    <a:pt x="78" y="47"/>
                  </a:cubicBezTo>
                  <a:cubicBezTo>
                    <a:pt x="63" y="50"/>
                    <a:pt x="50" y="63"/>
                    <a:pt x="47" y="79"/>
                  </a:cubicBezTo>
                  <a:cubicBezTo>
                    <a:pt x="1" y="309"/>
                    <a:pt x="1" y="309"/>
                    <a:pt x="1" y="309"/>
                  </a:cubicBezTo>
                  <a:cubicBezTo>
                    <a:pt x="0" y="316"/>
                    <a:pt x="9" y="321"/>
                    <a:pt x="15" y="316"/>
                  </a:cubicBezTo>
                  <a:cubicBezTo>
                    <a:pt x="52" y="278"/>
                    <a:pt x="52" y="278"/>
                    <a:pt x="52" y="278"/>
                  </a:cubicBezTo>
                  <a:cubicBezTo>
                    <a:pt x="250" y="476"/>
                    <a:pt x="250" y="476"/>
                    <a:pt x="250" y="476"/>
                  </a:cubicBezTo>
                  <a:cubicBezTo>
                    <a:pt x="281" y="507"/>
                    <a:pt x="322" y="522"/>
                    <a:pt x="363" y="522"/>
                  </a:cubicBezTo>
                  <a:cubicBezTo>
                    <a:pt x="814" y="522"/>
                    <a:pt x="814" y="522"/>
                    <a:pt x="814" y="522"/>
                  </a:cubicBezTo>
                  <a:cubicBezTo>
                    <a:pt x="773" y="522"/>
                    <a:pt x="732" y="507"/>
                    <a:pt x="701" y="476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23" name="Freeform: Shape 106"/>
            <p:cNvSpPr>
              <a:spLocks/>
            </p:cNvSpPr>
            <p:nvPr/>
          </p:nvSpPr>
          <p:spPr bwMode="auto">
            <a:xfrm>
              <a:off x="6354003" y="2864577"/>
              <a:ext cx="1471505" cy="2294279"/>
            </a:xfrm>
            <a:custGeom>
              <a:avLst/>
              <a:gdLst/>
              <a:ahLst/>
              <a:cxnLst>
                <a:cxn ang="0">
                  <a:pos x="476" y="113"/>
                </a:cxn>
                <a:cxn ang="0">
                  <a:pos x="52" y="536"/>
                </a:cxn>
                <a:cxn ang="0">
                  <a:pos x="15" y="498"/>
                </a:cxn>
                <a:cxn ang="0">
                  <a:pos x="1" y="505"/>
                </a:cxn>
                <a:cxn ang="0">
                  <a:pos x="47" y="735"/>
                </a:cxn>
                <a:cxn ang="0">
                  <a:pos x="79" y="767"/>
                </a:cxn>
                <a:cxn ang="0">
                  <a:pos x="309" y="813"/>
                </a:cxn>
                <a:cxn ang="0">
                  <a:pos x="316" y="799"/>
                </a:cxn>
                <a:cxn ang="0">
                  <a:pos x="278" y="761"/>
                </a:cxn>
                <a:cxn ang="0">
                  <a:pos x="476" y="564"/>
                </a:cxn>
                <a:cxn ang="0">
                  <a:pos x="522" y="451"/>
                </a:cxn>
                <a:cxn ang="0">
                  <a:pos x="522" y="0"/>
                </a:cxn>
                <a:cxn ang="0">
                  <a:pos x="476" y="113"/>
                </a:cxn>
              </a:cxnLst>
              <a:rect l="0" t="0" r="r" b="b"/>
              <a:pathLst>
                <a:path w="522" h="814">
                  <a:moveTo>
                    <a:pt x="476" y="113"/>
                  </a:moveTo>
                  <a:cubicBezTo>
                    <a:pt x="52" y="536"/>
                    <a:pt x="52" y="536"/>
                    <a:pt x="52" y="536"/>
                  </a:cubicBezTo>
                  <a:cubicBezTo>
                    <a:pt x="15" y="498"/>
                    <a:pt x="15" y="498"/>
                    <a:pt x="15" y="498"/>
                  </a:cubicBezTo>
                  <a:cubicBezTo>
                    <a:pt x="9" y="492"/>
                    <a:pt x="0" y="498"/>
                    <a:pt x="1" y="505"/>
                  </a:cubicBezTo>
                  <a:cubicBezTo>
                    <a:pt x="47" y="735"/>
                    <a:pt x="47" y="735"/>
                    <a:pt x="47" y="735"/>
                  </a:cubicBezTo>
                  <a:cubicBezTo>
                    <a:pt x="50" y="751"/>
                    <a:pt x="63" y="763"/>
                    <a:pt x="79" y="767"/>
                  </a:cubicBezTo>
                  <a:cubicBezTo>
                    <a:pt x="309" y="813"/>
                    <a:pt x="309" y="813"/>
                    <a:pt x="309" y="813"/>
                  </a:cubicBezTo>
                  <a:cubicBezTo>
                    <a:pt x="316" y="814"/>
                    <a:pt x="321" y="805"/>
                    <a:pt x="316" y="799"/>
                  </a:cubicBezTo>
                  <a:cubicBezTo>
                    <a:pt x="278" y="761"/>
                    <a:pt x="278" y="761"/>
                    <a:pt x="278" y="761"/>
                  </a:cubicBezTo>
                  <a:cubicBezTo>
                    <a:pt x="476" y="564"/>
                    <a:pt x="476" y="564"/>
                    <a:pt x="476" y="564"/>
                  </a:cubicBezTo>
                  <a:cubicBezTo>
                    <a:pt x="507" y="533"/>
                    <a:pt x="522" y="492"/>
                    <a:pt x="522" y="451"/>
                  </a:cubicBezTo>
                  <a:cubicBezTo>
                    <a:pt x="522" y="0"/>
                    <a:pt x="522" y="0"/>
                    <a:pt x="522" y="0"/>
                  </a:cubicBezTo>
                  <a:cubicBezTo>
                    <a:pt x="522" y="41"/>
                    <a:pt x="507" y="81"/>
                    <a:pt x="476" y="113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24" name="Freeform: Shape 107"/>
            <p:cNvSpPr>
              <a:spLocks/>
            </p:cNvSpPr>
            <p:nvPr/>
          </p:nvSpPr>
          <p:spPr bwMode="auto">
            <a:xfrm>
              <a:off x="4380129" y="1840061"/>
              <a:ext cx="1475461" cy="2294279"/>
            </a:xfrm>
            <a:custGeom>
              <a:avLst/>
              <a:gdLst/>
              <a:ahLst/>
              <a:cxnLst>
                <a:cxn ang="0">
                  <a:pos x="522" y="308"/>
                </a:cxn>
                <a:cxn ang="0">
                  <a:pos x="476" y="78"/>
                </a:cxn>
                <a:cxn ang="0">
                  <a:pos x="444" y="47"/>
                </a:cxn>
                <a:cxn ang="0">
                  <a:pos x="214" y="1"/>
                </a:cxn>
                <a:cxn ang="0">
                  <a:pos x="207" y="15"/>
                </a:cxn>
                <a:cxn ang="0">
                  <a:pos x="245" y="52"/>
                </a:cxn>
                <a:cxn ang="0">
                  <a:pos x="47" y="250"/>
                </a:cxn>
                <a:cxn ang="0">
                  <a:pos x="0" y="363"/>
                </a:cxn>
                <a:cxn ang="0">
                  <a:pos x="0" y="814"/>
                </a:cxn>
                <a:cxn ang="0">
                  <a:pos x="47" y="701"/>
                </a:cxn>
                <a:cxn ang="0">
                  <a:pos x="470" y="278"/>
                </a:cxn>
                <a:cxn ang="0">
                  <a:pos x="508" y="316"/>
                </a:cxn>
                <a:cxn ang="0">
                  <a:pos x="522" y="308"/>
                </a:cxn>
              </a:cxnLst>
              <a:rect l="0" t="0" r="r" b="b"/>
              <a:pathLst>
                <a:path w="523" h="814">
                  <a:moveTo>
                    <a:pt x="522" y="308"/>
                  </a:moveTo>
                  <a:cubicBezTo>
                    <a:pt x="476" y="78"/>
                    <a:pt x="476" y="78"/>
                    <a:pt x="476" y="78"/>
                  </a:cubicBezTo>
                  <a:cubicBezTo>
                    <a:pt x="472" y="63"/>
                    <a:pt x="460" y="50"/>
                    <a:pt x="444" y="47"/>
                  </a:cubicBezTo>
                  <a:cubicBezTo>
                    <a:pt x="214" y="1"/>
                    <a:pt x="214" y="1"/>
                    <a:pt x="214" y="1"/>
                  </a:cubicBezTo>
                  <a:cubicBezTo>
                    <a:pt x="206" y="0"/>
                    <a:pt x="201" y="9"/>
                    <a:pt x="207" y="15"/>
                  </a:cubicBezTo>
                  <a:cubicBezTo>
                    <a:pt x="245" y="52"/>
                    <a:pt x="245" y="52"/>
                    <a:pt x="245" y="52"/>
                  </a:cubicBezTo>
                  <a:cubicBezTo>
                    <a:pt x="47" y="250"/>
                    <a:pt x="47" y="250"/>
                    <a:pt x="47" y="250"/>
                  </a:cubicBezTo>
                  <a:cubicBezTo>
                    <a:pt x="16" y="281"/>
                    <a:pt x="0" y="322"/>
                    <a:pt x="0" y="363"/>
                  </a:cubicBezTo>
                  <a:cubicBezTo>
                    <a:pt x="0" y="814"/>
                    <a:pt x="0" y="814"/>
                    <a:pt x="0" y="814"/>
                  </a:cubicBezTo>
                  <a:cubicBezTo>
                    <a:pt x="0" y="773"/>
                    <a:pt x="16" y="732"/>
                    <a:pt x="47" y="701"/>
                  </a:cubicBezTo>
                  <a:cubicBezTo>
                    <a:pt x="470" y="278"/>
                    <a:pt x="470" y="278"/>
                    <a:pt x="470" y="278"/>
                  </a:cubicBezTo>
                  <a:cubicBezTo>
                    <a:pt x="508" y="316"/>
                    <a:pt x="508" y="316"/>
                    <a:pt x="508" y="316"/>
                  </a:cubicBezTo>
                  <a:cubicBezTo>
                    <a:pt x="514" y="321"/>
                    <a:pt x="523" y="316"/>
                    <a:pt x="522" y="308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25" name="Freeform: Shape 108"/>
            <p:cNvSpPr>
              <a:spLocks/>
            </p:cNvSpPr>
            <p:nvPr/>
          </p:nvSpPr>
          <p:spPr bwMode="auto">
            <a:xfrm>
              <a:off x="5467937" y="1772816"/>
              <a:ext cx="2294282" cy="1475460"/>
            </a:xfrm>
            <a:custGeom>
              <a:avLst/>
              <a:gdLst/>
              <a:ahLst/>
              <a:cxnLst>
                <a:cxn ang="0">
                  <a:pos x="799" y="207"/>
                </a:cxn>
                <a:cxn ang="0">
                  <a:pos x="761" y="245"/>
                </a:cxn>
                <a:cxn ang="0">
                  <a:pos x="564" y="47"/>
                </a:cxn>
                <a:cxn ang="0">
                  <a:pos x="451" y="0"/>
                </a:cxn>
                <a:cxn ang="0">
                  <a:pos x="0" y="0"/>
                </a:cxn>
                <a:cxn ang="0">
                  <a:pos x="113" y="47"/>
                </a:cxn>
                <a:cxn ang="0">
                  <a:pos x="536" y="470"/>
                </a:cxn>
                <a:cxn ang="0">
                  <a:pos x="498" y="508"/>
                </a:cxn>
                <a:cxn ang="0">
                  <a:pos x="505" y="522"/>
                </a:cxn>
                <a:cxn ang="0">
                  <a:pos x="735" y="476"/>
                </a:cxn>
                <a:cxn ang="0">
                  <a:pos x="767" y="444"/>
                </a:cxn>
                <a:cxn ang="0">
                  <a:pos x="813" y="214"/>
                </a:cxn>
                <a:cxn ang="0">
                  <a:pos x="799" y="207"/>
                </a:cxn>
              </a:cxnLst>
              <a:rect l="0" t="0" r="r" b="b"/>
              <a:pathLst>
                <a:path w="814" h="523">
                  <a:moveTo>
                    <a:pt x="799" y="207"/>
                  </a:moveTo>
                  <a:cubicBezTo>
                    <a:pt x="761" y="245"/>
                    <a:pt x="761" y="245"/>
                    <a:pt x="761" y="245"/>
                  </a:cubicBezTo>
                  <a:cubicBezTo>
                    <a:pt x="564" y="47"/>
                    <a:pt x="564" y="47"/>
                    <a:pt x="564" y="47"/>
                  </a:cubicBezTo>
                  <a:cubicBezTo>
                    <a:pt x="533" y="16"/>
                    <a:pt x="492" y="0"/>
                    <a:pt x="4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81" y="16"/>
                    <a:pt x="113" y="47"/>
                  </a:cubicBezTo>
                  <a:cubicBezTo>
                    <a:pt x="536" y="470"/>
                    <a:pt x="536" y="470"/>
                    <a:pt x="536" y="470"/>
                  </a:cubicBezTo>
                  <a:cubicBezTo>
                    <a:pt x="498" y="508"/>
                    <a:pt x="498" y="508"/>
                    <a:pt x="498" y="508"/>
                  </a:cubicBezTo>
                  <a:cubicBezTo>
                    <a:pt x="493" y="514"/>
                    <a:pt x="498" y="523"/>
                    <a:pt x="505" y="522"/>
                  </a:cubicBezTo>
                  <a:cubicBezTo>
                    <a:pt x="735" y="476"/>
                    <a:pt x="735" y="476"/>
                    <a:pt x="735" y="476"/>
                  </a:cubicBezTo>
                  <a:cubicBezTo>
                    <a:pt x="751" y="472"/>
                    <a:pt x="764" y="460"/>
                    <a:pt x="767" y="444"/>
                  </a:cubicBezTo>
                  <a:cubicBezTo>
                    <a:pt x="813" y="214"/>
                    <a:pt x="813" y="214"/>
                    <a:pt x="813" y="214"/>
                  </a:cubicBezTo>
                  <a:cubicBezTo>
                    <a:pt x="814" y="206"/>
                    <a:pt x="805" y="201"/>
                    <a:pt x="799" y="207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26" name="TextBox 109"/>
            <p:cNvSpPr txBox="1"/>
            <p:nvPr/>
          </p:nvSpPr>
          <p:spPr>
            <a:xfrm rot="18842982">
              <a:off x="4302814" y="2514354"/>
              <a:ext cx="1460657" cy="307777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  <a:r>
                <a:rPr lang="en-US" altLang="zh-CN" sz="1400" b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27" name="TextBox 110"/>
            <p:cNvSpPr txBox="1"/>
            <p:nvPr/>
          </p:nvSpPr>
          <p:spPr>
            <a:xfrm rot="2642982">
              <a:off x="6193130" y="2292040"/>
              <a:ext cx="1460657" cy="307777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</a:rPr>
                <a:t>标题文本预设</a:t>
              </a:r>
              <a:r>
                <a:rPr lang="en-US" altLang="zh-CN" sz="14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8" name="TextBox 111"/>
            <p:cNvSpPr txBox="1"/>
            <p:nvPr/>
          </p:nvSpPr>
          <p:spPr>
            <a:xfrm rot="2757018" flipH="1">
              <a:off x="4526860" y="4412218"/>
              <a:ext cx="1460657" cy="307777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  <a:r>
                <a:rPr lang="en-US" altLang="zh-CN" sz="1400" b="1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29" name="TextBox 112"/>
            <p:cNvSpPr txBox="1"/>
            <p:nvPr/>
          </p:nvSpPr>
          <p:spPr>
            <a:xfrm rot="18957018" flipH="1">
              <a:off x="6473184" y="4175901"/>
              <a:ext cx="1460657" cy="307777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400" b="1">
                  <a:solidFill>
                    <a:schemeClr val="bg1"/>
                  </a:solidFill>
                </a:rPr>
                <a:t>标题文本预设</a:t>
              </a:r>
              <a:r>
                <a:rPr lang="en-US" altLang="zh-CN" sz="1400" b="1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990296" y="2530970"/>
            <a:ext cx="2965476" cy="862966"/>
            <a:chOff x="8386922" y="2192795"/>
            <a:chExt cx="2965476" cy="862966"/>
          </a:xfrm>
        </p:grpSpPr>
        <p:sp>
          <p:nvSpPr>
            <p:cNvPr id="31" name="矩形 30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990296" y="4736091"/>
            <a:ext cx="2965476" cy="862966"/>
            <a:chOff x="8386922" y="2192795"/>
            <a:chExt cx="2965476" cy="862966"/>
          </a:xfrm>
        </p:grpSpPr>
        <p:sp>
          <p:nvSpPr>
            <p:cNvPr id="34" name="矩形 3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1235671" y="2530970"/>
            <a:ext cx="2965476" cy="862966"/>
            <a:chOff x="8386922" y="2192795"/>
            <a:chExt cx="2965476" cy="862966"/>
          </a:xfrm>
        </p:grpSpPr>
        <p:sp>
          <p:nvSpPr>
            <p:cNvPr id="37" name="矩形 36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1235671" y="4736091"/>
            <a:ext cx="2965476" cy="862966"/>
            <a:chOff x="8386922" y="2192795"/>
            <a:chExt cx="2965476" cy="862966"/>
          </a:xfrm>
        </p:grpSpPr>
        <p:sp>
          <p:nvSpPr>
            <p:cNvPr id="40" name="矩形 39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pic>
        <p:nvPicPr>
          <p:cNvPr id="42" name="图片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5053" y="-374374"/>
            <a:ext cx="1807482" cy="1847574"/>
          </a:xfrm>
          <a:prstGeom prst="rect">
            <a:avLst/>
          </a:prstGeom>
        </p:spPr>
      </p:pic>
      <p:grpSp>
        <p:nvGrpSpPr>
          <p:cNvPr id="43" name="组合 42"/>
          <p:cNvGrpSpPr/>
          <p:nvPr/>
        </p:nvGrpSpPr>
        <p:grpSpPr>
          <a:xfrm>
            <a:off x="1542429" y="353363"/>
            <a:ext cx="4088649" cy="838118"/>
            <a:chOff x="8386921" y="1862865"/>
            <a:chExt cx="4088649" cy="838118"/>
          </a:xfrm>
        </p:grpSpPr>
        <p:sp>
          <p:nvSpPr>
            <p:cNvPr id="44" name="矩形 43"/>
            <p:cNvSpPr/>
            <p:nvPr/>
          </p:nvSpPr>
          <p:spPr>
            <a:xfrm>
              <a:off x="8386922" y="1862865"/>
              <a:ext cx="3415788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产品服务推广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8386921" y="2416546"/>
              <a:ext cx="4088649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0008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文本框 69"/>
          <p:cNvSpPr txBox="1"/>
          <p:nvPr/>
        </p:nvSpPr>
        <p:spPr>
          <a:xfrm>
            <a:off x="874713" y="5052640"/>
            <a:ext cx="10442575" cy="5659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14000"/>
              </a:lnSpc>
            </a:pP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</a:t>
            </a:r>
            <a:r>
              <a:rPr lang="en-US" altLang="zh-CN" sz="9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computer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901960" y="2186367"/>
            <a:ext cx="3207624" cy="923962"/>
            <a:chOff x="901960" y="2186367"/>
            <a:chExt cx="3207624" cy="923962"/>
          </a:xfrm>
        </p:grpSpPr>
        <p:grpSp>
          <p:nvGrpSpPr>
            <p:cNvPr id="3" name="组合 2"/>
            <p:cNvGrpSpPr/>
            <p:nvPr/>
          </p:nvGrpSpPr>
          <p:grpSpPr>
            <a:xfrm>
              <a:off x="1761929" y="2186367"/>
              <a:ext cx="2347655" cy="923962"/>
              <a:chOff x="6567634" y="2041050"/>
              <a:chExt cx="2031392" cy="892201"/>
            </a:xfrm>
          </p:grpSpPr>
          <p:sp>
            <p:nvSpPr>
              <p:cNvPr id="4" name="矩形 3"/>
              <p:cNvSpPr/>
              <p:nvPr/>
            </p:nvSpPr>
            <p:spPr>
              <a:xfrm>
                <a:off x="6567634" y="2041050"/>
                <a:ext cx="1789630" cy="460656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5" name="文本框 4"/>
              <p:cNvSpPr txBox="1"/>
              <p:nvPr/>
            </p:nvSpPr>
            <p:spPr>
              <a:xfrm>
                <a:off x="6567634" y="2436961"/>
                <a:ext cx="2031392" cy="4962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en-US" altLang="zh-CN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05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sp>
          <p:nvSpPr>
            <p:cNvPr id="6" name="矩形 5"/>
            <p:cNvSpPr/>
            <p:nvPr/>
          </p:nvSpPr>
          <p:spPr>
            <a:xfrm>
              <a:off x="901960" y="2259729"/>
              <a:ext cx="793034" cy="79303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1" name="椭圆 7"/>
            <p:cNvSpPr/>
            <p:nvPr/>
          </p:nvSpPr>
          <p:spPr>
            <a:xfrm>
              <a:off x="1095277" y="2531165"/>
              <a:ext cx="406400" cy="254047"/>
            </a:xfrm>
            <a:custGeom>
              <a:avLst/>
              <a:gdLst>
                <a:gd name="connsiteX0" fmla="*/ 218748 w 607427"/>
                <a:gd name="connsiteY0" fmla="*/ 211767 h 379713"/>
                <a:gd name="connsiteX1" fmla="*/ 303678 w 607427"/>
                <a:gd name="connsiteY1" fmla="*/ 286283 h 379713"/>
                <a:gd name="connsiteX2" fmla="*/ 388608 w 607427"/>
                <a:gd name="connsiteY2" fmla="*/ 211767 h 379713"/>
                <a:gd name="connsiteX3" fmla="*/ 580118 w 607427"/>
                <a:gd name="connsiteY3" fmla="*/ 379713 h 379713"/>
                <a:gd name="connsiteX4" fmla="*/ 27238 w 607427"/>
                <a:gd name="connsiteY4" fmla="*/ 379713 h 379713"/>
                <a:gd name="connsiteX5" fmla="*/ 607427 w 607427"/>
                <a:gd name="connsiteY5" fmla="*/ 19970 h 379713"/>
                <a:gd name="connsiteX6" fmla="*/ 607427 w 607427"/>
                <a:gd name="connsiteY6" fmla="*/ 359531 h 379713"/>
                <a:gd name="connsiteX7" fmla="*/ 413725 w 607427"/>
                <a:gd name="connsiteY7" fmla="*/ 189751 h 379713"/>
                <a:gd name="connsiteX8" fmla="*/ 0 w 607427"/>
                <a:gd name="connsiteY8" fmla="*/ 19970 h 379713"/>
                <a:gd name="connsiteX9" fmla="*/ 193561 w 607427"/>
                <a:gd name="connsiteY9" fmla="*/ 189751 h 379713"/>
                <a:gd name="connsiteX10" fmla="*/ 0 w 607427"/>
                <a:gd name="connsiteY10" fmla="*/ 359531 h 379713"/>
                <a:gd name="connsiteX11" fmla="*/ 27379 w 607427"/>
                <a:gd name="connsiteY11" fmla="*/ 0 h 379713"/>
                <a:gd name="connsiteX12" fmla="*/ 579906 w 607427"/>
                <a:gd name="connsiteY12" fmla="*/ 0 h 379713"/>
                <a:gd name="connsiteX13" fmla="*/ 303694 w 607427"/>
                <a:gd name="connsiteY13" fmla="*/ 242251 h 379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07427" h="379713">
                  <a:moveTo>
                    <a:pt x="218748" y="211767"/>
                  </a:moveTo>
                  <a:lnTo>
                    <a:pt x="303678" y="286283"/>
                  </a:lnTo>
                  <a:lnTo>
                    <a:pt x="388608" y="211767"/>
                  </a:lnTo>
                  <a:lnTo>
                    <a:pt x="580118" y="379713"/>
                  </a:lnTo>
                  <a:lnTo>
                    <a:pt x="27238" y="379713"/>
                  </a:lnTo>
                  <a:close/>
                  <a:moveTo>
                    <a:pt x="607427" y="19970"/>
                  </a:moveTo>
                  <a:lnTo>
                    <a:pt x="607427" y="359531"/>
                  </a:lnTo>
                  <a:lnTo>
                    <a:pt x="413725" y="189751"/>
                  </a:lnTo>
                  <a:close/>
                  <a:moveTo>
                    <a:pt x="0" y="19970"/>
                  </a:moveTo>
                  <a:lnTo>
                    <a:pt x="193561" y="189751"/>
                  </a:lnTo>
                  <a:lnTo>
                    <a:pt x="0" y="359531"/>
                  </a:lnTo>
                  <a:close/>
                  <a:moveTo>
                    <a:pt x="27379" y="0"/>
                  </a:moveTo>
                  <a:lnTo>
                    <a:pt x="579906" y="0"/>
                  </a:lnTo>
                  <a:lnTo>
                    <a:pt x="303694" y="2422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01960" y="3555982"/>
            <a:ext cx="3207624" cy="923962"/>
            <a:chOff x="901960" y="3555982"/>
            <a:chExt cx="3207624" cy="923962"/>
          </a:xfrm>
        </p:grpSpPr>
        <p:grpSp>
          <p:nvGrpSpPr>
            <p:cNvPr id="82" name="组合 81"/>
            <p:cNvGrpSpPr/>
            <p:nvPr/>
          </p:nvGrpSpPr>
          <p:grpSpPr>
            <a:xfrm>
              <a:off x="1761929" y="3555982"/>
              <a:ext cx="2347655" cy="923962"/>
              <a:chOff x="6567634" y="2041050"/>
              <a:chExt cx="2031392" cy="892201"/>
            </a:xfrm>
          </p:grpSpPr>
          <p:sp>
            <p:nvSpPr>
              <p:cNvPr id="84" name="矩形 83"/>
              <p:cNvSpPr/>
              <p:nvPr/>
            </p:nvSpPr>
            <p:spPr>
              <a:xfrm>
                <a:off x="6567634" y="2041050"/>
                <a:ext cx="1789630" cy="460656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85" name="文本框 84"/>
              <p:cNvSpPr txBox="1"/>
              <p:nvPr/>
            </p:nvSpPr>
            <p:spPr>
              <a:xfrm>
                <a:off x="6567634" y="2436961"/>
                <a:ext cx="2031392" cy="4962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en-US" altLang="zh-CN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05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sp>
          <p:nvSpPr>
            <p:cNvPr id="83" name="矩形 82"/>
            <p:cNvSpPr/>
            <p:nvPr/>
          </p:nvSpPr>
          <p:spPr>
            <a:xfrm>
              <a:off x="901960" y="3629344"/>
              <a:ext cx="793034" cy="79303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椭圆 95"/>
            <p:cNvSpPr/>
            <p:nvPr/>
          </p:nvSpPr>
          <p:spPr>
            <a:xfrm>
              <a:off x="1101857" y="3816565"/>
              <a:ext cx="393241" cy="406400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505812" y="2186367"/>
            <a:ext cx="3207624" cy="923962"/>
            <a:chOff x="4505812" y="2186367"/>
            <a:chExt cx="3207624" cy="923962"/>
          </a:xfrm>
        </p:grpSpPr>
        <p:grpSp>
          <p:nvGrpSpPr>
            <p:cNvPr id="72" name="组合 71"/>
            <p:cNvGrpSpPr/>
            <p:nvPr/>
          </p:nvGrpSpPr>
          <p:grpSpPr>
            <a:xfrm>
              <a:off x="5365781" y="2186367"/>
              <a:ext cx="2347655" cy="923962"/>
              <a:chOff x="6567634" y="2041050"/>
              <a:chExt cx="2031392" cy="892201"/>
            </a:xfrm>
          </p:grpSpPr>
          <p:sp>
            <p:nvSpPr>
              <p:cNvPr id="74" name="矩形 73"/>
              <p:cNvSpPr/>
              <p:nvPr/>
            </p:nvSpPr>
            <p:spPr>
              <a:xfrm>
                <a:off x="6567634" y="2041050"/>
                <a:ext cx="1789630" cy="460656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75" name="文本框 74"/>
              <p:cNvSpPr txBox="1"/>
              <p:nvPr/>
            </p:nvSpPr>
            <p:spPr>
              <a:xfrm>
                <a:off x="6567634" y="2436961"/>
                <a:ext cx="2031392" cy="4962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en-US" altLang="zh-CN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05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sp>
          <p:nvSpPr>
            <p:cNvPr id="73" name="矩形 72"/>
            <p:cNvSpPr/>
            <p:nvPr/>
          </p:nvSpPr>
          <p:spPr>
            <a:xfrm>
              <a:off x="4505812" y="2259729"/>
              <a:ext cx="793034" cy="7930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椭圆 96"/>
            <p:cNvSpPr/>
            <p:nvPr/>
          </p:nvSpPr>
          <p:spPr>
            <a:xfrm>
              <a:off x="4695311" y="2455295"/>
              <a:ext cx="406400" cy="405787"/>
            </a:xfrm>
            <a:custGeom>
              <a:avLst/>
              <a:gdLst>
                <a:gd name="connsiteX0" fmla="*/ 506334 w 607638"/>
                <a:gd name="connsiteY0" fmla="*/ 455027 h 606722"/>
                <a:gd name="connsiteX1" fmla="*/ 506334 w 607638"/>
                <a:gd name="connsiteY1" fmla="*/ 505592 h 606722"/>
                <a:gd name="connsiteX2" fmla="*/ 531616 w 607638"/>
                <a:gd name="connsiteY2" fmla="*/ 505592 h 606722"/>
                <a:gd name="connsiteX3" fmla="*/ 556986 w 607638"/>
                <a:gd name="connsiteY3" fmla="*/ 480265 h 606722"/>
                <a:gd name="connsiteX4" fmla="*/ 531616 w 607638"/>
                <a:gd name="connsiteY4" fmla="*/ 455027 h 606722"/>
                <a:gd name="connsiteX5" fmla="*/ 430401 w 607638"/>
                <a:gd name="connsiteY5" fmla="*/ 353896 h 606722"/>
                <a:gd name="connsiteX6" fmla="*/ 405031 w 607638"/>
                <a:gd name="connsiteY6" fmla="*/ 379223 h 606722"/>
                <a:gd name="connsiteX7" fmla="*/ 430401 w 607638"/>
                <a:gd name="connsiteY7" fmla="*/ 404461 h 606722"/>
                <a:gd name="connsiteX8" fmla="*/ 455683 w 607638"/>
                <a:gd name="connsiteY8" fmla="*/ 404461 h 606722"/>
                <a:gd name="connsiteX9" fmla="*/ 455683 w 607638"/>
                <a:gd name="connsiteY9" fmla="*/ 353896 h 606722"/>
                <a:gd name="connsiteX10" fmla="*/ 480964 w 607638"/>
                <a:gd name="connsiteY10" fmla="*/ 252766 h 606722"/>
                <a:gd name="connsiteX11" fmla="*/ 506334 w 607638"/>
                <a:gd name="connsiteY11" fmla="*/ 278093 h 606722"/>
                <a:gd name="connsiteX12" fmla="*/ 506334 w 607638"/>
                <a:gd name="connsiteY12" fmla="*/ 303331 h 606722"/>
                <a:gd name="connsiteX13" fmla="*/ 556986 w 607638"/>
                <a:gd name="connsiteY13" fmla="*/ 303331 h 606722"/>
                <a:gd name="connsiteX14" fmla="*/ 582268 w 607638"/>
                <a:gd name="connsiteY14" fmla="*/ 328658 h 606722"/>
                <a:gd name="connsiteX15" fmla="*/ 556986 w 607638"/>
                <a:gd name="connsiteY15" fmla="*/ 353896 h 606722"/>
                <a:gd name="connsiteX16" fmla="*/ 506334 w 607638"/>
                <a:gd name="connsiteY16" fmla="*/ 353896 h 606722"/>
                <a:gd name="connsiteX17" fmla="*/ 506334 w 607638"/>
                <a:gd name="connsiteY17" fmla="*/ 404461 h 606722"/>
                <a:gd name="connsiteX18" fmla="*/ 531616 w 607638"/>
                <a:gd name="connsiteY18" fmla="*/ 404461 h 606722"/>
                <a:gd name="connsiteX19" fmla="*/ 607638 w 607638"/>
                <a:gd name="connsiteY19" fmla="*/ 480265 h 606722"/>
                <a:gd name="connsiteX20" fmla="*/ 531616 w 607638"/>
                <a:gd name="connsiteY20" fmla="*/ 556157 h 606722"/>
                <a:gd name="connsiteX21" fmla="*/ 506334 w 607638"/>
                <a:gd name="connsiteY21" fmla="*/ 556157 h 606722"/>
                <a:gd name="connsiteX22" fmla="*/ 506334 w 607638"/>
                <a:gd name="connsiteY22" fmla="*/ 581395 h 606722"/>
                <a:gd name="connsiteX23" fmla="*/ 480964 w 607638"/>
                <a:gd name="connsiteY23" fmla="*/ 606722 h 606722"/>
                <a:gd name="connsiteX24" fmla="*/ 455683 w 607638"/>
                <a:gd name="connsiteY24" fmla="*/ 581395 h 606722"/>
                <a:gd name="connsiteX25" fmla="*/ 455683 w 607638"/>
                <a:gd name="connsiteY25" fmla="*/ 556157 h 606722"/>
                <a:gd name="connsiteX26" fmla="*/ 405031 w 607638"/>
                <a:gd name="connsiteY26" fmla="*/ 556157 h 606722"/>
                <a:gd name="connsiteX27" fmla="*/ 379749 w 607638"/>
                <a:gd name="connsiteY27" fmla="*/ 530830 h 606722"/>
                <a:gd name="connsiteX28" fmla="*/ 405031 w 607638"/>
                <a:gd name="connsiteY28" fmla="*/ 505592 h 606722"/>
                <a:gd name="connsiteX29" fmla="*/ 455683 w 607638"/>
                <a:gd name="connsiteY29" fmla="*/ 505592 h 606722"/>
                <a:gd name="connsiteX30" fmla="*/ 455683 w 607638"/>
                <a:gd name="connsiteY30" fmla="*/ 455027 h 606722"/>
                <a:gd name="connsiteX31" fmla="*/ 430401 w 607638"/>
                <a:gd name="connsiteY31" fmla="*/ 455027 h 606722"/>
                <a:gd name="connsiteX32" fmla="*/ 354379 w 607638"/>
                <a:gd name="connsiteY32" fmla="*/ 379223 h 606722"/>
                <a:gd name="connsiteX33" fmla="*/ 430401 w 607638"/>
                <a:gd name="connsiteY33" fmla="*/ 303331 h 606722"/>
                <a:gd name="connsiteX34" fmla="*/ 455683 w 607638"/>
                <a:gd name="connsiteY34" fmla="*/ 303331 h 606722"/>
                <a:gd name="connsiteX35" fmla="*/ 455683 w 607638"/>
                <a:gd name="connsiteY35" fmla="*/ 278093 h 606722"/>
                <a:gd name="connsiteX36" fmla="*/ 480964 w 607638"/>
                <a:gd name="connsiteY36" fmla="*/ 252766 h 606722"/>
                <a:gd name="connsiteX37" fmla="*/ 303759 w 607638"/>
                <a:gd name="connsiteY37" fmla="*/ 151716 h 606722"/>
                <a:gd name="connsiteX38" fmla="*/ 329117 w 607638"/>
                <a:gd name="connsiteY38" fmla="*/ 176950 h 606722"/>
                <a:gd name="connsiteX39" fmla="*/ 329117 w 607638"/>
                <a:gd name="connsiteY39" fmla="*/ 303301 h 606722"/>
                <a:gd name="connsiteX40" fmla="*/ 303759 w 607638"/>
                <a:gd name="connsiteY40" fmla="*/ 328624 h 606722"/>
                <a:gd name="connsiteX41" fmla="*/ 227862 w 607638"/>
                <a:gd name="connsiteY41" fmla="*/ 328624 h 606722"/>
                <a:gd name="connsiteX42" fmla="*/ 202593 w 607638"/>
                <a:gd name="connsiteY42" fmla="*/ 303301 h 606722"/>
                <a:gd name="connsiteX43" fmla="*/ 227862 w 607638"/>
                <a:gd name="connsiteY43" fmla="*/ 278066 h 606722"/>
                <a:gd name="connsiteX44" fmla="*/ 278490 w 607638"/>
                <a:gd name="connsiteY44" fmla="*/ 278066 h 606722"/>
                <a:gd name="connsiteX45" fmla="*/ 278490 w 607638"/>
                <a:gd name="connsiteY45" fmla="*/ 176950 h 606722"/>
                <a:gd name="connsiteX46" fmla="*/ 303759 w 607638"/>
                <a:gd name="connsiteY46" fmla="*/ 151716 h 606722"/>
                <a:gd name="connsiteX47" fmla="*/ 303762 w 607638"/>
                <a:gd name="connsiteY47" fmla="*/ 0 h 606722"/>
                <a:gd name="connsiteX48" fmla="*/ 606634 w 607638"/>
                <a:gd name="connsiteY48" fmla="*/ 220667 h 606722"/>
                <a:gd name="connsiteX49" fmla="*/ 589190 w 607638"/>
                <a:gd name="connsiteY49" fmla="*/ 251860 h 606722"/>
                <a:gd name="connsiteX50" fmla="*/ 557950 w 607638"/>
                <a:gd name="connsiteY50" fmla="*/ 234353 h 606722"/>
                <a:gd name="connsiteX51" fmla="*/ 303762 w 607638"/>
                <a:gd name="connsiteY51" fmla="*/ 50568 h 606722"/>
                <a:gd name="connsiteX52" fmla="*/ 50642 w 607638"/>
                <a:gd name="connsiteY52" fmla="*/ 303317 h 606722"/>
                <a:gd name="connsiteX53" fmla="*/ 303762 w 607638"/>
                <a:gd name="connsiteY53" fmla="*/ 556154 h 606722"/>
                <a:gd name="connsiteX54" fmla="*/ 329127 w 607638"/>
                <a:gd name="connsiteY54" fmla="*/ 581394 h 606722"/>
                <a:gd name="connsiteX55" fmla="*/ 303762 w 607638"/>
                <a:gd name="connsiteY55" fmla="*/ 606722 h 606722"/>
                <a:gd name="connsiteX56" fmla="*/ 0 w 607638"/>
                <a:gd name="connsiteY56" fmla="*/ 303317 h 606722"/>
                <a:gd name="connsiteX57" fmla="*/ 303762 w 607638"/>
                <a:gd name="connsiteY5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7638" h="606722">
                  <a:moveTo>
                    <a:pt x="506334" y="455027"/>
                  </a:moveTo>
                  <a:lnTo>
                    <a:pt x="506334" y="505592"/>
                  </a:lnTo>
                  <a:lnTo>
                    <a:pt x="531616" y="505592"/>
                  </a:lnTo>
                  <a:cubicBezTo>
                    <a:pt x="545592" y="505592"/>
                    <a:pt x="556986" y="494217"/>
                    <a:pt x="556986" y="480265"/>
                  </a:cubicBezTo>
                  <a:cubicBezTo>
                    <a:pt x="556986" y="466401"/>
                    <a:pt x="545592" y="455027"/>
                    <a:pt x="531616" y="455027"/>
                  </a:cubicBezTo>
                  <a:close/>
                  <a:moveTo>
                    <a:pt x="430401" y="353896"/>
                  </a:moveTo>
                  <a:cubicBezTo>
                    <a:pt x="416425" y="353896"/>
                    <a:pt x="405031" y="365271"/>
                    <a:pt x="405031" y="379223"/>
                  </a:cubicBezTo>
                  <a:cubicBezTo>
                    <a:pt x="405031" y="393087"/>
                    <a:pt x="416425" y="404461"/>
                    <a:pt x="430401" y="404461"/>
                  </a:cubicBezTo>
                  <a:lnTo>
                    <a:pt x="455683" y="404461"/>
                  </a:lnTo>
                  <a:lnTo>
                    <a:pt x="455683" y="353896"/>
                  </a:lnTo>
                  <a:close/>
                  <a:moveTo>
                    <a:pt x="480964" y="252766"/>
                  </a:moveTo>
                  <a:cubicBezTo>
                    <a:pt x="495029" y="252766"/>
                    <a:pt x="506334" y="264141"/>
                    <a:pt x="506334" y="278093"/>
                  </a:cubicBezTo>
                  <a:lnTo>
                    <a:pt x="506334" y="303331"/>
                  </a:lnTo>
                  <a:lnTo>
                    <a:pt x="556986" y="303331"/>
                  </a:lnTo>
                  <a:cubicBezTo>
                    <a:pt x="570962" y="303331"/>
                    <a:pt x="582268" y="314706"/>
                    <a:pt x="582268" y="328658"/>
                  </a:cubicBezTo>
                  <a:cubicBezTo>
                    <a:pt x="582268" y="342610"/>
                    <a:pt x="570962" y="353896"/>
                    <a:pt x="556986" y="353896"/>
                  </a:cubicBezTo>
                  <a:lnTo>
                    <a:pt x="506334" y="353896"/>
                  </a:lnTo>
                  <a:lnTo>
                    <a:pt x="506334" y="404461"/>
                  </a:lnTo>
                  <a:lnTo>
                    <a:pt x="531616" y="404461"/>
                  </a:lnTo>
                  <a:cubicBezTo>
                    <a:pt x="573544" y="404461"/>
                    <a:pt x="607638" y="438497"/>
                    <a:pt x="607638" y="480265"/>
                  </a:cubicBezTo>
                  <a:cubicBezTo>
                    <a:pt x="607638" y="522121"/>
                    <a:pt x="573544" y="556157"/>
                    <a:pt x="531616" y="556157"/>
                  </a:cubicBezTo>
                  <a:lnTo>
                    <a:pt x="506334" y="556157"/>
                  </a:lnTo>
                  <a:lnTo>
                    <a:pt x="506334" y="581395"/>
                  </a:lnTo>
                  <a:cubicBezTo>
                    <a:pt x="506334" y="595347"/>
                    <a:pt x="495029" y="606722"/>
                    <a:pt x="480964" y="606722"/>
                  </a:cubicBezTo>
                  <a:cubicBezTo>
                    <a:pt x="466988" y="606722"/>
                    <a:pt x="455683" y="595347"/>
                    <a:pt x="455683" y="581395"/>
                  </a:cubicBezTo>
                  <a:lnTo>
                    <a:pt x="455683" y="556157"/>
                  </a:lnTo>
                  <a:lnTo>
                    <a:pt x="405031" y="556157"/>
                  </a:lnTo>
                  <a:cubicBezTo>
                    <a:pt x="391055" y="556157"/>
                    <a:pt x="379749" y="544782"/>
                    <a:pt x="379749" y="530830"/>
                  </a:cubicBezTo>
                  <a:cubicBezTo>
                    <a:pt x="379749" y="516878"/>
                    <a:pt x="391055" y="505592"/>
                    <a:pt x="405031" y="505592"/>
                  </a:cubicBezTo>
                  <a:lnTo>
                    <a:pt x="455683" y="505592"/>
                  </a:lnTo>
                  <a:lnTo>
                    <a:pt x="455683" y="455027"/>
                  </a:lnTo>
                  <a:lnTo>
                    <a:pt x="430401" y="455027"/>
                  </a:lnTo>
                  <a:cubicBezTo>
                    <a:pt x="388473" y="455027"/>
                    <a:pt x="354379" y="420991"/>
                    <a:pt x="354379" y="379223"/>
                  </a:cubicBezTo>
                  <a:cubicBezTo>
                    <a:pt x="354379" y="337367"/>
                    <a:pt x="388473" y="303331"/>
                    <a:pt x="430401" y="303331"/>
                  </a:cubicBezTo>
                  <a:lnTo>
                    <a:pt x="455683" y="303331"/>
                  </a:lnTo>
                  <a:lnTo>
                    <a:pt x="455683" y="278093"/>
                  </a:lnTo>
                  <a:cubicBezTo>
                    <a:pt x="455683" y="264141"/>
                    <a:pt x="466988" y="252766"/>
                    <a:pt x="480964" y="252766"/>
                  </a:cubicBezTo>
                  <a:close/>
                  <a:moveTo>
                    <a:pt x="303759" y="151716"/>
                  </a:moveTo>
                  <a:cubicBezTo>
                    <a:pt x="317817" y="151716"/>
                    <a:pt x="329117" y="163000"/>
                    <a:pt x="329117" y="176950"/>
                  </a:cubicBezTo>
                  <a:lnTo>
                    <a:pt x="329117" y="303301"/>
                  </a:lnTo>
                  <a:cubicBezTo>
                    <a:pt x="329117" y="317251"/>
                    <a:pt x="317817" y="328624"/>
                    <a:pt x="303759" y="328624"/>
                  </a:cubicBezTo>
                  <a:lnTo>
                    <a:pt x="227862" y="328624"/>
                  </a:lnTo>
                  <a:cubicBezTo>
                    <a:pt x="213893" y="328624"/>
                    <a:pt x="202593" y="317251"/>
                    <a:pt x="202593" y="303301"/>
                  </a:cubicBezTo>
                  <a:cubicBezTo>
                    <a:pt x="202593" y="289351"/>
                    <a:pt x="213893" y="278066"/>
                    <a:pt x="227862" y="278066"/>
                  </a:cubicBezTo>
                  <a:lnTo>
                    <a:pt x="278490" y="278066"/>
                  </a:lnTo>
                  <a:lnTo>
                    <a:pt x="278490" y="176950"/>
                  </a:lnTo>
                  <a:cubicBezTo>
                    <a:pt x="278490" y="163000"/>
                    <a:pt x="289790" y="151716"/>
                    <a:pt x="303759" y="151716"/>
                  </a:cubicBezTo>
                  <a:close/>
                  <a:moveTo>
                    <a:pt x="303762" y="0"/>
                  </a:moveTo>
                  <a:cubicBezTo>
                    <a:pt x="443049" y="0"/>
                    <a:pt x="570410" y="92781"/>
                    <a:pt x="606634" y="220667"/>
                  </a:cubicBezTo>
                  <a:cubicBezTo>
                    <a:pt x="610461" y="234086"/>
                    <a:pt x="602629" y="248039"/>
                    <a:pt x="589190" y="251860"/>
                  </a:cubicBezTo>
                  <a:cubicBezTo>
                    <a:pt x="575839" y="255504"/>
                    <a:pt x="561688" y="247861"/>
                    <a:pt x="557950" y="234353"/>
                  </a:cubicBezTo>
                  <a:cubicBezTo>
                    <a:pt x="527779" y="127885"/>
                    <a:pt x="420888" y="50568"/>
                    <a:pt x="303762" y="50568"/>
                  </a:cubicBezTo>
                  <a:cubicBezTo>
                    <a:pt x="164208" y="50568"/>
                    <a:pt x="50642" y="163967"/>
                    <a:pt x="50642" y="303317"/>
                  </a:cubicBezTo>
                  <a:cubicBezTo>
                    <a:pt x="50642" y="442755"/>
                    <a:pt x="164208" y="556154"/>
                    <a:pt x="303762" y="556154"/>
                  </a:cubicBezTo>
                  <a:cubicBezTo>
                    <a:pt x="317824" y="556154"/>
                    <a:pt x="329127" y="567441"/>
                    <a:pt x="329127" y="581394"/>
                  </a:cubicBezTo>
                  <a:cubicBezTo>
                    <a:pt x="329127" y="595347"/>
                    <a:pt x="317824" y="606722"/>
                    <a:pt x="303762" y="606722"/>
                  </a:cubicBezTo>
                  <a:cubicBezTo>
                    <a:pt x="136261" y="606722"/>
                    <a:pt x="0" y="470661"/>
                    <a:pt x="0" y="303317"/>
                  </a:cubicBezTo>
                  <a:cubicBezTo>
                    <a:pt x="0" y="136061"/>
                    <a:pt x="136261" y="0"/>
                    <a:pt x="30376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505812" y="3555982"/>
            <a:ext cx="3207624" cy="923962"/>
            <a:chOff x="4505812" y="3555982"/>
            <a:chExt cx="3207624" cy="923962"/>
          </a:xfrm>
        </p:grpSpPr>
        <p:grpSp>
          <p:nvGrpSpPr>
            <p:cNvPr id="87" name="组合 86"/>
            <p:cNvGrpSpPr/>
            <p:nvPr/>
          </p:nvGrpSpPr>
          <p:grpSpPr>
            <a:xfrm>
              <a:off x="5365781" y="3555982"/>
              <a:ext cx="2347655" cy="923962"/>
              <a:chOff x="6567634" y="2041050"/>
              <a:chExt cx="2031392" cy="892201"/>
            </a:xfrm>
          </p:grpSpPr>
          <p:sp>
            <p:nvSpPr>
              <p:cNvPr id="89" name="矩形 88"/>
              <p:cNvSpPr/>
              <p:nvPr/>
            </p:nvSpPr>
            <p:spPr>
              <a:xfrm>
                <a:off x="6567634" y="2041050"/>
                <a:ext cx="1789630" cy="460656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90" name="文本框 89"/>
              <p:cNvSpPr txBox="1"/>
              <p:nvPr/>
            </p:nvSpPr>
            <p:spPr>
              <a:xfrm>
                <a:off x="6567634" y="2436961"/>
                <a:ext cx="2031392" cy="4962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en-US" altLang="zh-CN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05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grpSp>
          <p:nvGrpSpPr>
            <p:cNvPr id="13" name="组合 12"/>
            <p:cNvGrpSpPr/>
            <p:nvPr/>
          </p:nvGrpSpPr>
          <p:grpSpPr>
            <a:xfrm>
              <a:off x="4505812" y="3629344"/>
              <a:ext cx="793034" cy="793033"/>
              <a:chOff x="4505812" y="3629344"/>
              <a:chExt cx="793034" cy="793033"/>
            </a:xfrm>
          </p:grpSpPr>
          <p:sp>
            <p:nvSpPr>
              <p:cNvPr id="88" name="矩形 87"/>
              <p:cNvSpPr/>
              <p:nvPr/>
            </p:nvSpPr>
            <p:spPr>
              <a:xfrm>
                <a:off x="4505812" y="3629344"/>
                <a:ext cx="793034" cy="793033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5" name="椭圆 97"/>
              <p:cNvSpPr/>
              <p:nvPr/>
            </p:nvSpPr>
            <p:spPr>
              <a:xfrm>
                <a:off x="4729383" y="3816565"/>
                <a:ext cx="338257" cy="406400"/>
              </a:xfrm>
              <a:custGeom>
                <a:avLst/>
                <a:gdLst>
                  <a:gd name="connsiteX0" fmla="*/ 166861 w 505460"/>
                  <a:gd name="connsiteY0" fmla="*/ 355015 h 607286"/>
                  <a:gd name="connsiteX1" fmla="*/ 421301 w 505460"/>
                  <a:gd name="connsiteY1" fmla="*/ 355015 h 607286"/>
                  <a:gd name="connsiteX2" fmla="*/ 438634 w 505460"/>
                  <a:gd name="connsiteY2" fmla="*/ 372303 h 607286"/>
                  <a:gd name="connsiteX3" fmla="*/ 421301 w 505460"/>
                  <a:gd name="connsiteY3" fmla="*/ 389592 h 607286"/>
                  <a:gd name="connsiteX4" fmla="*/ 166861 w 505460"/>
                  <a:gd name="connsiteY4" fmla="*/ 389592 h 607286"/>
                  <a:gd name="connsiteX5" fmla="*/ 149528 w 505460"/>
                  <a:gd name="connsiteY5" fmla="*/ 372303 h 607286"/>
                  <a:gd name="connsiteX6" fmla="*/ 166861 w 505460"/>
                  <a:gd name="connsiteY6" fmla="*/ 355015 h 607286"/>
                  <a:gd name="connsiteX7" fmla="*/ 166861 w 505460"/>
                  <a:gd name="connsiteY7" fmla="*/ 272524 h 607286"/>
                  <a:gd name="connsiteX8" fmla="*/ 421301 w 505460"/>
                  <a:gd name="connsiteY8" fmla="*/ 272524 h 607286"/>
                  <a:gd name="connsiteX9" fmla="*/ 438634 w 505460"/>
                  <a:gd name="connsiteY9" fmla="*/ 289813 h 607286"/>
                  <a:gd name="connsiteX10" fmla="*/ 421301 w 505460"/>
                  <a:gd name="connsiteY10" fmla="*/ 307101 h 607286"/>
                  <a:gd name="connsiteX11" fmla="*/ 166861 w 505460"/>
                  <a:gd name="connsiteY11" fmla="*/ 307101 h 607286"/>
                  <a:gd name="connsiteX12" fmla="*/ 149528 w 505460"/>
                  <a:gd name="connsiteY12" fmla="*/ 289813 h 607286"/>
                  <a:gd name="connsiteX13" fmla="*/ 166861 w 505460"/>
                  <a:gd name="connsiteY13" fmla="*/ 272524 h 607286"/>
                  <a:gd name="connsiteX14" fmla="*/ 166861 w 505460"/>
                  <a:gd name="connsiteY14" fmla="*/ 190033 h 607286"/>
                  <a:gd name="connsiteX15" fmla="*/ 421301 w 505460"/>
                  <a:gd name="connsiteY15" fmla="*/ 190033 h 607286"/>
                  <a:gd name="connsiteX16" fmla="*/ 438634 w 505460"/>
                  <a:gd name="connsiteY16" fmla="*/ 207439 h 607286"/>
                  <a:gd name="connsiteX17" fmla="*/ 421301 w 505460"/>
                  <a:gd name="connsiteY17" fmla="*/ 224751 h 607286"/>
                  <a:gd name="connsiteX18" fmla="*/ 166861 w 505460"/>
                  <a:gd name="connsiteY18" fmla="*/ 224751 h 607286"/>
                  <a:gd name="connsiteX19" fmla="*/ 149528 w 505460"/>
                  <a:gd name="connsiteY19" fmla="*/ 207439 h 607286"/>
                  <a:gd name="connsiteX20" fmla="*/ 166861 w 505460"/>
                  <a:gd name="connsiteY20" fmla="*/ 190033 h 607286"/>
                  <a:gd name="connsiteX21" fmla="*/ 166861 w 505460"/>
                  <a:gd name="connsiteY21" fmla="*/ 107612 h 607286"/>
                  <a:gd name="connsiteX22" fmla="*/ 421301 w 505460"/>
                  <a:gd name="connsiteY22" fmla="*/ 107612 h 607286"/>
                  <a:gd name="connsiteX23" fmla="*/ 438634 w 505460"/>
                  <a:gd name="connsiteY23" fmla="*/ 124901 h 607286"/>
                  <a:gd name="connsiteX24" fmla="*/ 421301 w 505460"/>
                  <a:gd name="connsiteY24" fmla="*/ 142189 h 607286"/>
                  <a:gd name="connsiteX25" fmla="*/ 166861 w 505460"/>
                  <a:gd name="connsiteY25" fmla="*/ 142189 h 607286"/>
                  <a:gd name="connsiteX26" fmla="*/ 149528 w 505460"/>
                  <a:gd name="connsiteY26" fmla="*/ 124901 h 607286"/>
                  <a:gd name="connsiteX27" fmla="*/ 166861 w 505460"/>
                  <a:gd name="connsiteY27" fmla="*/ 107612 h 607286"/>
                  <a:gd name="connsiteX28" fmla="*/ 43330 w 505460"/>
                  <a:gd name="connsiteY28" fmla="*/ 105635 h 607286"/>
                  <a:gd name="connsiteX29" fmla="*/ 34664 w 505460"/>
                  <a:gd name="connsiteY29" fmla="*/ 114289 h 607286"/>
                  <a:gd name="connsiteX30" fmla="*/ 34664 w 505460"/>
                  <a:gd name="connsiteY30" fmla="*/ 563922 h 607286"/>
                  <a:gd name="connsiteX31" fmla="*/ 43330 w 505460"/>
                  <a:gd name="connsiteY31" fmla="*/ 572576 h 607286"/>
                  <a:gd name="connsiteX32" fmla="*/ 379237 w 505460"/>
                  <a:gd name="connsiteY32" fmla="*/ 572576 h 607286"/>
                  <a:gd name="connsiteX33" fmla="*/ 387903 w 505460"/>
                  <a:gd name="connsiteY33" fmla="*/ 563922 h 607286"/>
                  <a:gd name="connsiteX34" fmla="*/ 387903 w 505460"/>
                  <a:gd name="connsiteY34" fmla="*/ 536267 h 607286"/>
                  <a:gd name="connsiteX35" fmla="*/ 126223 w 505460"/>
                  <a:gd name="connsiteY35" fmla="*/ 536267 h 607286"/>
                  <a:gd name="connsiteX36" fmla="*/ 82799 w 505460"/>
                  <a:gd name="connsiteY36" fmla="*/ 492997 h 607286"/>
                  <a:gd name="connsiteX37" fmla="*/ 82799 w 505460"/>
                  <a:gd name="connsiteY37" fmla="*/ 105635 h 607286"/>
                  <a:gd name="connsiteX38" fmla="*/ 126223 w 505460"/>
                  <a:gd name="connsiteY38" fmla="*/ 34616 h 607286"/>
                  <a:gd name="connsiteX39" fmla="*/ 117557 w 505460"/>
                  <a:gd name="connsiteY39" fmla="*/ 43270 h 607286"/>
                  <a:gd name="connsiteX40" fmla="*/ 117557 w 505460"/>
                  <a:gd name="connsiteY40" fmla="*/ 492997 h 607286"/>
                  <a:gd name="connsiteX41" fmla="*/ 126223 w 505460"/>
                  <a:gd name="connsiteY41" fmla="*/ 501651 h 607286"/>
                  <a:gd name="connsiteX42" fmla="*/ 462130 w 505460"/>
                  <a:gd name="connsiteY42" fmla="*/ 501651 h 607286"/>
                  <a:gd name="connsiteX43" fmla="*/ 470796 w 505460"/>
                  <a:gd name="connsiteY43" fmla="*/ 492997 h 607286"/>
                  <a:gd name="connsiteX44" fmla="*/ 470796 w 505460"/>
                  <a:gd name="connsiteY44" fmla="*/ 43270 h 607286"/>
                  <a:gd name="connsiteX45" fmla="*/ 462130 w 505460"/>
                  <a:gd name="connsiteY45" fmla="*/ 34616 h 607286"/>
                  <a:gd name="connsiteX46" fmla="*/ 126223 w 505460"/>
                  <a:gd name="connsiteY46" fmla="*/ 0 h 607286"/>
                  <a:gd name="connsiteX47" fmla="*/ 462130 w 505460"/>
                  <a:gd name="connsiteY47" fmla="*/ 0 h 607286"/>
                  <a:gd name="connsiteX48" fmla="*/ 505460 w 505460"/>
                  <a:gd name="connsiteY48" fmla="*/ 43270 h 607286"/>
                  <a:gd name="connsiteX49" fmla="*/ 505460 w 505460"/>
                  <a:gd name="connsiteY49" fmla="*/ 492997 h 607286"/>
                  <a:gd name="connsiteX50" fmla="*/ 462130 w 505460"/>
                  <a:gd name="connsiteY50" fmla="*/ 536267 h 607286"/>
                  <a:gd name="connsiteX51" fmla="*/ 422661 w 505460"/>
                  <a:gd name="connsiteY51" fmla="*/ 536267 h 607286"/>
                  <a:gd name="connsiteX52" fmla="*/ 422661 w 505460"/>
                  <a:gd name="connsiteY52" fmla="*/ 563922 h 607286"/>
                  <a:gd name="connsiteX53" fmla="*/ 379237 w 505460"/>
                  <a:gd name="connsiteY53" fmla="*/ 607286 h 607286"/>
                  <a:gd name="connsiteX54" fmla="*/ 43330 w 505460"/>
                  <a:gd name="connsiteY54" fmla="*/ 607286 h 607286"/>
                  <a:gd name="connsiteX55" fmla="*/ 0 w 505460"/>
                  <a:gd name="connsiteY55" fmla="*/ 563922 h 607286"/>
                  <a:gd name="connsiteX56" fmla="*/ 0 w 505460"/>
                  <a:gd name="connsiteY56" fmla="*/ 114289 h 607286"/>
                  <a:gd name="connsiteX57" fmla="*/ 43330 w 505460"/>
                  <a:gd name="connsiteY57" fmla="*/ 70925 h 607286"/>
                  <a:gd name="connsiteX58" fmla="*/ 82799 w 505460"/>
                  <a:gd name="connsiteY58" fmla="*/ 70925 h 607286"/>
                  <a:gd name="connsiteX59" fmla="*/ 82799 w 505460"/>
                  <a:gd name="connsiteY59" fmla="*/ 43270 h 607286"/>
                  <a:gd name="connsiteX60" fmla="*/ 126223 w 505460"/>
                  <a:gd name="connsiteY60" fmla="*/ 0 h 607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505460" h="607286">
                    <a:moveTo>
                      <a:pt x="166861" y="355015"/>
                    </a:moveTo>
                    <a:lnTo>
                      <a:pt x="421301" y="355015"/>
                    </a:lnTo>
                    <a:cubicBezTo>
                      <a:pt x="430910" y="355015"/>
                      <a:pt x="438634" y="362720"/>
                      <a:pt x="438634" y="372303"/>
                    </a:cubicBezTo>
                    <a:cubicBezTo>
                      <a:pt x="438634" y="381793"/>
                      <a:pt x="430910" y="389592"/>
                      <a:pt x="421301" y="389592"/>
                    </a:cubicBezTo>
                    <a:lnTo>
                      <a:pt x="166861" y="389592"/>
                    </a:lnTo>
                    <a:cubicBezTo>
                      <a:pt x="157253" y="389592"/>
                      <a:pt x="149528" y="381887"/>
                      <a:pt x="149528" y="372303"/>
                    </a:cubicBezTo>
                    <a:cubicBezTo>
                      <a:pt x="149528" y="362720"/>
                      <a:pt x="157253" y="355015"/>
                      <a:pt x="166861" y="355015"/>
                    </a:cubicBezTo>
                    <a:close/>
                    <a:moveTo>
                      <a:pt x="166861" y="272524"/>
                    </a:moveTo>
                    <a:lnTo>
                      <a:pt x="421301" y="272524"/>
                    </a:lnTo>
                    <a:cubicBezTo>
                      <a:pt x="430910" y="272524"/>
                      <a:pt x="438634" y="280229"/>
                      <a:pt x="438634" y="289813"/>
                    </a:cubicBezTo>
                    <a:cubicBezTo>
                      <a:pt x="438634" y="299396"/>
                      <a:pt x="430910" y="307101"/>
                      <a:pt x="421301" y="307101"/>
                    </a:cubicBezTo>
                    <a:lnTo>
                      <a:pt x="166861" y="307101"/>
                    </a:lnTo>
                    <a:cubicBezTo>
                      <a:pt x="157253" y="307101"/>
                      <a:pt x="149528" y="299396"/>
                      <a:pt x="149528" y="289813"/>
                    </a:cubicBezTo>
                    <a:cubicBezTo>
                      <a:pt x="149528" y="280229"/>
                      <a:pt x="157253" y="272524"/>
                      <a:pt x="166861" y="272524"/>
                    </a:cubicBezTo>
                    <a:close/>
                    <a:moveTo>
                      <a:pt x="166861" y="190033"/>
                    </a:moveTo>
                    <a:lnTo>
                      <a:pt x="421301" y="190033"/>
                    </a:lnTo>
                    <a:cubicBezTo>
                      <a:pt x="430910" y="190033"/>
                      <a:pt x="438634" y="197842"/>
                      <a:pt x="438634" y="207439"/>
                    </a:cubicBezTo>
                    <a:cubicBezTo>
                      <a:pt x="438634" y="216942"/>
                      <a:pt x="430910" y="224751"/>
                      <a:pt x="421301" y="224751"/>
                    </a:cubicBezTo>
                    <a:lnTo>
                      <a:pt x="166861" y="224751"/>
                    </a:lnTo>
                    <a:cubicBezTo>
                      <a:pt x="157253" y="224751"/>
                      <a:pt x="149528" y="216942"/>
                      <a:pt x="149528" y="207439"/>
                    </a:cubicBezTo>
                    <a:cubicBezTo>
                      <a:pt x="149528" y="197842"/>
                      <a:pt x="157253" y="190033"/>
                      <a:pt x="166861" y="190033"/>
                    </a:cubicBezTo>
                    <a:close/>
                    <a:moveTo>
                      <a:pt x="166861" y="107612"/>
                    </a:moveTo>
                    <a:lnTo>
                      <a:pt x="421301" y="107612"/>
                    </a:lnTo>
                    <a:cubicBezTo>
                      <a:pt x="430910" y="107612"/>
                      <a:pt x="438634" y="115317"/>
                      <a:pt x="438634" y="124901"/>
                    </a:cubicBezTo>
                    <a:cubicBezTo>
                      <a:pt x="438634" y="134484"/>
                      <a:pt x="430910" y="142189"/>
                      <a:pt x="421301" y="142189"/>
                    </a:cubicBezTo>
                    <a:lnTo>
                      <a:pt x="166861" y="142189"/>
                    </a:lnTo>
                    <a:cubicBezTo>
                      <a:pt x="157253" y="142189"/>
                      <a:pt x="149528" y="134484"/>
                      <a:pt x="149528" y="124901"/>
                    </a:cubicBezTo>
                    <a:cubicBezTo>
                      <a:pt x="149528" y="115317"/>
                      <a:pt x="157253" y="107612"/>
                      <a:pt x="166861" y="107612"/>
                    </a:cubicBezTo>
                    <a:close/>
                    <a:moveTo>
                      <a:pt x="43330" y="105635"/>
                    </a:moveTo>
                    <a:cubicBezTo>
                      <a:pt x="38526" y="105635"/>
                      <a:pt x="34664" y="109492"/>
                      <a:pt x="34664" y="114289"/>
                    </a:cubicBezTo>
                    <a:lnTo>
                      <a:pt x="34664" y="563922"/>
                    </a:lnTo>
                    <a:cubicBezTo>
                      <a:pt x="34664" y="568719"/>
                      <a:pt x="38526" y="572576"/>
                      <a:pt x="43330" y="572576"/>
                    </a:cubicBezTo>
                    <a:lnTo>
                      <a:pt x="379237" y="572576"/>
                    </a:lnTo>
                    <a:cubicBezTo>
                      <a:pt x="384041" y="572576"/>
                      <a:pt x="387903" y="568719"/>
                      <a:pt x="387903" y="563922"/>
                    </a:cubicBezTo>
                    <a:lnTo>
                      <a:pt x="387903" y="536267"/>
                    </a:lnTo>
                    <a:lnTo>
                      <a:pt x="126223" y="536267"/>
                    </a:lnTo>
                    <a:cubicBezTo>
                      <a:pt x="102297" y="536267"/>
                      <a:pt x="82799" y="516889"/>
                      <a:pt x="82799" y="492997"/>
                    </a:cubicBezTo>
                    <a:lnTo>
                      <a:pt x="82799" y="105635"/>
                    </a:lnTo>
                    <a:close/>
                    <a:moveTo>
                      <a:pt x="126223" y="34616"/>
                    </a:moveTo>
                    <a:cubicBezTo>
                      <a:pt x="121419" y="34616"/>
                      <a:pt x="117557" y="38567"/>
                      <a:pt x="117557" y="43270"/>
                    </a:cubicBezTo>
                    <a:lnTo>
                      <a:pt x="117557" y="492997"/>
                    </a:lnTo>
                    <a:cubicBezTo>
                      <a:pt x="117557" y="497794"/>
                      <a:pt x="121419" y="501651"/>
                      <a:pt x="126223" y="501651"/>
                    </a:cubicBezTo>
                    <a:lnTo>
                      <a:pt x="462130" y="501651"/>
                    </a:lnTo>
                    <a:cubicBezTo>
                      <a:pt x="466840" y="501651"/>
                      <a:pt x="470796" y="497794"/>
                      <a:pt x="470796" y="492997"/>
                    </a:cubicBezTo>
                    <a:lnTo>
                      <a:pt x="470796" y="43270"/>
                    </a:lnTo>
                    <a:cubicBezTo>
                      <a:pt x="470796" y="38567"/>
                      <a:pt x="466840" y="34616"/>
                      <a:pt x="462130" y="34616"/>
                    </a:cubicBezTo>
                    <a:close/>
                    <a:moveTo>
                      <a:pt x="126223" y="0"/>
                    </a:moveTo>
                    <a:lnTo>
                      <a:pt x="462130" y="0"/>
                    </a:lnTo>
                    <a:cubicBezTo>
                      <a:pt x="485961" y="0"/>
                      <a:pt x="505460" y="19472"/>
                      <a:pt x="505460" y="43270"/>
                    </a:cubicBezTo>
                    <a:lnTo>
                      <a:pt x="505460" y="492997"/>
                    </a:lnTo>
                    <a:cubicBezTo>
                      <a:pt x="505460" y="516889"/>
                      <a:pt x="485961" y="536267"/>
                      <a:pt x="462130" y="536267"/>
                    </a:cubicBezTo>
                    <a:lnTo>
                      <a:pt x="422661" y="536267"/>
                    </a:lnTo>
                    <a:lnTo>
                      <a:pt x="422661" y="563922"/>
                    </a:lnTo>
                    <a:cubicBezTo>
                      <a:pt x="422661" y="587815"/>
                      <a:pt x="403163" y="607286"/>
                      <a:pt x="379237" y="607286"/>
                    </a:cubicBezTo>
                    <a:lnTo>
                      <a:pt x="43330" y="607286"/>
                    </a:lnTo>
                    <a:cubicBezTo>
                      <a:pt x="19404" y="607286"/>
                      <a:pt x="0" y="587815"/>
                      <a:pt x="0" y="563922"/>
                    </a:cubicBezTo>
                    <a:lnTo>
                      <a:pt x="0" y="114289"/>
                    </a:lnTo>
                    <a:cubicBezTo>
                      <a:pt x="0" y="90397"/>
                      <a:pt x="19404" y="70925"/>
                      <a:pt x="43330" y="70925"/>
                    </a:cubicBezTo>
                    <a:lnTo>
                      <a:pt x="82799" y="70925"/>
                    </a:lnTo>
                    <a:lnTo>
                      <a:pt x="82799" y="43270"/>
                    </a:lnTo>
                    <a:cubicBezTo>
                      <a:pt x="82799" y="19472"/>
                      <a:pt x="102297" y="0"/>
                      <a:pt x="126223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/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8109664" y="2186367"/>
            <a:ext cx="3207624" cy="923962"/>
            <a:chOff x="8109664" y="2186367"/>
            <a:chExt cx="3207624" cy="923962"/>
          </a:xfrm>
        </p:grpSpPr>
        <p:grpSp>
          <p:nvGrpSpPr>
            <p:cNvPr id="77" name="组合 76"/>
            <p:cNvGrpSpPr/>
            <p:nvPr/>
          </p:nvGrpSpPr>
          <p:grpSpPr>
            <a:xfrm>
              <a:off x="8969633" y="2186367"/>
              <a:ext cx="2347655" cy="923962"/>
              <a:chOff x="6567634" y="2041050"/>
              <a:chExt cx="2031392" cy="892201"/>
            </a:xfrm>
          </p:grpSpPr>
          <p:sp>
            <p:nvSpPr>
              <p:cNvPr id="79" name="矩形 78"/>
              <p:cNvSpPr/>
              <p:nvPr/>
            </p:nvSpPr>
            <p:spPr>
              <a:xfrm>
                <a:off x="6567634" y="2041050"/>
                <a:ext cx="1789630" cy="460656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80" name="文本框 79"/>
              <p:cNvSpPr txBox="1"/>
              <p:nvPr/>
            </p:nvSpPr>
            <p:spPr>
              <a:xfrm>
                <a:off x="6567634" y="2436961"/>
                <a:ext cx="2031392" cy="4962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en-US" altLang="zh-CN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05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sp>
          <p:nvSpPr>
            <p:cNvPr id="78" name="矩形 77"/>
            <p:cNvSpPr/>
            <p:nvPr/>
          </p:nvSpPr>
          <p:spPr>
            <a:xfrm>
              <a:off x="8109664" y="2259729"/>
              <a:ext cx="793034" cy="79303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3" name="椭圆 98"/>
            <p:cNvSpPr/>
            <p:nvPr/>
          </p:nvSpPr>
          <p:spPr>
            <a:xfrm>
              <a:off x="8337032" y="2470844"/>
              <a:ext cx="406400" cy="374690"/>
            </a:xfrm>
            <a:custGeom>
              <a:avLst/>
              <a:gdLst>
                <a:gd name="connsiteX0" fmla="*/ 469488 w 578320"/>
                <a:gd name="connsiteY0" fmla="*/ 312166 h 533197"/>
                <a:gd name="connsiteX1" fmla="*/ 523904 w 578320"/>
                <a:gd name="connsiteY1" fmla="*/ 363740 h 533197"/>
                <a:gd name="connsiteX2" fmla="*/ 523904 w 578320"/>
                <a:gd name="connsiteY2" fmla="*/ 376634 h 533197"/>
                <a:gd name="connsiteX3" fmla="*/ 527594 w 578320"/>
                <a:gd name="connsiteY3" fmla="*/ 391369 h 533197"/>
                <a:gd name="connsiteX4" fmla="*/ 512837 w 578320"/>
                <a:gd name="connsiteY4" fmla="*/ 411630 h 533197"/>
                <a:gd name="connsiteX5" fmla="*/ 498080 w 578320"/>
                <a:gd name="connsiteY5" fmla="*/ 440180 h 533197"/>
                <a:gd name="connsiteX6" fmla="*/ 529438 w 578320"/>
                <a:gd name="connsiteY6" fmla="*/ 475176 h 533197"/>
                <a:gd name="connsiteX7" fmla="*/ 578320 w 578320"/>
                <a:gd name="connsiteY7" fmla="*/ 518462 h 533197"/>
                <a:gd name="connsiteX8" fmla="*/ 485168 w 578320"/>
                <a:gd name="connsiteY8" fmla="*/ 533197 h 533197"/>
                <a:gd name="connsiteX9" fmla="*/ 477789 w 578320"/>
                <a:gd name="connsiteY9" fmla="*/ 486228 h 533197"/>
                <a:gd name="connsiteX10" fmla="*/ 481478 w 578320"/>
                <a:gd name="connsiteY10" fmla="*/ 479781 h 533197"/>
                <a:gd name="connsiteX11" fmla="*/ 480556 w 578320"/>
                <a:gd name="connsiteY11" fmla="*/ 477939 h 533197"/>
                <a:gd name="connsiteX12" fmla="*/ 471333 w 578320"/>
                <a:gd name="connsiteY12" fmla="*/ 466888 h 533197"/>
                <a:gd name="connsiteX13" fmla="*/ 467644 w 578320"/>
                <a:gd name="connsiteY13" fmla="*/ 466888 h 533197"/>
                <a:gd name="connsiteX14" fmla="*/ 458421 w 578320"/>
                <a:gd name="connsiteY14" fmla="*/ 477939 h 533197"/>
                <a:gd name="connsiteX15" fmla="*/ 458421 w 578320"/>
                <a:gd name="connsiteY15" fmla="*/ 479781 h 533197"/>
                <a:gd name="connsiteX16" fmla="*/ 462110 w 578320"/>
                <a:gd name="connsiteY16" fmla="*/ 486228 h 533197"/>
                <a:gd name="connsiteX17" fmla="*/ 454732 w 578320"/>
                <a:gd name="connsiteY17" fmla="*/ 533197 h 533197"/>
                <a:gd name="connsiteX18" fmla="*/ 361579 w 578320"/>
                <a:gd name="connsiteY18" fmla="*/ 518462 h 533197"/>
                <a:gd name="connsiteX19" fmla="*/ 409539 w 578320"/>
                <a:gd name="connsiteY19" fmla="*/ 475176 h 533197"/>
                <a:gd name="connsiteX20" fmla="*/ 440897 w 578320"/>
                <a:gd name="connsiteY20" fmla="*/ 440180 h 533197"/>
                <a:gd name="connsiteX21" fmla="*/ 427063 w 578320"/>
                <a:gd name="connsiteY21" fmla="*/ 411630 h 533197"/>
                <a:gd name="connsiteX22" fmla="*/ 411383 w 578320"/>
                <a:gd name="connsiteY22" fmla="*/ 391369 h 533197"/>
                <a:gd name="connsiteX23" fmla="*/ 415995 w 578320"/>
                <a:gd name="connsiteY23" fmla="*/ 376634 h 533197"/>
                <a:gd name="connsiteX24" fmla="*/ 415995 w 578320"/>
                <a:gd name="connsiteY24" fmla="*/ 363740 h 533197"/>
                <a:gd name="connsiteX25" fmla="*/ 469488 w 578320"/>
                <a:gd name="connsiteY25" fmla="*/ 312166 h 533197"/>
                <a:gd name="connsiteX26" fmla="*/ 107909 w 578320"/>
                <a:gd name="connsiteY26" fmla="*/ 312166 h 533197"/>
                <a:gd name="connsiteX27" fmla="*/ 162325 w 578320"/>
                <a:gd name="connsiteY27" fmla="*/ 363740 h 533197"/>
                <a:gd name="connsiteX28" fmla="*/ 162325 w 578320"/>
                <a:gd name="connsiteY28" fmla="*/ 376634 h 533197"/>
                <a:gd name="connsiteX29" fmla="*/ 166937 w 578320"/>
                <a:gd name="connsiteY29" fmla="*/ 391369 h 533197"/>
                <a:gd name="connsiteX30" fmla="*/ 151257 w 578320"/>
                <a:gd name="connsiteY30" fmla="*/ 411630 h 533197"/>
                <a:gd name="connsiteX31" fmla="*/ 137423 w 578320"/>
                <a:gd name="connsiteY31" fmla="*/ 440180 h 533197"/>
                <a:gd name="connsiteX32" fmla="*/ 167859 w 578320"/>
                <a:gd name="connsiteY32" fmla="*/ 475176 h 533197"/>
                <a:gd name="connsiteX33" fmla="*/ 216741 w 578320"/>
                <a:gd name="connsiteY33" fmla="*/ 518462 h 533197"/>
                <a:gd name="connsiteX34" fmla="*/ 123588 w 578320"/>
                <a:gd name="connsiteY34" fmla="*/ 533197 h 533197"/>
                <a:gd name="connsiteX35" fmla="*/ 116210 w 578320"/>
                <a:gd name="connsiteY35" fmla="*/ 486228 h 533197"/>
                <a:gd name="connsiteX36" fmla="*/ 119899 w 578320"/>
                <a:gd name="connsiteY36" fmla="*/ 479781 h 533197"/>
                <a:gd name="connsiteX37" fmla="*/ 119899 w 578320"/>
                <a:gd name="connsiteY37" fmla="*/ 477939 h 533197"/>
                <a:gd name="connsiteX38" fmla="*/ 109754 w 578320"/>
                <a:gd name="connsiteY38" fmla="*/ 466888 h 533197"/>
                <a:gd name="connsiteX39" fmla="*/ 106987 w 578320"/>
                <a:gd name="connsiteY39" fmla="*/ 466888 h 533197"/>
                <a:gd name="connsiteX40" fmla="*/ 96842 w 578320"/>
                <a:gd name="connsiteY40" fmla="*/ 477939 h 533197"/>
                <a:gd name="connsiteX41" fmla="*/ 96842 w 578320"/>
                <a:gd name="connsiteY41" fmla="*/ 479781 h 533197"/>
                <a:gd name="connsiteX42" fmla="*/ 100531 w 578320"/>
                <a:gd name="connsiteY42" fmla="*/ 486228 h 533197"/>
                <a:gd name="connsiteX43" fmla="*/ 93152 w 578320"/>
                <a:gd name="connsiteY43" fmla="*/ 533197 h 533197"/>
                <a:gd name="connsiteX44" fmla="*/ 0 w 578320"/>
                <a:gd name="connsiteY44" fmla="*/ 518462 h 533197"/>
                <a:gd name="connsiteX45" fmla="*/ 48882 w 578320"/>
                <a:gd name="connsiteY45" fmla="*/ 475176 h 533197"/>
                <a:gd name="connsiteX46" fmla="*/ 79318 w 578320"/>
                <a:gd name="connsiteY46" fmla="*/ 440180 h 533197"/>
                <a:gd name="connsiteX47" fmla="*/ 65483 w 578320"/>
                <a:gd name="connsiteY47" fmla="*/ 411630 h 533197"/>
                <a:gd name="connsiteX48" fmla="*/ 49804 w 578320"/>
                <a:gd name="connsiteY48" fmla="*/ 391369 h 533197"/>
                <a:gd name="connsiteX49" fmla="*/ 54416 w 578320"/>
                <a:gd name="connsiteY49" fmla="*/ 376634 h 533197"/>
                <a:gd name="connsiteX50" fmla="*/ 54416 w 578320"/>
                <a:gd name="connsiteY50" fmla="*/ 363740 h 533197"/>
                <a:gd name="connsiteX51" fmla="*/ 107909 w 578320"/>
                <a:gd name="connsiteY51" fmla="*/ 312166 h 533197"/>
                <a:gd name="connsiteX52" fmla="*/ 288717 w 578320"/>
                <a:gd name="connsiteY52" fmla="*/ 237601 h 533197"/>
                <a:gd name="connsiteX53" fmla="*/ 303485 w 578320"/>
                <a:gd name="connsiteY53" fmla="*/ 252338 h 533197"/>
                <a:gd name="connsiteX54" fmla="*/ 303485 w 578320"/>
                <a:gd name="connsiteY54" fmla="*/ 331547 h 533197"/>
                <a:gd name="connsiteX55" fmla="*/ 384708 w 578320"/>
                <a:gd name="connsiteY55" fmla="*/ 398782 h 533197"/>
                <a:gd name="connsiteX56" fmla="*/ 386554 w 578320"/>
                <a:gd name="connsiteY56" fmla="*/ 419045 h 533197"/>
                <a:gd name="connsiteX57" fmla="*/ 375478 w 578320"/>
                <a:gd name="connsiteY57" fmla="*/ 423650 h 533197"/>
                <a:gd name="connsiteX58" fmla="*/ 366248 w 578320"/>
                <a:gd name="connsiteY58" fmla="*/ 420887 h 533197"/>
                <a:gd name="connsiteX59" fmla="*/ 288717 w 578320"/>
                <a:gd name="connsiteY59" fmla="*/ 356415 h 533197"/>
                <a:gd name="connsiteX60" fmla="*/ 212108 w 578320"/>
                <a:gd name="connsiteY60" fmla="*/ 420887 h 533197"/>
                <a:gd name="connsiteX61" fmla="*/ 191802 w 578320"/>
                <a:gd name="connsiteY61" fmla="*/ 419045 h 533197"/>
                <a:gd name="connsiteX62" fmla="*/ 193648 w 578320"/>
                <a:gd name="connsiteY62" fmla="*/ 398782 h 533197"/>
                <a:gd name="connsiteX63" fmla="*/ 274872 w 578320"/>
                <a:gd name="connsiteY63" fmla="*/ 331547 h 533197"/>
                <a:gd name="connsiteX64" fmla="*/ 274872 w 578320"/>
                <a:gd name="connsiteY64" fmla="*/ 252338 h 533197"/>
                <a:gd name="connsiteX65" fmla="*/ 288717 w 578320"/>
                <a:gd name="connsiteY65" fmla="*/ 237601 h 533197"/>
                <a:gd name="connsiteX66" fmla="*/ 288699 w 578320"/>
                <a:gd name="connsiteY66" fmla="*/ 0 h 533197"/>
                <a:gd name="connsiteX67" fmla="*/ 343115 w 578320"/>
                <a:gd name="connsiteY67" fmla="*/ 50653 h 533197"/>
                <a:gd name="connsiteX68" fmla="*/ 343115 w 578320"/>
                <a:gd name="connsiteY68" fmla="*/ 63546 h 533197"/>
                <a:gd name="connsiteX69" fmla="*/ 346805 w 578320"/>
                <a:gd name="connsiteY69" fmla="*/ 78282 h 533197"/>
                <a:gd name="connsiteX70" fmla="*/ 332048 w 578320"/>
                <a:gd name="connsiteY70" fmla="*/ 98543 h 533197"/>
                <a:gd name="connsiteX71" fmla="*/ 318213 w 578320"/>
                <a:gd name="connsiteY71" fmla="*/ 127093 h 533197"/>
                <a:gd name="connsiteX72" fmla="*/ 348649 w 578320"/>
                <a:gd name="connsiteY72" fmla="*/ 163010 h 533197"/>
                <a:gd name="connsiteX73" fmla="*/ 397531 w 578320"/>
                <a:gd name="connsiteY73" fmla="*/ 206295 h 533197"/>
                <a:gd name="connsiteX74" fmla="*/ 304379 w 578320"/>
                <a:gd name="connsiteY74" fmla="*/ 220110 h 533197"/>
                <a:gd name="connsiteX75" fmla="*/ 297000 w 578320"/>
                <a:gd name="connsiteY75" fmla="*/ 173141 h 533197"/>
                <a:gd name="connsiteX76" fmla="*/ 300689 w 578320"/>
                <a:gd name="connsiteY76" fmla="*/ 167615 h 533197"/>
                <a:gd name="connsiteX77" fmla="*/ 300689 w 578320"/>
                <a:gd name="connsiteY77" fmla="*/ 164852 h 533197"/>
                <a:gd name="connsiteX78" fmla="*/ 290544 w 578320"/>
                <a:gd name="connsiteY78" fmla="*/ 154722 h 533197"/>
                <a:gd name="connsiteX79" fmla="*/ 287777 w 578320"/>
                <a:gd name="connsiteY79" fmla="*/ 154722 h 533197"/>
                <a:gd name="connsiteX80" fmla="*/ 277632 w 578320"/>
                <a:gd name="connsiteY80" fmla="*/ 164852 h 533197"/>
                <a:gd name="connsiteX81" fmla="*/ 277632 w 578320"/>
                <a:gd name="connsiteY81" fmla="*/ 167615 h 533197"/>
                <a:gd name="connsiteX82" fmla="*/ 281321 w 578320"/>
                <a:gd name="connsiteY82" fmla="*/ 173141 h 533197"/>
                <a:gd name="connsiteX83" fmla="*/ 273943 w 578320"/>
                <a:gd name="connsiteY83" fmla="*/ 221031 h 533197"/>
                <a:gd name="connsiteX84" fmla="*/ 180790 w 578320"/>
                <a:gd name="connsiteY84" fmla="*/ 206295 h 533197"/>
                <a:gd name="connsiteX85" fmla="*/ 228750 w 578320"/>
                <a:gd name="connsiteY85" fmla="*/ 163010 h 533197"/>
                <a:gd name="connsiteX86" fmla="*/ 260108 w 578320"/>
                <a:gd name="connsiteY86" fmla="*/ 127093 h 533197"/>
                <a:gd name="connsiteX87" fmla="*/ 246274 w 578320"/>
                <a:gd name="connsiteY87" fmla="*/ 98543 h 533197"/>
                <a:gd name="connsiteX88" fmla="*/ 230594 w 578320"/>
                <a:gd name="connsiteY88" fmla="*/ 78282 h 533197"/>
                <a:gd name="connsiteX89" fmla="*/ 235206 w 578320"/>
                <a:gd name="connsiteY89" fmla="*/ 63546 h 533197"/>
                <a:gd name="connsiteX90" fmla="*/ 235206 w 578320"/>
                <a:gd name="connsiteY90" fmla="*/ 50653 h 533197"/>
                <a:gd name="connsiteX91" fmla="*/ 288699 w 578320"/>
                <a:gd name="connsiteY91" fmla="*/ 0 h 53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578320" h="533197">
                  <a:moveTo>
                    <a:pt x="469488" y="312166"/>
                  </a:moveTo>
                  <a:cubicBezTo>
                    <a:pt x="499002" y="312166"/>
                    <a:pt x="523904" y="335190"/>
                    <a:pt x="523904" y="363740"/>
                  </a:cubicBezTo>
                  <a:lnTo>
                    <a:pt x="523904" y="376634"/>
                  </a:lnTo>
                  <a:cubicBezTo>
                    <a:pt x="523904" y="376634"/>
                    <a:pt x="529438" y="381238"/>
                    <a:pt x="527594" y="391369"/>
                  </a:cubicBezTo>
                  <a:cubicBezTo>
                    <a:pt x="526671" y="404262"/>
                    <a:pt x="512837" y="411630"/>
                    <a:pt x="512837" y="411630"/>
                  </a:cubicBezTo>
                  <a:cubicBezTo>
                    <a:pt x="512837" y="411630"/>
                    <a:pt x="509147" y="430970"/>
                    <a:pt x="498080" y="440180"/>
                  </a:cubicBezTo>
                  <a:cubicBezTo>
                    <a:pt x="494391" y="467809"/>
                    <a:pt x="513759" y="470572"/>
                    <a:pt x="529438" y="475176"/>
                  </a:cubicBezTo>
                  <a:cubicBezTo>
                    <a:pt x="555263" y="483465"/>
                    <a:pt x="578320" y="485307"/>
                    <a:pt x="578320" y="518462"/>
                  </a:cubicBezTo>
                  <a:cubicBezTo>
                    <a:pt x="578320" y="525829"/>
                    <a:pt x="543273" y="532276"/>
                    <a:pt x="485168" y="533197"/>
                  </a:cubicBezTo>
                  <a:lnTo>
                    <a:pt x="477789" y="486228"/>
                  </a:lnTo>
                  <a:lnTo>
                    <a:pt x="481478" y="479781"/>
                  </a:lnTo>
                  <a:cubicBezTo>
                    <a:pt x="481478" y="478860"/>
                    <a:pt x="481478" y="477939"/>
                    <a:pt x="480556" y="477939"/>
                  </a:cubicBezTo>
                  <a:lnTo>
                    <a:pt x="471333" y="466888"/>
                  </a:lnTo>
                  <a:cubicBezTo>
                    <a:pt x="470411" y="465967"/>
                    <a:pt x="468566" y="465967"/>
                    <a:pt x="467644" y="466888"/>
                  </a:cubicBezTo>
                  <a:lnTo>
                    <a:pt x="458421" y="477939"/>
                  </a:lnTo>
                  <a:cubicBezTo>
                    <a:pt x="457499" y="477939"/>
                    <a:pt x="457499" y="478860"/>
                    <a:pt x="458421" y="479781"/>
                  </a:cubicBezTo>
                  <a:lnTo>
                    <a:pt x="462110" y="486228"/>
                  </a:lnTo>
                  <a:lnTo>
                    <a:pt x="454732" y="533197"/>
                  </a:lnTo>
                  <a:cubicBezTo>
                    <a:pt x="396627" y="532276"/>
                    <a:pt x="361579" y="525829"/>
                    <a:pt x="361579" y="518462"/>
                  </a:cubicBezTo>
                  <a:cubicBezTo>
                    <a:pt x="361579" y="485307"/>
                    <a:pt x="384637" y="483465"/>
                    <a:pt x="409539" y="475176"/>
                  </a:cubicBezTo>
                  <a:cubicBezTo>
                    <a:pt x="425218" y="470572"/>
                    <a:pt x="444586" y="466888"/>
                    <a:pt x="440897" y="440180"/>
                  </a:cubicBezTo>
                  <a:cubicBezTo>
                    <a:pt x="430752" y="430970"/>
                    <a:pt x="427063" y="411630"/>
                    <a:pt x="427063" y="411630"/>
                  </a:cubicBezTo>
                  <a:cubicBezTo>
                    <a:pt x="427063" y="411630"/>
                    <a:pt x="413228" y="404262"/>
                    <a:pt x="411383" y="391369"/>
                  </a:cubicBezTo>
                  <a:cubicBezTo>
                    <a:pt x="410461" y="381238"/>
                    <a:pt x="415995" y="376634"/>
                    <a:pt x="415995" y="376634"/>
                  </a:cubicBezTo>
                  <a:lnTo>
                    <a:pt x="415995" y="363740"/>
                  </a:lnTo>
                  <a:cubicBezTo>
                    <a:pt x="415995" y="335190"/>
                    <a:pt x="439975" y="312166"/>
                    <a:pt x="469488" y="312166"/>
                  </a:cubicBezTo>
                  <a:close/>
                  <a:moveTo>
                    <a:pt x="107909" y="312166"/>
                  </a:moveTo>
                  <a:cubicBezTo>
                    <a:pt x="138345" y="312166"/>
                    <a:pt x="162325" y="335190"/>
                    <a:pt x="162325" y="363740"/>
                  </a:cubicBezTo>
                  <a:lnTo>
                    <a:pt x="162325" y="376634"/>
                  </a:lnTo>
                  <a:cubicBezTo>
                    <a:pt x="162325" y="376634"/>
                    <a:pt x="167859" y="381238"/>
                    <a:pt x="166937" y="391369"/>
                  </a:cubicBezTo>
                  <a:cubicBezTo>
                    <a:pt x="165092" y="404262"/>
                    <a:pt x="151257" y="411630"/>
                    <a:pt x="151257" y="411630"/>
                  </a:cubicBezTo>
                  <a:cubicBezTo>
                    <a:pt x="151257" y="411630"/>
                    <a:pt x="147568" y="430970"/>
                    <a:pt x="137423" y="440180"/>
                  </a:cubicBezTo>
                  <a:cubicBezTo>
                    <a:pt x="132811" y="467809"/>
                    <a:pt x="152180" y="470572"/>
                    <a:pt x="167859" y="475176"/>
                  </a:cubicBezTo>
                  <a:cubicBezTo>
                    <a:pt x="193684" y="483465"/>
                    <a:pt x="216741" y="485307"/>
                    <a:pt x="216741" y="518462"/>
                  </a:cubicBezTo>
                  <a:cubicBezTo>
                    <a:pt x="216741" y="525829"/>
                    <a:pt x="181693" y="532276"/>
                    <a:pt x="123588" y="533197"/>
                  </a:cubicBezTo>
                  <a:lnTo>
                    <a:pt x="116210" y="486228"/>
                  </a:lnTo>
                  <a:lnTo>
                    <a:pt x="119899" y="479781"/>
                  </a:lnTo>
                  <a:cubicBezTo>
                    <a:pt x="120821" y="478860"/>
                    <a:pt x="119899" y="477939"/>
                    <a:pt x="119899" y="477939"/>
                  </a:cubicBezTo>
                  <a:lnTo>
                    <a:pt x="109754" y="466888"/>
                  </a:lnTo>
                  <a:cubicBezTo>
                    <a:pt x="108832" y="465967"/>
                    <a:pt x="107909" y="465967"/>
                    <a:pt x="106987" y="466888"/>
                  </a:cubicBezTo>
                  <a:lnTo>
                    <a:pt x="96842" y="477939"/>
                  </a:lnTo>
                  <a:cubicBezTo>
                    <a:pt x="96842" y="477939"/>
                    <a:pt x="95919" y="478860"/>
                    <a:pt x="96842" y="479781"/>
                  </a:cubicBezTo>
                  <a:lnTo>
                    <a:pt x="100531" y="486228"/>
                  </a:lnTo>
                  <a:lnTo>
                    <a:pt x="93152" y="533197"/>
                  </a:lnTo>
                  <a:cubicBezTo>
                    <a:pt x="35047" y="532276"/>
                    <a:pt x="0" y="525829"/>
                    <a:pt x="0" y="518462"/>
                  </a:cubicBezTo>
                  <a:cubicBezTo>
                    <a:pt x="0" y="485307"/>
                    <a:pt x="23057" y="483465"/>
                    <a:pt x="48882" y="475176"/>
                  </a:cubicBezTo>
                  <a:cubicBezTo>
                    <a:pt x="64561" y="470572"/>
                    <a:pt x="83929" y="466888"/>
                    <a:pt x="79318" y="440180"/>
                  </a:cubicBezTo>
                  <a:cubicBezTo>
                    <a:pt x="69173" y="430970"/>
                    <a:pt x="65483" y="411630"/>
                    <a:pt x="65483" y="411630"/>
                  </a:cubicBezTo>
                  <a:cubicBezTo>
                    <a:pt x="65483" y="411630"/>
                    <a:pt x="51649" y="404262"/>
                    <a:pt x="49804" y="391369"/>
                  </a:cubicBezTo>
                  <a:cubicBezTo>
                    <a:pt x="48882" y="381238"/>
                    <a:pt x="54416" y="376634"/>
                    <a:pt x="54416" y="376634"/>
                  </a:cubicBezTo>
                  <a:lnTo>
                    <a:pt x="54416" y="363740"/>
                  </a:lnTo>
                  <a:cubicBezTo>
                    <a:pt x="54416" y="335190"/>
                    <a:pt x="78396" y="312166"/>
                    <a:pt x="107909" y="312166"/>
                  </a:cubicBezTo>
                  <a:close/>
                  <a:moveTo>
                    <a:pt x="288717" y="237601"/>
                  </a:moveTo>
                  <a:cubicBezTo>
                    <a:pt x="297024" y="237601"/>
                    <a:pt x="303485" y="244048"/>
                    <a:pt x="303485" y="252338"/>
                  </a:cubicBezTo>
                  <a:lnTo>
                    <a:pt x="303485" y="331547"/>
                  </a:lnTo>
                  <a:lnTo>
                    <a:pt x="384708" y="398782"/>
                  </a:lnTo>
                  <a:cubicBezTo>
                    <a:pt x="390246" y="403387"/>
                    <a:pt x="391169" y="412598"/>
                    <a:pt x="386554" y="419045"/>
                  </a:cubicBezTo>
                  <a:cubicBezTo>
                    <a:pt x="383785" y="421808"/>
                    <a:pt x="379170" y="423650"/>
                    <a:pt x="375478" y="423650"/>
                  </a:cubicBezTo>
                  <a:cubicBezTo>
                    <a:pt x="371786" y="423650"/>
                    <a:pt x="369017" y="422729"/>
                    <a:pt x="366248" y="420887"/>
                  </a:cubicBezTo>
                  <a:lnTo>
                    <a:pt x="288717" y="356415"/>
                  </a:lnTo>
                  <a:lnTo>
                    <a:pt x="212108" y="420887"/>
                  </a:lnTo>
                  <a:cubicBezTo>
                    <a:pt x="205647" y="425492"/>
                    <a:pt x="196417" y="424571"/>
                    <a:pt x="191802" y="419045"/>
                  </a:cubicBezTo>
                  <a:cubicBezTo>
                    <a:pt x="186264" y="412598"/>
                    <a:pt x="187187" y="403387"/>
                    <a:pt x="193648" y="398782"/>
                  </a:cubicBezTo>
                  <a:lnTo>
                    <a:pt x="274872" y="331547"/>
                  </a:lnTo>
                  <a:lnTo>
                    <a:pt x="274872" y="252338"/>
                  </a:lnTo>
                  <a:cubicBezTo>
                    <a:pt x="274872" y="244048"/>
                    <a:pt x="281333" y="237601"/>
                    <a:pt x="288717" y="237601"/>
                  </a:cubicBezTo>
                  <a:close/>
                  <a:moveTo>
                    <a:pt x="288699" y="0"/>
                  </a:moveTo>
                  <a:cubicBezTo>
                    <a:pt x="318213" y="0"/>
                    <a:pt x="343115" y="22103"/>
                    <a:pt x="343115" y="50653"/>
                  </a:cubicBezTo>
                  <a:lnTo>
                    <a:pt x="343115" y="63546"/>
                  </a:lnTo>
                  <a:cubicBezTo>
                    <a:pt x="343115" y="63546"/>
                    <a:pt x="348649" y="68151"/>
                    <a:pt x="346805" y="78282"/>
                  </a:cubicBezTo>
                  <a:cubicBezTo>
                    <a:pt x="345882" y="92096"/>
                    <a:pt x="332048" y="98543"/>
                    <a:pt x="332048" y="98543"/>
                  </a:cubicBezTo>
                  <a:cubicBezTo>
                    <a:pt x="332048" y="98543"/>
                    <a:pt x="328358" y="117883"/>
                    <a:pt x="318213" y="127093"/>
                  </a:cubicBezTo>
                  <a:cubicBezTo>
                    <a:pt x="313602" y="154722"/>
                    <a:pt x="332970" y="157484"/>
                    <a:pt x="348649" y="163010"/>
                  </a:cubicBezTo>
                  <a:cubicBezTo>
                    <a:pt x="374474" y="171299"/>
                    <a:pt x="397531" y="172220"/>
                    <a:pt x="397531" y="206295"/>
                  </a:cubicBezTo>
                  <a:cubicBezTo>
                    <a:pt x="397531" y="212742"/>
                    <a:pt x="362484" y="219189"/>
                    <a:pt x="304379" y="220110"/>
                  </a:cubicBezTo>
                  <a:lnTo>
                    <a:pt x="297000" y="173141"/>
                  </a:lnTo>
                  <a:lnTo>
                    <a:pt x="300689" y="167615"/>
                  </a:lnTo>
                  <a:cubicBezTo>
                    <a:pt x="300689" y="166694"/>
                    <a:pt x="300689" y="165773"/>
                    <a:pt x="300689" y="164852"/>
                  </a:cubicBezTo>
                  <a:lnTo>
                    <a:pt x="290544" y="154722"/>
                  </a:lnTo>
                  <a:cubicBezTo>
                    <a:pt x="289622" y="153801"/>
                    <a:pt x="287777" y="153801"/>
                    <a:pt x="287777" y="154722"/>
                  </a:cubicBezTo>
                  <a:lnTo>
                    <a:pt x="277632" y="164852"/>
                  </a:lnTo>
                  <a:cubicBezTo>
                    <a:pt x="276710" y="165773"/>
                    <a:pt x="276710" y="166694"/>
                    <a:pt x="277632" y="167615"/>
                  </a:cubicBezTo>
                  <a:lnTo>
                    <a:pt x="281321" y="173141"/>
                  </a:lnTo>
                  <a:lnTo>
                    <a:pt x="273943" y="221031"/>
                  </a:lnTo>
                  <a:cubicBezTo>
                    <a:pt x="215838" y="219189"/>
                    <a:pt x="180790" y="212742"/>
                    <a:pt x="180790" y="206295"/>
                  </a:cubicBezTo>
                  <a:cubicBezTo>
                    <a:pt x="180790" y="172220"/>
                    <a:pt x="203848" y="171299"/>
                    <a:pt x="228750" y="163010"/>
                  </a:cubicBezTo>
                  <a:cubicBezTo>
                    <a:pt x="244429" y="157484"/>
                    <a:pt x="264720" y="154722"/>
                    <a:pt x="260108" y="127093"/>
                  </a:cubicBezTo>
                  <a:cubicBezTo>
                    <a:pt x="249963" y="117883"/>
                    <a:pt x="246274" y="98543"/>
                    <a:pt x="246274" y="98543"/>
                  </a:cubicBezTo>
                  <a:cubicBezTo>
                    <a:pt x="246274" y="98543"/>
                    <a:pt x="232439" y="92096"/>
                    <a:pt x="230594" y="78282"/>
                  </a:cubicBezTo>
                  <a:cubicBezTo>
                    <a:pt x="229672" y="68151"/>
                    <a:pt x="235206" y="63546"/>
                    <a:pt x="235206" y="63546"/>
                  </a:cubicBezTo>
                  <a:lnTo>
                    <a:pt x="235206" y="50653"/>
                  </a:lnTo>
                  <a:cubicBezTo>
                    <a:pt x="235206" y="22103"/>
                    <a:pt x="259186" y="0"/>
                    <a:pt x="2886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8109664" y="3555982"/>
            <a:ext cx="3207624" cy="923962"/>
            <a:chOff x="8109664" y="3555982"/>
            <a:chExt cx="3207624" cy="923962"/>
          </a:xfrm>
        </p:grpSpPr>
        <p:grpSp>
          <p:nvGrpSpPr>
            <p:cNvPr id="92" name="组合 91"/>
            <p:cNvGrpSpPr/>
            <p:nvPr/>
          </p:nvGrpSpPr>
          <p:grpSpPr>
            <a:xfrm>
              <a:off x="8969633" y="3555982"/>
              <a:ext cx="2347655" cy="923962"/>
              <a:chOff x="6567634" y="2041050"/>
              <a:chExt cx="2031392" cy="892201"/>
            </a:xfrm>
          </p:grpSpPr>
          <p:sp>
            <p:nvSpPr>
              <p:cNvPr id="94" name="矩形 93"/>
              <p:cNvSpPr/>
              <p:nvPr/>
            </p:nvSpPr>
            <p:spPr>
              <a:xfrm>
                <a:off x="6567634" y="2041050"/>
                <a:ext cx="1789630" cy="460656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95" name="文本框 94"/>
              <p:cNvSpPr txBox="1"/>
              <p:nvPr/>
            </p:nvSpPr>
            <p:spPr>
              <a:xfrm>
                <a:off x="6567634" y="2436961"/>
                <a:ext cx="2031392" cy="4962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5000"/>
                  </a:lnSpc>
                </a:pPr>
                <a:r>
                  <a:rPr lang="en-US" altLang="zh-CN" sz="105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</a:t>
                </a:r>
                <a:r>
                  <a:rPr lang="en-US" altLang="zh-CN" sz="105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computer</a:t>
                </a:r>
                <a:endPara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sp>
          <p:nvSpPr>
            <p:cNvPr id="93" name="矩形 92"/>
            <p:cNvSpPr/>
            <p:nvPr/>
          </p:nvSpPr>
          <p:spPr>
            <a:xfrm>
              <a:off x="8109664" y="3629344"/>
              <a:ext cx="793034" cy="7930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椭圆 99"/>
            <p:cNvSpPr/>
            <p:nvPr/>
          </p:nvSpPr>
          <p:spPr>
            <a:xfrm>
              <a:off x="8337032" y="3831456"/>
              <a:ext cx="406400" cy="376619"/>
            </a:xfrm>
            <a:custGeom>
              <a:avLst/>
              <a:gdLst>
                <a:gd name="T0" fmla="*/ 5404 w 6827"/>
                <a:gd name="T1" fmla="*/ 0 h 6336"/>
                <a:gd name="T2" fmla="*/ 1422 w 6827"/>
                <a:gd name="T3" fmla="*/ 0 h 6336"/>
                <a:gd name="T4" fmla="*/ 0 w 6827"/>
                <a:gd name="T5" fmla="*/ 1422 h 6336"/>
                <a:gd name="T6" fmla="*/ 0 w 6827"/>
                <a:gd name="T7" fmla="*/ 3698 h 6336"/>
                <a:gd name="T8" fmla="*/ 1422 w 6827"/>
                <a:gd name="T9" fmla="*/ 5120 h 6336"/>
                <a:gd name="T10" fmla="*/ 2276 w 6827"/>
                <a:gd name="T11" fmla="*/ 5120 h 6336"/>
                <a:gd name="T12" fmla="*/ 2560 w 6827"/>
                <a:gd name="T13" fmla="*/ 4836 h 6336"/>
                <a:gd name="T14" fmla="*/ 2276 w 6827"/>
                <a:gd name="T15" fmla="*/ 4551 h 6336"/>
                <a:gd name="T16" fmla="*/ 1422 w 6827"/>
                <a:gd name="T17" fmla="*/ 4551 h 6336"/>
                <a:gd name="T18" fmla="*/ 569 w 6827"/>
                <a:gd name="T19" fmla="*/ 3698 h 6336"/>
                <a:gd name="T20" fmla="*/ 569 w 6827"/>
                <a:gd name="T21" fmla="*/ 1422 h 6336"/>
                <a:gd name="T22" fmla="*/ 1422 w 6827"/>
                <a:gd name="T23" fmla="*/ 569 h 6336"/>
                <a:gd name="T24" fmla="*/ 5404 w 6827"/>
                <a:gd name="T25" fmla="*/ 569 h 6336"/>
                <a:gd name="T26" fmla="*/ 6258 w 6827"/>
                <a:gd name="T27" fmla="*/ 1422 h 6336"/>
                <a:gd name="T28" fmla="*/ 6258 w 6827"/>
                <a:gd name="T29" fmla="*/ 3698 h 6336"/>
                <a:gd name="T30" fmla="*/ 5404 w 6827"/>
                <a:gd name="T31" fmla="*/ 4551 h 6336"/>
                <a:gd name="T32" fmla="*/ 5404 w 6827"/>
                <a:gd name="T33" fmla="*/ 3698 h 6336"/>
                <a:gd name="T34" fmla="*/ 4962 w 6827"/>
                <a:gd name="T35" fmla="*/ 3461 h 6336"/>
                <a:gd name="T36" fmla="*/ 3256 w 6827"/>
                <a:gd name="T37" fmla="*/ 4599 h 6336"/>
                <a:gd name="T38" fmla="*/ 3256 w 6827"/>
                <a:gd name="T39" fmla="*/ 5072 h 6336"/>
                <a:gd name="T40" fmla="*/ 4962 w 6827"/>
                <a:gd name="T41" fmla="*/ 6210 h 6336"/>
                <a:gd name="T42" fmla="*/ 5404 w 6827"/>
                <a:gd name="T43" fmla="*/ 5974 h 6336"/>
                <a:gd name="T44" fmla="*/ 5404 w 6827"/>
                <a:gd name="T45" fmla="*/ 5120 h 6336"/>
                <a:gd name="T46" fmla="*/ 6827 w 6827"/>
                <a:gd name="T47" fmla="*/ 3698 h 6336"/>
                <a:gd name="T48" fmla="*/ 6827 w 6827"/>
                <a:gd name="T49" fmla="*/ 1422 h 6336"/>
                <a:gd name="T50" fmla="*/ 5404 w 6827"/>
                <a:gd name="T51" fmla="*/ 0 h 6336"/>
                <a:gd name="T52" fmla="*/ 4836 w 6827"/>
                <a:gd name="T53" fmla="*/ 5442 h 6336"/>
                <a:gd name="T54" fmla="*/ 3926 w 6827"/>
                <a:gd name="T55" fmla="*/ 4836 h 6336"/>
                <a:gd name="T56" fmla="*/ 4836 w 6827"/>
                <a:gd name="T57" fmla="*/ 4229 h 6336"/>
                <a:gd name="T58" fmla="*/ 4836 w 6827"/>
                <a:gd name="T59" fmla="*/ 5442 h 6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27" h="6336">
                  <a:moveTo>
                    <a:pt x="5404" y="0"/>
                  </a:moveTo>
                  <a:lnTo>
                    <a:pt x="1422" y="0"/>
                  </a:lnTo>
                  <a:cubicBezTo>
                    <a:pt x="637" y="0"/>
                    <a:pt x="0" y="637"/>
                    <a:pt x="0" y="1422"/>
                  </a:cubicBezTo>
                  <a:lnTo>
                    <a:pt x="0" y="3698"/>
                  </a:lnTo>
                  <a:cubicBezTo>
                    <a:pt x="0" y="4483"/>
                    <a:pt x="637" y="5120"/>
                    <a:pt x="1422" y="5120"/>
                  </a:cubicBezTo>
                  <a:lnTo>
                    <a:pt x="2276" y="5120"/>
                  </a:lnTo>
                  <a:cubicBezTo>
                    <a:pt x="2433" y="5120"/>
                    <a:pt x="2560" y="4993"/>
                    <a:pt x="2560" y="4836"/>
                  </a:cubicBezTo>
                  <a:cubicBezTo>
                    <a:pt x="2560" y="4679"/>
                    <a:pt x="2433" y="4551"/>
                    <a:pt x="2276" y="4551"/>
                  </a:cubicBezTo>
                  <a:lnTo>
                    <a:pt x="1422" y="4551"/>
                  </a:lnTo>
                  <a:cubicBezTo>
                    <a:pt x="951" y="4551"/>
                    <a:pt x="569" y="4169"/>
                    <a:pt x="569" y="3698"/>
                  </a:cubicBezTo>
                  <a:lnTo>
                    <a:pt x="569" y="1422"/>
                  </a:lnTo>
                  <a:cubicBezTo>
                    <a:pt x="569" y="951"/>
                    <a:pt x="951" y="569"/>
                    <a:pt x="1422" y="569"/>
                  </a:cubicBezTo>
                  <a:lnTo>
                    <a:pt x="5404" y="569"/>
                  </a:lnTo>
                  <a:cubicBezTo>
                    <a:pt x="5876" y="569"/>
                    <a:pt x="6258" y="951"/>
                    <a:pt x="6258" y="1422"/>
                  </a:cubicBezTo>
                  <a:lnTo>
                    <a:pt x="6258" y="3698"/>
                  </a:lnTo>
                  <a:cubicBezTo>
                    <a:pt x="6258" y="4169"/>
                    <a:pt x="5876" y="4551"/>
                    <a:pt x="5404" y="4551"/>
                  </a:cubicBezTo>
                  <a:lnTo>
                    <a:pt x="5404" y="3698"/>
                  </a:lnTo>
                  <a:cubicBezTo>
                    <a:pt x="5404" y="3471"/>
                    <a:pt x="5151" y="3335"/>
                    <a:pt x="4962" y="3461"/>
                  </a:cubicBezTo>
                  <a:lnTo>
                    <a:pt x="3256" y="4599"/>
                  </a:lnTo>
                  <a:cubicBezTo>
                    <a:pt x="3087" y="4712"/>
                    <a:pt x="3087" y="4960"/>
                    <a:pt x="3256" y="5072"/>
                  </a:cubicBezTo>
                  <a:lnTo>
                    <a:pt x="4962" y="6210"/>
                  </a:lnTo>
                  <a:cubicBezTo>
                    <a:pt x="5151" y="6336"/>
                    <a:pt x="5404" y="6201"/>
                    <a:pt x="5404" y="5974"/>
                  </a:cubicBezTo>
                  <a:lnTo>
                    <a:pt x="5404" y="5120"/>
                  </a:lnTo>
                  <a:cubicBezTo>
                    <a:pt x="6190" y="5120"/>
                    <a:pt x="6827" y="4483"/>
                    <a:pt x="6827" y="3698"/>
                  </a:cubicBezTo>
                  <a:lnTo>
                    <a:pt x="6827" y="1422"/>
                  </a:lnTo>
                  <a:cubicBezTo>
                    <a:pt x="6827" y="637"/>
                    <a:pt x="6190" y="0"/>
                    <a:pt x="5404" y="0"/>
                  </a:cubicBezTo>
                  <a:close/>
                  <a:moveTo>
                    <a:pt x="4836" y="5442"/>
                  </a:moveTo>
                  <a:lnTo>
                    <a:pt x="3926" y="4836"/>
                  </a:lnTo>
                  <a:lnTo>
                    <a:pt x="4836" y="4229"/>
                  </a:lnTo>
                  <a:lnTo>
                    <a:pt x="4836" y="54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pic>
        <p:nvPicPr>
          <p:cNvPr id="40" name="图片 3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5053" y="-374374"/>
            <a:ext cx="1807482" cy="1847574"/>
          </a:xfrm>
          <a:prstGeom prst="rect">
            <a:avLst/>
          </a:prstGeom>
        </p:spPr>
      </p:pic>
      <p:grpSp>
        <p:nvGrpSpPr>
          <p:cNvPr id="41" name="组合 40"/>
          <p:cNvGrpSpPr/>
          <p:nvPr/>
        </p:nvGrpSpPr>
        <p:grpSpPr>
          <a:xfrm>
            <a:off x="1542429" y="353363"/>
            <a:ext cx="4088649" cy="838118"/>
            <a:chOff x="8386921" y="1862865"/>
            <a:chExt cx="4088649" cy="838118"/>
          </a:xfrm>
        </p:grpSpPr>
        <p:sp>
          <p:nvSpPr>
            <p:cNvPr id="42" name="矩形 41"/>
            <p:cNvSpPr/>
            <p:nvPr/>
          </p:nvSpPr>
          <p:spPr>
            <a:xfrm>
              <a:off x="8386922" y="1862865"/>
              <a:ext cx="3415788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产品服务推广</a:t>
              </a: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8386921" y="2416546"/>
              <a:ext cx="4088649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76404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bb253c24-9785-4995-9754-ededf694a18f"/>
          <p:cNvGrpSpPr>
            <a:grpSpLocks noChangeAspect="1"/>
          </p:cNvGrpSpPr>
          <p:nvPr/>
        </p:nvGrpSpPr>
        <p:grpSpPr>
          <a:xfrm>
            <a:off x="1764371" y="1975898"/>
            <a:ext cx="8663261" cy="2585871"/>
            <a:chOff x="1764371" y="1556805"/>
            <a:chExt cx="8663261" cy="2585871"/>
          </a:xfrm>
        </p:grpSpPr>
        <p:sp>
          <p:nvSpPr>
            <p:cNvPr id="128" name="椭圆 127"/>
            <p:cNvSpPr/>
            <p:nvPr/>
          </p:nvSpPr>
          <p:spPr>
            <a:xfrm>
              <a:off x="1764371" y="2039873"/>
              <a:ext cx="1625955" cy="162595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29" name="椭圆 128"/>
            <p:cNvSpPr/>
            <p:nvPr/>
          </p:nvSpPr>
          <p:spPr>
            <a:xfrm>
              <a:off x="8801677" y="2039873"/>
              <a:ext cx="1625955" cy="162595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grpSp>
          <p:nvGrpSpPr>
            <p:cNvPr id="130" name="组合 129"/>
            <p:cNvGrpSpPr>
              <a:grpSpLocks noChangeAspect="1"/>
            </p:cNvGrpSpPr>
            <p:nvPr/>
          </p:nvGrpSpPr>
          <p:grpSpPr bwMode="auto">
            <a:xfrm>
              <a:off x="4796889" y="1556805"/>
              <a:ext cx="2592132" cy="2585871"/>
              <a:chOff x="3471" y="1280"/>
              <a:chExt cx="829" cy="827"/>
            </a:xfrm>
            <a:solidFill>
              <a:schemeClr val="accent1"/>
            </a:solidFill>
          </p:grpSpPr>
          <p:sp>
            <p:nvSpPr>
              <p:cNvPr id="135" name="任意多边形: 形状 24"/>
              <p:cNvSpPr>
                <a:spLocks/>
              </p:cNvSpPr>
              <p:nvPr/>
            </p:nvSpPr>
            <p:spPr bwMode="auto">
              <a:xfrm>
                <a:off x="3813" y="2055"/>
                <a:ext cx="21" cy="47"/>
              </a:xfrm>
              <a:custGeom>
                <a:avLst/>
                <a:gdLst>
                  <a:gd name="T0" fmla="*/ 3 w 9"/>
                  <a:gd name="T1" fmla="*/ 0 h 20"/>
                  <a:gd name="T2" fmla="*/ 0 w 9"/>
                  <a:gd name="T3" fmla="*/ 20 h 20"/>
                  <a:gd name="T4" fmla="*/ 6 w 9"/>
                  <a:gd name="T5" fmla="*/ 20 h 20"/>
                  <a:gd name="T6" fmla="*/ 9 w 9"/>
                  <a:gd name="T7" fmla="*/ 1 h 20"/>
                  <a:gd name="T8" fmla="*/ 3 w 9"/>
                  <a:gd name="T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0">
                    <a:moveTo>
                      <a:pt x="3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2" y="20"/>
                      <a:pt x="4" y="20"/>
                      <a:pt x="6" y="20"/>
                    </a:cubicBezTo>
                    <a:cubicBezTo>
                      <a:pt x="9" y="1"/>
                      <a:pt x="9" y="1"/>
                      <a:pt x="9" y="1"/>
                    </a:cubicBezTo>
                    <a:cubicBezTo>
                      <a:pt x="7" y="0"/>
                      <a:pt x="5" y="0"/>
                      <a:pt x="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36" name="任意多边形: 形状 25"/>
              <p:cNvSpPr>
                <a:spLocks/>
              </p:cNvSpPr>
              <p:nvPr/>
            </p:nvSpPr>
            <p:spPr bwMode="auto">
              <a:xfrm>
                <a:off x="3936" y="1285"/>
                <a:ext cx="21" cy="47"/>
              </a:xfrm>
              <a:custGeom>
                <a:avLst/>
                <a:gdLst>
                  <a:gd name="T0" fmla="*/ 5 w 9"/>
                  <a:gd name="T1" fmla="*/ 20 h 20"/>
                  <a:gd name="T2" fmla="*/ 9 w 9"/>
                  <a:gd name="T3" fmla="*/ 1 h 20"/>
                  <a:gd name="T4" fmla="*/ 3 w 9"/>
                  <a:gd name="T5" fmla="*/ 0 h 20"/>
                  <a:gd name="T6" fmla="*/ 0 w 9"/>
                  <a:gd name="T7" fmla="*/ 19 h 20"/>
                  <a:gd name="T8" fmla="*/ 5 w 9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0">
                    <a:moveTo>
                      <a:pt x="5" y="20"/>
                    </a:moveTo>
                    <a:cubicBezTo>
                      <a:pt x="9" y="1"/>
                      <a:pt x="9" y="1"/>
                      <a:pt x="9" y="1"/>
                    </a:cubicBezTo>
                    <a:cubicBezTo>
                      <a:pt x="7" y="0"/>
                      <a:pt x="5" y="0"/>
                      <a:pt x="3" y="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" y="20"/>
                      <a:pt x="4" y="20"/>
                      <a:pt x="5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37" name="任意多边形: 形状 26"/>
              <p:cNvSpPr>
                <a:spLocks/>
              </p:cNvSpPr>
              <p:nvPr/>
            </p:nvSpPr>
            <p:spPr bwMode="auto">
              <a:xfrm>
                <a:off x="3752" y="2040"/>
                <a:ext cx="26" cy="50"/>
              </a:xfrm>
              <a:custGeom>
                <a:avLst/>
                <a:gdLst>
                  <a:gd name="T0" fmla="*/ 6 w 11"/>
                  <a:gd name="T1" fmla="*/ 0 h 21"/>
                  <a:gd name="T2" fmla="*/ 0 w 11"/>
                  <a:gd name="T3" fmla="*/ 19 h 21"/>
                  <a:gd name="T4" fmla="*/ 5 w 11"/>
                  <a:gd name="T5" fmla="*/ 21 h 21"/>
                  <a:gd name="T6" fmla="*/ 11 w 11"/>
                  <a:gd name="T7" fmla="*/ 1 h 21"/>
                  <a:gd name="T8" fmla="*/ 6 w 11"/>
                  <a:gd name="T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1">
                    <a:moveTo>
                      <a:pt x="6" y="0"/>
                    </a:moveTo>
                    <a:cubicBezTo>
                      <a:pt x="0" y="19"/>
                      <a:pt x="0" y="19"/>
                      <a:pt x="0" y="19"/>
                    </a:cubicBezTo>
                    <a:cubicBezTo>
                      <a:pt x="1" y="19"/>
                      <a:pt x="3" y="20"/>
                      <a:pt x="5" y="21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9" y="1"/>
                      <a:pt x="8" y="0"/>
                      <a:pt x="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38" name="任意多边形: 形状 27"/>
              <p:cNvSpPr>
                <a:spLocks/>
              </p:cNvSpPr>
              <p:nvPr/>
            </p:nvSpPr>
            <p:spPr bwMode="auto">
              <a:xfrm>
                <a:off x="3993" y="1299"/>
                <a:ext cx="26" cy="47"/>
              </a:xfrm>
              <a:custGeom>
                <a:avLst/>
                <a:gdLst>
                  <a:gd name="T0" fmla="*/ 5 w 11"/>
                  <a:gd name="T1" fmla="*/ 20 h 20"/>
                  <a:gd name="T2" fmla="*/ 11 w 11"/>
                  <a:gd name="T3" fmla="*/ 1 h 20"/>
                  <a:gd name="T4" fmla="*/ 6 w 11"/>
                  <a:gd name="T5" fmla="*/ 0 h 20"/>
                  <a:gd name="T6" fmla="*/ 0 w 11"/>
                  <a:gd name="T7" fmla="*/ 19 h 20"/>
                  <a:gd name="T8" fmla="*/ 5 w 11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0">
                    <a:moveTo>
                      <a:pt x="5" y="20"/>
                    </a:moveTo>
                    <a:cubicBezTo>
                      <a:pt x="11" y="1"/>
                      <a:pt x="11" y="1"/>
                      <a:pt x="11" y="1"/>
                    </a:cubicBezTo>
                    <a:cubicBezTo>
                      <a:pt x="9" y="1"/>
                      <a:pt x="8" y="0"/>
                      <a:pt x="6" y="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" y="19"/>
                      <a:pt x="3" y="20"/>
                      <a:pt x="5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39" name="任意多边形: 形状 28"/>
              <p:cNvSpPr>
                <a:spLocks/>
              </p:cNvSpPr>
              <p:nvPr/>
            </p:nvSpPr>
            <p:spPr bwMode="auto">
              <a:xfrm>
                <a:off x="4045" y="1323"/>
                <a:ext cx="33" cy="47"/>
              </a:xfrm>
              <a:custGeom>
                <a:avLst/>
                <a:gdLst>
                  <a:gd name="T0" fmla="*/ 5 w 14"/>
                  <a:gd name="T1" fmla="*/ 20 h 20"/>
                  <a:gd name="T2" fmla="*/ 14 w 14"/>
                  <a:gd name="T3" fmla="*/ 2 h 20"/>
                  <a:gd name="T4" fmla="*/ 10 w 14"/>
                  <a:gd name="T5" fmla="*/ 0 h 20"/>
                  <a:gd name="T6" fmla="*/ 0 w 14"/>
                  <a:gd name="T7" fmla="*/ 18 h 20"/>
                  <a:gd name="T8" fmla="*/ 5 w 14"/>
                  <a:gd name="T9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20">
                    <a:moveTo>
                      <a:pt x="5" y="20"/>
                    </a:moveTo>
                    <a:cubicBezTo>
                      <a:pt x="14" y="2"/>
                      <a:pt x="14" y="2"/>
                      <a:pt x="14" y="2"/>
                    </a:cubicBezTo>
                    <a:cubicBezTo>
                      <a:pt x="13" y="1"/>
                      <a:pt x="11" y="1"/>
                      <a:pt x="10" y="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2" y="18"/>
                      <a:pt x="4" y="19"/>
                      <a:pt x="5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40" name="任意多边形: 形状 29"/>
              <p:cNvSpPr>
                <a:spLocks/>
              </p:cNvSpPr>
              <p:nvPr/>
            </p:nvSpPr>
            <p:spPr bwMode="auto">
              <a:xfrm>
                <a:off x="3690" y="2017"/>
                <a:ext cx="36" cy="47"/>
              </a:xfrm>
              <a:custGeom>
                <a:avLst/>
                <a:gdLst>
                  <a:gd name="T0" fmla="*/ 10 w 15"/>
                  <a:gd name="T1" fmla="*/ 0 h 20"/>
                  <a:gd name="T2" fmla="*/ 0 w 15"/>
                  <a:gd name="T3" fmla="*/ 18 h 20"/>
                  <a:gd name="T4" fmla="*/ 5 w 15"/>
                  <a:gd name="T5" fmla="*/ 20 h 20"/>
                  <a:gd name="T6" fmla="*/ 15 w 15"/>
                  <a:gd name="T7" fmla="*/ 2 h 20"/>
                  <a:gd name="T8" fmla="*/ 10 w 15"/>
                  <a:gd name="T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0">
                    <a:moveTo>
                      <a:pt x="10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2" y="19"/>
                      <a:pt x="4" y="20"/>
                      <a:pt x="5" y="20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3" y="2"/>
                      <a:pt x="11" y="1"/>
                      <a:pt x="1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41" name="任意多边形: 形状 30"/>
              <p:cNvSpPr>
                <a:spLocks/>
              </p:cNvSpPr>
              <p:nvPr/>
            </p:nvSpPr>
            <p:spPr bwMode="auto">
              <a:xfrm>
                <a:off x="3636" y="1986"/>
                <a:ext cx="40" cy="45"/>
              </a:xfrm>
              <a:custGeom>
                <a:avLst/>
                <a:gdLst>
                  <a:gd name="T0" fmla="*/ 12 w 17"/>
                  <a:gd name="T1" fmla="*/ 0 h 19"/>
                  <a:gd name="T2" fmla="*/ 0 w 17"/>
                  <a:gd name="T3" fmla="*/ 16 h 19"/>
                  <a:gd name="T4" fmla="*/ 5 w 17"/>
                  <a:gd name="T5" fmla="*/ 19 h 19"/>
                  <a:gd name="T6" fmla="*/ 17 w 17"/>
                  <a:gd name="T7" fmla="*/ 3 h 19"/>
                  <a:gd name="T8" fmla="*/ 12 w 17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9">
                    <a:moveTo>
                      <a:pt x="12" y="0"/>
                    </a:moveTo>
                    <a:cubicBezTo>
                      <a:pt x="0" y="16"/>
                      <a:pt x="0" y="16"/>
                      <a:pt x="0" y="16"/>
                    </a:cubicBezTo>
                    <a:cubicBezTo>
                      <a:pt x="2" y="17"/>
                      <a:pt x="3" y="18"/>
                      <a:pt x="5" y="19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5" y="2"/>
                      <a:pt x="14" y="1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42" name="任意多边形: 形状 31"/>
              <p:cNvSpPr>
                <a:spLocks/>
              </p:cNvSpPr>
              <p:nvPr/>
            </p:nvSpPr>
            <p:spPr bwMode="auto">
              <a:xfrm>
                <a:off x="4094" y="1356"/>
                <a:ext cx="40" cy="45"/>
              </a:xfrm>
              <a:custGeom>
                <a:avLst/>
                <a:gdLst>
                  <a:gd name="T0" fmla="*/ 5 w 17"/>
                  <a:gd name="T1" fmla="*/ 19 h 19"/>
                  <a:gd name="T2" fmla="*/ 17 w 17"/>
                  <a:gd name="T3" fmla="*/ 3 h 19"/>
                  <a:gd name="T4" fmla="*/ 12 w 17"/>
                  <a:gd name="T5" fmla="*/ 0 h 19"/>
                  <a:gd name="T6" fmla="*/ 0 w 17"/>
                  <a:gd name="T7" fmla="*/ 16 h 19"/>
                  <a:gd name="T8" fmla="*/ 5 w 17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9">
                    <a:moveTo>
                      <a:pt x="5" y="19"/>
                    </a:moveTo>
                    <a:cubicBezTo>
                      <a:pt x="17" y="3"/>
                      <a:pt x="17" y="3"/>
                      <a:pt x="17" y="3"/>
                    </a:cubicBezTo>
                    <a:cubicBezTo>
                      <a:pt x="15" y="2"/>
                      <a:pt x="14" y="1"/>
                      <a:pt x="12" y="0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2" y="17"/>
                      <a:pt x="3" y="18"/>
                      <a:pt x="5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43" name="任意多边形: 形状 32"/>
              <p:cNvSpPr>
                <a:spLocks/>
              </p:cNvSpPr>
              <p:nvPr/>
            </p:nvSpPr>
            <p:spPr bwMode="auto">
              <a:xfrm>
                <a:off x="3546" y="1904"/>
                <a:ext cx="47" cy="37"/>
              </a:xfrm>
              <a:custGeom>
                <a:avLst/>
                <a:gdLst>
                  <a:gd name="T0" fmla="*/ 16 w 20"/>
                  <a:gd name="T1" fmla="*/ 0 h 16"/>
                  <a:gd name="T2" fmla="*/ 0 w 20"/>
                  <a:gd name="T3" fmla="*/ 12 h 16"/>
                  <a:gd name="T4" fmla="*/ 3 w 20"/>
                  <a:gd name="T5" fmla="*/ 16 h 16"/>
                  <a:gd name="T6" fmla="*/ 20 w 20"/>
                  <a:gd name="T7" fmla="*/ 4 h 16"/>
                  <a:gd name="T8" fmla="*/ 16 w 20"/>
                  <a:gd name="T9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16" y="0"/>
                    </a:moveTo>
                    <a:cubicBezTo>
                      <a:pt x="0" y="12"/>
                      <a:pt x="0" y="12"/>
                      <a:pt x="0" y="12"/>
                    </a:cubicBezTo>
                    <a:cubicBezTo>
                      <a:pt x="1" y="13"/>
                      <a:pt x="2" y="15"/>
                      <a:pt x="3" y="16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9" y="3"/>
                      <a:pt x="17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44" name="任意多边形: 形状 33"/>
              <p:cNvSpPr>
                <a:spLocks/>
              </p:cNvSpPr>
              <p:nvPr/>
            </p:nvSpPr>
            <p:spPr bwMode="auto">
              <a:xfrm>
                <a:off x="4177" y="1445"/>
                <a:ext cx="47" cy="38"/>
              </a:xfrm>
              <a:custGeom>
                <a:avLst/>
                <a:gdLst>
                  <a:gd name="T0" fmla="*/ 4 w 20"/>
                  <a:gd name="T1" fmla="*/ 16 h 16"/>
                  <a:gd name="T2" fmla="*/ 20 w 20"/>
                  <a:gd name="T3" fmla="*/ 4 h 16"/>
                  <a:gd name="T4" fmla="*/ 17 w 20"/>
                  <a:gd name="T5" fmla="*/ 0 h 16"/>
                  <a:gd name="T6" fmla="*/ 0 w 20"/>
                  <a:gd name="T7" fmla="*/ 12 h 16"/>
                  <a:gd name="T8" fmla="*/ 4 w 20"/>
                  <a:gd name="T9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4" y="16"/>
                    </a:moveTo>
                    <a:cubicBezTo>
                      <a:pt x="20" y="4"/>
                      <a:pt x="20" y="4"/>
                      <a:pt x="20" y="4"/>
                    </a:cubicBezTo>
                    <a:cubicBezTo>
                      <a:pt x="19" y="3"/>
                      <a:pt x="18" y="1"/>
                      <a:pt x="17" y="0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1" y="13"/>
                      <a:pt x="2" y="15"/>
                      <a:pt x="4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45" name="任意多边形: 形状 34"/>
              <p:cNvSpPr>
                <a:spLocks/>
              </p:cNvSpPr>
              <p:nvPr/>
            </p:nvSpPr>
            <p:spPr bwMode="auto">
              <a:xfrm>
                <a:off x="4207" y="1500"/>
                <a:ext cx="50" cy="33"/>
              </a:xfrm>
              <a:custGeom>
                <a:avLst/>
                <a:gdLst>
                  <a:gd name="T0" fmla="*/ 3 w 21"/>
                  <a:gd name="T1" fmla="*/ 14 h 14"/>
                  <a:gd name="T2" fmla="*/ 21 w 21"/>
                  <a:gd name="T3" fmla="*/ 5 h 14"/>
                  <a:gd name="T4" fmla="*/ 18 w 21"/>
                  <a:gd name="T5" fmla="*/ 0 h 14"/>
                  <a:gd name="T6" fmla="*/ 0 w 21"/>
                  <a:gd name="T7" fmla="*/ 9 h 14"/>
                  <a:gd name="T8" fmla="*/ 3 w 21"/>
                  <a:gd name="T9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4">
                    <a:moveTo>
                      <a:pt x="3" y="14"/>
                    </a:moveTo>
                    <a:cubicBezTo>
                      <a:pt x="21" y="5"/>
                      <a:pt x="21" y="5"/>
                      <a:pt x="21" y="5"/>
                    </a:cubicBezTo>
                    <a:cubicBezTo>
                      <a:pt x="20" y="3"/>
                      <a:pt x="19" y="2"/>
                      <a:pt x="18" y="0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11"/>
                      <a:pt x="2" y="12"/>
                      <a:pt x="3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46" name="任意多边形: 形状 35"/>
              <p:cNvSpPr>
                <a:spLocks/>
              </p:cNvSpPr>
              <p:nvPr/>
            </p:nvSpPr>
            <p:spPr bwMode="auto">
              <a:xfrm>
                <a:off x="3513" y="1854"/>
                <a:ext cx="50" cy="33"/>
              </a:xfrm>
              <a:custGeom>
                <a:avLst/>
                <a:gdLst>
                  <a:gd name="T0" fmla="*/ 18 w 21"/>
                  <a:gd name="T1" fmla="*/ 0 h 14"/>
                  <a:gd name="T2" fmla="*/ 0 w 21"/>
                  <a:gd name="T3" fmla="*/ 9 h 14"/>
                  <a:gd name="T4" fmla="*/ 3 w 21"/>
                  <a:gd name="T5" fmla="*/ 14 h 14"/>
                  <a:gd name="T6" fmla="*/ 21 w 21"/>
                  <a:gd name="T7" fmla="*/ 5 h 14"/>
                  <a:gd name="T8" fmla="*/ 18 w 21"/>
                  <a:gd name="T9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4">
                    <a:moveTo>
                      <a:pt x="18" y="0"/>
                    </a:moveTo>
                    <a:cubicBezTo>
                      <a:pt x="0" y="9"/>
                      <a:pt x="0" y="9"/>
                      <a:pt x="0" y="9"/>
                    </a:cubicBezTo>
                    <a:cubicBezTo>
                      <a:pt x="1" y="11"/>
                      <a:pt x="2" y="12"/>
                      <a:pt x="3" y="14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0" y="3"/>
                      <a:pt x="19" y="2"/>
                      <a:pt x="1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47" name="任意多边形: 形状 36"/>
              <p:cNvSpPr>
                <a:spLocks/>
              </p:cNvSpPr>
              <p:nvPr/>
            </p:nvSpPr>
            <p:spPr bwMode="auto">
              <a:xfrm>
                <a:off x="3490" y="1800"/>
                <a:ext cx="49" cy="28"/>
              </a:xfrm>
              <a:custGeom>
                <a:avLst/>
                <a:gdLst>
                  <a:gd name="T0" fmla="*/ 19 w 21"/>
                  <a:gd name="T1" fmla="*/ 0 h 12"/>
                  <a:gd name="T2" fmla="*/ 0 w 21"/>
                  <a:gd name="T3" fmla="*/ 7 h 12"/>
                  <a:gd name="T4" fmla="*/ 2 w 21"/>
                  <a:gd name="T5" fmla="*/ 12 h 12"/>
                  <a:gd name="T6" fmla="*/ 21 w 21"/>
                  <a:gd name="T7" fmla="*/ 6 h 12"/>
                  <a:gd name="T8" fmla="*/ 19 w 21"/>
                  <a:gd name="T9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2">
                    <a:moveTo>
                      <a:pt x="19" y="0"/>
                    </a:moveTo>
                    <a:cubicBezTo>
                      <a:pt x="0" y="7"/>
                      <a:pt x="0" y="7"/>
                      <a:pt x="0" y="7"/>
                    </a:cubicBezTo>
                    <a:cubicBezTo>
                      <a:pt x="1" y="8"/>
                      <a:pt x="1" y="10"/>
                      <a:pt x="2" y="12"/>
                    </a:cubicBezTo>
                    <a:cubicBezTo>
                      <a:pt x="21" y="6"/>
                      <a:pt x="21" y="6"/>
                      <a:pt x="21" y="6"/>
                    </a:cubicBezTo>
                    <a:cubicBezTo>
                      <a:pt x="20" y="4"/>
                      <a:pt x="20" y="2"/>
                      <a:pt x="1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48" name="任意多边形: 形状 37"/>
              <p:cNvSpPr>
                <a:spLocks/>
              </p:cNvSpPr>
              <p:nvPr/>
            </p:nvSpPr>
            <p:spPr bwMode="auto">
              <a:xfrm>
                <a:off x="4231" y="1559"/>
                <a:ext cx="50" cy="28"/>
              </a:xfrm>
              <a:custGeom>
                <a:avLst/>
                <a:gdLst>
                  <a:gd name="T0" fmla="*/ 2 w 21"/>
                  <a:gd name="T1" fmla="*/ 12 h 12"/>
                  <a:gd name="T2" fmla="*/ 21 w 21"/>
                  <a:gd name="T3" fmla="*/ 6 h 12"/>
                  <a:gd name="T4" fmla="*/ 19 w 21"/>
                  <a:gd name="T5" fmla="*/ 0 h 12"/>
                  <a:gd name="T6" fmla="*/ 0 w 21"/>
                  <a:gd name="T7" fmla="*/ 7 h 12"/>
                  <a:gd name="T8" fmla="*/ 2 w 21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2">
                    <a:moveTo>
                      <a:pt x="2" y="12"/>
                    </a:moveTo>
                    <a:cubicBezTo>
                      <a:pt x="21" y="6"/>
                      <a:pt x="21" y="6"/>
                      <a:pt x="21" y="6"/>
                    </a:cubicBezTo>
                    <a:cubicBezTo>
                      <a:pt x="20" y="4"/>
                      <a:pt x="20" y="2"/>
                      <a:pt x="19" y="0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1" y="8"/>
                      <a:pt x="1" y="10"/>
                      <a:pt x="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49" name="任意多边形: 形状 38"/>
              <p:cNvSpPr>
                <a:spLocks/>
              </p:cNvSpPr>
              <p:nvPr/>
            </p:nvSpPr>
            <p:spPr bwMode="auto">
              <a:xfrm>
                <a:off x="4245" y="1623"/>
                <a:ext cx="50" cy="21"/>
              </a:xfrm>
              <a:custGeom>
                <a:avLst/>
                <a:gdLst>
                  <a:gd name="T0" fmla="*/ 1 w 21"/>
                  <a:gd name="T1" fmla="*/ 9 h 9"/>
                  <a:gd name="T2" fmla="*/ 21 w 21"/>
                  <a:gd name="T3" fmla="*/ 5 h 9"/>
                  <a:gd name="T4" fmla="*/ 20 w 21"/>
                  <a:gd name="T5" fmla="*/ 0 h 9"/>
                  <a:gd name="T6" fmla="*/ 0 w 21"/>
                  <a:gd name="T7" fmla="*/ 3 h 9"/>
                  <a:gd name="T8" fmla="*/ 1 w 21"/>
                  <a:gd name="T9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9">
                    <a:moveTo>
                      <a:pt x="1" y="9"/>
                    </a:moveTo>
                    <a:cubicBezTo>
                      <a:pt x="21" y="5"/>
                      <a:pt x="21" y="5"/>
                      <a:pt x="21" y="5"/>
                    </a:cubicBezTo>
                    <a:cubicBezTo>
                      <a:pt x="21" y="4"/>
                      <a:pt x="20" y="2"/>
                      <a:pt x="20" y="0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5"/>
                      <a:pt x="1" y="7"/>
                      <a:pt x="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50" name="任意多边形: 形状 39"/>
              <p:cNvSpPr>
                <a:spLocks/>
              </p:cNvSpPr>
              <p:nvPr/>
            </p:nvSpPr>
            <p:spPr bwMode="auto">
              <a:xfrm>
                <a:off x="3475" y="1745"/>
                <a:ext cx="50" cy="19"/>
              </a:xfrm>
              <a:custGeom>
                <a:avLst/>
                <a:gdLst>
                  <a:gd name="T0" fmla="*/ 20 w 21"/>
                  <a:gd name="T1" fmla="*/ 0 h 8"/>
                  <a:gd name="T2" fmla="*/ 0 w 21"/>
                  <a:gd name="T3" fmla="*/ 3 h 8"/>
                  <a:gd name="T4" fmla="*/ 1 w 21"/>
                  <a:gd name="T5" fmla="*/ 8 h 8"/>
                  <a:gd name="T6" fmla="*/ 21 w 21"/>
                  <a:gd name="T7" fmla="*/ 5 h 8"/>
                  <a:gd name="T8" fmla="*/ 20 w 21"/>
                  <a:gd name="T9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8">
                    <a:moveTo>
                      <a:pt x="20" y="0"/>
                    </a:moveTo>
                    <a:cubicBezTo>
                      <a:pt x="0" y="3"/>
                      <a:pt x="0" y="3"/>
                      <a:pt x="0" y="3"/>
                    </a:cubicBezTo>
                    <a:cubicBezTo>
                      <a:pt x="0" y="5"/>
                      <a:pt x="1" y="6"/>
                      <a:pt x="1" y="8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0" y="3"/>
                      <a:pt x="20" y="1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51" name="任意多边形: 形状 40"/>
              <p:cNvSpPr>
                <a:spLocks/>
              </p:cNvSpPr>
              <p:nvPr/>
            </p:nvSpPr>
            <p:spPr bwMode="auto">
              <a:xfrm>
                <a:off x="3475" y="1623"/>
                <a:ext cx="50" cy="21"/>
              </a:xfrm>
              <a:custGeom>
                <a:avLst/>
                <a:gdLst>
                  <a:gd name="T0" fmla="*/ 21 w 21"/>
                  <a:gd name="T1" fmla="*/ 3 h 9"/>
                  <a:gd name="T2" fmla="*/ 1 w 21"/>
                  <a:gd name="T3" fmla="*/ 0 h 9"/>
                  <a:gd name="T4" fmla="*/ 0 w 21"/>
                  <a:gd name="T5" fmla="*/ 5 h 9"/>
                  <a:gd name="T6" fmla="*/ 20 w 21"/>
                  <a:gd name="T7" fmla="*/ 9 h 9"/>
                  <a:gd name="T8" fmla="*/ 21 w 21"/>
                  <a:gd name="T9" fmla="*/ 3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9">
                    <a:moveTo>
                      <a:pt x="21" y="3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2"/>
                      <a:pt x="0" y="4"/>
                      <a:pt x="0" y="5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0" y="7"/>
                      <a:pt x="20" y="5"/>
                      <a:pt x="21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52" name="任意多边形: 形状 41"/>
              <p:cNvSpPr>
                <a:spLocks/>
              </p:cNvSpPr>
              <p:nvPr/>
            </p:nvSpPr>
            <p:spPr bwMode="auto">
              <a:xfrm>
                <a:off x="4245" y="1745"/>
                <a:ext cx="50" cy="19"/>
              </a:xfrm>
              <a:custGeom>
                <a:avLst/>
                <a:gdLst>
                  <a:gd name="T0" fmla="*/ 0 w 21"/>
                  <a:gd name="T1" fmla="*/ 5 h 8"/>
                  <a:gd name="T2" fmla="*/ 20 w 21"/>
                  <a:gd name="T3" fmla="*/ 8 h 8"/>
                  <a:gd name="T4" fmla="*/ 21 w 21"/>
                  <a:gd name="T5" fmla="*/ 3 h 8"/>
                  <a:gd name="T6" fmla="*/ 1 w 21"/>
                  <a:gd name="T7" fmla="*/ 0 h 8"/>
                  <a:gd name="T8" fmla="*/ 0 w 21"/>
                  <a:gd name="T9" fmla="*/ 5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8">
                    <a:moveTo>
                      <a:pt x="0" y="5"/>
                    </a:moveTo>
                    <a:cubicBezTo>
                      <a:pt x="20" y="8"/>
                      <a:pt x="20" y="8"/>
                      <a:pt x="20" y="8"/>
                    </a:cubicBezTo>
                    <a:cubicBezTo>
                      <a:pt x="20" y="6"/>
                      <a:pt x="21" y="5"/>
                      <a:pt x="21" y="3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1"/>
                      <a:pt x="0" y="3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53" name="任意多边形: 形状 42"/>
              <p:cNvSpPr>
                <a:spLocks/>
              </p:cNvSpPr>
              <p:nvPr/>
            </p:nvSpPr>
            <p:spPr bwMode="auto">
              <a:xfrm>
                <a:off x="4231" y="1800"/>
                <a:ext cx="50" cy="28"/>
              </a:xfrm>
              <a:custGeom>
                <a:avLst/>
                <a:gdLst>
                  <a:gd name="T0" fmla="*/ 0 w 21"/>
                  <a:gd name="T1" fmla="*/ 6 h 12"/>
                  <a:gd name="T2" fmla="*/ 19 w 21"/>
                  <a:gd name="T3" fmla="*/ 12 h 12"/>
                  <a:gd name="T4" fmla="*/ 21 w 21"/>
                  <a:gd name="T5" fmla="*/ 7 h 12"/>
                  <a:gd name="T6" fmla="*/ 2 w 21"/>
                  <a:gd name="T7" fmla="*/ 0 h 12"/>
                  <a:gd name="T8" fmla="*/ 0 w 21"/>
                  <a:gd name="T9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2">
                    <a:moveTo>
                      <a:pt x="0" y="6"/>
                    </a:moveTo>
                    <a:cubicBezTo>
                      <a:pt x="19" y="12"/>
                      <a:pt x="19" y="12"/>
                      <a:pt x="19" y="12"/>
                    </a:cubicBezTo>
                    <a:cubicBezTo>
                      <a:pt x="20" y="10"/>
                      <a:pt x="20" y="8"/>
                      <a:pt x="21" y="7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4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54" name="任意多边形: 形状 43"/>
              <p:cNvSpPr>
                <a:spLocks/>
              </p:cNvSpPr>
              <p:nvPr/>
            </p:nvSpPr>
            <p:spPr bwMode="auto">
              <a:xfrm>
                <a:off x="3490" y="1559"/>
                <a:ext cx="49" cy="28"/>
              </a:xfrm>
              <a:custGeom>
                <a:avLst/>
                <a:gdLst>
                  <a:gd name="T0" fmla="*/ 21 w 21"/>
                  <a:gd name="T1" fmla="*/ 7 h 12"/>
                  <a:gd name="T2" fmla="*/ 2 w 21"/>
                  <a:gd name="T3" fmla="*/ 0 h 12"/>
                  <a:gd name="T4" fmla="*/ 0 w 21"/>
                  <a:gd name="T5" fmla="*/ 6 h 12"/>
                  <a:gd name="T6" fmla="*/ 19 w 21"/>
                  <a:gd name="T7" fmla="*/ 12 h 12"/>
                  <a:gd name="T8" fmla="*/ 21 w 21"/>
                  <a:gd name="T9" fmla="*/ 7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2">
                    <a:moveTo>
                      <a:pt x="21" y="7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4"/>
                      <a:pt x="0" y="6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20" y="10"/>
                      <a:pt x="20" y="8"/>
                      <a:pt x="21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55" name="任意多边形: 形状 44"/>
              <p:cNvSpPr>
                <a:spLocks/>
              </p:cNvSpPr>
              <p:nvPr/>
            </p:nvSpPr>
            <p:spPr bwMode="auto">
              <a:xfrm>
                <a:off x="3513" y="1500"/>
                <a:ext cx="50" cy="33"/>
              </a:xfrm>
              <a:custGeom>
                <a:avLst/>
                <a:gdLst>
                  <a:gd name="T0" fmla="*/ 21 w 21"/>
                  <a:gd name="T1" fmla="*/ 9 h 14"/>
                  <a:gd name="T2" fmla="*/ 3 w 21"/>
                  <a:gd name="T3" fmla="*/ 0 h 14"/>
                  <a:gd name="T4" fmla="*/ 0 w 21"/>
                  <a:gd name="T5" fmla="*/ 5 h 14"/>
                  <a:gd name="T6" fmla="*/ 18 w 21"/>
                  <a:gd name="T7" fmla="*/ 14 h 14"/>
                  <a:gd name="T8" fmla="*/ 21 w 21"/>
                  <a:gd name="T9" fmla="*/ 9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4">
                    <a:moveTo>
                      <a:pt x="21" y="9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1" y="3"/>
                      <a:pt x="0" y="5"/>
                    </a:cubicBezTo>
                    <a:cubicBezTo>
                      <a:pt x="18" y="14"/>
                      <a:pt x="18" y="14"/>
                      <a:pt x="18" y="14"/>
                    </a:cubicBezTo>
                    <a:cubicBezTo>
                      <a:pt x="19" y="12"/>
                      <a:pt x="20" y="11"/>
                      <a:pt x="2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56" name="任意多边形: 形状 45"/>
              <p:cNvSpPr>
                <a:spLocks/>
              </p:cNvSpPr>
              <p:nvPr/>
            </p:nvSpPr>
            <p:spPr bwMode="auto">
              <a:xfrm>
                <a:off x="4207" y="1854"/>
                <a:ext cx="50" cy="33"/>
              </a:xfrm>
              <a:custGeom>
                <a:avLst/>
                <a:gdLst>
                  <a:gd name="T0" fmla="*/ 0 w 21"/>
                  <a:gd name="T1" fmla="*/ 5 h 14"/>
                  <a:gd name="T2" fmla="*/ 18 w 21"/>
                  <a:gd name="T3" fmla="*/ 14 h 14"/>
                  <a:gd name="T4" fmla="*/ 21 w 21"/>
                  <a:gd name="T5" fmla="*/ 9 h 14"/>
                  <a:gd name="T6" fmla="*/ 3 w 21"/>
                  <a:gd name="T7" fmla="*/ 0 h 14"/>
                  <a:gd name="T8" fmla="*/ 0 w 21"/>
                  <a:gd name="T9" fmla="*/ 5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4">
                    <a:moveTo>
                      <a:pt x="0" y="5"/>
                    </a:moveTo>
                    <a:cubicBezTo>
                      <a:pt x="18" y="14"/>
                      <a:pt x="18" y="14"/>
                      <a:pt x="18" y="14"/>
                    </a:cubicBezTo>
                    <a:cubicBezTo>
                      <a:pt x="19" y="12"/>
                      <a:pt x="20" y="11"/>
                      <a:pt x="21" y="9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" y="2"/>
                      <a:pt x="1" y="3"/>
                      <a:pt x="0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57" name="任意多边形: 形状 46"/>
              <p:cNvSpPr>
                <a:spLocks/>
              </p:cNvSpPr>
              <p:nvPr/>
            </p:nvSpPr>
            <p:spPr bwMode="auto">
              <a:xfrm>
                <a:off x="4177" y="1904"/>
                <a:ext cx="47" cy="37"/>
              </a:xfrm>
              <a:custGeom>
                <a:avLst/>
                <a:gdLst>
                  <a:gd name="T0" fmla="*/ 0 w 20"/>
                  <a:gd name="T1" fmla="*/ 4 h 16"/>
                  <a:gd name="T2" fmla="*/ 17 w 20"/>
                  <a:gd name="T3" fmla="*/ 16 h 16"/>
                  <a:gd name="T4" fmla="*/ 20 w 20"/>
                  <a:gd name="T5" fmla="*/ 12 h 16"/>
                  <a:gd name="T6" fmla="*/ 4 w 20"/>
                  <a:gd name="T7" fmla="*/ 0 h 16"/>
                  <a:gd name="T8" fmla="*/ 0 w 20"/>
                  <a:gd name="T9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0" y="4"/>
                    </a:moveTo>
                    <a:cubicBezTo>
                      <a:pt x="17" y="16"/>
                      <a:pt x="17" y="16"/>
                      <a:pt x="17" y="16"/>
                    </a:cubicBezTo>
                    <a:cubicBezTo>
                      <a:pt x="18" y="15"/>
                      <a:pt x="19" y="13"/>
                      <a:pt x="20" y="12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1"/>
                      <a:pt x="1" y="3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58" name="任意多边形: 形状 47"/>
              <p:cNvSpPr>
                <a:spLocks/>
              </p:cNvSpPr>
              <p:nvPr/>
            </p:nvSpPr>
            <p:spPr bwMode="auto">
              <a:xfrm>
                <a:off x="3546" y="1445"/>
                <a:ext cx="47" cy="38"/>
              </a:xfrm>
              <a:custGeom>
                <a:avLst/>
                <a:gdLst>
                  <a:gd name="T0" fmla="*/ 20 w 20"/>
                  <a:gd name="T1" fmla="*/ 12 h 16"/>
                  <a:gd name="T2" fmla="*/ 3 w 20"/>
                  <a:gd name="T3" fmla="*/ 0 h 16"/>
                  <a:gd name="T4" fmla="*/ 0 w 20"/>
                  <a:gd name="T5" fmla="*/ 4 h 16"/>
                  <a:gd name="T6" fmla="*/ 16 w 20"/>
                  <a:gd name="T7" fmla="*/ 16 h 16"/>
                  <a:gd name="T8" fmla="*/ 20 w 20"/>
                  <a:gd name="T9" fmla="*/ 12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16">
                    <a:moveTo>
                      <a:pt x="20" y="12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1"/>
                      <a:pt x="1" y="3"/>
                      <a:pt x="0" y="4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7" y="15"/>
                      <a:pt x="19" y="13"/>
                      <a:pt x="20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59" name="任意多边形: 形状 48"/>
              <p:cNvSpPr>
                <a:spLocks/>
              </p:cNvSpPr>
              <p:nvPr/>
            </p:nvSpPr>
            <p:spPr bwMode="auto">
              <a:xfrm>
                <a:off x="3636" y="1356"/>
                <a:ext cx="40" cy="45"/>
              </a:xfrm>
              <a:custGeom>
                <a:avLst/>
                <a:gdLst>
                  <a:gd name="T0" fmla="*/ 17 w 17"/>
                  <a:gd name="T1" fmla="*/ 16 h 19"/>
                  <a:gd name="T2" fmla="*/ 5 w 17"/>
                  <a:gd name="T3" fmla="*/ 0 h 19"/>
                  <a:gd name="T4" fmla="*/ 0 w 17"/>
                  <a:gd name="T5" fmla="*/ 3 h 19"/>
                  <a:gd name="T6" fmla="*/ 12 w 17"/>
                  <a:gd name="T7" fmla="*/ 19 h 19"/>
                  <a:gd name="T8" fmla="*/ 17 w 17"/>
                  <a:gd name="T9" fmla="*/ 16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9">
                    <a:moveTo>
                      <a:pt x="17" y="16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1"/>
                      <a:pt x="2" y="2"/>
                      <a:pt x="0" y="3"/>
                    </a:cubicBezTo>
                    <a:cubicBezTo>
                      <a:pt x="12" y="19"/>
                      <a:pt x="12" y="19"/>
                      <a:pt x="12" y="19"/>
                    </a:cubicBezTo>
                    <a:cubicBezTo>
                      <a:pt x="14" y="18"/>
                      <a:pt x="15" y="17"/>
                      <a:pt x="17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60" name="任意多边形: 形状 49"/>
              <p:cNvSpPr>
                <a:spLocks/>
              </p:cNvSpPr>
              <p:nvPr/>
            </p:nvSpPr>
            <p:spPr bwMode="auto">
              <a:xfrm>
                <a:off x="4094" y="1986"/>
                <a:ext cx="40" cy="45"/>
              </a:xfrm>
              <a:custGeom>
                <a:avLst/>
                <a:gdLst>
                  <a:gd name="T0" fmla="*/ 0 w 17"/>
                  <a:gd name="T1" fmla="*/ 3 h 19"/>
                  <a:gd name="T2" fmla="*/ 12 w 17"/>
                  <a:gd name="T3" fmla="*/ 19 h 19"/>
                  <a:gd name="T4" fmla="*/ 17 w 17"/>
                  <a:gd name="T5" fmla="*/ 16 h 19"/>
                  <a:gd name="T6" fmla="*/ 5 w 17"/>
                  <a:gd name="T7" fmla="*/ 0 h 19"/>
                  <a:gd name="T8" fmla="*/ 0 w 17"/>
                  <a:gd name="T9" fmla="*/ 3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9">
                    <a:moveTo>
                      <a:pt x="0" y="3"/>
                    </a:moveTo>
                    <a:cubicBezTo>
                      <a:pt x="12" y="19"/>
                      <a:pt x="12" y="19"/>
                      <a:pt x="12" y="19"/>
                    </a:cubicBezTo>
                    <a:cubicBezTo>
                      <a:pt x="14" y="18"/>
                      <a:pt x="15" y="17"/>
                      <a:pt x="17" y="16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1"/>
                      <a:pt x="2" y="2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61" name="任意多边形: 形状 50"/>
              <p:cNvSpPr>
                <a:spLocks/>
              </p:cNvSpPr>
              <p:nvPr/>
            </p:nvSpPr>
            <p:spPr bwMode="auto">
              <a:xfrm>
                <a:off x="4045" y="2017"/>
                <a:ext cx="33" cy="47"/>
              </a:xfrm>
              <a:custGeom>
                <a:avLst/>
                <a:gdLst>
                  <a:gd name="T0" fmla="*/ 0 w 14"/>
                  <a:gd name="T1" fmla="*/ 2 h 20"/>
                  <a:gd name="T2" fmla="*/ 10 w 14"/>
                  <a:gd name="T3" fmla="*/ 20 h 20"/>
                  <a:gd name="T4" fmla="*/ 14 w 14"/>
                  <a:gd name="T5" fmla="*/ 18 h 20"/>
                  <a:gd name="T6" fmla="*/ 5 w 14"/>
                  <a:gd name="T7" fmla="*/ 0 h 20"/>
                  <a:gd name="T8" fmla="*/ 0 w 14"/>
                  <a:gd name="T9" fmla="*/ 2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20">
                    <a:moveTo>
                      <a:pt x="0" y="2"/>
                    </a:move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0"/>
                      <a:pt x="13" y="19"/>
                      <a:pt x="14" y="18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2" y="2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62" name="任意多边形: 形状 51"/>
              <p:cNvSpPr>
                <a:spLocks/>
              </p:cNvSpPr>
              <p:nvPr/>
            </p:nvSpPr>
            <p:spPr bwMode="auto">
              <a:xfrm>
                <a:off x="3690" y="1323"/>
                <a:ext cx="36" cy="47"/>
              </a:xfrm>
              <a:custGeom>
                <a:avLst/>
                <a:gdLst>
                  <a:gd name="T0" fmla="*/ 15 w 15"/>
                  <a:gd name="T1" fmla="*/ 18 h 20"/>
                  <a:gd name="T2" fmla="*/ 5 w 15"/>
                  <a:gd name="T3" fmla="*/ 0 h 20"/>
                  <a:gd name="T4" fmla="*/ 0 w 15"/>
                  <a:gd name="T5" fmla="*/ 2 h 20"/>
                  <a:gd name="T6" fmla="*/ 10 w 15"/>
                  <a:gd name="T7" fmla="*/ 20 h 20"/>
                  <a:gd name="T8" fmla="*/ 15 w 15"/>
                  <a:gd name="T9" fmla="*/ 1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" h="20">
                    <a:moveTo>
                      <a:pt x="15" y="18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4" y="1"/>
                      <a:pt x="2" y="1"/>
                      <a:pt x="0" y="2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19"/>
                      <a:pt x="13" y="18"/>
                      <a:pt x="15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63" name="任意多边形: 形状 52"/>
              <p:cNvSpPr>
                <a:spLocks/>
              </p:cNvSpPr>
              <p:nvPr/>
            </p:nvSpPr>
            <p:spPr bwMode="auto">
              <a:xfrm>
                <a:off x="3752" y="1299"/>
                <a:ext cx="26" cy="47"/>
              </a:xfrm>
              <a:custGeom>
                <a:avLst/>
                <a:gdLst>
                  <a:gd name="T0" fmla="*/ 11 w 11"/>
                  <a:gd name="T1" fmla="*/ 19 h 20"/>
                  <a:gd name="T2" fmla="*/ 5 w 11"/>
                  <a:gd name="T3" fmla="*/ 0 h 20"/>
                  <a:gd name="T4" fmla="*/ 0 w 11"/>
                  <a:gd name="T5" fmla="*/ 1 h 20"/>
                  <a:gd name="T6" fmla="*/ 6 w 11"/>
                  <a:gd name="T7" fmla="*/ 20 h 20"/>
                  <a:gd name="T8" fmla="*/ 11 w 11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0">
                    <a:moveTo>
                      <a:pt x="11" y="19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1" y="1"/>
                      <a:pt x="0" y="1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8" y="20"/>
                      <a:pt x="9" y="19"/>
                      <a:pt x="11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64" name="任意多边形: 形状 53"/>
              <p:cNvSpPr>
                <a:spLocks/>
              </p:cNvSpPr>
              <p:nvPr/>
            </p:nvSpPr>
            <p:spPr bwMode="auto">
              <a:xfrm>
                <a:off x="3993" y="2040"/>
                <a:ext cx="26" cy="50"/>
              </a:xfrm>
              <a:custGeom>
                <a:avLst/>
                <a:gdLst>
                  <a:gd name="T0" fmla="*/ 0 w 11"/>
                  <a:gd name="T1" fmla="*/ 1 h 21"/>
                  <a:gd name="T2" fmla="*/ 6 w 11"/>
                  <a:gd name="T3" fmla="*/ 21 h 21"/>
                  <a:gd name="T4" fmla="*/ 11 w 11"/>
                  <a:gd name="T5" fmla="*/ 19 h 21"/>
                  <a:gd name="T6" fmla="*/ 5 w 11"/>
                  <a:gd name="T7" fmla="*/ 0 h 21"/>
                  <a:gd name="T8" fmla="*/ 0 w 11"/>
                  <a:gd name="T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" h="21">
                    <a:moveTo>
                      <a:pt x="0" y="1"/>
                    </a:moveTo>
                    <a:cubicBezTo>
                      <a:pt x="6" y="21"/>
                      <a:pt x="6" y="21"/>
                      <a:pt x="6" y="21"/>
                    </a:cubicBezTo>
                    <a:cubicBezTo>
                      <a:pt x="8" y="20"/>
                      <a:pt x="9" y="19"/>
                      <a:pt x="11" y="19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3" y="0"/>
                      <a:pt x="2" y="1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65" name="任意多边形: 形状 54"/>
              <p:cNvSpPr>
                <a:spLocks/>
              </p:cNvSpPr>
              <p:nvPr/>
            </p:nvSpPr>
            <p:spPr bwMode="auto">
              <a:xfrm>
                <a:off x="3936" y="2055"/>
                <a:ext cx="21" cy="47"/>
              </a:xfrm>
              <a:custGeom>
                <a:avLst/>
                <a:gdLst>
                  <a:gd name="T0" fmla="*/ 0 w 9"/>
                  <a:gd name="T1" fmla="*/ 1 h 20"/>
                  <a:gd name="T2" fmla="*/ 3 w 9"/>
                  <a:gd name="T3" fmla="*/ 20 h 20"/>
                  <a:gd name="T4" fmla="*/ 9 w 9"/>
                  <a:gd name="T5" fmla="*/ 20 h 20"/>
                  <a:gd name="T6" fmla="*/ 5 w 9"/>
                  <a:gd name="T7" fmla="*/ 0 h 20"/>
                  <a:gd name="T8" fmla="*/ 0 w 9"/>
                  <a:gd name="T9" fmla="*/ 1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0">
                    <a:moveTo>
                      <a:pt x="0" y="1"/>
                    </a:moveTo>
                    <a:cubicBezTo>
                      <a:pt x="3" y="20"/>
                      <a:pt x="3" y="20"/>
                      <a:pt x="3" y="20"/>
                    </a:cubicBezTo>
                    <a:cubicBezTo>
                      <a:pt x="5" y="20"/>
                      <a:pt x="7" y="20"/>
                      <a:pt x="9" y="2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4" y="0"/>
                      <a:pt x="2" y="0"/>
                      <a:pt x="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66" name="任意多边形: 形状 55"/>
              <p:cNvSpPr>
                <a:spLocks/>
              </p:cNvSpPr>
              <p:nvPr/>
            </p:nvSpPr>
            <p:spPr bwMode="auto">
              <a:xfrm>
                <a:off x="3813" y="1285"/>
                <a:ext cx="21" cy="47"/>
              </a:xfrm>
              <a:custGeom>
                <a:avLst/>
                <a:gdLst>
                  <a:gd name="T0" fmla="*/ 9 w 9"/>
                  <a:gd name="T1" fmla="*/ 19 h 20"/>
                  <a:gd name="T2" fmla="*/ 6 w 9"/>
                  <a:gd name="T3" fmla="*/ 0 h 20"/>
                  <a:gd name="T4" fmla="*/ 0 w 9"/>
                  <a:gd name="T5" fmla="*/ 1 h 20"/>
                  <a:gd name="T6" fmla="*/ 3 w 9"/>
                  <a:gd name="T7" fmla="*/ 20 h 20"/>
                  <a:gd name="T8" fmla="*/ 9 w 9"/>
                  <a:gd name="T9" fmla="*/ 19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" h="20">
                    <a:moveTo>
                      <a:pt x="9" y="19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4" y="0"/>
                      <a:pt x="2" y="0"/>
                      <a:pt x="0" y="1"/>
                    </a:cubicBezTo>
                    <a:cubicBezTo>
                      <a:pt x="3" y="20"/>
                      <a:pt x="3" y="20"/>
                      <a:pt x="3" y="20"/>
                    </a:cubicBezTo>
                    <a:cubicBezTo>
                      <a:pt x="5" y="20"/>
                      <a:pt x="7" y="20"/>
                      <a:pt x="9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67" name="任意多边形: 形状 56"/>
              <p:cNvSpPr>
                <a:spLocks/>
              </p:cNvSpPr>
              <p:nvPr/>
            </p:nvSpPr>
            <p:spPr bwMode="auto">
              <a:xfrm>
                <a:off x="3874" y="1280"/>
                <a:ext cx="22" cy="76"/>
              </a:xfrm>
              <a:custGeom>
                <a:avLst/>
                <a:gdLst>
                  <a:gd name="T0" fmla="*/ 4 w 9"/>
                  <a:gd name="T1" fmla="*/ 32 h 32"/>
                  <a:gd name="T2" fmla="*/ 9 w 9"/>
                  <a:gd name="T3" fmla="*/ 32 h 32"/>
                  <a:gd name="T4" fmla="*/ 9 w 9"/>
                  <a:gd name="T5" fmla="*/ 0 h 32"/>
                  <a:gd name="T6" fmla="*/ 4 w 9"/>
                  <a:gd name="T7" fmla="*/ 0 h 32"/>
                  <a:gd name="T8" fmla="*/ 0 w 9"/>
                  <a:gd name="T9" fmla="*/ 0 h 32"/>
                  <a:gd name="T10" fmla="*/ 0 w 9"/>
                  <a:gd name="T11" fmla="*/ 32 h 32"/>
                  <a:gd name="T12" fmla="*/ 4 w 9"/>
                  <a:gd name="T13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2">
                    <a:moveTo>
                      <a:pt x="4" y="32"/>
                    </a:moveTo>
                    <a:cubicBezTo>
                      <a:pt x="6" y="32"/>
                      <a:pt x="7" y="32"/>
                      <a:pt x="9" y="32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0"/>
                      <a:pt x="6" y="0"/>
                      <a:pt x="4" y="0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2" y="32"/>
                      <a:pt x="3" y="32"/>
                      <a:pt x="4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68" name="任意多边形: 形状 57"/>
              <p:cNvSpPr>
                <a:spLocks/>
              </p:cNvSpPr>
              <p:nvPr/>
            </p:nvSpPr>
            <p:spPr bwMode="auto">
              <a:xfrm>
                <a:off x="3874" y="2031"/>
                <a:ext cx="22" cy="76"/>
              </a:xfrm>
              <a:custGeom>
                <a:avLst/>
                <a:gdLst>
                  <a:gd name="T0" fmla="*/ 4 w 9"/>
                  <a:gd name="T1" fmla="*/ 0 h 32"/>
                  <a:gd name="T2" fmla="*/ 0 w 9"/>
                  <a:gd name="T3" fmla="*/ 0 h 32"/>
                  <a:gd name="T4" fmla="*/ 0 w 9"/>
                  <a:gd name="T5" fmla="*/ 32 h 32"/>
                  <a:gd name="T6" fmla="*/ 4 w 9"/>
                  <a:gd name="T7" fmla="*/ 32 h 32"/>
                  <a:gd name="T8" fmla="*/ 9 w 9"/>
                  <a:gd name="T9" fmla="*/ 32 h 32"/>
                  <a:gd name="T10" fmla="*/ 9 w 9"/>
                  <a:gd name="T11" fmla="*/ 0 h 32"/>
                  <a:gd name="T12" fmla="*/ 4 w 9"/>
                  <a:gd name="T1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32">
                    <a:moveTo>
                      <a:pt x="4" y="0"/>
                    </a:moveTo>
                    <a:cubicBezTo>
                      <a:pt x="3" y="0"/>
                      <a:pt x="2" y="0"/>
                      <a:pt x="0" y="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2" y="32"/>
                      <a:pt x="3" y="32"/>
                      <a:pt x="4" y="32"/>
                    </a:cubicBezTo>
                    <a:cubicBezTo>
                      <a:pt x="6" y="32"/>
                      <a:pt x="7" y="32"/>
                      <a:pt x="9" y="32"/>
                    </a:cubicBezTo>
                    <a:cubicBezTo>
                      <a:pt x="9" y="0"/>
                      <a:pt x="9" y="0"/>
                      <a:pt x="9" y="0"/>
                    </a:cubicBezTo>
                    <a:cubicBezTo>
                      <a:pt x="7" y="0"/>
                      <a:pt x="6" y="0"/>
                      <a:pt x="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69" name="任意多边形: 形状 58"/>
              <p:cNvSpPr>
                <a:spLocks/>
              </p:cNvSpPr>
              <p:nvPr/>
            </p:nvSpPr>
            <p:spPr bwMode="auto">
              <a:xfrm>
                <a:off x="4118" y="1393"/>
                <a:ext cx="66" cy="69"/>
              </a:xfrm>
              <a:custGeom>
                <a:avLst/>
                <a:gdLst>
                  <a:gd name="T0" fmla="*/ 6 w 28"/>
                  <a:gd name="T1" fmla="*/ 29 h 29"/>
                  <a:gd name="T2" fmla="*/ 28 w 28"/>
                  <a:gd name="T3" fmla="*/ 6 h 29"/>
                  <a:gd name="T4" fmla="*/ 22 w 28"/>
                  <a:gd name="T5" fmla="*/ 0 h 29"/>
                  <a:gd name="T6" fmla="*/ 0 w 28"/>
                  <a:gd name="T7" fmla="*/ 23 h 29"/>
                  <a:gd name="T8" fmla="*/ 6 w 28"/>
                  <a:gd name="T9" fmla="*/ 29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9">
                    <a:moveTo>
                      <a:pt x="6" y="29"/>
                    </a:moveTo>
                    <a:cubicBezTo>
                      <a:pt x="28" y="6"/>
                      <a:pt x="28" y="6"/>
                      <a:pt x="28" y="6"/>
                    </a:cubicBezTo>
                    <a:cubicBezTo>
                      <a:pt x="26" y="4"/>
                      <a:pt x="24" y="2"/>
                      <a:pt x="22" y="0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2" y="25"/>
                      <a:pt x="4" y="27"/>
                      <a:pt x="6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70" name="任意多边形: 形状 59"/>
              <p:cNvSpPr>
                <a:spLocks/>
              </p:cNvSpPr>
              <p:nvPr/>
            </p:nvSpPr>
            <p:spPr bwMode="auto">
              <a:xfrm>
                <a:off x="3586" y="1925"/>
                <a:ext cx="67" cy="68"/>
              </a:xfrm>
              <a:custGeom>
                <a:avLst/>
                <a:gdLst>
                  <a:gd name="T0" fmla="*/ 22 w 28"/>
                  <a:gd name="T1" fmla="*/ 0 h 29"/>
                  <a:gd name="T2" fmla="*/ 0 w 28"/>
                  <a:gd name="T3" fmla="*/ 23 h 29"/>
                  <a:gd name="T4" fmla="*/ 6 w 28"/>
                  <a:gd name="T5" fmla="*/ 29 h 29"/>
                  <a:gd name="T6" fmla="*/ 28 w 28"/>
                  <a:gd name="T7" fmla="*/ 6 h 29"/>
                  <a:gd name="T8" fmla="*/ 22 w 28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9">
                    <a:moveTo>
                      <a:pt x="22" y="0"/>
                    </a:moveTo>
                    <a:cubicBezTo>
                      <a:pt x="0" y="23"/>
                      <a:pt x="0" y="23"/>
                      <a:pt x="0" y="23"/>
                    </a:cubicBezTo>
                    <a:cubicBezTo>
                      <a:pt x="2" y="25"/>
                      <a:pt x="4" y="27"/>
                      <a:pt x="6" y="29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26" y="4"/>
                      <a:pt x="24" y="2"/>
                      <a:pt x="2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71" name="任意多边形: 形状 60"/>
              <p:cNvSpPr>
                <a:spLocks/>
              </p:cNvSpPr>
              <p:nvPr/>
            </p:nvSpPr>
            <p:spPr bwMode="auto">
              <a:xfrm>
                <a:off x="3471" y="1684"/>
                <a:ext cx="75" cy="19"/>
              </a:xfrm>
              <a:custGeom>
                <a:avLst/>
                <a:gdLst>
                  <a:gd name="T0" fmla="*/ 32 w 32"/>
                  <a:gd name="T1" fmla="*/ 4 h 8"/>
                  <a:gd name="T2" fmla="*/ 32 w 32"/>
                  <a:gd name="T3" fmla="*/ 0 h 8"/>
                  <a:gd name="T4" fmla="*/ 0 w 32"/>
                  <a:gd name="T5" fmla="*/ 0 h 8"/>
                  <a:gd name="T6" fmla="*/ 0 w 32"/>
                  <a:gd name="T7" fmla="*/ 4 h 8"/>
                  <a:gd name="T8" fmla="*/ 0 w 32"/>
                  <a:gd name="T9" fmla="*/ 8 h 8"/>
                  <a:gd name="T10" fmla="*/ 32 w 32"/>
                  <a:gd name="T11" fmla="*/ 8 h 8"/>
                  <a:gd name="T12" fmla="*/ 32 w 32"/>
                  <a:gd name="T1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8">
                    <a:moveTo>
                      <a:pt x="32" y="4"/>
                    </a:moveTo>
                    <a:cubicBezTo>
                      <a:pt x="32" y="3"/>
                      <a:pt x="32" y="1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3"/>
                      <a:pt x="0" y="4"/>
                    </a:cubicBezTo>
                    <a:cubicBezTo>
                      <a:pt x="0" y="5"/>
                      <a:pt x="0" y="7"/>
                      <a:pt x="0" y="8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7"/>
                      <a:pt x="32" y="5"/>
                      <a:pt x="3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72" name="任意多边形: 形状 61"/>
              <p:cNvSpPr>
                <a:spLocks/>
              </p:cNvSpPr>
              <p:nvPr/>
            </p:nvSpPr>
            <p:spPr bwMode="auto">
              <a:xfrm>
                <a:off x="4224" y="1684"/>
                <a:ext cx="76" cy="19"/>
              </a:xfrm>
              <a:custGeom>
                <a:avLst/>
                <a:gdLst>
                  <a:gd name="T0" fmla="*/ 0 w 32"/>
                  <a:gd name="T1" fmla="*/ 4 h 8"/>
                  <a:gd name="T2" fmla="*/ 0 w 32"/>
                  <a:gd name="T3" fmla="*/ 8 h 8"/>
                  <a:gd name="T4" fmla="*/ 32 w 32"/>
                  <a:gd name="T5" fmla="*/ 8 h 8"/>
                  <a:gd name="T6" fmla="*/ 32 w 32"/>
                  <a:gd name="T7" fmla="*/ 4 h 8"/>
                  <a:gd name="T8" fmla="*/ 32 w 32"/>
                  <a:gd name="T9" fmla="*/ 0 h 8"/>
                  <a:gd name="T10" fmla="*/ 0 w 32"/>
                  <a:gd name="T11" fmla="*/ 0 h 8"/>
                  <a:gd name="T12" fmla="*/ 0 w 32"/>
                  <a:gd name="T13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" h="8">
                    <a:moveTo>
                      <a:pt x="0" y="4"/>
                    </a:moveTo>
                    <a:cubicBezTo>
                      <a:pt x="0" y="5"/>
                      <a:pt x="0" y="7"/>
                      <a:pt x="0" y="8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7"/>
                      <a:pt x="32" y="5"/>
                      <a:pt x="32" y="4"/>
                    </a:cubicBezTo>
                    <a:cubicBezTo>
                      <a:pt x="32" y="3"/>
                      <a:pt x="32" y="1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3"/>
                      <a:pt x="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73" name="任意多边形: 形状 62"/>
              <p:cNvSpPr>
                <a:spLocks/>
              </p:cNvSpPr>
              <p:nvPr/>
            </p:nvSpPr>
            <p:spPr bwMode="auto">
              <a:xfrm>
                <a:off x="3586" y="1393"/>
                <a:ext cx="67" cy="69"/>
              </a:xfrm>
              <a:custGeom>
                <a:avLst/>
                <a:gdLst>
                  <a:gd name="T0" fmla="*/ 28 w 28"/>
                  <a:gd name="T1" fmla="*/ 23 h 29"/>
                  <a:gd name="T2" fmla="*/ 6 w 28"/>
                  <a:gd name="T3" fmla="*/ 0 h 29"/>
                  <a:gd name="T4" fmla="*/ 0 w 28"/>
                  <a:gd name="T5" fmla="*/ 6 h 29"/>
                  <a:gd name="T6" fmla="*/ 22 w 28"/>
                  <a:gd name="T7" fmla="*/ 29 h 29"/>
                  <a:gd name="T8" fmla="*/ 28 w 28"/>
                  <a:gd name="T9" fmla="*/ 23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9">
                    <a:moveTo>
                      <a:pt x="28" y="23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4" y="2"/>
                      <a:pt x="2" y="4"/>
                      <a:pt x="0" y="6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4" y="27"/>
                      <a:pt x="26" y="25"/>
                      <a:pt x="28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  <p:sp>
            <p:nvSpPr>
              <p:cNvPr id="174" name="任意多边形: 形状 63"/>
              <p:cNvSpPr>
                <a:spLocks/>
              </p:cNvSpPr>
              <p:nvPr/>
            </p:nvSpPr>
            <p:spPr bwMode="auto">
              <a:xfrm>
                <a:off x="4118" y="1925"/>
                <a:ext cx="66" cy="68"/>
              </a:xfrm>
              <a:custGeom>
                <a:avLst/>
                <a:gdLst>
                  <a:gd name="T0" fmla="*/ 0 w 28"/>
                  <a:gd name="T1" fmla="*/ 6 h 29"/>
                  <a:gd name="T2" fmla="*/ 22 w 28"/>
                  <a:gd name="T3" fmla="*/ 29 h 29"/>
                  <a:gd name="T4" fmla="*/ 28 w 28"/>
                  <a:gd name="T5" fmla="*/ 23 h 29"/>
                  <a:gd name="T6" fmla="*/ 6 w 28"/>
                  <a:gd name="T7" fmla="*/ 0 h 29"/>
                  <a:gd name="T8" fmla="*/ 0 w 28"/>
                  <a:gd name="T9" fmla="*/ 6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9">
                    <a:moveTo>
                      <a:pt x="0" y="6"/>
                    </a:moveTo>
                    <a:cubicBezTo>
                      <a:pt x="22" y="29"/>
                      <a:pt x="22" y="29"/>
                      <a:pt x="22" y="29"/>
                    </a:cubicBezTo>
                    <a:cubicBezTo>
                      <a:pt x="24" y="27"/>
                      <a:pt x="26" y="25"/>
                      <a:pt x="28" y="23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4" y="2"/>
                      <a:pt x="2" y="4"/>
                      <a:pt x="0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  <p:cxnSp>
          <p:nvCxnSpPr>
            <p:cNvPr id="131" name="直接连接符 130"/>
            <p:cNvCxnSpPr/>
            <p:nvPr/>
          </p:nvCxnSpPr>
          <p:spPr>
            <a:xfrm>
              <a:off x="3571873" y="2852850"/>
              <a:ext cx="1043397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直接连接符 131"/>
            <p:cNvCxnSpPr/>
            <p:nvPr/>
          </p:nvCxnSpPr>
          <p:spPr>
            <a:xfrm>
              <a:off x="7576733" y="2852850"/>
              <a:ext cx="1043397" cy="0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  <a:prstDash val="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3" name="椭圆 64"/>
            <p:cNvSpPr/>
            <p:nvPr/>
          </p:nvSpPr>
          <p:spPr>
            <a:xfrm>
              <a:off x="2269377" y="2483800"/>
              <a:ext cx="615943" cy="738101"/>
            </a:xfrm>
            <a:custGeom>
              <a:avLst/>
              <a:gdLst>
                <a:gd name="connsiteX0" fmla="*/ 234347 w 506307"/>
                <a:gd name="connsiteY0" fmla="*/ 379219 h 606722"/>
                <a:gd name="connsiteX1" fmla="*/ 271960 w 506307"/>
                <a:gd name="connsiteY1" fmla="*/ 379219 h 606722"/>
                <a:gd name="connsiteX2" fmla="*/ 278451 w 506307"/>
                <a:gd name="connsiteY2" fmla="*/ 385705 h 606722"/>
                <a:gd name="connsiteX3" fmla="*/ 278451 w 506307"/>
                <a:gd name="connsiteY3" fmla="*/ 448520 h 606722"/>
                <a:gd name="connsiteX4" fmla="*/ 271960 w 506307"/>
                <a:gd name="connsiteY4" fmla="*/ 455006 h 606722"/>
                <a:gd name="connsiteX5" fmla="*/ 234347 w 506307"/>
                <a:gd name="connsiteY5" fmla="*/ 455006 h 606722"/>
                <a:gd name="connsiteX6" fmla="*/ 227856 w 506307"/>
                <a:gd name="connsiteY6" fmla="*/ 448520 h 606722"/>
                <a:gd name="connsiteX7" fmla="*/ 227856 w 506307"/>
                <a:gd name="connsiteY7" fmla="*/ 385705 h 606722"/>
                <a:gd name="connsiteX8" fmla="*/ 234347 w 506307"/>
                <a:gd name="connsiteY8" fmla="*/ 379219 h 606722"/>
                <a:gd name="connsiteX9" fmla="*/ 234331 w 506307"/>
                <a:gd name="connsiteY9" fmla="*/ 328645 h 606722"/>
                <a:gd name="connsiteX10" fmla="*/ 177194 w 506307"/>
                <a:gd name="connsiteY10" fmla="*/ 385700 h 606722"/>
                <a:gd name="connsiteX11" fmla="*/ 177194 w 506307"/>
                <a:gd name="connsiteY11" fmla="*/ 448532 h 606722"/>
                <a:gd name="connsiteX12" fmla="*/ 234331 w 506307"/>
                <a:gd name="connsiteY12" fmla="*/ 505587 h 606722"/>
                <a:gd name="connsiteX13" fmla="*/ 271977 w 506307"/>
                <a:gd name="connsiteY13" fmla="*/ 505587 h 606722"/>
                <a:gd name="connsiteX14" fmla="*/ 329113 w 506307"/>
                <a:gd name="connsiteY14" fmla="*/ 448532 h 606722"/>
                <a:gd name="connsiteX15" fmla="*/ 329113 w 506307"/>
                <a:gd name="connsiteY15" fmla="*/ 385700 h 606722"/>
                <a:gd name="connsiteX16" fmla="*/ 271977 w 506307"/>
                <a:gd name="connsiteY16" fmla="*/ 328645 h 606722"/>
                <a:gd name="connsiteX17" fmla="*/ 253109 w 506307"/>
                <a:gd name="connsiteY17" fmla="*/ 0 h 606722"/>
                <a:gd name="connsiteX18" fmla="*/ 430303 w 506307"/>
                <a:gd name="connsiteY18" fmla="*/ 176942 h 606722"/>
                <a:gd name="connsiteX19" fmla="*/ 430303 w 506307"/>
                <a:gd name="connsiteY19" fmla="*/ 252749 h 606722"/>
                <a:gd name="connsiteX20" fmla="*/ 480943 w 506307"/>
                <a:gd name="connsiteY20" fmla="*/ 252749 h 606722"/>
                <a:gd name="connsiteX21" fmla="*/ 506307 w 506307"/>
                <a:gd name="connsiteY21" fmla="*/ 278077 h 606722"/>
                <a:gd name="connsiteX22" fmla="*/ 506307 w 506307"/>
                <a:gd name="connsiteY22" fmla="*/ 581394 h 606722"/>
                <a:gd name="connsiteX23" fmla="*/ 480943 w 506307"/>
                <a:gd name="connsiteY23" fmla="*/ 606722 h 606722"/>
                <a:gd name="connsiteX24" fmla="*/ 25275 w 506307"/>
                <a:gd name="connsiteY24" fmla="*/ 606722 h 606722"/>
                <a:gd name="connsiteX25" fmla="*/ 0 w 506307"/>
                <a:gd name="connsiteY25" fmla="*/ 581394 h 606722"/>
                <a:gd name="connsiteX26" fmla="*/ 0 w 506307"/>
                <a:gd name="connsiteY26" fmla="*/ 278077 h 606722"/>
                <a:gd name="connsiteX27" fmla="*/ 25275 w 506307"/>
                <a:gd name="connsiteY27" fmla="*/ 252749 h 606722"/>
                <a:gd name="connsiteX28" fmla="*/ 379753 w 506307"/>
                <a:gd name="connsiteY28" fmla="*/ 252749 h 606722"/>
                <a:gd name="connsiteX29" fmla="*/ 379753 w 506307"/>
                <a:gd name="connsiteY29" fmla="*/ 176942 h 606722"/>
                <a:gd name="connsiteX30" fmla="*/ 253109 w 506307"/>
                <a:gd name="connsiteY30" fmla="*/ 50568 h 606722"/>
                <a:gd name="connsiteX31" fmla="*/ 126554 w 506307"/>
                <a:gd name="connsiteY31" fmla="*/ 176942 h 606722"/>
                <a:gd name="connsiteX32" fmla="*/ 101279 w 506307"/>
                <a:gd name="connsiteY32" fmla="*/ 202270 h 606722"/>
                <a:gd name="connsiteX33" fmla="*/ 75915 w 506307"/>
                <a:gd name="connsiteY33" fmla="*/ 176942 h 606722"/>
                <a:gd name="connsiteX34" fmla="*/ 253109 w 506307"/>
                <a:gd name="connsiteY34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06307" h="606722">
                  <a:moveTo>
                    <a:pt x="234347" y="379219"/>
                  </a:moveTo>
                  <a:lnTo>
                    <a:pt x="271960" y="379219"/>
                  </a:lnTo>
                  <a:cubicBezTo>
                    <a:pt x="275517" y="379219"/>
                    <a:pt x="278451" y="382062"/>
                    <a:pt x="278451" y="385705"/>
                  </a:cubicBezTo>
                  <a:lnTo>
                    <a:pt x="278451" y="448520"/>
                  </a:lnTo>
                  <a:cubicBezTo>
                    <a:pt x="278451" y="452074"/>
                    <a:pt x="275517" y="455006"/>
                    <a:pt x="271960" y="455006"/>
                  </a:cubicBezTo>
                  <a:lnTo>
                    <a:pt x="234347" y="455006"/>
                  </a:lnTo>
                  <a:cubicBezTo>
                    <a:pt x="230791" y="455006"/>
                    <a:pt x="227856" y="452074"/>
                    <a:pt x="227856" y="448520"/>
                  </a:cubicBezTo>
                  <a:lnTo>
                    <a:pt x="227856" y="385705"/>
                  </a:lnTo>
                  <a:cubicBezTo>
                    <a:pt x="227856" y="382062"/>
                    <a:pt x="230791" y="379219"/>
                    <a:pt x="234347" y="379219"/>
                  </a:cubicBezTo>
                  <a:close/>
                  <a:moveTo>
                    <a:pt x="234331" y="328645"/>
                  </a:moveTo>
                  <a:cubicBezTo>
                    <a:pt x="202825" y="328645"/>
                    <a:pt x="177194" y="354240"/>
                    <a:pt x="177194" y="385700"/>
                  </a:cubicBezTo>
                  <a:lnTo>
                    <a:pt x="177194" y="448532"/>
                  </a:lnTo>
                  <a:cubicBezTo>
                    <a:pt x="177194" y="479992"/>
                    <a:pt x="202825" y="505587"/>
                    <a:pt x="234331" y="505587"/>
                  </a:cubicBezTo>
                  <a:lnTo>
                    <a:pt x="271977" y="505587"/>
                  </a:lnTo>
                  <a:cubicBezTo>
                    <a:pt x="303482" y="505587"/>
                    <a:pt x="329113" y="479992"/>
                    <a:pt x="329113" y="448532"/>
                  </a:cubicBezTo>
                  <a:lnTo>
                    <a:pt x="329113" y="385700"/>
                  </a:lnTo>
                  <a:cubicBezTo>
                    <a:pt x="329113" y="354240"/>
                    <a:pt x="303482" y="328645"/>
                    <a:pt x="271977" y="328645"/>
                  </a:cubicBezTo>
                  <a:close/>
                  <a:moveTo>
                    <a:pt x="253109" y="0"/>
                  </a:moveTo>
                  <a:cubicBezTo>
                    <a:pt x="350829" y="0"/>
                    <a:pt x="430303" y="79362"/>
                    <a:pt x="430303" y="176942"/>
                  </a:cubicBezTo>
                  <a:lnTo>
                    <a:pt x="430303" y="252749"/>
                  </a:lnTo>
                  <a:lnTo>
                    <a:pt x="480943" y="252749"/>
                  </a:lnTo>
                  <a:cubicBezTo>
                    <a:pt x="494916" y="252749"/>
                    <a:pt x="506307" y="264124"/>
                    <a:pt x="506307" y="278077"/>
                  </a:cubicBezTo>
                  <a:lnTo>
                    <a:pt x="506307" y="581394"/>
                  </a:lnTo>
                  <a:cubicBezTo>
                    <a:pt x="506307" y="595435"/>
                    <a:pt x="494916" y="606722"/>
                    <a:pt x="480943" y="606722"/>
                  </a:cubicBezTo>
                  <a:lnTo>
                    <a:pt x="25275" y="606722"/>
                  </a:lnTo>
                  <a:cubicBezTo>
                    <a:pt x="11302" y="606722"/>
                    <a:pt x="0" y="595435"/>
                    <a:pt x="0" y="581394"/>
                  </a:cubicBezTo>
                  <a:lnTo>
                    <a:pt x="0" y="278077"/>
                  </a:lnTo>
                  <a:cubicBezTo>
                    <a:pt x="0" y="264124"/>
                    <a:pt x="11302" y="252749"/>
                    <a:pt x="25275" y="252749"/>
                  </a:cubicBezTo>
                  <a:lnTo>
                    <a:pt x="379753" y="252749"/>
                  </a:lnTo>
                  <a:lnTo>
                    <a:pt x="379753" y="176942"/>
                  </a:lnTo>
                  <a:cubicBezTo>
                    <a:pt x="379753" y="107267"/>
                    <a:pt x="322972" y="50568"/>
                    <a:pt x="253109" y="50568"/>
                  </a:cubicBezTo>
                  <a:cubicBezTo>
                    <a:pt x="183335" y="50568"/>
                    <a:pt x="126554" y="107267"/>
                    <a:pt x="126554" y="176942"/>
                  </a:cubicBezTo>
                  <a:cubicBezTo>
                    <a:pt x="126554" y="190895"/>
                    <a:pt x="115252" y="202270"/>
                    <a:pt x="101279" y="202270"/>
                  </a:cubicBezTo>
                  <a:cubicBezTo>
                    <a:pt x="87306" y="202270"/>
                    <a:pt x="75915" y="190895"/>
                    <a:pt x="75915" y="176942"/>
                  </a:cubicBezTo>
                  <a:cubicBezTo>
                    <a:pt x="75915" y="79362"/>
                    <a:pt x="155389" y="0"/>
                    <a:pt x="2531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134" name="椭圆 85"/>
            <p:cNvSpPr/>
            <p:nvPr/>
          </p:nvSpPr>
          <p:spPr>
            <a:xfrm>
              <a:off x="9278081" y="2483800"/>
              <a:ext cx="673146" cy="738102"/>
            </a:xfrm>
            <a:custGeom>
              <a:avLst/>
              <a:gdLst>
                <a:gd name="connsiteX0" fmla="*/ 130776 w 510187"/>
                <a:gd name="connsiteY0" fmla="*/ 398252 h 559418"/>
                <a:gd name="connsiteX1" fmla="*/ 180826 w 510187"/>
                <a:gd name="connsiteY1" fmla="*/ 398252 h 559418"/>
                <a:gd name="connsiteX2" fmla="*/ 195356 w 510187"/>
                <a:gd name="connsiteY2" fmla="*/ 420815 h 559418"/>
                <a:gd name="connsiteX3" fmla="*/ 140463 w 510187"/>
                <a:gd name="connsiteY3" fmla="*/ 420815 h 559418"/>
                <a:gd name="connsiteX4" fmla="*/ 48435 w 510187"/>
                <a:gd name="connsiteY4" fmla="*/ 535243 h 559418"/>
                <a:gd name="connsiteX5" fmla="*/ 461752 w 510187"/>
                <a:gd name="connsiteY5" fmla="*/ 535243 h 559418"/>
                <a:gd name="connsiteX6" fmla="*/ 369724 w 510187"/>
                <a:gd name="connsiteY6" fmla="*/ 420815 h 559418"/>
                <a:gd name="connsiteX7" fmla="*/ 316445 w 510187"/>
                <a:gd name="connsiteY7" fmla="*/ 420815 h 559418"/>
                <a:gd name="connsiteX8" fmla="*/ 329361 w 510187"/>
                <a:gd name="connsiteY8" fmla="*/ 398252 h 559418"/>
                <a:gd name="connsiteX9" fmla="*/ 381026 w 510187"/>
                <a:gd name="connsiteY9" fmla="*/ 398252 h 559418"/>
                <a:gd name="connsiteX10" fmla="*/ 510187 w 510187"/>
                <a:gd name="connsiteY10" fmla="*/ 559418 h 559418"/>
                <a:gd name="connsiteX11" fmla="*/ 0 w 510187"/>
                <a:gd name="connsiteY11" fmla="*/ 559418 h 559418"/>
                <a:gd name="connsiteX12" fmla="*/ 254964 w 510187"/>
                <a:gd name="connsiteY12" fmla="*/ 79000 h 559418"/>
                <a:gd name="connsiteX13" fmla="*/ 175836 w 510187"/>
                <a:gd name="connsiteY13" fmla="*/ 159612 h 559418"/>
                <a:gd name="connsiteX14" fmla="*/ 254964 w 510187"/>
                <a:gd name="connsiteY14" fmla="*/ 238611 h 559418"/>
                <a:gd name="connsiteX15" fmla="*/ 335706 w 510187"/>
                <a:gd name="connsiteY15" fmla="*/ 159612 h 559418"/>
                <a:gd name="connsiteX16" fmla="*/ 254964 w 510187"/>
                <a:gd name="connsiteY16" fmla="*/ 79000 h 559418"/>
                <a:gd name="connsiteX17" fmla="*/ 254964 w 510187"/>
                <a:gd name="connsiteY17" fmla="*/ 0 h 559418"/>
                <a:gd name="connsiteX18" fmla="*/ 414834 w 510187"/>
                <a:gd name="connsiteY18" fmla="*/ 159612 h 559418"/>
                <a:gd name="connsiteX19" fmla="*/ 254964 w 510187"/>
                <a:gd name="connsiteY19" fmla="*/ 478835 h 559418"/>
                <a:gd name="connsiteX20" fmla="*/ 95093 w 510187"/>
                <a:gd name="connsiteY20" fmla="*/ 159612 h 559418"/>
                <a:gd name="connsiteX21" fmla="*/ 254964 w 510187"/>
                <a:gd name="connsiteY21" fmla="*/ 0 h 55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0187" h="559418">
                  <a:moveTo>
                    <a:pt x="130776" y="398252"/>
                  </a:moveTo>
                  <a:lnTo>
                    <a:pt x="180826" y="398252"/>
                  </a:lnTo>
                  <a:cubicBezTo>
                    <a:pt x="185669" y="404699"/>
                    <a:pt x="190513" y="412757"/>
                    <a:pt x="195356" y="420815"/>
                  </a:cubicBezTo>
                  <a:lnTo>
                    <a:pt x="140463" y="420815"/>
                  </a:lnTo>
                  <a:lnTo>
                    <a:pt x="48435" y="535243"/>
                  </a:lnTo>
                  <a:lnTo>
                    <a:pt x="461752" y="535243"/>
                  </a:lnTo>
                  <a:lnTo>
                    <a:pt x="369724" y="420815"/>
                  </a:lnTo>
                  <a:lnTo>
                    <a:pt x="316445" y="420815"/>
                  </a:lnTo>
                  <a:cubicBezTo>
                    <a:pt x="319674" y="412757"/>
                    <a:pt x="324518" y="404699"/>
                    <a:pt x="329361" y="398252"/>
                  </a:cubicBezTo>
                  <a:lnTo>
                    <a:pt x="381026" y="398252"/>
                  </a:lnTo>
                  <a:lnTo>
                    <a:pt x="510187" y="559418"/>
                  </a:lnTo>
                  <a:lnTo>
                    <a:pt x="0" y="559418"/>
                  </a:lnTo>
                  <a:close/>
                  <a:moveTo>
                    <a:pt x="254964" y="79000"/>
                  </a:moveTo>
                  <a:cubicBezTo>
                    <a:pt x="211363" y="79000"/>
                    <a:pt x="175836" y="116081"/>
                    <a:pt x="175836" y="159612"/>
                  </a:cubicBezTo>
                  <a:cubicBezTo>
                    <a:pt x="175836" y="203142"/>
                    <a:pt x="211363" y="238611"/>
                    <a:pt x="254964" y="238611"/>
                  </a:cubicBezTo>
                  <a:cubicBezTo>
                    <a:pt x="300179" y="238611"/>
                    <a:pt x="335706" y="203142"/>
                    <a:pt x="335706" y="159612"/>
                  </a:cubicBezTo>
                  <a:cubicBezTo>
                    <a:pt x="335706" y="116081"/>
                    <a:pt x="300179" y="79000"/>
                    <a:pt x="254964" y="79000"/>
                  </a:cubicBezTo>
                  <a:close/>
                  <a:moveTo>
                    <a:pt x="254964" y="0"/>
                  </a:moveTo>
                  <a:cubicBezTo>
                    <a:pt x="343781" y="0"/>
                    <a:pt x="414834" y="70939"/>
                    <a:pt x="414834" y="159612"/>
                  </a:cubicBezTo>
                  <a:cubicBezTo>
                    <a:pt x="414834" y="246673"/>
                    <a:pt x="254964" y="478835"/>
                    <a:pt x="254964" y="478835"/>
                  </a:cubicBezTo>
                  <a:cubicBezTo>
                    <a:pt x="254964" y="478835"/>
                    <a:pt x="95093" y="246673"/>
                    <a:pt x="95093" y="159612"/>
                  </a:cubicBezTo>
                  <a:cubicBezTo>
                    <a:pt x="95093" y="70939"/>
                    <a:pt x="167761" y="0"/>
                    <a:pt x="25496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sp>
        <p:nvSpPr>
          <p:cNvPr id="2" name="椭圆 1"/>
          <p:cNvSpPr/>
          <p:nvPr/>
        </p:nvSpPr>
        <p:spPr>
          <a:xfrm>
            <a:off x="5259657" y="2407396"/>
            <a:ext cx="1663466" cy="1663466"/>
          </a:xfrm>
          <a:prstGeom prst="ellipse">
            <a:avLst/>
          </a:prstGeom>
          <a:blipFill>
            <a:blip r:embed="rId3"/>
            <a:srcRect/>
            <a:stretch>
              <a:fillRect l="-39310" r="-3871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7" name="组合 66"/>
          <p:cNvGrpSpPr/>
          <p:nvPr/>
        </p:nvGrpSpPr>
        <p:grpSpPr>
          <a:xfrm>
            <a:off x="1326372" y="4325096"/>
            <a:ext cx="2501951" cy="1003325"/>
            <a:chOff x="8386922" y="2192795"/>
            <a:chExt cx="2501951" cy="1003325"/>
          </a:xfrm>
        </p:grpSpPr>
        <p:sp>
          <p:nvSpPr>
            <p:cNvPr id="68" name="矩形 67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8363678" y="4325096"/>
            <a:ext cx="2501951" cy="1003325"/>
            <a:chOff x="8386922" y="2192795"/>
            <a:chExt cx="2501951" cy="1003325"/>
          </a:xfrm>
        </p:grpSpPr>
        <p:sp>
          <p:nvSpPr>
            <p:cNvPr id="71" name="矩形 70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4856297" y="4833805"/>
            <a:ext cx="2501951" cy="1003325"/>
            <a:chOff x="8386922" y="2192795"/>
            <a:chExt cx="2501951" cy="1003325"/>
          </a:xfrm>
        </p:grpSpPr>
        <p:sp>
          <p:nvSpPr>
            <p:cNvPr id="74" name="矩形 7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pic>
        <p:nvPicPr>
          <p:cNvPr id="60" name="图片 5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65053" y="-374374"/>
            <a:ext cx="1807482" cy="1847574"/>
          </a:xfrm>
          <a:prstGeom prst="rect">
            <a:avLst/>
          </a:prstGeom>
        </p:spPr>
      </p:pic>
      <p:grpSp>
        <p:nvGrpSpPr>
          <p:cNvPr id="61" name="组合 60"/>
          <p:cNvGrpSpPr/>
          <p:nvPr/>
        </p:nvGrpSpPr>
        <p:grpSpPr>
          <a:xfrm>
            <a:off x="1542429" y="353363"/>
            <a:ext cx="4088649" cy="838118"/>
            <a:chOff x="8386921" y="1862865"/>
            <a:chExt cx="4088649" cy="838118"/>
          </a:xfrm>
        </p:grpSpPr>
        <p:sp>
          <p:nvSpPr>
            <p:cNvPr id="62" name="矩形 61"/>
            <p:cNvSpPr/>
            <p:nvPr/>
          </p:nvSpPr>
          <p:spPr>
            <a:xfrm>
              <a:off x="8386922" y="1862865"/>
              <a:ext cx="3415788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产品服务推广</a:t>
              </a: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8386921" y="2416546"/>
              <a:ext cx="4088649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6550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800601" y="2086772"/>
            <a:ext cx="2590800" cy="3595682"/>
            <a:chOff x="4800601" y="2086772"/>
            <a:chExt cx="2590800" cy="3595682"/>
          </a:xfrm>
        </p:grpSpPr>
        <p:sp>
          <p:nvSpPr>
            <p:cNvPr id="33" name="任意多边形: 形状 32"/>
            <p:cNvSpPr/>
            <p:nvPr/>
          </p:nvSpPr>
          <p:spPr>
            <a:xfrm>
              <a:off x="4842850" y="3974631"/>
              <a:ext cx="263669" cy="624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7" h="21399" extrusionOk="0">
                  <a:moveTo>
                    <a:pt x="21197" y="21399"/>
                  </a:moveTo>
                  <a:lnTo>
                    <a:pt x="136" y="21399"/>
                  </a:lnTo>
                  <a:cubicBezTo>
                    <a:pt x="136" y="21399"/>
                    <a:pt x="-403" y="7800"/>
                    <a:pt x="666" y="3703"/>
                  </a:cubicBezTo>
                  <a:cubicBezTo>
                    <a:pt x="1062" y="2183"/>
                    <a:pt x="7893" y="577"/>
                    <a:pt x="8951" y="361"/>
                  </a:cubicBezTo>
                  <a:cubicBezTo>
                    <a:pt x="11711" y="-201"/>
                    <a:pt x="21197" y="61"/>
                    <a:pt x="21197" y="61"/>
                  </a:cubicBezTo>
                  <a:cubicBezTo>
                    <a:pt x="21197" y="61"/>
                    <a:pt x="21197" y="21399"/>
                    <a:pt x="21197" y="21399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任意多边形: 形状 33"/>
            <p:cNvSpPr/>
            <p:nvPr/>
          </p:nvSpPr>
          <p:spPr>
            <a:xfrm>
              <a:off x="7106814" y="3974631"/>
              <a:ext cx="263677" cy="624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6" h="21399" extrusionOk="0">
                  <a:moveTo>
                    <a:pt x="0" y="21399"/>
                  </a:moveTo>
                  <a:lnTo>
                    <a:pt x="21060" y="21399"/>
                  </a:lnTo>
                  <a:cubicBezTo>
                    <a:pt x="21060" y="21399"/>
                    <a:pt x="21600" y="7800"/>
                    <a:pt x="20531" y="3703"/>
                  </a:cubicBezTo>
                  <a:cubicBezTo>
                    <a:pt x="20137" y="2183"/>
                    <a:pt x="13303" y="577"/>
                    <a:pt x="12246" y="361"/>
                  </a:cubicBezTo>
                  <a:cubicBezTo>
                    <a:pt x="9485" y="-201"/>
                    <a:pt x="0" y="61"/>
                    <a:pt x="0" y="61"/>
                  </a:cubicBezTo>
                  <a:cubicBezTo>
                    <a:pt x="0" y="61"/>
                    <a:pt x="0" y="21399"/>
                    <a:pt x="0" y="21399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任意多边形: 形状 34"/>
            <p:cNvSpPr/>
            <p:nvPr/>
          </p:nvSpPr>
          <p:spPr>
            <a:xfrm>
              <a:off x="4811889" y="3995588"/>
              <a:ext cx="2579512" cy="1686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41" h="21600" extrusionOk="0">
                  <a:moveTo>
                    <a:pt x="811" y="0"/>
                  </a:moveTo>
                  <a:cubicBezTo>
                    <a:pt x="636" y="151"/>
                    <a:pt x="167" y="604"/>
                    <a:pt x="157" y="1181"/>
                  </a:cubicBezTo>
                  <a:cubicBezTo>
                    <a:pt x="104" y="4280"/>
                    <a:pt x="0" y="11319"/>
                    <a:pt x="0" y="11319"/>
                  </a:cubicBezTo>
                  <a:lnTo>
                    <a:pt x="1" y="11319"/>
                  </a:lnTo>
                  <a:cubicBezTo>
                    <a:pt x="0" y="12451"/>
                    <a:pt x="657" y="14139"/>
                    <a:pt x="2256" y="15337"/>
                  </a:cubicBezTo>
                  <a:lnTo>
                    <a:pt x="5998" y="18237"/>
                  </a:lnTo>
                  <a:lnTo>
                    <a:pt x="5995" y="18244"/>
                  </a:lnTo>
                  <a:lnTo>
                    <a:pt x="10099" y="21566"/>
                  </a:lnTo>
                  <a:cubicBezTo>
                    <a:pt x="10099" y="21567"/>
                    <a:pt x="10099" y="21600"/>
                    <a:pt x="10099" y="21600"/>
                  </a:cubicBezTo>
                  <a:lnTo>
                    <a:pt x="10119" y="21582"/>
                  </a:lnTo>
                  <a:lnTo>
                    <a:pt x="10141" y="21600"/>
                  </a:lnTo>
                  <a:cubicBezTo>
                    <a:pt x="10141" y="21600"/>
                    <a:pt x="10141" y="21567"/>
                    <a:pt x="10141" y="21566"/>
                  </a:cubicBezTo>
                  <a:lnTo>
                    <a:pt x="14244" y="18244"/>
                  </a:lnTo>
                  <a:lnTo>
                    <a:pt x="14242" y="18237"/>
                  </a:lnTo>
                  <a:lnTo>
                    <a:pt x="17984" y="15337"/>
                  </a:lnTo>
                  <a:cubicBezTo>
                    <a:pt x="19583" y="14138"/>
                    <a:pt x="20241" y="12451"/>
                    <a:pt x="20239" y="11319"/>
                  </a:cubicBezTo>
                  <a:lnTo>
                    <a:pt x="20240" y="11319"/>
                  </a:lnTo>
                  <a:cubicBezTo>
                    <a:pt x="20240" y="11319"/>
                    <a:pt x="20136" y="4280"/>
                    <a:pt x="20083" y="1181"/>
                  </a:cubicBezTo>
                  <a:cubicBezTo>
                    <a:pt x="20073" y="605"/>
                    <a:pt x="19604" y="151"/>
                    <a:pt x="19429" y="0"/>
                  </a:cubicBezTo>
                  <a:cubicBezTo>
                    <a:pt x="19771" y="330"/>
                    <a:pt x="20920" y="1833"/>
                    <a:pt x="17465" y="4736"/>
                  </a:cubicBezTo>
                  <a:lnTo>
                    <a:pt x="13405" y="8002"/>
                  </a:lnTo>
                  <a:lnTo>
                    <a:pt x="13405" y="8009"/>
                  </a:lnTo>
                  <a:lnTo>
                    <a:pt x="10118" y="10651"/>
                  </a:lnTo>
                  <a:lnTo>
                    <a:pt x="6834" y="8009"/>
                  </a:lnTo>
                  <a:lnTo>
                    <a:pt x="6835" y="8002"/>
                  </a:lnTo>
                  <a:lnTo>
                    <a:pt x="2775" y="4736"/>
                  </a:lnTo>
                  <a:cubicBezTo>
                    <a:pt x="-680" y="1833"/>
                    <a:pt x="469" y="330"/>
                    <a:pt x="811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任意多边形: 形状 35"/>
            <p:cNvSpPr/>
            <p:nvPr/>
          </p:nvSpPr>
          <p:spPr>
            <a:xfrm>
              <a:off x="4842850" y="3025099"/>
              <a:ext cx="263669" cy="6248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7" h="21399" extrusionOk="0">
                  <a:moveTo>
                    <a:pt x="21197" y="21399"/>
                  </a:moveTo>
                  <a:lnTo>
                    <a:pt x="136" y="21399"/>
                  </a:lnTo>
                  <a:cubicBezTo>
                    <a:pt x="136" y="21399"/>
                    <a:pt x="-403" y="7801"/>
                    <a:pt x="666" y="3703"/>
                  </a:cubicBezTo>
                  <a:cubicBezTo>
                    <a:pt x="1062" y="2183"/>
                    <a:pt x="7893" y="576"/>
                    <a:pt x="8951" y="361"/>
                  </a:cubicBezTo>
                  <a:cubicBezTo>
                    <a:pt x="11711" y="-201"/>
                    <a:pt x="21197" y="61"/>
                    <a:pt x="21197" y="61"/>
                  </a:cubicBezTo>
                  <a:cubicBezTo>
                    <a:pt x="21197" y="61"/>
                    <a:pt x="21197" y="21399"/>
                    <a:pt x="21197" y="2139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任意多边形: 形状 36"/>
            <p:cNvSpPr/>
            <p:nvPr/>
          </p:nvSpPr>
          <p:spPr>
            <a:xfrm>
              <a:off x="7106814" y="3025099"/>
              <a:ext cx="263677" cy="6248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6" h="21399" extrusionOk="0">
                  <a:moveTo>
                    <a:pt x="0" y="21399"/>
                  </a:moveTo>
                  <a:lnTo>
                    <a:pt x="21060" y="21399"/>
                  </a:lnTo>
                  <a:cubicBezTo>
                    <a:pt x="21060" y="21399"/>
                    <a:pt x="21600" y="7801"/>
                    <a:pt x="20531" y="3703"/>
                  </a:cubicBezTo>
                  <a:cubicBezTo>
                    <a:pt x="20137" y="2183"/>
                    <a:pt x="13303" y="576"/>
                    <a:pt x="12246" y="361"/>
                  </a:cubicBezTo>
                  <a:cubicBezTo>
                    <a:pt x="9485" y="-201"/>
                    <a:pt x="0" y="61"/>
                    <a:pt x="0" y="61"/>
                  </a:cubicBezTo>
                  <a:cubicBezTo>
                    <a:pt x="0" y="61"/>
                    <a:pt x="0" y="21399"/>
                    <a:pt x="0" y="2139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任意多边形: 形状 37"/>
            <p:cNvSpPr/>
            <p:nvPr/>
          </p:nvSpPr>
          <p:spPr>
            <a:xfrm>
              <a:off x="4811889" y="3040685"/>
              <a:ext cx="2579512" cy="1692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56" h="21600" extrusionOk="0">
                  <a:moveTo>
                    <a:pt x="852" y="0"/>
                  </a:moveTo>
                  <a:cubicBezTo>
                    <a:pt x="852" y="0"/>
                    <a:pt x="162" y="547"/>
                    <a:pt x="151" y="1247"/>
                  </a:cubicBezTo>
                  <a:cubicBezTo>
                    <a:pt x="99" y="4336"/>
                    <a:pt x="0" y="11352"/>
                    <a:pt x="0" y="11352"/>
                  </a:cubicBezTo>
                  <a:lnTo>
                    <a:pt x="1" y="11352"/>
                  </a:lnTo>
                  <a:cubicBezTo>
                    <a:pt x="0" y="12480"/>
                    <a:pt x="629" y="14161"/>
                    <a:pt x="2157" y="15357"/>
                  </a:cubicBezTo>
                  <a:lnTo>
                    <a:pt x="5736" y="18248"/>
                  </a:lnTo>
                  <a:lnTo>
                    <a:pt x="5733" y="18254"/>
                  </a:lnTo>
                  <a:lnTo>
                    <a:pt x="9657" y="21566"/>
                  </a:lnTo>
                  <a:cubicBezTo>
                    <a:pt x="9657" y="21567"/>
                    <a:pt x="9657" y="21600"/>
                    <a:pt x="9657" y="21600"/>
                  </a:cubicBezTo>
                  <a:lnTo>
                    <a:pt x="9677" y="21582"/>
                  </a:lnTo>
                  <a:lnTo>
                    <a:pt x="9699" y="21600"/>
                  </a:lnTo>
                  <a:cubicBezTo>
                    <a:pt x="9699" y="21600"/>
                    <a:pt x="9699" y="21567"/>
                    <a:pt x="9699" y="21566"/>
                  </a:cubicBezTo>
                  <a:lnTo>
                    <a:pt x="13621" y="18254"/>
                  </a:lnTo>
                  <a:lnTo>
                    <a:pt x="13620" y="18248"/>
                  </a:lnTo>
                  <a:lnTo>
                    <a:pt x="17199" y="15357"/>
                  </a:lnTo>
                  <a:cubicBezTo>
                    <a:pt x="18727" y="14161"/>
                    <a:pt x="19356" y="12480"/>
                    <a:pt x="19355" y="11352"/>
                  </a:cubicBezTo>
                  <a:lnTo>
                    <a:pt x="19356" y="11352"/>
                  </a:lnTo>
                  <a:cubicBezTo>
                    <a:pt x="19356" y="11352"/>
                    <a:pt x="19257" y="4336"/>
                    <a:pt x="19205" y="1247"/>
                  </a:cubicBezTo>
                  <a:cubicBezTo>
                    <a:pt x="19194" y="547"/>
                    <a:pt x="18502" y="0"/>
                    <a:pt x="18502" y="0"/>
                  </a:cubicBezTo>
                  <a:cubicBezTo>
                    <a:pt x="18502" y="0"/>
                    <a:pt x="20478" y="1482"/>
                    <a:pt x="16702" y="4789"/>
                  </a:cubicBezTo>
                  <a:lnTo>
                    <a:pt x="12819" y="8044"/>
                  </a:lnTo>
                  <a:lnTo>
                    <a:pt x="12819" y="8051"/>
                  </a:lnTo>
                  <a:lnTo>
                    <a:pt x="9677" y="10683"/>
                  </a:lnTo>
                  <a:lnTo>
                    <a:pt x="6535" y="8051"/>
                  </a:lnTo>
                  <a:lnTo>
                    <a:pt x="6537" y="8044"/>
                  </a:lnTo>
                  <a:lnTo>
                    <a:pt x="2654" y="4789"/>
                  </a:lnTo>
                  <a:cubicBezTo>
                    <a:pt x="-1122" y="1482"/>
                    <a:pt x="852" y="0"/>
                    <a:pt x="852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任意多边形: 形状 38"/>
            <p:cNvSpPr/>
            <p:nvPr/>
          </p:nvSpPr>
          <p:spPr>
            <a:xfrm>
              <a:off x="4814630" y="2086772"/>
              <a:ext cx="263669" cy="624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7" h="21399" extrusionOk="0">
                  <a:moveTo>
                    <a:pt x="21197" y="21399"/>
                  </a:moveTo>
                  <a:lnTo>
                    <a:pt x="136" y="21399"/>
                  </a:lnTo>
                  <a:cubicBezTo>
                    <a:pt x="136" y="21399"/>
                    <a:pt x="-403" y="7800"/>
                    <a:pt x="666" y="3703"/>
                  </a:cubicBezTo>
                  <a:cubicBezTo>
                    <a:pt x="1062" y="2183"/>
                    <a:pt x="7893" y="577"/>
                    <a:pt x="8951" y="361"/>
                  </a:cubicBezTo>
                  <a:cubicBezTo>
                    <a:pt x="11711" y="-201"/>
                    <a:pt x="21197" y="61"/>
                    <a:pt x="21197" y="61"/>
                  </a:cubicBezTo>
                  <a:cubicBezTo>
                    <a:pt x="21197" y="61"/>
                    <a:pt x="21197" y="21399"/>
                    <a:pt x="21197" y="2139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任意多边形: 形状 39"/>
            <p:cNvSpPr/>
            <p:nvPr/>
          </p:nvSpPr>
          <p:spPr>
            <a:xfrm>
              <a:off x="7101170" y="2086772"/>
              <a:ext cx="263677" cy="624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6" h="21399" extrusionOk="0">
                  <a:moveTo>
                    <a:pt x="0" y="21399"/>
                  </a:moveTo>
                  <a:lnTo>
                    <a:pt x="21060" y="21399"/>
                  </a:lnTo>
                  <a:cubicBezTo>
                    <a:pt x="21060" y="21399"/>
                    <a:pt x="21600" y="7800"/>
                    <a:pt x="20531" y="3703"/>
                  </a:cubicBezTo>
                  <a:cubicBezTo>
                    <a:pt x="20137" y="2183"/>
                    <a:pt x="13303" y="577"/>
                    <a:pt x="12246" y="361"/>
                  </a:cubicBezTo>
                  <a:cubicBezTo>
                    <a:pt x="9485" y="-201"/>
                    <a:pt x="0" y="61"/>
                    <a:pt x="0" y="61"/>
                  </a:cubicBezTo>
                  <a:cubicBezTo>
                    <a:pt x="0" y="61"/>
                    <a:pt x="0" y="21399"/>
                    <a:pt x="0" y="2139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任意多边形: 形状 40"/>
            <p:cNvSpPr/>
            <p:nvPr/>
          </p:nvSpPr>
          <p:spPr>
            <a:xfrm>
              <a:off x="4800601" y="2102362"/>
              <a:ext cx="2579512" cy="16921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56" h="21600" extrusionOk="0">
                  <a:moveTo>
                    <a:pt x="852" y="0"/>
                  </a:moveTo>
                  <a:cubicBezTo>
                    <a:pt x="852" y="0"/>
                    <a:pt x="162" y="545"/>
                    <a:pt x="151" y="1245"/>
                  </a:cubicBezTo>
                  <a:cubicBezTo>
                    <a:pt x="99" y="4334"/>
                    <a:pt x="0" y="11352"/>
                    <a:pt x="0" y="11352"/>
                  </a:cubicBezTo>
                  <a:lnTo>
                    <a:pt x="1" y="11352"/>
                  </a:lnTo>
                  <a:cubicBezTo>
                    <a:pt x="0" y="12480"/>
                    <a:pt x="629" y="14164"/>
                    <a:pt x="2157" y="15359"/>
                  </a:cubicBezTo>
                  <a:lnTo>
                    <a:pt x="5736" y="18248"/>
                  </a:lnTo>
                  <a:lnTo>
                    <a:pt x="5733" y="18254"/>
                  </a:lnTo>
                  <a:lnTo>
                    <a:pt x="9657" y="21566"/>
                  </a:lnTo>
                  <a:cubicBezTo>
                    <a:pt x="9657" y="21567"/>
                    <a:pt x="9657" y="21600"/>
                    <a:pt x="9657" y="21600"/>
                  </a:cubicBezTo>
                  <a:lnTo>
                    <a:pt x="9677" y="21582"/>
                  </a:lnTo>
                  <a:lnTo>
                    <a:pt x="9699" y="21600"/>
                  </a:lnTo>
                  <a:cubicBezTo>
                    <a:pt x="9699" y="21600"/>
                    <a:pt x="9699" y="21567"/>
                    <a:pt x="9699" y="21566"/>
                  </a:cubicBezTo>
                  <a:lnTo>
                    <a:pt x="13621" y="18254"/>
                  </a:lnTo>
                  <a:lnTo>
                    <a:pt x="13620" y="18248"/>
                  </a:lnTo>
                  <a:lnTo>
                    <a:pt x="17199" y="15359"/>
                  </a:lnTo>
                  <a:cubicBezTo>
                    <a:pt x="18727" y="14164"/>
                    <a:pt x="19356" y="12480"/>
                    <a:pt x="19355" y="11352"/>
                  </a:cubicBezTo>
                  <a:lnTo>
                    <a:pt x="19356" y="11352"/>
                  </a:lnTo>
                  <a:cubicBezTo>
                    <a:pt x="19356" y="11352"/>
                    <a:pt x="19257" y="4334"/>
                    <a:pt x="19205" y="1245"/>
                  </a:cubicBezTo>
                  <a:cubicBezTo>
                    <a:pt x="19194" y="545"/>
                    <a:pt x="18502" y="0"/>
                    <a:pt x="18502" y="0"/>
                  </a:cubicBezTo>
                  <a:cubicBezTo>
                    <a:pt x="18502" y="0"/>
                    <a:pt x="20478" y="1482"/>
                    <a:pt x="16702" y="4789"/>
                  </a:cubicBezTo>
                  <a:lnTo>
                    <a:pt x="12819" y="8044"/>
                  </a:lnTo>
                  <a:lnTo>
                    <a:pt x="12819" y="8051"/>
                  </a:lnTo>
                  <a:lnTo>
                    <a:pt x="9677" y="10685"/>
                  </a:lnTo>
                  <a:lnTo>
                    <a:pt x="6535" y="8051"/>
                  </a:lnTo>
                  <a:lnTo>
                    <a:pt x="6537" y="8044"/>
                  </a:lnTo>
                  <a:lnTo>
                    <a:pt x="2654" y="4789"/>
                  </a:lnTo>
                  <a:cubicBezTo>
                    <a:pt x="-1122" y="1482"/>
                    <a:pt x="852" y="0"/>
                    <a:pt x="852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椭圆 41"/>
            <p:cNvSpPr/>
            <p:nvPr/>
          </p:nvSpPr>
          <p:spPr>
            <a:xfrm>
              <a:off x="5870083" y="3097606"/>
              <a:ext cx="458993" cy="458301"/>
            </a:xfrm>
            <a:custGeom>
              <a:avLst/>
              <a:gdLst>
                <a:gd name="connsiteX0" fmla="*/ 506334 w 607638"/>
                <a:gd name="connsiteY0" fmla="*/ 455027 h 606722"/>
                <a:gd name="connsiteX1" fmla="*/ 506334 w 607638"/>
                <a:gd name="connsiteY1" fmla="*/ 505592 h 606722"/>
                <a:gd name="connsiteX2" fmla="*/ 531616 w 607638"/>
                <a:gd name="connsiteY2" fmla="*/ 505592 h 606722"/>
                <a:gd name="connsiteX3" fmla="*/ 556986 w 607638"/>
                <a:gd name="connsiteY3" fmla="*/ 480265 h 606722"/>
                <a:gd name="connsiteX4" fmla="*/ 531616 w 607638"/>
                <a:gd name="connsiteY4" fmla="*/ 455027 h 606722"/>
                <a:gd name="connsiteX5" fmla="*/ 430401 w 607638"/>
                <a:gd name="connsiteY5" fmla="*/ 353896 h 606722"/>
                <a:gd name="connsiteX6" fmla="*/ 405031 w 607638"/>
                <a:gd name="connsiteY6" fmla="*/ 379223 h 606722"/>
                <a:gd name="connsiteX7" fmla="*/ 430401 w 607638"/>
                <a:gd name="connsiteY7" fmla="*/ 404461 h 606722"/>
                <a:gd name="connsiteX8" fmla="*/ 455683 w 607638"/>
                <a:gd name="connsiteY8" fmla="*/ 404461 h 606722"/>
                <a:gd name="connsiteX9" fmla="*/ 455683 w 607638"/>
                <a:gd name="connsiteY9" fmla="*/ 353896 h 606722"/>
                <a:gd name="connsiteX10" fmla="*/ 480964 w 607638"/>
                <a:gd name="connsiteY10" fmla="*/ 252766 h 606722"/>
                <a:gd name="connsiteX11" fmla="*/ 506334 w 607638"/>
                <a:gd name="connsiteY11" fmla="*/ 278093 h 606722"/>
                <a:gd name="connsiteX12" fmla="*/ 506334 w 607638"/>
                <a:gd name="connsiteY12" fmla="*/ 303331 h 606722"/>
                <a:gd name="connsiteX13" fmla="*/ 556986 w 607638"/>
                <a:gd name="connsiteY13" fmla="*/ 303331 h 606722"/>
                <a:gd name="connsiteX14" fmla="*/ 582268 w 607638"/>
                <a:gd name="connsiteY14" fmla="*/ 328658 h 606722"/>
                <a:gd name="connsiteX15" fmla="*/ 556986 w 607638"/>
                <a:gd name="connsiteY15" fmla="*/ 353896 h 606722"/>
                <a:gd name="connsiteX16" fmla="*/ 506334 w 607638"/>
                <a:gd name="connsiteY16" fmla="*/ 353896 h 606722"/>
                <a:gd name="connsiteX17" fmla="*/ 506334 w 607638"/>
                <a:gd name="connsiteY17" fmla="*/ 404461 h 606722"/>
                <a:gd name="connsiteX18" fmla="*/ 531616 w 607638"/>
                <a:gd name="connsiteY18" fmla="*/ 404461 h 606722"/>
                <a:gd name="connsiteX19" fmla="*/ 607638 w 607638"/>
                <a:gd name="connsiteY19" fmla="*/ 480265 h 606722"/>
                <a:gd name="connsiteX20" fmla="*/ 531616 w 607638"/>
                <a:gd name="connsiteY20" fmla="*/ 556157 h 606722"/>
                <a:gd name="connsiteX21" fmla="*/ 506334 w 607638"/>
                <a:gd name="connsiteY21" fmla="*/ 556157 h 606722"/>
                <a:gd name="connsiteX22" fmla="*/ 506334 w 607638"/>
                <a:gd name="connsiteY22" fmla="*/ 581395 h 606722"/>
                <a:gd name="connsiteX23" fmla="*/ 480964 w 607638"/>
                <a:gd name="connsiteY23" fmla="*/ 606722 h 606722"/>
                <a:gd name="connsiteX24" fmla="*/ 455683 w 607638"/>
                <a:gd name="connsiteY24" fmla="*/ 581395 h 606722"/>
                <a:gd name="connsiteX25" fmla="*/ 455683 w 607638"/>
                <a:gd name="connsiteY25" fmla="*/ 556157 h 606722"/>
                <a:gd name="connsiteX26" fmla="*/ 405031 w 607638"/>
                <a:gd name="connsiteY26" fmla="*/ 556157 h 606722"/>
                <a:gd name="connsiteX27" fmla="*/ 379749 w 607638"/>
                <a:gd name="connsiteY27" fmla="*/ 530830 h 606722"/>
                <a:gd name="connsiteX28" fmla="*/ 405031 w 607638"/>
                <a:gd name="connsiteY28" fmla="*/ 505592 h 606722"/>
                <a:gd name="connsiteX29" fmla="*/ 455683 w 607638"/>
                <a:gd name="connsiteY29" fmla="*/ 505592 h 606722"/>
                <a:gd name="connsiteX30" fmla="*/ 455683 w 607638"/>
                <a:gd name="connsiteY30" fmla="*/ 455027 h 606722"/>
                <a:gd name="connsiteX31" fmla="*/ 430401 w 607638"/>
                <a:gd name="connsiteY31" fmla="*/ 455027 h 606722"/>
                <a:gd name="connsiteX32" fmla="*/ 354379 w 607638"/>
                <a:gd name="connsiteY32" fmla="*/ 379223 h 606722"/>
                <a:gd name="connsiteX33" fmla="*/ 430401 w 607638"/>
                <a:gd name="connsiteY33" fmla="*/ 303331 h 606722"/>
                <a:gd name="connsiteX34" fmla="*/ 455683 w 607638"/>
                <a:gd name="connsiteY34" fmla="*/ 303331 h 606722"/>
                <a:gd name="connsiteX35" fmla="*/ 455683 w 607638"/>
                <a:gd name="connsiteY35" fmla="*/ 278093 h 606722"/>
                <a:gd name="connsiteX36" fmla="*/ 480964 w 607638"/>
                <a:gd name="connsiteY36" fmla="*/ 252766 h 606722"/>
                <a:gd name="connsiteX37" fmla="*/ 303759 w 607638"/>
                <a:gd name="connsiteY37" fmla="*/ 151716 h 606722"/>
                <a:gd name="connsiteX38" fmla="*/ 329117 w 607638"/>
                <a:gd name="connsiteY38" fmla="*/ 176950 h 606722"/>
                <a:gd name="connsiteX39" fmla="*/ 329117 w 607638"/>
                <a:gd name="connsiteY39" fmla="*/ 303301 h 606722"/>
                <a:gd name="connsiteX40" fmla="*/ 303759 w 607638"/>
                <a:gd name="connsiteY40" fmla="*/ 328624 h 606722"/>
                <a:gd name="connsiteX41" fmla="*/ 227862 w 607638"/>
                <a:gd name="connsiteY41" fmla="*/ 328624 h 606722"/>
                <a:gd name="connsiteX42" fmla="*/ 202593 w 607638"/>
                <a:gd name="connsiteY42" fmla="*/ 303301 h 606722"/>
                <a:gd name="connsiteX43" fmla="*/ 227862 w 607638"/>
                <a:gd name="connsiteY43" fmla="*/ 278066 h 606722"/>
                <a:gd name="connsiteX44" fmla="*/ 278490 w 607638"/>
                <a:gd name="connsiteY44" fmla="*/ 278066 h 606722"/>
                <a:gd name="connsiteX45" fmla="*/ 278490 w 607638"/>
                <a:gd name="connsiteY45" fmla="*/ 176950 h 606722"/>
                <a:gd name="connsiteX46" fmla="*/ 303759 w 607638"/>
                <a:gd name="connsiteY46" fmla="*/ 151716 h 606722"/>
                <a:gd name="connsiteX47" fmla="*/ 303762 w 607638"/>
                <a:gd name="connsiteY47" fmla="*/ 0 h 606722"/>
                <a:gd name="connsiteX48" fmla="*/ 606634 w 607638"/>
                <a:gd name="connsiteY48" fmla="*/ 220667 h 606722"/>
                <a:gd name="connsiteX49" fmla="*/ 589190 w 607638"/>
                <a:gd name="connsiteY49" fmla="*/ 251860 h 606722"/>
                <a:gd name="connsiteX50" fmla="*/ 557950 w 607638"/>
                <a:gd name="connsiteY50" fmla="*/ 234353 h 606722"/>
                <a:gd name="connsiteX51" fmla="*/ 303762 w 607638"/>
                <a:gd name="connsiteY51" fmla="*/ 50568 h 606722"/>
                <a:gd name="connsiteX52" fmla="*/ 50642 w 607638"/>
                <a:gd name="connsiteY52" fmla="*/ 303317 h 606722"/>
                <a:gd name="connsiteX53" fmla="*/ 303762 w 607638"/>
                <a:gd name="connsiteY53" fmla="*/ 556154 h 606722"/>
                <a:gd name="connsiteX54" fmla="*/ 329127 w 607638"/>
                <a:gd name="connsiteY54" fmla="*/ 581394 h 606722"/>
                <a:gd name="connsiteX55" fmla="*/ 303762 w 607638"/>
                <a:gd name="connsiteY55" fmla="*/ 606722 h 606722"/>
                <a:gd name="connsiteX56" fmla="*/ 0 w 607638"/>
                <a:gd name="connsiteY56" fmla="*/ 303317 h 606722"/>
                <a:gd name="connsiteX57" fmla="*/ 303762 w 607638"/>
                <a:gd name="connsiteY57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607638" h="606722">
                  <a:moveTo>
                    <a:pt x="506334" y="455027"/>
                  </a:moveTo>
                  <a:lnTo>
                    <a:pt x="506334" y="505592"/>
                  </a:lnTo>
                  <a:lnTo>
                    <a:pt x="531616" y="505592"/>
                  </a:lnTo>
                  <a:cubicBezTo>
                    <a:pt x="545592" y="505592"/>
                    <a:pt x="556986" y="494217"/>
                    <a:pt x="556986" y="480265"/>
                  </a:cubicBezTo>
                  <a:cubicBezTo>
                    <a:pt x="556986" y="466401"/>
                    <a:pt x="545592" y="455027"/>
                    <a:pt x="531616" y="455027"/>
                  </a:cubicBezTo>
                  <a:close/>
                  <a:moveTo>
                    <a:pt x="430401" y="353896"/>
                  </a:moveTo>
                  <a:cubicBezTo>
                    <a:pt x="416425" y="353896"/>
                    <a:pt x="405031" y="365271"/>
                    <a:pt x="405031" y="379223"/>
                  </a:cubicBezTo>
                  <a:cubicBezTo>
                    <a:pt x="405031" y="393087"/>
                    <a:pt x="416425" y="404461"/>
                    <a:pt x="430401" y="404461"/>
                  </a:cubicBezTo>
                  <a:lnTo>
                    <a:pt x="455683" y="404461"/>
                  </a:lnTo>
                  <a:lnTo>
                    <a:pt x="455683" y="353896"/>
                  </a:lnTo>
                  <a:close/>
                  <a:moveTo>
                    <a:pt x="480964" y="252766"/>
                  </a:moveTo>
                  <a:cubicBezTo>
                    <a:pt x="495029" y="252766"/>
                    <a:pt x="506334" y="264141"/>
                    <a:pt x="506334" y="278093"/>
                  </a:cubicBezTo>
                  <a:lnTo>
                    <a:pt x="506334" y="303331"/>
                  </a:lnTo>
                  <a:lnTo>
                    <a:pt x="556986" y="303331"/>
                  </a:lnTo>
                  <a:cubicBezTo>
                    <a:pt x="570962" y="303331"/>
                    <a:pt x="582268" y="314706"/>
                    <a:pt x="582268" y="328658"/>
                  </a:cubicBezTo>
                  <a:cubicBezTo>
                    <a:pt x="582268" y="342610"/>
                    <a:pt x="570962" y="353896"/>
                    <a:pt x="556986" y="353896"/>
                  </a:cubicBezTo>
                  <a:lnTo>
                    <a:pt x="506334" y="353896"/>
                  </a:lnTo>
                  <a:lnTo>
                    <a:pt x="506334" y="404461"/>
                  </a:lnTo>
                  <a:lnTo>
                    <a:pt x="531616" y="404461"/>
                  </a:lnTo>
                  <a:cubicBezTo>
                    <a:pt x="573544" y="404461"/>
                    <a:pt x="607638" y="438497"/>
                    <a:pt x="607638" y="480265"/>
                  </a:cubicBezTo>
                  <a:cubicBezTo>
                    <a:pt x="607638" y="522121"/>
                    <a:pt x="573544" y="556157"/>
                    <a:pt x="531616" y="556157"/>
                  </a:cubicBezTo>
                  <a:lnTo>
                    <a:pt x="506334" y="556157"/>
                  </a:lnTo>
                  <a:lnTo>
                    <a:pt x="506334" y="581395"/>
                  </a:lnTo>
                  <a:cubicBezTo>
                    <a:pt x="506334" y="595347"/>
                    <a:pt x="495029" y="606722"/>
                    <a:pt x="480964" y="606722"/>
                  </a:cubicBezTo>
                  <a:cubicBezTo>
                    <a:pt x="466988" y="606722"/>
                    <a:pt x="455683" y="595347"/>
                    <a:pt x="455683" y="581395"/>
                  </a:cubicBezTo>
                  <a:lnTo>
                    <a:pt x="455683" y="556157"/>
                  </a:lnTo>
                  <a:lnTo>
                    <a:pt x="405031" y="556157"/>
                  </a:lnTo>
                  <a:cubicBezTo>
                    <a:pt x="391055" y="556157"/>
                    <a:pt x="379749" y="544782"/>
                    <a:pt x="379749" y="530830"/>
                  </a:cubicBezTo>
                  <a:cubicBezTo>
                    <a:pt x="379749" y="516878"/>
                    <a:pt x="391055" y="505592"/>
                    <a:pt x="405031" y="505592"/>
                  </a:cubicBezTo>
                  <a:lnTo>
                    <a:pt x="455683" y="505592"/>
                  </a:lnTo>
                  <a:lnTo>
                    <a:pt x="455683" y="455027"/>
                  </a:lnTo>
                  <a:lnTo>
                    <a:pt x="430401" y="455027"/>
                  </a:lnTo>
                  <a:cubicBezTo>
                    <a:pt x="388473" y="455027"/>
                    <a:pt x="354379" y="420991"/>
                    <a:pt x="354379" y="379223"/>
                  </a:cubicBezTo>
                  <a:cubicBezTo>
                    <a:pt x="354379" y="337367"/>
                    <a:pt x="388473" y="303331"/>
                    <a:pt x="430401" y="303331"/>
                  </a:cubicBezTo>
                  <a:lnTo>
                    <a:pt x="455683" y="303331"/>
                  </a:lnTo>
                  <a:lnTo>
                    <a:pt x="455683" y="278093"/>
                  </a:lnTo>
                  <a:cubicBezTo>
                    <a:pt x="455683" y="264141"/>
                    <a:pt x="466988" y="252766"/>
                    <a:pt x="480964" y="252766"/>
                  </a:cubicBezTo>
                  <a:close/>
                  <a:moveTo>
                    <a:pt x="303759" y="151716"/>
                  </a:moveTo>
                  <a:cubicBezTo>
                    <a:pt x="317817" y="151716"/>
                    <a:pt x="329117" y="163000"/>
                    <a:pt x="329117" y="176950"/>
                  </a:cubicBezTo>
                  <a:lnTo>
                    <a:pt x="329117" y="303301"/>
                  </a:lnTo>
                  <a:cubicBezTo>
                    <a:pt x="329117" y="317251"/>
                    <a:pt x="317817" y="328624"/>
                    <a:pt x="303759" y="328624"/>
                  </a:cubicBezTo>
                  <a:lnTo>
                    <a:pt x="227862" y="328624"/>
                  </a:lnTo>
                  <a:cubicBezTo>
                    <a:pt x="213893" y="328624"/>
                    <a:pt x="202593" y="317251"/>
                    <a:pt x="202593" y="303301"/>
                  </a:cubicBezTo>
                  <a:cubicBezTo>
                    <a:pt x="202593" y="289351"/>
                    <a:pt x="213893" y="278066"/>
                    <a:pt x="227862" y="278066"/>
                  </a:cubicBezTo>
                  <a:lnTo>
                    <a:pt x="278490" y="278066"/>
                  </a:lnTo>
                  <a:lnTo>
                    <a:pt x="278490" y="176950"/>
                  </a:lnTo>
                  <a:cubicBezTo>
                    <a:pt x="278490" y="163000"/>
                    <a:pt x="289790" y="151716"/>
                    <a:pt x="303759" y="151716"/>
                  </a:cubicBezTo>
                  <a:close/>
                  <a:moveTo>
                    <a:pt x="303762" y="0"/>
                  </a:moveTo>
                  <a:cubicBezTo>
                    <a:pt x="443049" y="0"/>
                    <a:pt x="570410" y="92781"/>
                    <a:pt x="606634" y="220667"/>
                  </a:cubicBezTo>
                  <a:cubicBezTo>
                    <a:pt x="610461" y="234086"/>
                    <a:pt x="602629" y="248039"/>
                    <a:pt x="589190" y="251860"/>
                  </a:cubicBezTo>
                  <a:cubicBezTo>
                    <a:pt x="575839" y="255504"/>
                    <a:pt x="561688" y="247861"/>
                    <a:pt x="557950" y="234353"/>
                  </a:cubicBezTo>
                  <a:cubicBezTo>
                    <a:pt x="527779" y="127885"/>
                    <a:pt x="420888" y="50568"/>
                    <a:pt x="303762" y="50568"/>
                  </a:cubicBezTo>
                  <a:cubicBezTo>
                    <a:pt x="164208" y="50568"/>
                    <a:pt x="50642" y="163967"/>
                    <a:pt x="50642" y="303317"/>
                  </a:cubicBezTo>
                  <a:cubicBezTo>
                    <a:pt x="50642" y="442755"/>
                    <a:pt x="164208" y="556154"/>
                    <a:pt x="303762" y="556154"/>
                  </a:cubicBezTo>
                  <a:cubicBezTo>
                    <a:pt x="317824" y="556154"/>
                    <a:pt x="329127" y="567441"/>
                    <a:pt x="329127" y="581394"/>
                  </a:cubicBezTo>
                  <a:cubicBezTo>
                    <a:pt x="329127" y="595347"/>
                    <a:pt x="317824" y="606722"/>
                    <a:pt x="303762" y="606722"/>
                  </a:cubicBezTo>
                  <a:cubicBezTo>
                    <a:pt x="136261" y="606722"/>
                    <a:pt x="0" y="470661"/>
                    <a:pt x="0" y="303317"/>
                  </a:cubicBezTo>
                  <a:cubicBezTo>
                    <a:pt x="0" y="136061"/>
                    <a:pt x="136261" y="0"/>
                    <a:pt x="303762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prstDash val="solid"/>
              <a:round/>
            </a:ln>
            <a:effec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9" name="椭圆 43"/>
            <p:cNvSpPr/>
            <p:nvPr/>
          </p:nvSpPr>
          <p:spPr>
            <a:xfrm>
              <a:off x="5870083" y="4983778"/>
              <a:ext cx="458993" cy="458244"/>
            </a:xfrm>
            <a:custGeom>
              <a:avLst/>
              <a:gdLst>
                <a:gd name="connsiteX0" fmla="*/ 140017 w 606581"/>
                <a:gd name="connsiteY0" fmla="*/ 411043 h 605592"/>
                <a:gd name="connsiteX1" fmla="*/ 178821 w 606581"/>
                <a:gd name="connsiteY1" fmla="*/ 427078 h 605592"/>
                <a:gd name="connsiteX2" fmla="*/ 178821 w 606581"/>
                <a:gd name="connsiteY2" fmla="*/ 504564 h 605592"/>
                <a:gd name="connsiteX3" fmla="*/ 93692 w 606581"/>
                <a:gd name="connsiteY3" fmla="*/ 589557 h 605592"/>
                <a:gd name="connsiteX4" fmla="*/ 54887 w 606581"/>
                <a:gd name="connsiteY4" fmla="*/ 605592 h 605592"/>
                <a:gd name="connsiteX5" fmla="*/ 16083 w 606581"/>
                <a:gd name="connsiteY5" fmla="*/ 589557 h 605592"/>
                <a:gd name="connsiteX6" fmla="*/ 16083 w 606581"/>
                <a:gd name="connsiteY6" fmla="*/ 511979 h 605592"/>
                <a:gd name="connsiteX7" fmla="*/ 101212 w 606581"/>
                <a:gd name="connsiteY7" fmla="*/ 427078 h 605592"/>
                <a:gd name="connsiteX8" fmla="*/ 140017 w 606581"/>
                <a:gd name="connsiteY8" fmla="*/ 411043 h 605592"/>
                <a:gd name="connsiteX9" fmla="*/ 382501 w 606581"/>
                <a:gd name="connsiteY9" fmla="*/ 49537 h 605592"/>
                <a:gd name="connsiteX10" fmla="*/ 557044 w 606581"/>
                <a:gd name="connsiteY10" fmla="*/ 223798 h 605592"/>
                <a:gd name="connsiteX11" fmla="*/ 382501 w 606581"/>
                <a:gd name="connsiteY11" fmla="*/ 398059 h 605592"/>
                <a:gd name="connsiteX12" fmla="*/ 207957 w 606581"/>
                <a:gd name="connsiteY12" fmla="*/ 223798 h 605592"/>
                <a:gd name="connsiteX13" fmla="*/ 382501 w 606581"/>
                <a:gd name="connsiteY13" fmla="*/ 49537 h 605592"/>
                <a:gd name="connsiteX14" fmla="*/ 382536 w 606581"/>
                <a:gd name="connsiteY14" fmla="*/ 24750 h 605592"/>
                <a:gd name="connsiteX15" fmla="*/ 304914 w 606581"/>
                <a:gd name="connsiteY15" fmla="*/ 40417 h 605592"/>
                <a:gd name="connsiteX16" fmla="*/ 241591 w 606581"/>
                <a:gd name="connsiteY16" fmla="*/ 83058 h 605592"/>
                <a:gd name="connsiteX17" fmla="*/ 198880 w 606581"/>
                <a:gd name="connsiteY17" fmla="*/ 146278 h 605592"/>
                <a:gd name="connsiteX18" fmla="*/ 183189 w 606581"/>
                <a:gd name="connsiteY18" fmla="*/ 223774 h 605592"/>
                <a:gd name="connsiteX19" fmla="*/ 198880 w 606581"/>
                <a:gd name="connsiteY19" fmla="*/ 301177 h 605592"/>
                <a:gd name="connsiteX20" fmla="*/ 241591 w 606581"/>
                <a:gd name="connsiteY20" fmla="*/ 364490 h 605592"/>
                <a:gd name="connsiteX21" fmla="*/ 304914 w 606581"/>
                <a:gd name="connsiteY21" fmla="*/ 407131 h 605592"/>
                <a:gd name="connsiteX22" fmla="*/ 382536 w 606581"/>
                <a:gd name="connsiteY22" fmla="*/ 422705 h 605592"/>
                <a:gd name="connsiteX23" fmla="*/ 460158 w 606581"/>
                <a:gd name="connsiteY23" fmla="*/ 407131 h 605592"/>
                <a:gd name="connsiteX24" fmla="*/ 523481 w 606581"/>
                <a:gd name="connsiteY24" fmla="*/ 364490 h 605592"/>
                <a:gd name="connsiteX25" fmla="*/ 566192 w 606581"/>
                <a:gd name="connsiteY25" fmla="*/ 301177 h 605592"/>
                <a:gd name="connsiteX26" fmla="*/ 581883 w 606581"/>
                <a:gd name="connsiteY26" fmla="*/ 223774 h 605592"/>
                <a:gd name="connsiteX27" fmla="*/ 566192 w 606581"/>
                <a:gd name="connsiteY27" fmla="*/ 146278 h 605592"/>
                <a:gd name="connsiteX28" fmla="*/ 523481 w 606581"/>
                <a:gd name="connsiteY28" fmla="*/ 83058 h 605592"/>
                <a:gd name="connsiteX29" fmla="*/ 460158 w 606581"/>
                <a:gd name="connsiteY29" fmla="*/ 40417 h 605592"/>
                <a:gd name="connsiteX30" fmla="*/ 382536 w 606581"/>
                <a:gd name="connsiteY30" fmla="*/ 24750 h 605592"/>
                <a:gd name="connsiteX31" fmla="*/ 382536 w 606581"/>
                <a:gd name="connsiteY31" fmla="*/ 0 h 605592"/>
                <a:gd name="connsiteX32" fmla="*/ 469721 w 606581"/>
                <a:gd name="connsiteY32" fmla="*/ 17613 h 605592"/>
                <a:gd name="connsiteX33" fmla="*/ 540937 w 606581"/>
                <a:gd name="connsiteY33" fmla="*/ 65538 h 605592"/>
                <a:gd name="connsiteX34" fmla="*/ 588940 w 606581"/>
                <a:gd name="connsiteY34" fmla="*/ 136637 h 605592"/>
                <a:gd name="connsiteX35" fmla="*/ 606581 w 606581"/>
                <a:gd name="connsiteY35" fmla="*/ 223774 h 605592"/>
                <a:gd name="connsiteX36" fmla="*/ 588940 w 606581"/>
                <a:gd name="connsiteY36" fmla="*/ 310818 h 605592"/>
                <a:gd name="connsiteX37" fmla="*/ 540937 w 606581"/>
                <a:gd name="connsiteY37" fmla="*/ 381917 h 605592"/>
                <a:gd name="connsiteX38" fmla="*/ 469721 w 606581"/>
                <a:gd name="connsiteY38" fmla="*/ 429842 h 605592"/>
                <a:gd name="connsiteX39" fmla="*/ 382536 w 606581"/>
                <a:gd name="connsiteY39" fmla="*/ 447455 h 605592"/>
                <a:gd name="connsiteX40" fmla="*/ 295258 w 606581"/>
                <a:gd name="connsiteY40" fmla="*/ 429842 h 605592"/>
                <a:gd name="connsiteX41" fmla="*/ 240105 w 606581"/>
                <a:gd name="connsiteY41" fmla="*/ 396471 h 605592"/>
                <a:gd name="connsiteX42" fmla="*/ 209558 w 606581"/>
                <a:gd name="connsiteY42" fmla="*/ 427061 h 605592"/>
                <a:gd name="connsiteX43" fmla="*/ 196373 w 606581"/>
                <a:gd name="connsiteY43" fmla="*/ 409541 h 605592"/>
                <a:gd name="connsiteX44" fmla="*/ 178918 w 606581"/>
                <a:gd name="connsiteY44" fmla="*/ 396378 h 605592"/>
                <a:gd name="connsiteX45" fmla="*/ 209465 w 606581"/>
                <a:gd name="connsiteY45" fmla="*/ 365880 h 605592"/>
                <a:gd name="connsiteX46" fmla="*/ 176040 w 606581"/>
                <a:gd name="connsiteY46" fmla="*/ 310818 h 605592"/>
                <a:gd name="connsiteX47" fmla="*/ 158491 w 606581"/>
                <a:gd name="connsiteY47" fmla="*/ 223774 h 605592"/>
                <a:gd name="connsiteX48" fmla="*/ 176040 w 606581"/>
                <a:gd name="connsiteY48" fmla="*/ 136637 h 605592"/>
                <a:gd name="connsiteX49" fmla="*/ 224043 w 606581"/>
                <a:gd name="connsiteY49" fmla="*/ 65538 h 605592"/>
                <a:gd name="connsiteX50" fmla="*/ 295258 w 606581"/>
                <a:gd name="connsiteY50" fmla="*/ 17613 h 605592"/>
                <a:gd name="connsiteX51" fmla="*/ 382536 w 606581"/>
                <a:gd name="connsiteY51" fmla="*/ 0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06581" h="605592">
                  <a:moveTo>
                    <a:pt x="140017" y="411043"/>
                  </a:moveTo>
                  <a:cubicBezTo>
                    <a:pt x="154035" y="411043"/>
                    <a:pt x="168053" y="416326"/>
                    <a:pt x="178821" y="427078"/>
                  </a:cubicBezTo>
                  <a:cubicBezTo>
                    <a:pt x="200266" y="448488"/>
                    <a:pt x="200266" y="483153"/>
                    <a:pt x="178821" y="504564"/>
                  </a:cubicBezTo>
                  <a:lnTo>
                    <a:pt x="93692" y="589557"/>
                  </a:lnTo>
                  <a:cubicBezTo>
                    <a:pt x="83016" y="600216"/>
                    <a:pt x="68905" y="605592"/>
                    <a:pt x="54887" y="605592"/>
                  </a:cubicBezTo>
                  <a:cubicBezTo>
                    <a:pt x="40870" y="605592"/>
                    <a:pt x="26759" y="600216"/>
                    <a:pt x="16083" y="589557"/>
                  </a:cubicBezTo>
                  <a:cubicBezTo>
                    <a:pt x="-5362" y="568147"/>
                    <a:pt x="-5362" y="533389"/>
                    <a:pt x="16083" y="511979"/>
                  </a:cubicBezTo>
                  <a:lnTo>
                    <a:pt x="101212" y="427078"/>
                  </a:lnTo>
                  <a:cubicBezTo>
                    <a:pt x="111888" y="416326"/>
                    <a:pt x="125999" y="411043"/>
                    <a:pt x="140017" y="411043"/>
                  </a:cubicBezTo>
                  <a:close/>
                  <a:moveTo>
                    <a:pt x="382501" y="49537"/>
                  </a:moveTo>
                  <a:cubicBezTo>
                    <a:pt x="478871" y="49537"/>
                    <a:pt x="557044" y="127491"/>
                    <a:pt x="557044" y="223798"/>
                  </a:cubicBezTo>
                  <a:cubicBezTo>
                    <a:pt x="557044" y="320012"/>
                    <a:pt x="478871" y="398059"/>
                    <a:pt x="382501" y="398059"/>
                  </a:cubicBezTo>
                  <a:cubicBezTo>
                    <a:pt x="286130" y="398059"/>
                    <a:pt x="207957" y="320012"/>
                    <a:pt x="207957" y="223798"/>
                  </a:cubicBezTo>
                  <a:cubicBezTo>
                    <a:pt x="207957" y="127491"/>
                    <a:pt x="286130" y="49537"/>
                    <a:pt x="382501" y="49537"/>
                  </a:cubicBezTo>
                  <a:close/>
                  <a:moveTo>
                    <a:pt x="382536" y="24750"/>
                  </a:moveTo>
                  <a:cubicBezTo>
                    <a:pt x="355610" y="24750"/>
                    <a:pt x="329519" y="30034"/>
                    <a:pt x="304914" y="40417"/>
                  </a:cubicBezTo>
                  <a:cubicBezTo>
                    <a:pt x="281238" y="50428"/>
                    <a:pt x="259882" y="64796"/>
                    <a:pt x="241591" y="83058"/>
                  </a:cubicBezTo>
                  <a:cubicBezTo>
                    <a:pt x="223300" y="101319"/>
                    <a:pt x="208908" y="122547"/>
                    <a:pt x="198880" y="146278"/>
                  </a:cubicBezTo>
                  <a:cubicBezTo>
                    <a:pt x="188481" y="170843"/>
                    <a:pt x="183189" y="196891"/>
                    <a:pt x="183189" y="223774"/>
                  </a:cubicBezTo>
                  <a:cubicBezTo>
                    <a:pt x="183189" y="250564"/>
                    <a:pt x="188481" y="276705"/>
                    <a:pt x="198880" y="301177"/>
                  </a:cubicBezTo>
                  <a:cubicBezTo>
                    <a:pt x="208908" y="324908"/>
                    <a:pt x="223300" y="346228"/>
                    <a:pt x="241591" y="364490"/>
                  </a:cubicBezTo>
                  <a:cubicBezTo>
                    <a:pt x="259882" y="382752"/>
                    <a:pt x="281238" y="397027"/>
                    <a:pt x="304914" y="407131"/>
                  </a:cubicBezTo>
                  <a:cubicBezTo>
                    <a:pt x="329519" y="417513"/>
                    <a:pt x="355610" y="422705"/>
                    <a:pt x="382536" y="422705"/>
                  </a:cubicBezTo>
                  <a:cubicBezTo>
                    <a:pt x="409462" y="422705"/>
                    <a:pt x="435553" y="417513"/>
                    <a:pt x="460158" y="407131"/>
                  </a:cubicBezTo>
                  <a:cubicBezTo>
                    <a:pt x="483834" y="397027"/>
                    <a:pt x="505190" y="382752"/>
                    <a:pt x="523481" y="364490"/>
                  </a:cubicBezTo>
                  <a:cubicBezTo>
                    <a:pt x="541772" y="346228"/>
                    <a:pt x="556164" y="324908"/>
                    <a:pt x="566192" y="301177"/>
                  </a:cubicBezTo>
                  <a:cubicBezTo>
                    <a:pt x="576591" y="276705"/>
                    <a:pt x="581883" y="250564"/>
                    <a:pt x="581883" y="223774"/>
                  </a:cubicBezTo>
                  <a:cubicBezTo>
                    <a:pt x="581883" y="196891"/>
                    <a:pt x="576591" y="170843"/>
                    <a:pt x="566192" y="146278"/>
                  </a:cubicBezTo>
                  <a:cubicBezTo>
                    <a:pt x="556164" y="122547"/>
                    <a:pt x="541772" y="101319"/>
                    <a:pt x="523481" y="83058"/>
                  </a:cubicBezTo>
                  <a:cubicBezTo>
                    <a:pt x="505190" y="64796"/>
                    <a:pt x="483834" y="50428"/>
                    <a:pt x="460158" y="40417"/>
                  </a:cubicBezTo>
                  <a:cubicBezTo>
                    <a:pt x="435553" y="30034"/>
                    <a:pt x="409462" y="24750"/>
                    <a:pt x="382536" y="24750"/>
                  </a:cubicBezTo>
                  <a:close/>
                  <a:moveTo>
                    <a:pt x="382536" y="0"/>
                  </a:moveTo>
                  <a:cubicBezTo>
                    <a:pt x="412712" y="0"/>
                    <a:pt x="442145" y="5933"/>
                    <a:pt x="469721" y="17613"/>
                  </a:cubicBezTo>
                  <a:cubicBezTo>
                    <a:pt x="496462" y="28922"/>
                    <a:pt x="520417" y="45051"/>
                    <a:pt x="540937" y="65538"/>
                  </a:cubicBezTo>
                  <a:cubicBezTo>
                    <a:pt x="561549" y="86117"/>
                    <a:pt x="577705" y="110033"/>
                    <a:pt x="588940" y="136637"/>
                  </a:cubicBezTo>
                  <a:cubicBezTo>
                    <a:pt x="600639" y="164262"/>
                    <a:pt x="606581" y="193554"/>
                    <a:pt x="606581" y="223774"/>
                  </a:cubicBezTo>
                  <a:cubicBezTo>
                    <a:pt x="606581" y="253901"/>
                    <a:pt x="600639" y="283194"/>
                    <a:pt x="588940" y="310818"/>
                  </a:cubicBezTo>
                  <a:cubicBezTo>
                    <a:pt x="577705" y="337515"/>
                    <a:pt x="561549" y="361431"/>
                    <a:pt x="540937" y="381917"/>
                  </a:cubicBezTo>
                  <a:cubicBezTo>
                    <a:pt x="520417" y="402496"/>
                    <a:pt x="496462" y="418626"/>
                    <a:pt x="469721" y="429842"/>
                  </a:cubicBezTo>
                  <a:cubicBezTo>
                    <a:pt x="442145" y="441522"/>
                    <a:pt x="412805" y="447455"/>
                    <a:pt x="382536" y="447455"/>
                  </a:cubicBezTo>
                  <a:cubicBezTo>
                    <a:pt x="352267" y="447455"/>
                    <a:pt x="322927" y="441522"/>
                    <a:pt x="295258" y="429842"/>
                  </a:cubicBezTo>
                  <a:cubicBezTo>
                    <a:pt x="275295" y="421407"/>
                    <a:pt x="256818" y="410190"/>
                    <a:pt x="240105" y="396471"/>
                  </a:cubicBezTo>
                  <a:lnTo>
                    <a:pt x="209558" y="427061"/>
                  </a:lnTo>
                  <a:cubicBezTo>
                    <a:pt x="206030" y="420758"/>
                    <a:pt x="201666" y="414918"/>
                    <a:pt x="196373" y="409541"/>
                  </a:cubicBezTo>
                  <a:cubicBezTo>
                    <a:pt x="191081" y="404350"/>
                    <a:pt x="185232" y="399901"/>
                    <a:pt x="178918" y="396378"/>
                  </a:cubicBezTo>
                  <a:lnTo>
                    <a:pt x="209465" y="365880"/>
                  </a:lnTo>
                  <a:cubicBezTo>
                    <a:pt x="195724" y="349287"/>
                    <a:pt x="184582" y="330840"/>
                    <a:pt x="176040" y="310818"/>
                  </a:cubicBezTo>
                  <a:cubicBezTo>
                    <a:pt x="164341" y="283194"/>
                    <a:pt x="158491" y="253901"/>
                    <a:pt x="158491" y="223774"/>
                  </a:cubicBezTo>
                  <a:cubicBezTo>
                    <a:pt x="158491" y="193554"/>
                    <a:pt x="164341" y="164262"/>
                    <a:pt x="176040" y="136637"/>
                  </a:cubicBezTo>
                  <a:cubicBezTo>
                    <a:pt x="187367" y="110033"/>
                    <a:pt x="203523" y="86117"/>
                    <a:pt x="224043" y="65538"/>
                  </a:cubicBezTo>
                  <a:cubicBezTo>
                    <a:pt x="244655" y="45051"/>
                    <a:pt x="268610" y="28922"/>
                    <a:pt x="295258" y="17613"/>
                  </a:cubicBezTo>
                  <a:cubicBezTo>
                    <a:pt x="322927" y="5933"/>
                    <a:pt x="352267" y="0"/>
                    <a:pt x="382536" y="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prstDash val="solid"/>
              <a:round/>
            </a:ln>
            <a:effec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48" name="椭圆 45"/>
            <p:cNvSpPr/>
            <p:nvPr/>
          </p:nvSpPr>
          <p:spPr>
            <a:xfrm>
              <a:off x="5877514" y="4031866"/>
              <a:ext cx="444131" cy="458992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prstDash val="solid"/>
              <a:round/>
            </a:ln>
            <a:effec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990296" y="1820067"/>
            <a:ext cx="2965476" cy="862966"/>
            <a:chOff x="8386922" y="2192795"/>
            <a:chExt cx="2965476" cy="862966"/>
          </a:xfrm>
        </p:grpSpPr>
        <p:sp>
          <p:nvSpPr>
            <p:cNvPr id="15" name="矩形 14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990296" y="4760516"/>
            <a:ext cx="2965476" cy="862966"/>
            <a:chOff x="8386922" y="2192795"/>
            <a:chExt cx="2965476" cy="862966"/>
          </a:xfrm>
        </p:grpSpPr>
        <p:sp>
          <p:nvSpPr>
            <p:cNvPr id="18" name="矩形 17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235671" y="1820067"/>
            <a:ext cx="2965476" cy="862966"/>
            <a:chOff x="8386922" y="2192795"/>
            <a:chExt cx="2965476" cy="862966"/>
          </a:xfrm>
        </p:grpSpPr>
        <p:sp>
          <p:nvSpPr>
            <p:cNvPr id="21" name="矩形 20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235671" y="4760516"/>
            <a:ext cx="2965476" cy="862966"/>
            <a:chOff x="8386922" y="2192795"/>
            <a:chExt cx="2965476" cy="862966"/>
          </a:xfrm>
        </p:grpSpPr>
        <p:sp>
          <p:nvSpPr>
            <p:cNvPr id="24" name="矩形 23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990296" y="3290292"/>
            <a:ext cx="2965476" cy="862966"/>
            <a:chOff x="8386922" y="2192795"/>
            <a:chExt cx="2965476" cy="862966"/>
          </a:xfrm>
        </p:grpSpPr>
        <p:sp>
          <p:nvSpPr>
            <p:cNvPr id="27" name="矩形 2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235671" y="3290292"/>
            <a:ext cx="2965476" cy="862966"/>
            <a:chOff x="8386922" y="2192795"/>
            <a:chExt cx="2965476" cy="862966"/>
          </a:xfrm>
        </p:grpSpPr>
        <p:sp>
          <p:nvSpPr>
            <p:cNvPr id="30" name="矩形 29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pic>
        <p:nvPicPr>
          <p:cNvPr id="42" name="图片 4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5053" y="-374374"/>
            <a:ext cx="1807482" cy="1847574"/>
          </a:xfrm>
          <a:prstGeom prst="rect">
            <a:avLst/>
          </a:prstGeom>
        </p:spPr>
      </p:pic>
      <p:grpSp>
        <p:nvGrpSpPr>
          <p:cNvPr id="43" name="组合 42"/>
          <p:cNvGrpSpPr/>
          <p:nvPr/>
        </p:nvGrpSpPr>
        <p:grpSpPr>
          <a:xfrm>
            <a:off x="1542429" y="353363"/>
            <a:ext cx="4088649" cy="838118"/>
            <a:chOff x="8386921" y="1862865"/>
            <a:chExt cx="4088649" cy="838118"/>
          </a:xfrm>
        </p:grpSpPr>
        <p:sp>
          <p:nvSpPr>
            <p:cNvPr id="44" name="矩形 43"/>
            <p:cNvSpPr/>
            <p:nvPr/>
          </p:nvSpPr>
          <p:spPr>
            <a:xfrm>
              <a:off x="8386922" y="1862865"/>
              <a:ext cx="3415788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产品服务推广</a:t>
              </a: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8386921" y="2416546"/>
              <a:ext cx="4088649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1773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 flipH="1">
            <a:off x="3908318" y="3532837"/>
            <a:ext cx="919399" cy="919399"/>
          </a:xfrm>
          <a:prstGeom prst="diamond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/>
          <p:cNvSpPr/>
          <p:nvPr/>
        </p:nvSpPr>
        <p:spPr>
          <a:xfrm flipH="1">
            <a:off x="248029" y="5391074"/>
            <a:ext cx="883457" cy="883457"/>
          </a:xfrm>
          <a:prstGeom prst="diamond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/>
          <p:cNvSpPr/>
          <p:nvPr/>
        </p:nvSpPr>
        <p:spPr>
          <a:xfrm flipH="1">
            <a:off x="2902312" y="5417816"/>
            <a:ext cx="883457" cy="883457"/>
          </a:xfrm>
          <a:prstGeom prst="diamond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菱形 4"/>
          <p:cNvSpPr/>
          <p:nvPr/>
        </p:nvSpPr>
        <p:spPr>
          <a:xfrm flipH="1">
            <a:off x="1182669" y="3750304"/>
            <a:ext cx="2034417" cy="2034417"/>
          </a:xfrm>
          <a:prstGeom prst="diamond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菱形 5"/>
          <p:cNvSpPr/>
          <p:nvPr/>
        </p:nvSpPr>
        <p:spPr>
          <a:xfrm flipH="1">
            <a:off x="3482543" y="2014220"/>
            <a:ext cx="1881868" cy="1881868"/>
          </a:xfrm>
          <a:prstGeom prst="diamond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 flipH="1">
            <a:off x="-283548" y="0"/>
            <a:ext cx="6074748" cy="6074748"/>
          </a:xfrm>
          <a:custGeom>
            <a:avLst/>
            <a:gdLst>
              <a:gd name="connsiteX0" fmla="*/ 0 w 6074748"/>
              <a:gd name="connsiteY0" fmla="*/ 0 h 6074748"/>
              <a:gd name="connsiteX1" fmla="*/ 6074748 w 6074748"/>
              <a:gd name="connsiteY1" fmla="*/ 0 h 6074748"/>
              <a:gd name="connsiteX2" fmla="*/ 6074748 w 6074748"/>
              <a:gd name="connsiteY2" fmla="*/ 6074748 h 6074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74748" h="6074748">
                <a:moveTo>
                  <a:pt x="0" y="0"/>
                </a:moveTo>
                <a:lnTo>
                  <a:pt x="6074748" y="0"/>
                </a:lnTo>
                <a:lnTo>
                  <a:pt x="6074748" y="6074748"/>
                </a:lnTo>
                <a:close/>
              </a:path>
            </a:pathLst>
          </a:custGeom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菱形 7"/>
          <p:cNvSpPr/>
          <p:nvPr/>
        </p:nvSpPr>
        <p:spPr>
          <a:xfrm flipH="1">
            <a:off x="4039475" y="1431984"/>
            <a:ext cx="1286021" cy="1286021"/>
          </a:xfrm>
          <a:prstGeom prst="diamond">
            <a:avLst/>
          </a:prstGeom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 flipH="1">
            <a:off x="1995194" y="1635870"/>
            <a:ext cx="2551862" cy="2551862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 flipH="1">
            <a:off x="2763872" y="4382903"/>
            <a:ext cx="1304631" cy="1304631"/>
          </a:xfrm>
          <a:prstGeom prst="diamond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 flipH="1">
            <a:off x="3521343" y="5462477"/>
            <a:ext cx="758101" cy="758101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菱形 11"/>
          <p:cNvSpPr/>
          <p:nvPr/>
        </p:nvSpPr>
        <p:spPr>
          <a:xfrm flipH="1">
            <a:off x="196845" y="3959303"/>
            <a:ext cx="1517688" cy="1517688"/>
          </a:xfrm>
          <a:prstGeom prst="diamond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H="1">
            <a:off x="-435949" y="-145830"/>
            <a:ext cx="5017465" cy="5017465"/>
          </a:xfrm>
          <a:prstGeom prst="line">
            <a:avLst/>
          </a:prstGeom>
          <a:ln w="2540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菱形 13"/>
          <p:cNvSpPr/>
          <p:nvPr/>
        </p:nvSpPr>
        <p:spPr>
          <a:xfrm flipH="1">
            <a:off x="1866348" y="3523779"/>
            <a:ext cx="1100356" cy="1100356"/>
          </a:xfrm>
          <a:prstGeom prst="diamond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972043" y="3650186"/>
            <a:ext cx="4226057" cy="90236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企业文化荣誉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001071" y="4729961"/>
            <a:ext cx="5316217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film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943015" y="2757065"/>
            <a:ext cx="3823285" cy="9937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54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PART 03</a:t>
            </a:r>
            <a:endParaRPr lang="zh-CN" altLang="en-US" sz="54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6094954" y="4623909"/>
            <a:ext cx="674146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828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6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626225" y="1674582"/>
            <a:ext cx="4366114" cy="4365952"/>
            <a:chOff x="6502400" y="1407028"/>
            <a:chExt cx="4749800" cy="4749624"/>
          </a:xfrm>
        </p:grpSpPr>
        <p:sp>
          <p:nvSpPr>
            <p:cNvPr id="36" name="任意多边形 35"/>
            <p:cNvSpPr/>
            <p:nvPr/>
          </p:nvSpPr>
          <p:spPr>
            <a:xfrm>
              <a:off x="6805211" y="1795106"/>
              <a:ext cx="4127402" cy="3990071"/>
            </a:xfrm>
            <a:custGeom>
              <a:avLst/>
              <a:gdLst>
                <a:gd name="connsiteX0" fmla="*/ 1870096 w 3740192"/>
                <a:gd name="connsiteY0" fmla="*/ 0 h 3615744"/>
                <a:gd name="connsiteX1" fmla="*/ 3740192 w 3740192"/>
                <a:gd name="connsiteY1" fmla="*/ 1807872 h 3615744"/>
                <a:gd name="connsiteX2" fmla="*/ 1870096 w 3740192"/>
                <a:gd name="connsiteY2" fmla="*/ 3615744 h 3615744"/>
                <a:gd name="connsiteX3" fmla="*/ 0 w 3740192"/>
                <a:gd name="connsiteY3" fmla="*/ 1807872 h 3615744"/>
                <a:gd name="connsiteX4" fmla="*/ 1870096 w 3740192"/>
                <a:gd name="connsiteY4" fmla="*/ 0 h 3615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40192" h="3615744">
                  <a:moveTo>
                    <a:pt x="1870096" y="0"/>
                  </a:moveTo>
                  <a:cubicBezTo>
                    <a:pt x="2902922" y="0"/>
                    <a:pt x="3740192" y="809412"/>
                    <a:pt x="3740192" y="1807872"/>
                  </a:cubicBezTo>
                  <a:cubicBezTo>
                    <a:pt x="3740192" y="2806332"/>
                    <a:pt x="2902922" y="3615744"/>
                    <a:pt x="1870096" y="3615744"/>
                  </a:cubicBezTo>
                  <a:cubicBezTo>
                    <a:pt x="837270" y="3615744"/>
                    <a:pt x="0" y="2806332"/>
                    <a:pt x="0" y="1807872"/>
                  </a:cubicBezTo>
                  <a:cubicBezTo>
                    <a:pt x="0" y="809412"/>
                    <a:pt x="837270" y="0"/>
                    <a:pt x="1870096" y="0"/>
                  </a:cubicBezTo>
                  <a:close/>
                </a:path>
              </a:pathLst>
            </a:custGeom>
            <a:blipFill>
              <a:blip r:embed="rId3"/>
              <a:srcRect/>
              <a:stretch>
                <a:fillRect l="-36172" r="-3593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Arc 3"/>
            <p:cNvSpPr/>
            <p:nvPr/>
          </p:nvSpPr>
          <p:spPr>
            <a:xfrm>
              <a:off x="6502400" y="1423631"/>
              <a:ext cx="4733024" cy="4733021"/>
            </a:xfrm>
            <a:prstGeom prst="arc">
              <a:avLst>
                <a:gd name="adj1" fmla="val 20125963"/>
                <a:gd name="adj2" fmla="val 20857199"/>
              </a:avLst>
            </a:prstGeom>
            <a:noFill/>
            <a:ln w="57150" cap="rnd">
              <a:solidFill>
                <a:schemeClr val="accent2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Arc 4"/>
            <p:cNvSpPr/>
            <p:nvPr/>
          </p:nvSpPr>
          <p:spPr>
            <a:xfrm>
              <a:off x="6519176" y="1423631"/>
              <a:ext cx="4733024" cy="4733021"/>
            </a:xfrm>
            <a:prstGeom prst="arc">
              <a:avLst>
                <a:gd name="adj1" fmla="val 21351872"/>
                <a:gd name="adj2" fmla="val 3708306"/>
              </a:avLst>
            </a:prstGeom>
            <a:noFill/>
            <a:ln w="57150" cap="rnd">
              <a:solidFill>
                <a:schemeClr val="accent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Arc 5"/>
            <p:cNvSpPr/>
            <p:nvPr/>
          </p:nvSpPr>
          <p:spPr>
            <a:xfrm>
              <a:off x="6502400" y="1407028"/>
              <a:ext cx="4733024" cy="4733021"/>
            </a:xfrm>
            <a:prstGeom prst="arc">
              <a:avLst>
                <a:gd name="adj1" fmla="val 19281250"/>
                <a:gd name="adj2" fmla="val 19714970"/>
              </a:avLst>
            </a:prstGeom>
            <a:noFill/>
            <a:ln w="57150" cap="rnd">
              <a:solidFill>
                <a:schemeClr val="accent3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3757C419-E138-4E48-A1C1-465223D3A4B4}"/>
              </a:ext>
            </a:extLst>
          </p:cNvPr>
          <p:cNvCxnSpPr>
            <a:cxnSpLocks/>
          </p:cNvCxnSpPr>
          <p:nvPr/>
        </p:nvCxnSpPr>
        <p:spPr>
          <a:xfrm>
            <a:off x="998538" y="3612322"/>
            <a:ext cx="5384127" cy="0"/>
          </a:xfrm>
          <a:prstGeom prst="line">
            <a:avLst/>
          </a:prstGeom>
          <a:ln w="9525" cap="rnd">
            <a:solidFill>
              <a:schemeClr val="bg1">
                <a:lumMod val="75000"/>
              </a:schemeClr>
            </a:solidFill>
            <a:prstDash val="dash"/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894416" y="4346557"/>
            <a:ext cx="2501951" cy="1003325"/>
            <a:chOff x="8386922" y="2192795"/>
            <a:chExt cx="2501951" cy="1003325"/>
          </a:xfrm>
        </p:grpSpPr>
        <p:sp>
          <p:nvSpPr>
            <p:cNvPr id="11" name="矩形 10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998703" y="4346557"/>
            <a:ext cx="2501951" cy="1003325"/>
            <a:chOff x="8386922" y="2192795"/>
            <a:chExt cx="2501951" cy="1003325"/>
          </a:xfrm>
        </p:grpSpPr>
        <p:sp>
          <p:nvSpPr>
            <p:cNvPr id="14" name="矩形 1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504910" y="2542351"/>
              <a:ext cx="2265974" cy="65376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035699" y="2384602"/>
            <a:ext cx="5430641" cy="1111906"/>
            <a:chOff x="1383689" y="1845089"/>
            <a:chExt cx="5430641" cy="1223095"/>
          </a:xfrm>
        </p:grpSpPr>
        <p:sp>
          <p:nvSpPr>
            <p:cNvPr id="17" name="矩形 16"/>
            <p:cNvSpPr/>
            <p:nvPr/>
          </p:nvSpPr>
          <p:spPr>
            <a:xfrm>
              <a:off x="1383690" y="1845089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383689" y="2194645"/>
              <a:ext cx="5430641" cy="8735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  </a:r>
            </a:p>
          </p:txBody>
        </p:sp>
      </p:grpSp>
      <p:sp>
        <p:nvSpPr>
          <p:cNvPr id="19" name="椭圆 1"/>
          <p:cNvSpPr/>
          <p:nvPr/>
        </p:nvSpPr>
        <p:spPr>
          <a:xfrm>
            <a:off x="1979249" y="3857809"/>
            <a:ext cx="332284" cy="331783"/>
          </a:xfrm>
          <a:custGeom>
            <a:avLst/>
            <a:gdLst>
              <a:gd name="connsiteX0" fmla="*/ 506334 w 607638"/>
              <a:gd name="connsiteY0" fmla="*/ 455027 h 606722"/>
              <a:gd name="connsiteX1" fmla="*/ 506334 w 607638"/>
              <a:gd name="connsiteY1" fmla="*/ 505592 h 606722"/>
              <a:gd name="connsiteX2" fmla="*/ 531616 w 607638"/>
              <a:gd name="connsiteY2" fmla="*/ 505592 h 606722"/>
              <a:gd name="connsiteX3" fmla="*/ 556986 w 607638"/>
              <a:gd name="connsiteY3" fmla="*/ 480265 h 606722"/>
              <a:gd name="connsiteX4" fmla="*/ 531616 w 607638"/>
              <a:gd name="connsiteY4" fmla="*/ 455027 h 606722"/>
              <a:gd name="connsiteX5" fmla="*/ 430401 w 607638"/>
              <a:gd name="connsiteY5" fmla="*/ 353896 h 606722"/>
              <a:gd name="connsiteX6" fmla="*/ 405031 w 607638"/>
              <a:gd name="connsiteY6" fmla="*/ 379223 h 606722"/>
              <a:gd name="connsiteX7" fmla="*/ 430401 w 607638"/>
              <a:gd name="connsiteY7" fmla="*/ 404461 h 606722"/>
              <a:gd name="connsiteX8" fmla="*/ 455683 w 607638"/>
              <a:gd name="connsiteY8" fmla="*/ 404461 h 606722"/>
              <a:gd name="connsiteX9" fmla="*/ 455683 w 607638"/>
              <a:gd name="connsiteY9" fmla="*/ 353896 h 606722"/>
              <a:gd name="connsiteX10" fmla="*/ 480964 w 607638"/>
              <a:gd name="connsiteY10" fmla="*/ 252766 h 606722"/>
              <a:gd name="connsiteX11" fmla="*/ 506334 w 607638"/>
              <a:gd name="connsiteY11" fmla="*/ 278093 h 606722"/>
              <a:gd name="connsiteX12" fmla="*/ 506334 w 607638"/>
              <a:gd name="connsiteY12" fmla="*/ 303331 h 606722"/>
              <a:gd name="connsiteX13" fmla="*/ 556986 w 607638"/>
              <a:gd name="connsiteY13" fmla="*/ 303331 h 606722"/>
              <a:gd name="connsiteX14" fmla="*/ 582268 w 607638"/>
              <a:gd name="connsiteY14" fmla="*/ 328658 h 606722"/>
              <a:gd name="connsiteX15" fmla="*/ 556986 w 607638"/>
              <a:gd name="connsiteY15" fmla="*/ 353896 h 606722"/>
              <a:gd name="connsiteX16" fmla="*/ 506334 w 607638"/>
              <a:gd name="connsiteY16" fmla="*/ 353896 h 606722"/>
              <a:gd name="connsiteX17" fmla="*/ 506334 w 607638"/>
              <a:gd name="connsiteY17" fmla="*/ 404461 h 606722"/>
              <a:gd name="connsiteX18" fmla="*/ 531616 w 607638"/>
              <a:gd name="connsiteY18" fmla="*/ 404461 h 606722"/>
              <a:gd name="connsiteX19" fmla="*/ 607638 w 607638"/>
              <a:gd name="connsiteY19" fmla="*/ 480265 h 606722"/>
              <a:gd name="connsiteX20" fmla="*/ 531616 w 607638"/>
              <a:gd name="connsiteY20" fmla="*/ 556157 h 606722"/>
              <a:gd name="connsiteX21" fmla="*/ 506334 w 607638"/>
              <a:gd name="connsiteY21" fmla="*/ 556157 h 606722"/>
              <a:gd name="connsiteX22" fmla="*/ 506334 w 607638"/>
              <a:gd name="connsiteY22" fmla="*/ 581395 h 606722"/>
              <a:gd name="connsiteX23" fmla="*/ 480964 w 607638"/>
              <a:gd name="connsiteY23" fmla="*/ 606722 h 606722"/>
              <a:gd name="connsiteX24" fmla="*/ 455683 w 607638"/>
              <a:gd name="connsiteY24" fmla="*/ 581395 h 606722"/>
              <a:gd name="connsiteX25" fmla="*/ 455683 w 607638"/>
              <a:gd name="connsiteY25" fmla="*/ 556157 h 606722"/>
              <a:gd name="connsiteX26" fmla="*/ 405031 w 607638"/>
              <a:gd name="connsiteY26" fmla="*/ 556157 h 606722"/>
              <a:gd name="connsiteX27" fmla="*/ 379749 w 607638"/>
              <a:gd name="connsiteY27" fmla="*/ 530830 h 606722"/>
              <a:gd name="connsiteX28" fmla="*/ 405031 w 607638"/>
              <a:gd name="connsiteY28" fmla="*/ 505592 h 606722"/>
              <a:gd name="connsiteX29" fmla="*/ 455683 w 607638"/>
              <a:gd name="connsiteY29" fmla="*/ 505592 h 606722"/>
              <a:gd name="connsiteX30" fmla="*/ 455683 w 607638"/>
              <a:gd name="connsiteY30" fmla="*/ 455027 h 606722"/>
              <a:gd name="connsiteX31" fmla="*/ 430401 w 607638"/>
              <a:gd name="connsiteY31" fmla="*/ 455027 h 606722"/>
              <a:gd name="connsiteX32" fmla="*/ 354379 w 607638"/>
              <a:gd name="connsiteY32" fmla="*/ 379223 h 606722"/>
              <a:gd name="connsiteX33" fmla="*/ 430401 w 607638"/>
              <a:gd name="connsiteY33" fmla="*/ 303331 h 606722"/>
              <a:gd name="connsiteX34" fmla="*/ 455683 w 607638"/>
              <a:gd name="connsiteY34" fmla="*/ 303331 h 606722"/>
              <a:gd name="connsiteX35" fmla="*/ 455683 w 607638"/>
              <a:gd name="connsiteY35" fmla="*/ 278093 h 606722"/>
              <a:gd name="connsiteX36" fmla="*/ 480964 w 607638"/>
              <a:gd name="connsiteY36" fmla="*/ 252766 h 606722"/>
              <a:gd name="connsiteX37" fmla="*/ 303759 w 607638"/>
              <a:gd name="connsiteY37" fmla="*/ 151716 h 606722"/>
              <a:gd name="connsiteX38" fmla="*/ 329117 w 607638"/>
              <a:gd name="connsiteY38" fmla="*/ 176950 h 606722"/>
              <a:gd name="connsiteX39" fmla="*/ 329117 w 607638"/>
              <a:gd name="connsiteY39" fmla="*/ 303301 h 606722"/>
              <a:gd name="connsiteX40" fmla="*/ 303759 w 607638"/>
              <a:gd name="connsiteY40" fmla="*/ 328624 h 606722"/>
              <a:gd name="connsiteX41" fmla="*/ 227862 w 607638"/>
              <a:gd name="connsiteY41" fmla="*/ 328624 h 606722"/>
              <a:gd name="connsiteX42" fmla="*/ 202593 w 607638"/>
              <a:gd name="connsiteY42" fmla="*/ 303301 h 606722"/>
              <a:gd name="connsiteX43" fmla="*/ 227862 w 607638"/>
              <a:gd name="connsiteY43" fmla="*/ 278066 h 606722"/>
              <a:gd name="connsiteX44" fmla="*/ 278490 w 607638"/>
              <a:gd name="connsiteY44" fmla="*/ 278066 h 606722"/>
              <a:gd name="connsiteX45" fmla="*/ 278490 w 607638"/>
              <a:gd name="connsiteY45" fmla="*/ 176950 h 606722"/>
              <a:gd name="connsiteX46" fmla="*/ 303759 w 607638"/>
              <a:gd name="connsiteY46" fmla="*/ 151716 h 606722"/>
              <a:gd name="connsiteX47" fmla="*/ 303762 w 607638"/>
              <a:gd name="connsiteY47" fmla="*/ 0 h 606722"/>
              <a:gd name="connsiteX48" fmla="*/ 606634 w 607638"/>
              <a:gd name="connsiteY48" fmla="*/ 220667 h 606722"/>
              <a:gd name="connsiteX49" fmla="*/ 589190 w 607638"/>
              <a:gd name="connsiteY49" fmla="*/ 251860 h 606722"/>
              <a:gd name="connsiteX50" fmla="*/ 557950 w 607638"/>
              <a:gd name="connsiteY50" fmla="*/ 234353 h 606722"/>
              <a:gd name="connsiteX51" fmla="*/ 303762 w 607638"/>
              <a:gd name="connsiteY51" fmla="*/ 50568 h 606722"/>
              <a:gd name="connsiteX52" fmla="*/ 50642 w 607638"/>
              <a:gd name="connsiteY52" fmla="*/ 303317 h 606722"/>
              <a:gd name="connsiteX53" fmla="*/ 303762 w 607638"/>
              <a:gd name="connsiteY53" fmla="*/ 556154 h 606722"/>
              <a:gd name="connsiteX54" fmla="*/ 329127 w 607638"/>
              <a:gd name="connsiteY54" fmla="*/ 581394 h 606722"/>
              <a:gd name="connsiteX55" fmla="*/ 303762 w 607638"/>
              <a:gd name="connsiteY55" fmla="*/ 606722 h 606722"/>
              <a:gd name="connsiteX56" fmla="*/ 0 w 607638"/>
              <a:gd name="connsiteY56" fmla="*/ 303317 h 606722"/>
              <a:gd name="connsiteX57" fmla="*/ 303762 w 607638"/>
              <a:gd name="connsiteY57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607638" h="606722">
                <a:moveTo>
                  <a:pt x="506334" y="455027"/>
                </a:moveTo>
                <a:lnTo>
                  <a:pt x="506334" y="505592"/>
                </a:lnTo>
                <a:lnTo>
                  <a:pt x="531616" y="505592"/>
                </a:lnTo>
                <a:cubicBezTo>
                  <a:pt x="545592" y="505592"/>
                  <a:pt x="556986" y="494217"/>
                  <a:pt x="556986" y="480265"/>
                </a:cubicBezTo>
                <a:cubicBezTo>
                  <a:pt x="556986" y="466401"/>
                  <a:pt x="545592" y="455027"/>
                  <a:pt x="531616" y="455027"/>
                </a:cubicBezTo>
                <a:close/>
                <a:moveTo>
                  <a:pt x="430401" y="353896"/>
                </a:moveTo>
                <a:cubicBezTo>
                  <a:pt x="416425" y="353896"/>
                  <a:pt x="405031" y="365271"/>
                  <a:pt x="405031" y="379223"/>
                </a:cubicBezTo>
                <a:cubicBezTo>
                  <a:pt x="405031" y="393087"/>
                  <a:pt x="416425" y="404461"/>
                  <a:pt x="430401" y="404461"/>
                </a:cubicBezTo>
                <a:lnTo>
                  <a:pt x="455683" y="404461"/>
                </a:lnTo>
                <a:lnTo>
                  <a:pt x="455683" y="353896"/>
                </a:lnTo>
                <a:close/>
                <a:moveTo>
                  <a:pt x="480964" y="252766"/>
                </a:moveTo>
                <a:cubicBezTo>
                  <a:pt x="495029" y="252766"/>
                  <a:pt x="506334" y="264141"/>
                  <a:pt x="506334" y="278093"/>
                </a:cubicBezTo>
                <a:lnTo>
                  <a:pt x="506334" y="303331"/>
                </a:lnTo>
                <a:lnTo>
                  <a:pt x="556986" y="303331"/>
                </a:lnTo>
                <a:cubicBezTo>
                  <a:pt x="570962" y="303331"/>
                  <a:pt x="582268" y="314706"/>
                  <a:pt x="582268" y="328658"/>
                </a:cubicBezTo>
                <a:cubicBezTo>
                  <a:pt x="582268" y="342610"/>
                  <a:pt x="570962" y="353896"/>
                  <a:pt x="556986" y="353896"/>
                </a:cubicBezTo>
                <a:lnTo>
                  <a:pt x="506334" y="353896"/>
                </a:lnTo>
                <a:lnTo>
                  <a:pt x="506334" y="404461"/>
                </a:lnTo>
                <a:lnTo>
                  <a:pt x="531616" y="404461"/>
                </a:lnTo>
                <a:cubicBezTo>
                  <a:pt x="573544" y="404461"/>
                  <a:pt x="607638" y="438497"/>
                  <a:pt x="607638" y="480265"/>
                </a:cubicBezTo>
                <a:cubicBezTo>
                  <a:pt x="607638" y="522121"/>
                  <a:pt x="573544" y="556157"/>
                  <a:pt x="531616" y="556157"/>
                </a:cubicBezTo>
                <a:lnTo>
                  <a:pt x="506334" y="556157"/>
                </a:lnTo>
                <a:lnTo>
                  <a:pt x="506334" y="581395"/>
                </a:lnTo>
                <a:cubicBezTo>
                  <a:pt x="506334" y="595347"/>
                  <a:pt x="495029" y="606722"/>
                  <a:pt x="480964" y="606722"/>
                </a:cubicBezTo>
                <a:cubicBezTo>
                  <a:pt x="466988" y="606722"/>
                  <a:pt x="455683" y="595347"/>
                  <a:pt x="455683" y="581395"/>
                </a:cubicBezTo>
                <a:lnTo>
                  <a:pt x="455683" y="556157"/>
                </a:lnTo>
                <a:lnTo>
                  <a:pt x="405031" y="556157"/>
                </a:lnTo>
                <a:cubicBezTo>
                  <a:pt x="391055" y="556157"/>
                  <a:pt x="379749" y="544782"/>
                  <a:pt x="379749" y="530830"/>
                </a:cubicBezTo>
                <a:cubicBezTo>
                  <a:pt x="379749" y="516878"/>
                  <a:pt x="391055" y="505592"/>
                  <a:pt x="405031" y="505592"/>
                </a:cubicBezTo>
                <a:lnTo>
                  <a:pt x="455683" y="505592"/>
                </a:lnTo>
                <a:lnTo>
                  <a:pt x="455683" y="455027"/>
                </a:lnTo>
                <a:lnTo>
                  <a:pt x="430401" y="455027"/>
                </a:lnTo>
                <a:cubicBezTo>
                  <a:pt x="388473" y="455027"/>
                  <a:pt x="354379" y="420991"/>
                  <a:pt x="354379" y="379223"/>
                </a:cubicBezTo>
                <a:cubicBezTo>
                  <a:pt x="354379" y="337367"/>
                  <a:pt x="388473" y="303331"/>
                  <a:pt x="430401" y="303331"/>
                </a:cubicBezTo>
                <a:lnTo>
                  <a:pt x="455683" y="303331"/>
                </a:lnTo>
                <a:lnTo>
                  <a:pt x="455683" y="278093"/>
                </a:lnTo>
                <a:cubicBezTo>
                  <a:pt x="455683" y="264141"/>
                  <a:pt x="466988" y="252766"/>
                  <a:pt x="480964" y="252766"/>
                </a:cubicBezTo>
                <a:close/>
                <a:moveTo>
                  <a:pt x="303759" y="151716"/>
                </a:moveTo>
                <a:cubicBezTo>
                  <a:pt x="317817" y="151716"/>
                  <a:pt x="329117" y="163000"/>
                  <a:pt x="329117" y="176950"/>
                </a:cubicBezTo>
                <a:lnTo>
                  <a:pt x="329117" y="303301"/>
                </a:lnTo>
                <a:cubicBezTo>
                  <a:pt x="329117" y="317251"/>
                  <a:pt x="317817" y="328624"/>
                  <a:pt x="303759" y="328624"/>
                </a:cubicBezTo>
                <a:lnTo>
                  <a:pt x="227862" y="328624"/>
                </a:lnTo>
                <a:cubicBezTo>
                  <a:pt x="213893" y="328624"/>
                  <a:pt x="202593" y="317251"/>
                  <a:pt x="202593" y="303301"/>
                </a:cubicBezTo>
                <a:cubicBezTo>
                  <a:pt x="202593" y="289351"/>
                  <a:pt x="213893" y="278066"/>
                  <a:pt x="227862" y="278066"/>
                </a:cubicBezTo>
                <a:lnTo>
                  <a:pt x="278490" y="278066"/>
                </a:lnTo>
                <a:lnTo>
                  <a:pt x="278490" y="176950"/>
                </a:lnTo>
                <a:cubicBezTo>
                  <a:pt x="278490" y="163000"/>
                  <a:pt x="289790" y="151716"/>
                  <a:pt x="303759" y="151716"/>
                </a:cubicBezTo>
                <a:close/>
                <a:moveTo>
                  <a:pt x="303762" y="0"/>
                </a:moveTo>
                <a:cubicBezTo>
                  <a:pt x="443049" y="0"/>
                  <a:pt x="570410" y="92781"/>
                  <a:pt x="606634" y="220667"/>
                </a:cubicBezTo>
                <a:cubicBezTo>
                  <a:pt x="610461" y="234086"/>
                  <a:pt x="602629" y="248039"/>
                  <a:pt x="589190" y="251860"/>
                </a:cubicBezTo>
                <a:cubicBezTo>
                  <a:pt x="575839" y="255504"/>
                  <a:pt x="561688" y="247861"/>
                  <a:pt x="557950" y="234353"/>
                </a:cubicBezTo>
                <a:cubicBezTo>
                  <a:pt x="527779" y="127885"/>
                  <a:pt x="420888" y="50568"/>
                  <a:pt x="303762" y="50568"/>
                </a:cubicBezTo>
                <a:cubicBezTo>
                  <a:pt x="164208" y="50568"/>
                  <a:pt x="50642" y="163967"/>
                  <a:pt x="50642" y="303317"/>
                </a:cubicBezTo>
                <a:cubicBezTo>
                  <a:pt x="50642" y="442755"/>
                  <a:pt x="164208" y="556154"/>
                  <a:pt x="303762" y="556154"/>
                </a:cubicBezTo>
                <a:cubicBezTo>
                  <a:pt x="317824" y="556154"/>
                  <a:pt x="329127" y="567441"/>
                  <a:pt x="329127" y="581394"/>
                </a:cubicBezTo>
                <a:cubicBezTo>
                  <a:pt x="329127" y="595347"/>
                  <a:pt x="317824" y="606722"/>
                  <a:pt x="303762" y="606722"/>
                </a:cubicBezTo>
                <a:cubicBezTo>
                  <a:pt x="136261" y="606722"/>
                  <a:pt x="0" y="470661"/>
                  <a:pt x="0" y="303317"/>
                </a:cubicBezTo>
                <a:cubicBezTo>
                  <a:pt x="0" y="136061"/>
                  <a:pt x="136261" y="0"/>
                  <a:pt x="303762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0" name="椭圆 14"/>
          <p:cNvSpPr/>
          <p:nvPr/>
        </p:nvSpPr>
        <p:spPr>
          <a:xfrm>
            <a:off x="5088915" y="3857558"/>
            <a:ext cx="321524" cy="332284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21" name="直接连接符 20"/>
          <p:cNvCxnSpPr/>
          <p:nvPr/>
        </p:nvCxnSpPr>
        <p:spPr>
          <a:xfrm>
            <a:off x="3697535" y="4161958"/>
            <a:ext cx="0" cy="1068309"/>
          </a:xfrm>
          <a:prstGeom prst="line">
            <a:avLst/>
          </a:prstGeom>
          <a:ln w="9525" cap="rnd">
            <a:solidFill>
              <a:schemeClr val="bg1">
                <a:lumMod val="75000"/>
              </a:schemeClr>
            </a:solidFill>
            <a:prstDash val="dash"/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图片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65053" y="-374374"/>
            <a:ext cx="1807482" cy="1847574"/>
          </a:xfrm>
          <a:prstGeom prst="rect">
            <a:avLst/>
          </a:prstGeom>
        </p:spPr>
      </p:pic>
      <p:grpSp>
        <p:nvGrpSpPr>
          <p:cNvPr id="23" name="组合 22"/>
          <p:cNvGrpSpPr/>
          <p:nvPr/>
        </p:nvGrpSpPr>
        <p:grpSpPr>
          <a:xfrm>
            <a:off x="1542429" y="353363"/>
            <a:ext cx="4088649" cy="838118"/>
            <a:chOff x="8386921" y="1862865"/>
            <a:chExt cx="4088649" cy="838118"/>
          </a:xfrm>
        </p:grpSpPr>
        <p:sp>
          <p:nvSpPr>
            <p:cNvPr id="24" name="矩形 23"/>
            <p:cNvSpPr/>
            <p:nvPr/>
          </p:nvSpPr>
          <p:spPr>
            <a:xfrm>
              <a:off x="8386922" y="1862865"/>
              <a:ext cx="3415788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企业文化荣誉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386921" y="2416546"/>
              <a:ext cx="4088649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9869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ï$liḓé"/>
          <p:cNvSpPr/>
          <p:nvPr/>
        </p:nvSpPr>
        <p:spPr>
          <a:xfrm>
            <a:off x="4489705" y="3869341"/>
            <a:ext cx="3212592" cy="1917239"/>
          </a:xfrm>
          <a:prstGeom prst="rect">
            <a:avLst/>
          </a:prstGeom>
          <a:blipFill>
            <a:blip r:embed="rId3"/>
            <a:srcRect/>
            <a:stretch>
              <a:fillRect l="-726" r="-720"/>
            </a:stretch>
          </a:blip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bIns="216000" anchor="b" anchorCtr="1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200" dirty="0">
              <a:solidFill>
                <a:schemeClr val="bg1"/>
              </a:solidFill>
            </a:endParaRPr>
          </a:p>
        </p:txBody>
      </p:sp>
      <p:grpSp>
        <p:nvGrpSpPr>
          <p:cNvPr id="79" name="组合 78"/>
          <p:cNvGrpSpPr/>
          <p:nvPr/>
        </p:nvGrpSpPr>
        <p:grpSpPr>
          <a:xfrm>
            <a:off x="1110559" y="1792146"/>
            <a:ext cx="3212592" cy="1917239"/>
            <a:chOff x="1110559" y="1792146"/>
            <a:chExt cx="3212592" cy="1917239"/>
          </a:xfrm>
        </p:grpSpPr>
        <p:sp>
          <p:nvSpPr>
            <p:cNvPr id="5" name="ïṧļidê"/>
            <p:cNvSpPr/>
            <p:nvPr/>
          </p:nvSpPr>
          <p:spPr>
            <a:xfrm>
              <a:off x="1110559" y="1792146"/>
              <a:ext cx="3212592" cy="1917239"/>
            </a:xfrm>
            <a:prstGeom prst="rect">
              <a:avLst/>
            </a:prstGeom>
            <a:solidFill>
              <a:schemeClr val="bg1">
                <a:lumMod val="95000"/>
                <a:alpha val="40000"/>
              </a:schemeClr>
            </a:solidFill>
            <a:ln w="3175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bIns="360000" anchor="b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3" name="椭圆 45"/>
            <p:cNvSpPr/>
            <p:nvPr/>
          </p:nvSpPr>
          <p:spPr>
            <a:xfrm>
              <a:off x="2520423" y="1973216"/>
              <a:ext cx="392865" cy="470782"/>
            </a:xfrm>
            <a:custGeom>
              <a:avLst/>
              <a:gdLst>
                <a:gd name="connsiteX0" fmla="*/ 234347 w 506307"/>
                <a:gd name="connsiteY0" fmla="*/ 379219 h 606722"/>
                <a:gd name="connsiteX1" fmla="*/ 271960 w 506307"/>
                <a:gd name="connsiteY1" fmla="*/ 379219 h 606722"/>
                <a:gd name="connsiteX2" fmla="*/ 278451 w 506307"/>
                <a:gd name="connsiteY2" fmla="*/ 385705 h 606722"/>
                <a:gd name="connsiteX3" fmla="*/ 278451 w 506307"/>
                <a:gd name="connsiteY3" fmla="*/ 448520 h 606722"/>
                <a:gd name="connsiteX4" fmla="*/ 271960 w 506307"/>
                <a:gd name="connsiteY4" fmla="*/ 455006 h 606722"/>
                <a:gd name="connsiteX5" fmla="*/ 234347 w 506307"/>
                <a:gd name="connsiteY5" fmla="*/ 455006 h 606722"/>
                <a:gd name="connsiteX6" fmla="*/ 227856 w 506307"/>
                <a:gd name="connsiteY6" fmla="*/ 448520 h 606722"/>
                <a:gd name="connsiteX7" fmla="*/ 227856 w 506307"/>
                <a:gd name="connsiteY7" fmla="*/ 385705 h 606722"/>
                <a:gd name="connsiteX8" fmla="*/ 234347 w 506307"/>
                <a:gd name="connsiteY8" fmla="*/ 379219 h 606722"/>
                <a:gd name="connsiteX9" fmla="*/ 234331 w 506307"/>
                <a:gd name="connsiteY9" fmla="*/ 328645 h 606722"/>
                <a:gd name="connsiteX10" fmla="*/ 177194 w 506307"/>
                <a:gd name="connsiteY10" fmla="*/ 385700 h 606722"/>
                <a:gd name="connsiteX11" fmla="*/ 177194 w 506307"/>
                <a:gd name="connsiteY11" fmla="*/ 448532 h 606722"/>
                <a:gd name="connsiteX12" fmla="*/ 234331 w 506307"/>
                <a:gd name="connsiteY12" fmla="*/ 505587 h 606722"/>
                <a:gd name="connsiteX13" fmla="*/ 271977 w 506307"/>
                <a:gd name="connsiteY13" fmla="*/ 505587 h 606722"/>
                <a:gd name="connsiteX14" fmla="*/ 329113 w 506307"/>
                <a:gd name="connsiteY14" fmla="*/ 448532 h 606722"/>
                <a:gd name="connsiteX15" fmla="*/ 329113 w 506307"/>
                <a:gd name="connsiteY15" fmla="*/ 385700 h 606722"/>
                <a:gd name="connsiteX16" fmla="*/ 271977 w 506307"/>
                <a:gd name="connsiteY16" fmla="*/ 328645 h 606722"/>
                <a:gd name="connsiteX17" fmla="*/ 253109 w 506307"/>
                <a:gd name="connsiteY17" fmla="*/ 0 h 606722"/>
                <a:gd name="connsiteX18" fmla="*/ 430303 w 506307"/>
                <a:gd name="connsiteY18" fmla="*/ 176942 h 606722"/>
                <a:gd name="connsiteX19" fmla="*/ 430303 w 506307"/>
                <a:gd name="connsiteY19" fmla="*/ 252749 h 606722"/>
                <a:gd name="connsiteX20" fmla="*/ 480943 w 506307"/>
                <a:gd name="connsiteY20" fmla="*/ 252749 h 606722"/>
                <a:gd name="connsiteX21" fmla="*/ 506307 w 506307"/>
                <a:gd name="connsiteY21" fmla="*/ 278077 h 606722"/>
                <a:gd name="connsiteX22" fmla="*/ 506307 w 506307"/>
                <a:gd name="connsiteY22" fmla="*/ 581394 h 606722"/>
                <a:gd name="connsiteX23" fmla="*/ 480943 w 506307"/>
                <a:gd name="connsiteY23" fmla="*/ 606722 h 606722"/>
                <a:gd name="connsiteX24" fmla="*/ 25275 w 506307"/>
                <a:gd name="connsiteY24" fmla="*/ 606722 h 606722"/>
                <a:gd name="connsiteX25" fmla="*/ 0 w 506307"/>
                <a:gd name="connsiteY25" fmla="*/ 581394 h 606722"/>
                <a:gd name="connsiteX26" fmla="*/ 0 w 506307"/>
                <a:gd name="connsiteY26" fmla="*/ 278077 h 606722"/>
                <a:gd name="connsiteX27" fmla="*/ 25275 w 506307"/>
                <a:gd name="connsiteY27" fmla="*/ 252749 h 606722"/>
                <a:gd name="connsiteX28" fmla="*/ 379753 w 506307"/>
                <a:gd name="connsiteY28" fmla="*/ 252749 h 606722"/>
                <a:gd name="connsiteX29" fmla="*/ 379753 w 506307"/>
                <a:gd name="connsiteY29" fmla="*/ 176942 h 606722"/>
                <a:gd name="connsiteX30" fmla="*/ 253109 w 506307"/>
                <a:gd name="connsiteY30" fmla="*/ 50568 h 606722"/>
                <a:gd name="connsiteX31" fmla="*/ 126554 w 506307"/>
                <a:gd name="connsiteY31" fmla="*/ 176942 h 606722"/>
                <a:gd name="connsiteX32" fmla="*/ 101279 w 506307"/>
                <a:gd name="connsiteY32" fmla="*/ 202270 h 606722"/>
                <a:gd name="connsiteX33" fmla="*/ 75915 w 506307"/>
                <a:gd name="connsiteY33" fmla="*/ 176942 h 606722"/>
                <a:gd name="connsiteX34" fmla="*/ 253109 w 506307"/>
                <a:gd name="connsiteY34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06307" h="606722">
                  <a:moveTo>
                    <a:pt x="234347" y="379219"/>
                  </a:moveTo>
                  <a:lnTo>
                    <a:pt x="271960" y="379219"/>
                  </a:lnTo>
                  <a:cubicBezTo>
                    <a:pt x="275517" y="379219"/>
                    <a:pt x="278451" y="382062"/>
                    <a:pt x="278451" y="385705"/>
                  </a:cubicBezTo>
                  <a:lnTo>
                    <a:pt x="278451" y="448520"/>
                  </a:lnTo>
                  <a:cubicBezTo>
                    <a:pt x="278451" y="452074"/>
                    <a:pt x="275517" y="455006"/>
                    <a:pt x="271960" y="455006"/>
                  </a:cubicBezTo>
                  <a:lnTo>
                    <a:pt x="234347" y="455006"/>
                  </a:lnTo>
                  <a:cubicBezTo>
                    <a:pt x="230791" y="455006"/>
                    <a:pt x="227856" y="452074"/>
                    <a:pt x="227856" y="448520"/>
                  </a:cubicBezTo>
                  <a:lnTo>
                    <a:pt x="227856" y="385705"/>
                  </a:lnTo>
                  <a:cubicBezTo>
                    <a:pt x="227856" y="382062"/>
                    <a:pt x="230791" y="379219"/>
                    <a:pt x="234347" y="379219"/>
                  </a:cubicBezTo>
                  <a:close/>
                  <a:moveTo>
                    <a:pt x="234331" y="328645"/>
                  </a:moveTo>
                  <a:cubicBezTo>
                    <a:pt x="202825" y="328645"/>
                    <a:pt x="177194" y="354240"/>
                    <a:pt x="177194" y="385700"/>
                  </a:cubicBezTo>
                  <a:lnTo>
                    <a:pt x="177194" y="448532"/>
                  </a:lnTo>
                  <a:cubicBezTo>
                    <a:pt x="177194" y="479992"/>
                    <a:pt x="202825" y="505587"/>
                    <a:pt x="234331" y="505587"/>
                  </a:cubicBezTo>
                  <a:lnTo>
                    <a:pt x="271977" y="505587"/>
                  </a:lnTo>
                  <a:cubicBezTo>
                    <a:pt x="303482" y="505587"/>
                    <a:pt x="329113" y="479992"/>
                    <a:pt x="329113" y="448532"/>
                  </a:cubicBezTo>
                  <a:lnTo>
                    <a:pt x="329113" y="385700"/>
                  </a:lnTo>
                  <a:cubicBezTo>
                    <a:pt x="329113" y="354240"/>
                    <a:pt x="303482" y="328645"/>
                    <a:pt x="271977" y="328645"/>
                  </a:cubicBezTo>
                  <a:close/>
                  <a:moveTo>
                    <a:pt x="253109" y="0"/>
                  </a:moveTo>
                  <a:cubicBezTo>
                    <a:pt x="350829" y="0"/>
                    <a:pt x="430303" y="79362"/>
                    <a:pt x="430303" y="176942"/>
                  </a:cubicBezTo>
                  <a:lnTo>
                    <a:pt x="430303" y="252749"/>
                  </a:lnTo>
                  <a:lnTo>
                    <a:pt x="480943" y="252749"/>
                  </a:lnTo>
                  <a:cubicBezTo>
                    <a:pt x="494916" y="252749"/>
                    <a:pt x="506307" y="264124"/>
                    <a:pt x="506307" y="278077"/>
                  </a:cubicBezTo>
                  <a:lnTo>
                    <a:pt x="506307" y="581394"/>
                  </a:lnTo>
                  <a:cubicBezTo>
                    <a:pt x="506307" y="595435"/>
                    <a:pt x="494916" y="606722"/>
                    <a:pt x="480943" y="606722"/>
                  </a:cubicBezTo>
                  <a:lnTo>
                    <a:pt x="25275" y="606722"/>
                  </a:lnTo>
                  <a:cubicBezTo>
                    <a:pt x="11302" y="606722"/>
                    <a:pt x="0" y="595435"/>
                    <a:pt x="0" y="581394"/>
                  </a:cubicBezTo>
                  <a:lnTo>
                    <a:pt x="0" y="278077"/>
                  </a:lnTo>
                  <a:cubicBezTo>
                    <a:pt x="0" y="264124"/>
                    <a:pt x="11302" y="252749"/>
                    <a:pt x="25275" y="252749"/>
                  </a:cubicBezTo>
                  <a:lnTo>
                    <a:pt x="379753" y="252749"/>
                  </a:lnTo>
                  <a:lnTo>
                    <a:pt x="379753" y="176942"/>
                  </a:lnTo>
                  <a:cubicBezTo>
                    <a:pt x="379753" y="107267"/>
                    <a:pt x="322972" y="50568"/>
                    <a:pt x="253109" y="50568"/>
                  </a:cubicBezTo>
                  <a:cubicBezTo>
                    <a:pt x="183335" y="50568"/>
                    <a:pt x="126554" y="107267"/>
                    <a:pt x="126554" y="176942"/>
                  </a:cubicBezTo>
                  <a:cubicBezTo>
                    <a:pt x="126554" y="190895"/>
                    <a:pt x="115252" y="202270"/>
                    <a:pt x="101279" y="202270"/>
                  </a:cubicBezTo>
                  <a:cubicBezTo>
                    <a:pt x="87306" y="202270"/>
                    <a:pt x="75915" y="190895"/>
                    <a:pt x="75915" y="176942"/>
                  </a:cubicBezTo>
                  <a:cubicBezTo>
                    <a:pt x="75915" y="79362"/>
                    <a:pt x="155389" y="0"/>
                    <a:pt x="25310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1465879" y="2586961"/>
              <a:ext cx="2501951" cy="1003325"/>
              <a:chOff x="8386922" y="2192795"/>
              <a:chExt cx="2501951" cy="1003325"/>
            </a:xfrm>
          </p:grpSpPr>
          <p:sp>
            <p:nvSpPr>
              <p:cNvPr id="53" name="矩形 52"/>
              <p:cNvSpPr/>
              <p:nvPr/>
            </p:nvSpPr>
            <p:spPr>
              <a:xfrm>
                <a:off x="8386922" y="2192795"/>
                <a:ext cx="2501951" cy="39613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8504910" y="2542351"/>
                <a:ext cx="2265974" cy="653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800" dirty="0" smtClean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,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4489705" y="1792146"/>
            <a:ext cx="3212592" cy="1917239"/>
            <a:chOff x="4489705" y="1792146"/>
            <a:chExt cx="3212592" cy="1917239"/>
          </a:xfrm>
        </p:grpSpPr>
        <p:sp>
          <p:nvSpPr>
            <p:cNvPr id="4" name="ïSḻîde"/>
            <p:cNvSpPr/>
            <p:nvPr/>
          </p:nvSpPr>
          <p:spPr>
            <a:xfrm>
              <a:off x="4489705" y="1792146"/>
              <a:ext cx="3212592" cy="1917239"/>
            </a:xfrm>
            <a:prstGeom prst="rect">
              <a:avLst/>
            </a:prstGeom>
            <a:solidFill>
              <a:schemeClr val="bg1">
                <a:lumMod val="95000"/>
                <a:alpha val="40000"/>
              </a:schemeClr>
            </a:solidFill>
            <a:ln w="3175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bIns="360000" anchor="b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4" name="椭圆 46"/>
            <p:cNvSpPr/>
            <p:nvPr/>
          </p:nvSpPr>
          <p:spPr>
            <a:xfrm>
              <a:off x="5860609" y="1980303"/>
              <a:ext cx="470782" cy="456609"/>
            </a:xfrm>
            <a:custGeom>
              <a:avLst/>
              <a:gdLst>
                <a:gd name="connsiteX0" fmla="*/ 35700 w 578738"/>
                <a:gd name="connsiteY0" fmla="*/ 243554 h 561315"/>
                <a:gd name="connsiteX1" fmla="*/ 30383 w 578738"/>
                <a:gd name="connsiteY1" fmla="*/ 254930 h 561315"/>
                <a:gd name="connsiteX2" fmla="*/ 30383 w 578738"/>
                <a:gd name="connsiteY2" fmla="*/ 519604 h 561315"/>
                <a:gd name="connsiteX3" fmla="*/ 35700 w 578738"/>
                <a:gd name="connsiteY3" fmla="*/ 530980 h 561315"/>
                <a:gd name="connsiteX4" fmla="*/ 132926 w 578738"/>
                <a:gd name="connsiteY4" fmla="*/ 530980 h 561315"/>
                <a:gd name="connsiteX5" fmla="*/ 138243 w 578738"/>
                <a:gd name="connsiteY5" fmla="*/ 519604 h 561315"/>
                <a:gd name="connsiteX6" fmla="*/ 138243 w 578738"/>
                <a:gd name="connsiteY6" fmla="*/ 254930 h 561315"/>
                <a:gd name="connsiteX7" fmla="*/ 132926 w 578738"/>
                <a:gd name="connsiteY7" fmla="*/ 243554 h 561315"/>
                <a:gd name="connsiteX8" fmla="*/ 35700 w 578738"/>
                <a:gd name="connsiteY8" fmla="*/ 213219 h 561315"/>
                <a:gd name="connsiteX9" fmla="*/ 132926 w 578738"/>
                <a:gd name="connsiteY9" fmla="*/ 213219 h 561315"/>
                <a:gd name="connsiteX10" fmla="*/ 168626 w 578738"/>
                <a:gd name="connsiteY10" fmla="*/ 254930 h 561315"/>
                <a:gd name="connsiteX11" fmla="*/ 168626 w 578738"/>
                <a:gd name="connsiteY11" fmla="*/ 519604 h 561315"/>
                <a:gd name="connsiteX12" fmla="*/ 132926 w 578738"/>
                <a:gd name="connsiteY12" fmla="*/ 561315 h 561315"/>
                <a:gd name="connsiteX13" fmla="*/ 35700 w 578738"/>
                <a:gd name="connsiteY13" fmla="*/ 561315 h 561315"/>
                <a:gd name="connsiteX14" fmla="*/ 0 w 578738"/>
                <a:gd name="connsiteY14" fmla="*/ 519604 h 561315"/>
                <a:gd name="connsiteX15" fmla="*/ 0 w 578738"/>
                <a:gd name="connsiteY15" fmla="*/ 254930 h 561315"/>
                <a:gd name="connsiteX16" fmla="*/ 35700 w 578738"/>
                <a:gd name="connsiteY16" fmla="*/ 213219 h 561315"/>
                <a:gd name="connsiteX17" fmla="*/ 321281 w 578738"/>
                <a:gd name="connsiteY17" fmla="*/ 30341 h 561315"/>
                <a:gd name="connsiteX18" fmla="*/ 296219 w 578738"/>
                <a:gd name="connsiteY18" fmla="*/ 55373 h 561315"/>
                <a:gd name="connsiteX19" fmla="*/ 296979 w 578738"/>
                <a:gd name="connsiteY19" fmla="*/ 60683 h 561315"/>
                <a:gd name="connsiteX20" fmla="*/ 296979 w 578738"/>
                <a:gd name="connsiteY20" fmla="*/ 65992 h 561315"/>
                <a:gd name="connsiteX21" fmla="*/ 268119 w 578738"/>
                <a:gd name="connsiteY21" fmla="*/ 212389 h 561315"/>
                <a:gd name="connsiteX22" fmla="*/ 263563 w 578738"/>
                <a:gd name="connsiteY22" fmla="*/ 221492 h 561315"/>
                <a:gd name="connsiteX23" fmla="*/ 262044 w 578738"/>
                <a:gd name="connsiteY23" fmla="*/ 223009 h 561315"/>
                <a:gd name="connsiteX24" fmla="*/ 232425 w 578738"/>
                <a:gd name="connsiteY24" fmla="*/ 240455 h 561315"/>
                <a:gd name="connsiteX25" fmla="*/ 230146 w 578738"/>
                <a:gd name="connsiteY25" fmla="*/ 240455 h 561315"/>
                <a:gd name="connsiteX26" fmla="*/ 225590 w 578738"/>
                <a:gd name="connsiteY26" fmla="*/ 240455 h 561315"/>
                <a:gd name="connsiteX27" fmla="*/ 224071 w 578738"/>
                <a:gd name="connsiteY27" fmla="*/ 241214 h 561315"/>
                <a:gd name="connsiteX28" fmla="*/ 211919 w 578738"/>
                <a:gd name="connsiteY28" fmla="*/ 253350 h 561315"/>
                <a:gd name="connsiteX29" fmla="*/ 211919 w 578738"/>
                <a:gd name="connsiteY29" fmla="*/ 518079 h 561315"/>
                <a:gd name="connsiteX30" fmla="*/ 224830 w 578738"/>
                <a:gd name="connsiteY30" fmla="*/ 530974 h 561315"/>
                <a:gd name="connsiteX31" fmla="*/ 521019 w 578738"/>
                <a:gd name="connsiteY31" fmla="*/ 530974 h 561315"/>
                <a:gd name="connsiteX32" fmla="*/ 522538 w 578738"/>
                <a:gd name="connsiteY32" fmla="*/ 530215 h 561315"/>
                <a:gd name="connsiteX33" fmla="*/ 546081 w 578738"/>
                <a:gd name="connsiteY33" fmla="*/ 505942 h 561315"/>
                <a:gd name="connsiteX34" fmla="*/ 522538 w 578738"/>
                <a:gd name="connsiteY34" fmla="*/ 480910 h 561315"/>
                <a:gd name="connsiteX35" fmla="*/ 508108 w 578738"/>
                <a:gd name="connsiteY35" fmla="*/ 465740 h 561315"/>
                <a:gd name="connsiteX36" fmla="*/ 523298 w 578738"/>
                <a:gd name="connsiteY36" fmla="*/ 450569 h 561315"/>
                <a:gd name="connsiteX37" fmla="*/ 548360 w 578738"/>
                <a:gd name="connsiteY37" fmla="*/ 425537 h 561315"/>
                <a:gd name="connsiteX38" fmla="*/ 523298 w 578738"/>
                <a:gd name="connsiteY38" fmla="*/ 401264 h 561315"/>
                <a:gd name="connsiteX39" fmla="*/ 508108 w 578738"/>
                <a:gd name="connsiteY39" fmla="*/ 386094 h 561315"/>
                <a:gd name="connsiteX40" fmla="*/ 523298 w 578738"/>
                <a:gd name="connsiteY40" fmla="*/ 370923 h 561315"/>
                <a:gd name="connsiteX41" fmla="*/ 548360 w 578738"/>
                <a:gd name="connsiteY41" fmla="*/ 345891 h 561315"/>
                <a:gd name="connsiteX42" fmla="*/ 523298 w 578738"/>
                <a:gd name="connsiteY42" fmla="*/ 320860 h 561315"/>
                <a:gd name="connsiteX43" fmla="*/ 508108 w 578738"/>
                <a:gd name="connsiteY43" fmla="*/ 305689 h 561315"/>
                <a:gd name="connsiteX44" fmla="*/ 523298 w 578738"/>
                <a:gd name="connsiteY44" fmla="*/ 290518 h 561315"/>
                <a:gd name="connsiteX45" fmla="*/ 548360 w 578738"/>
                <a:gd name="connsiteY45" fmla="*/ 265487 h 561315"/>
                <a:gd name="connsiteX46" fmla="*/ 523298 w 578738"/>
                <a:gd name="connsiteY46" fmla="*/ 240455 h 561315"/>
                <a:gd name="connsiteX47" fmla="*/ 373684 w 578738"/>
                <a:gd name="connsiteY47" fmla="*/ 240455 h 561315"/>
                <a:gd name="connsiteX48" fmla="*/ 361533 w 578738"/>
                <a:gd name="connsiteY48" fmla="*/ 234387 h 561315"/>
                <a:gd name="connsiteX49" fmla="*/ 360014 w 578738"/>
                <a:gd name="connsiteY49" fmla="*/ 219975 h 561315"/>
                <a:gd name="connsiteX50" fmla="*/ 343306 w 578738"/>
                <a:gd name="connsiteY50" fmla="*/ 42478 h 561315"/>
                <a:gd name="connsiteX51" fmla="*/ 341787 w 578738"/>
                <a:gd name="connsiteY51" fmla="*/ 40961 h 561315"/>
                <a:gd name="connsiteX52" fmla="*/ 321281 w 578738"/>
                <a:gd name="connsiteY52" fmla="*/ 30341 h 561315"/>
                <a:gd name="connsiteX53" fmla="*/ 321281 w 578738"/>
                <a:gd name="connsiteY53" fmla="*/ 0 h 561315"/>
                <a:gd name="connsiteX54" fmla="*/ 365330 w 578738"/>
                <a:gd name="connsiteY54" fmla="*/ 21997 h 561315"/>
                <a:gd name="connsiteX55" fmla="*/ 395708 w 578738"/>
                <a:gd name="connsiteY55" fmla="*/ 210114 h 561315"/>
                <a:gd name="connsiteX56" fmla="*/ 523298 w 578738"/>
                <a:gd name="connsiteY56" fmla="*/ 210114 h 561315"/>
                <a:gd name="connsiteX57" fmla="*/ 562789 w 578738"/>
                <a:gd name="connsiteY57" fmla="*/ 226802 h 561315"/>
                <a:gd name="connsiteX58" fmla="*/ 578738 w 578738"/>
                <a:gd name="connsiteY58" fmla="*/ 265487 h 561315"/>
                <a:gd name="connsiteX59" fmla="*/ 561270 w 578738"/>
                <a:gd name="connsiteY59" fmla="*/ 305689 h 561315"/>
                <a:gd name="connsiteX60" fmla="*/ 578738 w 578738"/>
                <a:gd name="connsiteY60" fmla="*/ 345891 h 561315"/>
                <a:gd name="connsiteX61" fmla="*/ 561270 w 578738"/>
                <a:gd name="connsiteY61" fmla="*/ 386094 h 561315"/>
                <a:gd name="connsiteX62" fmla="*/ 578738 w 578738"/>
                <a:gd name="connsiteY62" fmla="*/ 425537 h 561315"/>
                <a:gd name="connsiteX63" fmla="*/ 560511 w 578738"/>
                <a:gd name="connsiteY63" fmla="*/ 466498 h 561315"/>
                <a:gd name="connsiteX64" fmla="*/ 576460 w 578738"/>
                <a:gd name="connsiteY64" fmla="*/ 505942 h 561315"/>
                <a:gd name="connsiteX65" fmla="*/ 527095 w 578738"/>
                <a:gd name="connsiteY65" fmla="*/ 560556 h 561315"/>
                <a:gd name="connsiteX66" fmla="*/ 523298 w 578738"/>
                <a:gd name="connsiteY66" fmla="*/ 561315 h 561315"/>
                <a:gd name="connsiteX67" fmla="*/ 224830 w 578738"/>
                <a:gd name="connsiteY67" fmla="*/ 561315 h 561315"/>
                <a:gd name="connsiteX68" fmla="*/ 181541 w 578738"/>
                <a:gd name="connsiteY68" fmla="*/ 518079 h 561315"/>
                <a:gd name="connsiteX69" fmla="*/ 181541 w 578738"/>
                <a:gd name="connsiteY69" fmla="*/ 253350 h 561315"/>
                <a:gd name="connsiteX70" fmla="*/ 222552 w 578738"/>
                <a:gd name="connsiteY70" fmla="*/ 210872 h 561315"/>
                <a:gd name="connsiteX71" fmla="*/ 224830 w 578738"/>
                <a:gd name="connsiteY71" fmla="*/ 210114 h 561315"/>
                <a:gd name="connsiteX72" fmla="*/ 229387 w 578738"/>
                <a:gd name="connsiteY72" fmla="*/ 210114 h 561315"/>
                <a:gd name="connsiteX73" fmla="*/ 237741 w 578738"/>
                <a:gd name="connsiteY73" fmla="*/ 205563 h 561315"/>
                <a:gd name="connsiteX74" fmla="*/ 240779 w 578738"/>
                <a:gd name="connsiteY74" fmla="*/ 198736 h 561315"/>
                <a:gd name="connsiteX75" fmla="*/ 266600 w 578738"/>
                <a:gd name="connsiteY75" fmla="*/ 66751 h 561315"/>
                <a:gd name="connsiteX76" fmla="*/ 266600 w 578738"/>
                <a:gd name="connsiteY76" fmla="*/ 60683 h 561315"/>
                <a:gd name="connsiteX77" fmla="*/ 265841 w 578738"/>
                <a:gd name="connsiteY77" fmla="*/ 55373 h 561315"/>
                <a:gd name="connsiteX78" fmla="*/ 321281 w 578738"/>
                <a:gd name="connsiteY78" fmla="*/ 0 h 561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</a:cxnLst>
              <a:rect l="l" t="t" r="r" b="b"/>
              <a:pathLst>
                <a:path w="578738" h="561315">
                  <a:moveTo>
                    <a:pt x="35700" y="243554"/>
                  </a:moveTo>
                  <a:cubicBezTo>
                    <a:pt x="34181" y="243554"/>
                    <a:pt x="30383" y="248104"/>
                    <a:pt x="30383" y="254930"/>
                  </a:cubicBezTo>
                  <a:lnTo>
                    <a:pt x="30383" y="519604"/>
                  </a:lnTo>
                  <a:cubicBezTo>
                    <a:pt x="30383" y="526430"/>
                    <a:pt x="34181" y="530980"/>
                    <a:pt x="35700" y="530980"/>
                  </a:cubicBezTo>
                  <a:lnTo>
                    <a:pt x="132926" y="530980"/>
                  </a:lnTo>
                  <a:cubicBezTo>
                    <a:pt x="134445" y="530980"/>
                    <a:pt x="138243" y="526430"/>
                    <a:pt x="138243" y="519604"/>
                  </a:cubicBezTo>
                  <a:lnTo>
                    <a:pt x="138243" y="254930"/>
                  </a:lnTo>
                  <a:cubicBezTo>
                    <a:pt x="138243" y="248104"/>
                    <a:pt x="134445" y="243554"/>
                    <a:pt x="132926" y="243554"/>
                  </a:cubicBezTo>
                  <a:close/>
                  <a:moveTo>
                    <a:pt x="35700" y="213219"/>
                  </a:moveTo>
                  <a:lnTo>
                    <a:pt x="132926" y="213219"/>
                  </a:lnTo>
                  <a:cubicBezTo>
                    <a:pt x="152675" y="213219"/>
                    <a:pt x="168626" y="231420"/>
                    <a:pt x="168626" y="254930"/>
                  </a:cubicBezTo>
                  <a:lnTo>
                    <a:pt x="168626" y="519604"/>
                  </a:lnTo>
                  <a:cubicBezTo>
                    <a:pt x="168626" y="542356"/>
                    <a:pt x="152675" y="561315"/>
                    <a:pt x="132926" y="561315"/>
                  </a:cubicBezTo>
                  <a:lnTo>
                    <a:pt x="35700" y="561315"/>
                  </a:lnTo>
                  <a:cubicBezTo>
                    <a:pt x="15951" y="561315"/>
                    <a:pt x="0" y="542356"/>
                    <a:pt x="0" y="519604"/>
                  </a:cubicBezTo>
                  <a:lnTo>
                    <a:pt x="0" y="254930"/>
                  </a:lnTo>
                  <a:cubicBezTo>
                    <a:pt x="0" y="231420"/>
                    <a:pt x="15951" y="213219"/>
                    <a:pt x="35700" y="213219"/>
                  </a:cubicBezTo>
                  <a:close/>
                  <a:moveTo>
                    <a:pt x="321281" y="30341"/>
                  </a:moveTo>
                  <a:cubicBezTo>
                    <a:pt x="307611" y="30341"/>
                    <a:pt x="296219" y="41719"/>
                    <a:pt x="296219" y="55373"/>
                  </a:cubicBezTo>
                  <a:cubicBezTo>
                    <a:pt x="296219" y="56890"/>
                    <a:pt x="296979" y="59166"/>
                    <a:pt x="296979" y="60683"/>
                  </a:cubicBezTo>
                  <a:cubicBezTo>
                    <a:pt x="297738" y="62200"/>
                    <a:pt x="297738" y="64475"/>
                    <a:pt x="296979" y="65992"/>
                  </a:cubicBezTo>
                  <a:cubicBezTo>
                    <a:pt x="306852" y="119090"/>
                    <a:pt x="287106" y="174463"/>
                    <a:pt x="268119" y="212389"/>
                  </a:cubicBezTo>
                  <a:cubicBezTo>
                    <a:pt x="266600" y="215424"/>
                    <a:pt x="265081" y="218458"/>
                    <a:pt x="263563" y="221492"/>
                  </a:cubicBezTo>
                  <a:cubicBezTo>
                    <a:pt x="263563" y="221492"/>
                    <a:pt x="262803" y="222250"/>
                    <a:pt x="262044" y="223009"/>
                  </a:cubicBezTo>
                  <a:cubicBezTo>
                    <a:pt x="255209" y="232870"/>
                    <a:pt x="244576" y="238938"/>
                    <a:pt x="232425" y="240455"/>
                  </a:cubicBezTo>
                  <a:cubicBezTo>
                    <a:pt x="231665" y="240455"/>
                    <a:pt x="230906" y="240455"/>
                    <a:pt x="230146" y="240455"/>
                  </a:cubicBezTo>
                  <a:lnTo>
                    <a:pt x="225590" y="240455"/>
                  </a:lnTo>
                  <a:cubicBezTo>
                    <a:pt x="225590" y="241214"/>
                    <a:pt x="224830" y="241214"/>
                    <a:pt x="224071" y="241214"/>
                  </a:cubicBezTo>
                  <a:cubicBezTo>
                    <a:pt x="217236" y="241214"/>
                    <a:pt x="211919" y="246524"/>
                    <a:pt x="211919" y="253350"/>
                  </a:cubicBezTo>
                  <a:lnTo>
                    <a:pt x="211919" y="518079"/>
                  </a:lnTo>
                  <a:cubicBezTo>
                    <a:pt x="211919" y="524905"/>
                    <a:pt x="217995" y="530974"/>
                    <a:pt x="224830" y="530974"/>
                  </a:cubicBezTo>
                  <a:lnTo>
                    <a:pt x="521019" y="530974"/>
                  </a:lnTo>
                  <a:cubicBezTo>
                    <a:pt x="521779" y="530974"/>
                    <a:pt x="521779" y="530215"/>
                    <a:pt x="522538" y="530215"/>
                  </a:cubicBezTo>
                  <a:cubicBezTo>
                    <a:pt x="536208" y="530215"/>
                    <a:pt x="546081" y="518837"/>
                    <a:pt x="546081" y="505942"/>
                  </a:cubicBezTo>
                  <a:cubicBezTo>
                    <a:pt x="546081" y="493047"/>
                    <a:pt x="536208" y="481669"/>
                    <a:pt x="522538" y="480910"/>
                  </a:cubicBezTo>
                  <a:cubicBezTo>
                    <a:pt x="514943" y="480910"/>
                    <a:pt x="508108" y="474084"/>
                    <a:pt x="508108" y="465740"/>
                  </a:cubicBezTo>
                  <a:cubicBezTo>
                    <a:pt x="508108" y="457396"/>
                    <a:pt x="514943" y="450569"/>
                    <a:pt x="523298" y="450569"/>
                  </a:cubicBezTo>
                  <a:cubicBezTo>
                    <a:pt x="536968" y="450569"/>
                    <a:pt x="548360" y="439191"/>
                    <a:pt x="548360" y="425537"/>
                  </a:cubicBezTo>
                  <a:cubicBezTo>
                    <a:pt x="548360" y="411884"/>
                    <a:pt x="536968" y="401264"/>
                    <a:pt x="523298" y="401264"/>
                  </a:cubicBezTo>
                  <a:cubicBezTo>
                    <a:pt x="514943" y="401264"/>
                    <a:pt x="508108" y="394438"/>
                    <a:pt x="508108" y="386094"/>
                  </a:cubicBezTo>
                  <a:cubicBezTo>
                    <a:pt x="508108" y="377750"/>
                    <a:pt x="514943" y="370923"/>
                    <a:pt x="523298" y="370923"/>
                  </a:cubicBezTo>
                  <a:cubicBezTo>
                    <a:pt x="536968" y="370923"/>
                    <a:pt x="548360" y="359545"/>
                    <a:pt x="548360" y="345891"/>
                  </a:cubicBezTo>
                  <a:cubicBezTo>
                    <a:pt x="548360" y="332238"/>
                    <a:pt x="536968" y="320860"/>
                    <a:pt x="523298" y="320860"/>
                  </a:cubicBezTo>
                  <a:cubicBezTo>
                    <a:pt x="514943" y="320860"/>
                    <a:pt x="508108" y="314033"/>
                    <a:pt x="508108" y="305689"/>
                  </a:cubicBezTo>
                  <a:cubicBezTo>
                    <a:pt x="508108" y="297345"/>
                    <a:pt x="514943" y="290518"/>
                    <a:pt x="523298" y="290518"/>
                  </a:cubicBezTo>
                  <a:cubicBezTo>
                    <a:pt x="536968" y="290518"/>
                    <a:pt x="548360" y="279140"/>
                    <a:pt x="548360" y="265487"/>
                  </a:cubicBezTo>
                  <a:cubicBezTo>
                    <a:pt x="548360" y="251833"/>
                    <a:pt x="536968" y="240455"/>
                    <a:pt x="523298" y="240455"/>
                  </a:cubicBezTo>
                  <a:lnTo>
                    <a:pt x="373684" y="240455"/>
                  </a:lnTo>
                  <a:cubicBezTo>
                    <a:pt x="369127" y="240455"/>
                    <a:pt x="363811" y="238180"/>
                    <a:pt x="361533" y="234387"/>
                  </a:cubicBezTo>
                  <a:cubicBezTo>
                    <a:pt x="358495" y="229836"/>
                    <a:pt x="357735" y="224526"/>
                    <a:pt x="360014" y="219975"/>
                  </a:cubicBezTo>
                  <a:cubicBezTo>
                    <a:pt x="401784" y="120607"/>
                    <a:pt x="349381" y="50822"/>
                    <a:pt x="343306" y="42478"/>
                  </a:cubicBezTo>
                  <a:cubicBezTo>
                    <a:pt x="342546" y="42478"/>
                    <a:pt x="341787" y="41719"/>
                    <a:pt x="341787" y="40961"/>
                  </a:cubicBezTo>
                  <a:cubicBezTo>
                    <a:pt x="336471" y="34134"/>
                    <a:pt x="329635" y="30341"/>
                    <a:pt x="321281" y="30341"/>
                  </a:cubicBezTo>
                  <a:close/>
                  <a:moveTo>
                    <a:pt x="321281" y="0"/>
                  </a:moveTo>
                  <a:cubicBezTo>
                    <a:pt x="338749" y="0"/>
                    <a:pt x="354698" y="8344"/>
                    <a:pt x="365330" y="21997"/>
                  </a:cubicBezTo>
                  <a:cubicBezTo>
                    <a:pt x="368368" y="25032"/>
                    <a:pt x="431403" y="99368"/>
                    <a:pt x="395708" y="210114"/>
                  </a:cubicBezTo>
                  <a:lnTo>
                    <a:pt x="523298" y="210114"/>
                  </a:lnTo>
                  <a:cubicBezTo>
                    <a:pt x="538487" y="210114"/>
                    <a:pt x="552157" y="216182"/>
                    <a:pt x="562789" y="226802"/>
                  </a:cubicBezTo>
                  <a:cubicBezTo>
                    <a:pt x="572662" y="237421"/>
                    <a:pt x="578738" y="251075"/>
                    <a:pt x="578738" y="265487"/>
                  </a:cubicBezTo>
                  <a:cubicBezTo>
                    <a:pt x="578738" y="281416"/>
                    <a:pt x="571903" y="295828"/>
                    <a:pt x="561270" y="305689"/>
                  </a:cubicBezTo>
                  <a:cubicBezTo>
                    <a:pt x="571903" y="315550"/>
                    <a:pt x="578738" y="329962"/>
                    <a:pt x="578738" y="345891"/>
                  </a:cubicBezTo>
                  <a:cubicBezTo>
                    <a:pt x="578738" y="361821"/>
                    <a:pt x="571903" y="375474"/>
                    <a:pt x="561270" y="386094"/>
                  </a:cubicBezTo>
                  <a:cubicBezTo>
                    <a:pt x="571903" y="395955"/>
                    <a:pt x="578738" y="410367"/>
                    <a:pt x="578738" y="425537"/>
                  </a:cubicBezTo>
                  <a:cubicBezTo>
                    <a:pt x="578738" y="442225"/>
                    <a:pt x="571903" y="456637"/>
                    <a:pt x="560511" y="466498"/>
                  </a:cubicBezTo>
                  <a:cubicBezTo>
                    <a:pt x="570384" y="477118"/>
                    <a:pt x="576460" y="490771"/>
                    <a:pt x="576460" y="505942"/>
                  </a:cubicBezTo>
                  <a:cubicBezTo>
                    <a:pt x="576460" y="534008"/>
                    <a:pt x="555195" y="557522"/>
                    <a:pt x="527095" y="560556"/>
                  </a:cubicBezTo>
                  <a:cubicBezTo>
                    <a:pt x="525576" y="560556"/>
                    <a:pt x="524816" y="561315"/>
                    <a:pt x="523298" y="561315"/>
                  </a:cubicBezTo>
                  <a:lnTo>
                    <a:pt x="224830" y="561315"/>
                  </a:lnTo>
                  <a:cubicBezTo>
                    <a:pt x="201287" y="561315"/>
                    <a:pt x="181541" y="541593"/>
                    <a:pt x="181541" y="518079"/>
                  </a:cubicBezTo>
                  <a:lnTo>
                    <a:pt x="181541" y="253350"/>
                  </a:lnTo>
                  <a:cubicBezTo>
                    <a:pt x="181541" y="230594"/>
                    <a:pt x="199768" y="211631"/>
                    <a:pt x="222552" y="210872"/>
                  </a:cubicBezTo>
                  <a:cubicBezTo>
                    <a:pt x="223311" y="210872"/>
                    <a:pt x="224071" y="210114"/>
                    <a:pt x="224830" y="210114"/>
                  </a:cubicBezTo>
                  <a:lnTo>
                    <a:pt x="229387" y="210114"/>
                  </a:lnTo>
                  <a:cubicBezTo>
                    <a:pt x="232425" y="210114"/>
                    <a:pt x="235463" y="208597"/>
                    <a:pt x="237741" y="205563"/>
                  </a:cubicBezTo>
                  <a:cubicBezTo>
                    <a:pt x="238500" y="203287"/>
                    <a:pt x="240019" y="201011"/>
                    <a:pt x="240779" y="198736"/>
                  </a:cubicBezTo>
                  <a:cubicBezTo>
                    <a:pt x="255209" y="170670"/>
                    <a:pt x="277233" y="115297"/>
                    <a:pt x="266600" y="66751"/>
                  </a:cubicBezTo>
                  <a:cubicBezTo>
                    <a:pt x="265841" y="65234"/>
                    <a:pt x="265841" y="62958"/>
                    <a:pt x="266600" y="60683"/>
                  </a:cubicBezTo>
                  <a:cubicBezTo>
                    <a:pt x="265841" y="59166"/>
                    <a:pt x="265841" y="56890"/>
                    <a:pt x="265841" y="55373"/>
                  </a:cubicBezTo>
                  <a:cubicBezTo>
                    <a:pt x="265841" y="25032"/>
                    <a:pt x="290903" y="0"/>
                    <a:pt x="321281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4845024" y="2586961"/>
              <a:ext cx="2501951" cy="1003325"/>
              <a:chOff x="8386922" y="2192795"/>
              <a:chExt cx="2501951" cy="1003325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8386922" y="2192795"/>
                <a:ext cx="2501951" cy="39613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57" name="文本框 56"/>
              <p:cNvSpPr txBox="1"/>
              <p:nvPr/>
            </p:nvSpPr>
            <p:spPr>
              <a:xfrm>
                <a:off x="8504910" y="2542351"/>
                <a:ext cx="2265974" cy="653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800" dirty="0" smtClean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,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81" name="组合 80"/>
          <p:cNvGrpSpPr/>
          <p:nvPr/>
        </p:nvGrpSpPr>
        <p:grpSpPr>
          <a:xfrm>
            <a:off x="7868851" y="1792146"/>
            <a:ext cx="3212592" cy="1917239"/>
            <a:chOff x="7868851" y="1792146"/>
            <a:chExt cx="3212592" cy="1917239"/>
          </a:xfrm>
        </p:grpSpPr>
        <p:sp>
          <p:nvSpPr>
            <p:cNvPr id="6" name="íṡļïḋé"/>
            <p:cNvSpPr/>
            <p:nvPr/>
          </p:nvSpPr>
          <p:spPr>
            <a:xfrm>
              <a:off x="7868851" y="1792146"/>
              <a:ext cx="3212592" cy="1917239"/>
            </a:xfrm>
            <a:prstGeom prst="rect">
              <a:avLst/>
            </a:prstGeom>
            <a:solidFill>
              <a:schemeClr val="bg1">
                <a:lumMod val="95000"/>
                <a:alpha val="40000"/>
              </a:schemeClr>
            </a:solidFill>
            <a:ln w="3175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bIns="360000" anchor="b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5" name="椭圆 47"/>
            <p:cNvSpPr/>
            <p:nvPr/>
          </p:nvSpPr>
          <p:spPr>
            <a:xfrm>
              <a:off x="9243360" y="1973216"/>
              <a:ext cx="463575" cy="470782"/>
            </a:xfrm>
            <a:custGeom>
              <a:avLst/>
              <a:gdLst>
                <a:gd name="connsiteX0" fmla="*/ 87620 w 596114"/>
                <a:gd name="connsiteY0" fmla="*/ 437153 h 605381"/>
                <a:gd name="connsiteX1" fmla="*/ 147471 w 596114"/>
                <a:gd name="connsiteY1" fmla="*/ 437153 h 605381"/>
                <a:gd name="connsiteX2" fmla="*/ 155808 w 596114"/>
                <a:gd name="connsiteY2" fmla="*/ 476105 h 605381"/>
                <a:gd name="connsiteX3" fmla="*/ 87620 w 596114"/>
                <a:gd name="connsiteY3" fmla="*/ 476105 h 605381"/>
                <a:gd name="connsiteX4" fmla="*/ 68166 w 596114"/>
                <a:gd name="connsiteY4" fmla="*/ 456679 h 605381"/>
                <a:gd name="connsiteX5" fmla="*/ 87620 w 596114"/>
                <a:gd name="connsiteY5" fmla="*/ 437153 h 605381"/>
                <a:gd name="connsiteX6" fmla="*/ 241113 w 596114"/>
                <a:gd name="connsiteY6" fmla="*/ 372802 h 605381"/>
                <a:gd name="connsiteX7" fmla="*/ 230888 w 596114"/>
                <a:gd name="connsiteY7" fmla="*/ 419692 h 605381"/>
                <a:gd name="connsiteX8" fmla="*/ 277846 w 596114"/>
                <a:gd name="connsiteY8" fmla="*/ 409481 h 605381"/>
                <a:gd name="connsiteX9" fmla="*/ 87625 w 596114"/>
                <a:gd name="connsiteY9" fmla="*/ 339420 h 605381"/>
                <a:gd name="connsiteX10" fmla="*/ 168439 w 596114"/>
                <a:gd name="connsiteY10" fmla="*/ 339420 h 605381"/>
                <a:gd name="connsiteX11" fmla="*/ 160000 w 596114"/>
                <a:gd name="connsiteY11" fmla="*/ 378372 h 605381"/>
                <a:gd name="connsiteX12" fmla="*/ 87625 w 596114"/>
                <a:gd name="connsiteY12" fmla="*/ 378372 h 605381"/>
                <a:gd name="connsiteX13" fmla="*/ 68166 w 596114"/>
                <a:gd name="connsiteY13" fmla="*/ 358946 h 605381"/>
                <a:gd name="connsiteX14" fmla="*/ 87625 w 596114"/>
                <a:gd name="connsiteY14" fmla="*/ 339420 h 605381"/>
                <a:gd name="connsiteX15" fmla="*/ 87622 w 596114"/>
                <a:gd name="connsiteY15" fmla="*/ 241687 h 605381"/>
                <a:gd name="connsiteX16" fmla="*/ 239005 w 596114"/>
                <a:gd name="connsiteY16" fmla="*/ 241687 h 605381"/>
                <a:gd name="connsiteX17" fmla="*/ 199993 w 596114"/>
                <a:gd name="connsiteY17" fmla="*/ 280639 h 605381"/>
                <a:gd name="connsiteX18" fmla="*/ 87622 w 596114"/>
                <a:gd name="connsiteY18" fmla="*/ 280639 h 605381"/>
                <a:gd name="connsiteX19" fmla="*/ 68166 w 596114"/>
                <a:gd name="connsiteY19" fmla="*/ 261213 h 605381"/>
                <a:gd name="connsiteX20" fmla="*/ 87622 w 596114"/>
                <a:gd name="connsiteY20" fmla="*/ 241687 h 605381"/>
                <a:gd name="connsiteX21" fmla="*/ 87627 w 596114"/>
                <a:gd name="connsiteY21" fmla="*/ 143954 h 605381"/>
                <a:gd name="connsiteX22" fmla="*/ 336949 w 596114"/>
                <a:gd name="connsiteY22" fmla="*/ 143954 h 605381"/>
                <a:gd name="connsiteX23" fmla="*/ 297927 w 596114"/>
                <a:gd name="connsiteY23" fmla="*/ 182906 h 605381"/>
                <a:gd name="connsiteX24" fmla="*/ 87627 w 596114"/>
                <a:gd name="connsiteY24" fmla="*/ 182906 h 605381"/>
                <a:gd name="connsiteX25" fmla="*/ 68166 w 596114"/>
                <a:gd name="connsiteY25" fmla="*/ 163480 h 605381"/>
                <a:gd name="connsiteX26" fmla="*/ 87627 w 596114"/>
                <a:gd name="connsiteY26" fmla="*/ 143954 h 605381"/>
                <a:gd name="connsiteX27" fmla="*/ 515787 w 596114"/>
                <a:gd name="connsiteY27" fmla="*/ 93955 h 605381"/>
                <a:gd name="connsiteX28" fmla="*/ 484936 w 596114"/>
                <a:gd name="connsiteY28" fmla="*/ 106334 h 605381"/>
                <a:gd name="connsiteX29" fmla="*/ 257196 w 596114"/>
                <a:gd name="connsiteY29" fmla="*/ 333744 h 605381"/>
                <a:gd name="connsiteX30" fmla="*/ 316961 w 596114"/>
                <a:gd name="connsiteY30" fmla="*/ 393422 h 605381"/>
                <a:gd name="connsiteX31" fmla="*/ 544701 w 596114"/>
                <a:gd name="connsiteY31" fmla="*/ 166012 h 605381"/>
                <a:gd name="connsiteX32" fmla="*/ 546190 w 596114"/>
                <a:gd name="connsiteY32" fmla="*/ 107821 h 605381"/>
                <a:gd name="connsiteX33" fmla="*/ 515787 w 596114"/>
                <a:gd name="connsiteY33" fmla="*/ 93955 h 605381"/>
                <a:gd name="connsiteX34" fmla="*/ 515178 w 596114"/>
                <a:gd name="connsiteY34" fmla="*/ 54984 h 605381"/>
                <a:gd name="connsiteX35" fmla="*/ 573094 w 596114"/>
                <a:gd name="connsiteY35" fmla="*/ 79668 h 605381"/>
                <a:gd name="connsiteX36" fmla="*/ 572300 w 596114"/>
                <a:gd name="connsiteY36" fmla="*/ 193571 h 605381"/>
                <a:gd name="connsiteX37" fmla="*/ 330760 w 596114"/>
                <a:gd name="connsiteY37" fmla="*/ 434760 h 605381"/>
                <a:gd name="connsiteX38" fmla="*/ 321031 w 596114"/>
                <a:gd name="connsiteY38" fmla="*/ 440014 h 605381"/>
                <a:gd name="connsiteX39" fmla="*/ 209543 w 596114"/>
                <a:gd name="connsiteY39" fmla="*/ 464202 h 605381"/>
                <a:gd name="connsiteX40" fmla="*/ 191674 w 596114"/>
                <a:gd name="connsiteY40" fmla="*/ 458849 h 605381"/>
                <a:gd name="connsiteX41" fmla="*/ 186412 w 596114"/>
                <a:gd name="connsiteY41" fmla="*/ 441005 h 605381"/>
                <a:gd name="connsiteX42" fmla="*/ 210536 w 596114"/>
                <a:gd name="connsiteY42" fmla="*/ 329680 h 605381"/>
                <a:gd name="connsiteX43" fmla="*/ 215798 w 596114"/>
                <a:gd name="connsiteY43" fmla="*/ 319965 h 605381"/>
                <a:gd name="connsiteX44" fmla="*/ 457338 w 596114"/>
                <a:gd name="connsiteY44" fmla="*/ 78776 h 605381"/>
                <a:gd name="connsiteX45" fmla="*/ 515178 w 596114"/>
                <a:gd name="connsiteY45" fmla="*/ 54984 h 605381"/>
                <a:gd name="connsiteX46" fmla="*/ 42688 w 596114"/>
                <a:gd name="connsiteY46" fmla="*/ 0 h 605381"/>
                <a:gd name="connsiteX47" fmla="*/ 398388 w 596114"/>
                <a:gd name="connsiteY47" fmla="*/ 0 h 605381"/>
                <a:gd name="connsiteX48" fmla="*/ 441076 w 596114"/>
                <a:gd name="connsiteY48" fmla="*/ 41337 h 605381"/>
                <a:gd name="connsiteX49" fmla="*/ 402160 w 596114"/>
                <a:gd name="connsiteY49" fmla="*/ 78907 h 605381"/>
                <a:gd name="connsiteX50" fmla="*/ 402160 w 596114"/>
                <a:gd name="connsiteY50" fmla="*/ 42625 h 605381"/>
                <a:gd name="connsiteX51" fmla="*/ 398388 w 596114"/>
                <a:gd name="connsiteY51" fmla="*/ 38958 h 605381"/>
                <a:gd name="connsiteX52" fmla="*/ 42688 w 596114"/>
                <a:gd name="connsiteY52" fmla="*/ 38958 h 605381"/>
                <a:gd name="connsiteX53" fmla="*/ 39015 w 596114"/>
                <a:gd name="connsiteY53" fmla="*/ 42625 h 605381"/>
                <a:gd name="connsiteX54" fmla="*/ 39015 w 596114"/>
                <a:gd name="connsiteY54" fmla="*/ 562656 h 605381"/>
                <a:gd name="connsiteX55" fmla="*/ 42688 w 596114"/>
                <a:gd name="connsiteY55" fmla="*/ 566423 h 605381"/>
                <a:gd name="connsiteX56" fmla="*/ 398388 w 596114"/>
                <a:gd name="connsiteY56" fmla="*/ 566423 h 605381"/>
                <a:gd name="connsiteX57" fmla="*/ 402160 w 596114"/>
                <a:gd name="connsiteY57" fmla="*/ 562656 h 605381"/>
                <a:gd name="connsiteX58" fmla="*/ 402160 w 596114"/>
                <a:gd name="connsiteY58" fmla="*/ 418622 h 605381"/>
                <a:gd name="connsiteX59" fmla="*/ 441175 w 596114"/>
                <a:gd name="connsiteY59" fmla="*/ 379664 h 605381"/>
                <a:gd name="connsiteX60" fmla="*/ 441175 w 596114"/>
                <a:gd name="connsiteY60" fmla="*/ 562656 h 605381"/>
                <a:gd name="connsiteX61" fmla="*/ 398388 w 596114"/>
                <a:gd name="connsiteY61" fmla="*/ 605381 h 605381"/>
                <a:gd name="connsiteX62" fmla="*/ 42688 w 596114"/>
                <a:gd name="connsiteY62" fmla="*/ 605381 h 605381"/>
                <a:gd name="connsiteX63" fmla="*/ 0 w 596114"/>
                <a:gd name="connsiteY63" fmla="*/ 562656 h 605381"/>
                <a:gd name="connsiteX64" fmla="*/ 0 w 596114"/>
                <a:gd name="connsiteY64" fmla="*/ 42625 h 605381"/>
                <a:gd name="connsiteX65" fmla="*/ 42688 w 596114"/>
                <a:gd name="connsiteY65" fmla="*/ 0 h 605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96114" h="605381">
                  <a:moveTo>
                    <a:pt x="87620" y="437153"/>
                  </a:moveTo>
                  <a:lnTo>
                    <a:pt x="147471" y="437153"/>
                  </a:lnTo>
                  <a:cubicBezTo>
                    <a:pt x="145585" y="450930"/>
                    <a:pt x="148562" y="464608"/>
                    <a:pt x="155808" y="476105"/>
                  </a:cubicBezTo>
                  <a:lnTo>
                    <a:pt x="87620" y="476105"/>
                  </a:lnTo>
                  <a:cubicBezTo>
                    <a:pt x="76900" y="476105"/>
                    <a:pt x="68166" y="467383"/>
                    <a:pt x="68166" y="456679"/>
                  </a:cubicBezTo>
                  <a:cubicBezTo>
                    <a:pt x="68166" y="445875"/>
                    <a:pt x="76900" y="437153"/>
                    <a:pt x="87620" y="437153"/>
                  </a:cubicBezTo>
                  <a:close/>
                  <a:moveTo>
                    <a:pt x="241113" y="372802"/>
                  </a:moveTo>
                  <a:lnTo>
                    <a:pt x="230888" y="419692"/>
                  </a:lnTo>
                  <a:lnTo>
                    <a:pt x="277846" y="409481"/>
                  </a:lnTo>
                  <a:close/>
                  <a:moveTo>
                    <a:pt x="87625" y="339420"/>
                  </a:moveTo>
                  <a:lnTo>
                    <a:pt x="168439" y="339420"/>
                  </a:lnTo>
                  <a:lnTo>
                    <a:pt x="160000" y="378372"/>
                  </a:lnTo>
                  <a:lnTo>
                    <a:pt x="87625" y="378372"/>
                  </a:lnTo>
                  <a:cubicBezTo>
                    <a:pt x="76903" y="378372"/>
                    <a:pt x="68166" y="369650"/>
                    <a:pt x="68166" y="358946"/>
                  </a:cubicBezTo>
                  <a:cubicBezTo>
                    <a:pt x="68166" y="348142"/>
                    <a:pt x="76903" y="339420"/>
                    <a:pt x="87625" y="339420"/>
                  </a:cubicBezTo>
                  <a:close/>
                  <a:moveTo>
                    <a:pt x="87622" y="241687"/>
                  </a:moveTo>
                  <a:lnTo>
                    <a:pt x="239005" y="241687"/>
                  </a:lnTo>
                  <a:lnTo>
                    <a:pt x="199993" y="280639"/>
                  </a:lnTo>
                  <a:lnTo>
                    <a:pt x="87622" y="280639"/>
                  </a:lnTo>
                  <a:cubicBezTo>
                    <a:pt x="76902" y="280639"/>
                    <a:pt x="68166" y="271917"/>
                    <a:pt x="68166" y="261213"/>
                  </a:cubicBezTo>
                  <a:cubicBezTo>
                    <a:pt x="68166" y="250409"/>
                    <a:pt x="76902" y="241687"/>
                    <a:pt x="87622" y="241687"/>
                  </a:cubicBezTo>
                  <a:close/>
                  <a:moveTo>
                    <a:pt x="87627" y="143954"/>
                  </a:moveTo>
                  <a:lnTo>
                    <a:pt x="336949" y="143954"/>
                  </a:lnTo>
                  <a:lnTo>
                    <a:pt x="297927" y="182906"/>
                  </a:lnTo>
                  <a:lnTo>
                    <a:pt x="87627" y="182906"/>
                  </a:lnTo>
                  <a:cubicBezTo>
                    <a:pt x="76904" y="182906"/>
                    <a:pt x="68166" y="174184"/>
                    <a:pt x="68166" y="163480"/>
                  </a:cubicBezTo>
                  <a:cubicBezTo>
                    <a:pt x="68166" y="152676"/>
                    <a:pt x="76904" y="143954"/>
                    <a:pt x="87627" y="143954"/>
                  </a:cubicBezTo>
                  <a:close/>
                  <a:moveTo>
                    <a:pt x="515787" y="93955"/>
                  </a:moveTo>
                  <a:cubicBezTo>
                    <a:pt x="504643" y="93695"/>
                    <a:pt x="493425" y="97809"/>
                    <a:pt x="484936" y="106334"/>
                  </a:cubicBezTo>
                  <a:lnTo>
                    <a:pt x="257196" y="333744"/>
                  </a:lnTo>
                  <a:lnTo>
                    <a:pt x="316961" y="393422"/>
                  </a:lnTo>
                  <a:lnTo>
                    <a:pt x="544701" y="166012"/>
                  </a:lnTo>
                  <a:cubicBezTo>
                    <a:pt x="560784" y="149953"/>
                    <a:pt x="561082" y="124376"/>
                    <a:pt x="546190" y="107821"/>
                  </a:cubicBezTo>
                  <a:cubicBezTo>
                    <a:pt x="538000" y="98850"/>
                    <a:pt x="526930" y="94215"/>
                    <a:pt x="515787" y="93955"/>
                  </a:cubicBezTo>
                  <a:close/>
                  <a:moveTo>
                    <a:pt x="515178" y="54984"/>
                  </a:moveTo>
                  <a:cubicBezTo>
                    <a:pt x="536138" y="55083"/>
                    <a:pt x="557110" y="63262"/>
                    <a:pt x="573094" y="79668"/>
                  </a:cubicBezTo>
                  <a:cubicBezTo>
                    <a:pt x="603870" y="111291"/>
                    <a:pt x="603969" y="161948"/>
                    <a:pt x="572300" y="193571"/>
                  </a:cubicBezTo>
                  <a:lnTo>
                    <a:pt x="330760" y="434760"/>
                  </a:lnTo>
                  <a:cubicBezTo>
                    <a:pt x="328179" y="437337"/>
                    <a:pt x="324704" y="439221"/>
                    <a:pt x="321031" y="440014"/>
                  </a:cubicBezTo>
                  <a:lnTo>
                    <a:pt x="209543" y="464202"/>
                  </a:lnTo>
                  <a:cubicBezTo>
                    <a:pt x="203090" y="465590"/>
                    <a:pt x="196340" y="463607"/>
                    <a:pt x="191674" y="458849"/>
                  </a:cubicBezTo>
                  <a:cubicBezTo>
                    <a:pt x="186908" y="454190"/>
                    <a:pt x="185022" y="447350"/>
                    <a:pt x="186412" y="441005"/>
                  </a:cubicBezTo>
                  <a:lnTo>
                    <a:pt x="210536" y="329680"/>
                  </a:lnTo>
                  <a:cubicBezTo>
                    <a:pt x="211330" y="325913"/>
                    <a:pt x="213217" y="322542"/>
                    <a:pt x="215798" y="319965"/>
                  </a:cubicBezTo>
                  <a:cubicBezTo>
                    <a:pt x="225825" y="310051"/>
                    <a:pt x="439369" y="96719"/>
                    <a:pt x="457338" y="78776"/>
                  </a:cubicBezTo>
                  <a:cubicBezTo>
                    <a:pt x="473271" y="62865"/>
                    <a:pt x="494219" y="54885"/>
                    <a:pt x="515178" y="54984"/>
                  </a:cubicBezTo>
                  <a:close/>
                  <a:moveTo>
                    <a:pt x="42688" y="0"/>
                  </a:moveTo>
                  <a:lnTo>
                    <a:pt x="398388" y="0"/>
                  </a:lnTo>
                  <a:cubicBezTo>
                    <a:pt x="421519" y="0"/>
                    <a:pt x="440381" y="18438"/>
                    <a:pt x="441076" y="41337"/>
                  </a:cubicBezTo>
                  <a:lnTo>
                    <a:pt x="402160" y="78907"/>
                  </a:lnTo>
                  <a:lnTo>
                    <a:pt x="402160" y="42625"/>
                  </a:lnTo>
                  <a:cubicBezTo>
                    <a:pt x="402160" y="40643"/>
                    <a:pt x="400473" y="38958"/>
                    <a:pt x="398388" y="38958"/>
                  </a:cubicBezTo>
                  <a:lnTo>
                    <a:pt x="42688" y="38958"/>
                  </a:lnTo>
                  <a:cubicBezTo>
                    <a:pt x="40702" y="38958"/>
                    <a:pt x="39015" y="40643"/>
                    <a:pt x="39015" y="42625"/>
                  </a:cubicBezTo>
                  <a:lnTo>
                    <a:pt x="39015" y="562656"/>
                  </a:lnTo>
                  <a:cubicBezTo>
                    <a:pt x="39015" y="564738"/>
                    <a:pt x="40702" y="566423"/>
                    <a:pt x="42688" y="566423"/>
                  </a:cubicBezTo>
                  <a:lnTo>
                    <a:pt x="398388" y="566423"/>
                  </a:lnTo>
                  <a:cubicBezTo>
                    <a:pt x="400473" y="566423"/>
                    <a:pt x="402160" y="564738"/>
                    <a:pt x="402160" y="562656"/>
                  </a:cubicBezTo>
                  <a:lnTo>
                    <a:pt x="402160" y="418622"/>
                  </a:lnTo>
                  <a:lnTo>
                    <a:pt x="441175" y="379664"/>
                  </a:lnTo>
                  <a:lnTo>
                    <a:pt x="441175" y="562656"/>
                  </a:lnTo>
                  <a:cubicBezTo>
                    <a:pt x="441175" y="586249"/>
                    <a:pt x="422015" y="605381"/>
                    <a:pt x="398388" y="605381"/>
                  </a:cubicBezTo>
                  <a:lnTo>
                    <a:pt x="42688" y="605381"/>
                  </a:lnTo>
                  <a:cubicBezTo>
                    <a:pt x="19160" y="605381"/>
                    <a:pt x="0" y="586249"/>
                    <a:pt x="0" y="562656"/>
                  </a:cubicBezTo>
                  <a:lnTo>
                    <a:pt x="0" y="42625"/>
                  </a:lnTo>
                  <a:cubicBezTo>
                    <a:pt x="0" y="19132"/>
                    <a:pt x="19160" y="0"/>
                    <a:pt x="4268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8224171" y="2586961"/>
              <a:ext cx="2501951" cy="1003325"/>
              <a:chOff x="8386922" y="2192795"/>
              <a:chExt cx="2501951" cy="1003325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8386922" y="2192795"/>
                <a:ext cx="2501951" cy="39613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60" name="文本框 59"/>
              <p:cNvSpPr txBox="1"/>
              <p:nvPr/>
            </p:nvSpPr>
            <p:spPr>
              <a:xfrm>
                <a:off x="8504910" y="2542351"/>
                <a:ext cx="2265974" cy="653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800" dirty="0" smtClean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,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83" name="组合 82"/>
          <p:cNvGrpSpPr/>
          <p:nvPr/>
        </p:nvGrpSpPr>
        <p:grpSpPr>
          <a:xfrm>
            <a:off x="1110559" y="3869341"/>
            <a:ext cx="3212592" cy="1917239"/>
            <a:chOff x="1110559" y="3869341"/>
            <a:chExt cx="3212592" cy="1917239"/>
          </a:xfrm>
        </p:grpSpPr>
        <p:sp>
          <p:nvSpPr>
            <p:cNvPr id="8" name="íślíḑè"/>
            <p:cNvSpPr/>
            <p:nvPr/>
          </p:nvSpPr>
          <p:spPr>
            <a:xfrm>
              <a:off x="1110559" y="3869341"/>
              <a:ext cx="3212592" cy="1917239"/>
            </a:xfrm>
            <a:prstGeom prst="rect">
              <a:avLst/>
            </a:prstGeom>
            <a:solidFill>
              <a:schemeClr val="bg1">
                <a:lumMod val="95000"/>
                <a:alpha val="40000"/>
              </a:schemeClr>
            </a:solidFill>
            <a:ln w="3175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bIns="360000" anchor="b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8" name="椭圆 48"/>
            <p:cNvSpPr/>
            <p:nvPr/>
          </p:nvSpPr>
          <p:spPr>
            <a:xfrm>
              <a:off x="2502223" y="4050411"/>
              <a:ext cx="429265" cy="470782"/>
            </a:xfrm>
            <a:custGeom>
              <a:avLst/>
              <a:gdLst>
                <a:gd name="connsiteX0" fmla="*/ 314616 w 554856"/>
                <a:gd name="connsiteY0" fmla="*/ 256070 h 608519"/>
                <a:gd name="connsiteX1" fmla="*/ 262711 w 554856"/>
                <a:gd name="connsiteY1" fmla="*/ 307611 h 608519"/>
                <a:gd name="connsiteX2" fmla="*/ 241014 w 554856"/>
                <a:gd name="connsiteY2" fmla="*/ 285856 h 608519"/>
                <a:gd name="connsiteX3" fmla="*/ 218289 w 554856"/>
                <a:gd name="connsiteY3" fmla="*/ 308265 h 608519"/>
                <a:gd name="connsiteX4" fmla="*/ 239986 w 554856"/>
                <a:gd name="connsiteY4" fmla="*/ 330020 h 608519"/>
                <a:gd name="connsiteX5" fmla="*/ 262618 w 554856"/>
                <a:gd name="connsiteY5" fmla="*/ 352803 h 608519"/>
                <a:gd name="connsiteX6" fmla="*/ 285250 w 554856"/>
                <a:gd name="connsiteY6" fmla="*/ 330300 h 608519"/>
                <a:gd name="connsiteX7" fmla="*/ 337155 w 554856"/>
                <a:gd name="connsiteY7" fmla="*/ 278760 h 608519"/>
                <a:gd name="connsiteX8" fmla="*/ 261963 w 554856"/>
                <a:gd name="connsiteY8" fmla="*/ 129646 h 608519"/>
                <a:gd name="connsiteX9" fmla="*/ 293387 w 554856"/>
                <a:gd name="connsiteY9" fmla="*/ 129646 h 608519"/>
                <a:gd name="connsiteX10" fmla="*/ 304983 w 554856"/>
                <a:gd name="connsiteY10" fmla="*/ 141224 h 608519"/>
                <a:gd name="connsiteX11" fmla="*/ 304983 w 554856"/>
                <a:gd name="connsiteY11" fmla="*/ 167368 h 608519"/>
                <a:gd name="connsiteX12" fmla="*/ 355485 w 554856"/>
                <a:gd name="connsiteY12" fmla="*/ 188283 h 608519"/>
                <a:gd name="connsiteX13" fmla="*/ 373909 w 554856"/>
                <a:gd name="connsiteY13" fmla="*/ 169796 h 608519"/>
                <a:gd name="connsiteX14" fmla="*/ 390275 w 554856"/>
                <a:gd name="connsiteY14" fmla="*/ 169796 h 608519"/>
                <a:gd name="connsiteX15" fmla="*/ 412440 w 554856"/>
                <a:gd name="connsiteY15" fmla="*/ 192018 h 608519"/>
                <a:gd name="connsiteX16" fmla="*/ 412440 w 554856"/>
                <a:gd name="connsiteY16" fmla="*/ 208264 h 608519"/>
                <a:gd name="connsiteX17" fmla="*/ 394016 w 554856"/>
                <a:gd name="connsiteY17" fmla="*/ 226752 h 608519"/>
                <a:gd name="connsiteX18" fmla="*/ 414965 w 554856"/>
                <a:gd name="connsiteY18" fmla="*/ 277172 h 608519"/>
                <a:gd name="connsiteX19" fmla="*/ 441151 w 554856"/>
                <a:gd name="connsiteY19" fmla="*/ 277172 h 608519"/>
                <a:gd name="connsiteX20" fmla="*/ 452748 w 554856"/>
                <a:gd name="connsiteY20" fmla="*/ 288750 h 608519"/>
                <a:gd name="connsiteX21" fmla="*/ 452748 w 554856"/>
                <a:gd name="connsiteY21" fmla="*/ 320123 h 608519"/>
                <a:gd name="connsiteX22" fmla="*/ 441151 w 554856"/>
                <a:gd name="connsiteY22" fmla="*/ 331701 h 608519"/>
                <a:gd name="connsiteX23" fmla="*/ 414965 w 554856"/>
                <a:gd name="connsiteY23" fmla="*/ 331701 h 608519"/>
                <a:gd name="connsiteX24" fmla="*/ 394016 w 554856"/>
                <a:gd name="connsiteY24" fmla="*/ 382121 h 608519"/>
                <a:gd name="connsiteX25" fmla="*/ 412440 w 554856"/>
                <a:gd name="connsiteY25" fmla="*/ 400515 h 608519"/>
                <a:gd name="connsiteX26" fmla="*/ 412440 w 554856"/>
                <a:gd name="connsiteY26" fmla="*/ 416855 h 608519"/>
                <a:gd name="connsiteX27" fmla="*/ 390275 w 554856"/>
                <a:gd name="connsiteY27" fmla="*/ 438984 h 608519"/>
                <a:gd name="connsiteX28" fmla="*/ 373909 w 554856"/>
                <a:gd name="connsiteY28" fmla="*/ 438984 h 608519"/>
                <a:gd name="connsiteX29" fmla="*/ 355485 w 554856"/>
                <a:gd name="connsiteY29" fmla="*/ 420590 h 608519"/>
                <a:gd name="connsiteX30" fmla="*/ 304983 w 554856"/>
                <a:gd name="connsiteY30" fmla="*/ 441505 h 608519"/>
                <a:gd name="connsiteX31" fmla="*/ 304983 w 554856"/>
                <a:gd name="connsiteY31" fmla="*/ 467649 h 608519"/>
                <a:gd name="connsiteX32" fmla="*/ 293387 w 554856"/>
                <a:gd name="connsiteY32" fmla="*/ 479227 h 608519"/>
                <a:gd name="connsiteX33" fmla="*/ 261963 w 554856"/>
                <a:gd name="connsiteY33" fmla="*/ 479227 h 608519"/>
                <a:gd name="connsiteX34" fmla="*/ 250367 w 554856"/>
                <a:gd name="connsiteY34" fmla="*/ 467649 h 608519"/>
                <a:gd name="connsiteX35" fmla="*/ 250367 w 554856"/>
                <a:gd name="connsiteY35" fmla="*/ 441505 h 608519"/>
                <a:gd name="connsiteX36" fmla="*/ 199865 w 554856"/>
                <a:gd name="connsiteY36" fmla="*/ 420590 h 608519"/>
                <a:gd name="connsiteX37" fmla="*/ 181441 w 554856"/>
                <a:gd name="connsiteY37" fmla="*/ 438984 h 608519"/>
                <a:gd name="connsiteX38" fmla="*/ 165075 w 554856"/>
                <a:gd name="connsiteY38" fmla="*/ 438984 h 608519"/>
                <a:gd name="connsiteX39" fmla="*/ 142910 w 554856"/>
                <a:gd name="connsiteY39" fmla="*/ 416855 h 608519"/>
                <a:gd name="connsiteX40" fmla="*/ 142910 w 554856"/>
                <a:gd name="connsiteY40" fmla="*/ 400515 h 608519"/>
                <a:gd name="connsiteX41" fmla="*/ 161334 w 554856"/>
                <a:gd name="connsiteY41" fmla="*/ 382121 h 608519"/>
                <a:gd name="connsiteX42" fmla="*/ 140385 w 554856"/>
                <a:gd name="connsiteY42" fmla="*/ 331701 h 608519"/>
                <a:gd name="connsiteX43" fmla="*/ 114199 w 554856"/>
                <a:gd name="connsiteY43" fmla="*/ 331701 h 608519"/>
                <a:gd name="connsiteX44" fmla="*/ 102602 w 554856"/>
                <a:gd name="connsiteY44" fmla="*/ 320123 h 608519"/>
                <a:gd name="connsiteX45" fmla="*/ 102602 w 554856"/>
                <a:gd name="connsiteY45" fmla="*/ 288750 h 608519"/>
                <a:gd name="connsiteX46" fmla="*/ 114199 w 554856"/>
                <a:gd name="connsiteY46" fmla="*/ 277172 h 608519"/>
                <a:gd name="connsiteX47" fmla="*/ 140385 w 554856"/>
                <a:gd name="connsiteY47" fmla="*/ 277172 h 608519"/>
                <a:gd name="connsiteX48" fmla="*/ 161334 w 554856"/>
                <a:gd name="connsiteY48" fmla="*/ 226752 h 608519"/>
                <a:gd name="connsiteX49" fmla="*/ 142910 w 554856"/>
                <a:gd name="connsiteY49" fmla="*/ 208264 h 608519"/>
                <a:gd name="connsiteX50" fmla="*/ 142910 w 554856"/>
                <a:gd name="connsiteY50" fmla="*/ 192018 h 608519"/>
                <a:gd name="connsiteX51" fmla="*/ 165075 w 554856"/>
                <a:gd name="connsiteY51" fmla="*/ 169796 h 608519"/>
                <a:gd name="connsiteX52" fmla="*/ 181441 w 554856"/>
                <a:gd name="connsiteY52" fmla="*/ 169796 h 608519"/>
                <a:gd name="connsiteX53" fmla="*/ 199865 w 554856"/>
                <a:gd name="connsiteY53" fmla="*/ 188283 h 608519"/>
                <a:gd name="connsiteX54" fmla="*/ 250367 w 554856"/>
                <a:gd name="connsiteY54" fmla="*/ 167368 h 608519"/>
                <a:gd name="connsiteX55" fmla="*/ 250367 w 554856"/>
                <a:gd name="connsiteY55" fmla="*/ 141224 h 608519"/>
                <a:gd name="connsiteX56" fmla="*/ 261963 w 554856"/>
                <a:gd name="connsiteY56" fmla="*/ 129646 h 608519"/>
                <a:gd name="connsiteX57" fmla="*/ 440285 w 554856"/>
                <a:gd name="connsiteY57" fmla="*/ 80038 h 608519"/>
                <a:gd name="connsiteX58" fmla="*/ 554856 w 554856"/>
                <a:gd name="connsiteY58" fmla="*/ 304248 h 608519"/>
                <a:gd name="connsiteX59" fmla="*/ 277361 w 554856"/>
                <a:gd name="connsiteY59" fmla="*/ 581312 h 608519"/>
                <a:gd name="connsiteX60" fmla="*/ 277361 w 554856"/>
                <a:gd name="connsiteY60" fmla="*/ 605311 h 608519"/>
                <a:gd name="connsiteX61" fmla="*/ 272404 w 554856"/>
                <a:gd name="connsiteY61" fmla="*/ 607926 h 608519"/>
                <a:gd name="connsiteX62" fmla="*/ 207216 w 554856"/>
                <a:gd name="connsiteY62" fmla="*/ 563289 h 608519"/>
                <a:gd name="connsiteX63" fmla="*/ 207216 w 554856"/>
                <a:gd name="connsiteY63" fmla="*/ 558060 h 608519"/>
                <a:gd name="connsiteX64" fmla="*/ 272404 w 554856"/>
                <a:gd name="connsiteY64" fmla="*/ 513330 h 608519"/>
                <a:gd name="connsiteX65" fmla="*/ 277361 w 554856"/>
                <a:gd name="connsiteY65" fmla="*/ 515945 h 608519"/>
                <a:gd name="connsiteX66" fmla="*/ 277361 w 554856"/>
                <a:gd name="connsiteY66" fmla="*/ 539944 h 608519"/>
                <a:gd name="connsiteX67" fmla="*/ 513423 w 554856"/>
                <a:gd name="connsiteY67" fmla="*/ 304248 h 608519"/>
                <a:gd name="connsiteX68" fmla="*/ 415968 w 554856"/>
                <a:gd name="connsiteY68" fmla="*/ 113375 h 608519"/>
                <a:gd name="connsiteX69" fmla="*/ 282452 w 554856"/>
                <a:gd name="connsiteY69" fmla="*/ 594 h 608519"/>
                <a:gd name="connsiteX70" fmla="*/ 347640 w 554856"/>
                <a:gd name="connsiteY70" fmla="*/ 45229 h 608519"/>
                <a:gd name="connsiteX71" fmla="*/ 347640 w 554856"/>
                <a:gd name="connsiteY71" fmla="*/ 50551 h 608519"/>
                <a:gd name="connsiteX72" fmla="*/ 282452 w 554856"/>
                <a:gd name="connsiteY72" fmla="*/ 95279 h 608519"/>
                <a:gd name="connsiteX73" fmla="*/ 277402 w 554856"/>
                <a:gd name="connsiteY73" fmla="*/ 92665 h 608519"/>
                <a:gd name="connsiteX74" fmla="*/ 277402 w 554856"/>
                <a:gd name="connsiteY74" fmla="*/ 68573 h 608519"/>
                <a:gd name="connsiteX75" fmla="*/ 41339 w 554856"/>
                <a:gd name="connsiteY75" fmla="*/ 304259 h 608519"/>
                <a:gd name="connsiteX76" fmla="*/ 138888 w 554856"/>
                <a:gd name="connsiteY76" fmla="*/ 495123 h 608519"/>
                <a:gd name="connsiteX77" fmla="*/ 114571 w 554856"/>
                <a:gd name="connsiteY77" fmla="*/ 528552 h 608519"/>
                <a:gd name="connsiteX78" fmla="*/ 0 w 554856"/>
                <a:gd name="connsiteY78" fmla="*/ 304259 h 608519"/>
                <a:gd name="connsiteX79" fmla="*/ 277402 w 554856"/>
                <a:gd name="connsiteY79" fmla="*/ 27300 h 608519"/>
                <a:gd name="connsiteX80" fmla="*/ 277402 w 554856"/>
                <a:gd name="connsiteY80" fmla="*/ 3209 h 608519"/>
                <a:gd name="connsiteX81" fmla="*/ 282452 w 554856"/>
                <a:gd name="connsiteY81" fmla="*/ 594 h 608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</a:cxnLst>
              <a:rect l="l" t="t" r="r" b="b"/>
              <a:pathLst>
                <a:path w="554856" h="608519">
                  <a:moveTo>
                    <a:pt x="314616" y="256070"/>
                  </a:moveTo>
                  <a:lnTo>
                    <a:pt x="262711" y="307611"/>
                  </a:lnTo>
                  <a:lnTo>
                    <a:pt x="241014" y="285856"/>
                  </a:lnTo>
                  <a:lnTo>
                    <a:pt x="218289" y="308265"/>
                  </a:lnTo>
                  <a:lnTo>
                    <a:pt x="239986" y="330020"/>
                  </a:lnTo>
                  <a:lnTo>
                    <a:pt x="262618" y="352803"/>
                  </a:lnTo>
                  <a:lnTo>
                    <a:pt x="285250" y="330300"/>
                  </a:lnTo>
                  <a:lnTo>
                    <a:pt x="337155" y="278760"/>
                  </a:lnTo>
                  <a:close/>
                  <a:moveTo>
                    <a:pt x="261963" y="129646"/>
                  </a:moveTo>
                  <a:lnTo>
                    <a:pt x="293387" y="129646"/>
                  </a:lnTo>
                  <a:cubicBezTo>
                    <a:pt x="299840" y="129646"/>
                    <a:pt x="304983" y="134875"/>
                    <a:pt x="304983" y="141224"/>
                  </a:cubicBezTo>
                  <a:lnTo>
                    <a:pt x="304983" y="167368"/>
                  </a:lnTo>
                  <a:cubicBezTo>
                    <a:pt x="323314" y="170916"/>
                    <a:pt x="340428" y="178199"/>
                    <a:pt x="355485" y="188283"/>
                  </a:cubicBezTo>
                  <a:lnTo>
                    <a:pt x="373909" y="169796"/>
                  </a:lnTo>
                  <a:cubicBezTo>
                    <a:pt x="378398" y="165314"/>
                    <a:pt x="385786" y="165314"/>
                    <a:pt x="390275" y="169796"/>
                  </a:cubicBezTo>
                  <a:lnTo>
                    <a:pt x="412440" y="192018"/>
                  </a:lnTo>
                  <a:cubicBezTo>
                    <a:pt x="416929" y="196500"/>
                    <a:pt x="416929" y="203783"/>
                    <a:pt x="412440" y="208264"/>
                  </a:cubicBezTo>
                  <a:lnTo>
                    <a:pt x="394016" y="226752"/>
                  </a:lnTo>
                  <a:cubicBezTo>
                    <a:pt x="404117" y="241691"/>
                    <a:pt x="411318" y="258872"/>
                    <a:pt x="414965" y="277172"/>
                  </a:cubicBezTo>
                  <a:lnTo>
                    <a:pt x="441151" y="277172"/>
                  </a:lnTo>
                  <a:cubicBezTo>
                    <a:pt x="447604" y="277172"/>
                    <a:pt x="452748" y="282401"/>
                    <a:pt x="452748" y="288750"/>
                  </a:cubicBezTo>
                  <a:lnTo>
                    <a:pt x="452748" y="320123"/>
                  </a:lnTo>
                  <a:cubicBezTo>
                    <a:pt x="452748" y="326565"/>
                    <a:pt x="447511" y="331701"/>
                    <a:pt x="441151" y="331701"/>
                  </a:cubicBezTo>
                  <a:lnTo>
                    <a:pt x="414965" y="331701"/>
                  </a:lnTo>
                  <a:cubicBezTo>
                    <a:pt x="411318" y="350002"/>
                    <a:pt x="404117" y="366995"/>
                    <a:pt x="394016" y="382121"/>
                  </a:cubicBezTo>
                  <a:lnTo>
                    <a:pt x="412440" y="400515"/>
                  </a:lnTo>
                  <a:cubicBezTo>
                    <a:pt x="416929" y="404997"/>
                    <a:pt x="416929" y="412373"/>
                    <a:pt x="412440" y="416855"/>
                  </a:cubicBezTo>
                  <a:lnTo>
                    <a:pt x="390275" y="438984"/>
                  </a:lnTo>
                  <a:cubicBezTo>
                    <a:pt x="385786" y="443466"/>
                    <a:pt x="378398" y="443466"/>
                    <a:pt x="373909" y="438984"/>
                  </a:cubicBezTo>
                  <a:lnTo>
                    <a:pt x="355485" y="420590"/>
                  </a:lnTo>
                  <a:cubicBezTo>
                    <a:pt x="340522" y="430674"/>
                    <a:pt x="323314" y="437864"/>
                    <a:pt x="304983" y="441505"/>
                  </a:cubicBezTo>
                  <a:lnTo>
                    <a:pt x="304983" y="467649"/>
                  </a:lnTo>
                  <a:cubicBezTo>
                    <a:pt x="304983" y="474092"/>
                    <a:pt x="299746" y="479227"/>
                    <a:pt x="293387" y="479227"/>
                  </a:cubicBezTo>
                  <a:lnTo>
                    <a:pt x="261963" y="479227"/>
                  </a:lnTo>
                  <a:cubicBezTo>
                    <a:pt x="255510" y="479227"/>
                    <a:pt x="250367" y="473998"/>
                    <a:pt x="250367" y="467649"/>
                  </a:cubicBezTo>
                  <a:lnTo>
                    <a:pt x="250367" y="441505"/>
                  </a:lnTo>
                  <a:cubicBezTo>
                    <a:pt x="232036" y="437864"/>
                    <a:pt x="214922" y="430674"/>
                    <a:pt x="199865" y="420590"/>
                  </a:cubicBezTo>
                  <a:lnTo>
                    <a:pt x="181441" y="438984"/>
                  </a:lnTo>
                  <a:cubicBezTo>
                    <a:pt x="176952" y="443466"/>
                    <a:pt x="169564" y="443466"/>
                    <a:pt x="165075" y="438984"/>
                  </a:cubicBezTo>
                  <a:lnTo>
                    <a:pt x="142910" y="416855"/>
                  </a:lnTo>
                  <a:cubicBezTo>
                    <a:pt x="138421" y="412373"/>
                    <a:pt x="138421" y="404997"/>
                    <a:pt x="142910" y="400515"/>
                  </a:cubicBezTo>
                  <a:lnTo>
                    <a:pt x="161334" y="382121"/>
                  </a:lnTo>
                  <a:cubicBezTo>
                    <a:pt x="151233" y="367182"/>
                    <a:pt x="144032" y="350002"/>
                    <a:pt x="140385" y="331701"/>
                  </a:cubicBezTo>
                  <a:lnTo>
                    <a:pt x="114199" y="331701"/>
                  </a:lnTo>
                  <a:cubicBezTo>
                    <a:pt x="107746" y="331701"/>
                    <a:pt x="102602" y="326472"/>
                    <a:pt x="102602" y="320123"/>
                  </a:cubicBezTo>
                  <a:lnTo>
                    <a:pt x="102602" y="288750"/>
                  </a:lnTo>
                  <a:cubicBezTo>
                    <a:pt x="102602" y="282214"/>
                    <a:pt x="107839" y="277172"/>
                    <a:pt x="114199" y="277172"/>
                  </a:cubicBezTo>
                  <a:lnTo>
                    <a:pt x="140385" y="277172"/>
                  </a:lnTo>
                  <a:cubicBezTo>
                    <a:pt x="144032" y="258872"/>
                    <a:pt x="151233" y="241785"/>
                    <a:pt x="161334" y="226752"/>
                  </a:cubicBezTo>
                  <a:lnTo>
                    <a:pt x="142910" y="208264"/>
                  </a:lnTo>
                  <a:cubicBezTo>
                    <a:pt x="138421" y="203783"/>
                    <a:pt x="138421" y="196500"/>
                    <a:pt x="142910" y="192018"/>
                  </a:cubicBezTo>
                  <a:lnTo>
                    <a:pt x="165075" y="169796"/>
                  </a:lnTo>
                  <a:cubicBezTo>
                    <a:pt x="169564" y="165314"/>
                    <a:pt x="176952" y="165314"/>
                    <a:pt x="181441" y="169796"/>
                  </a:cubicBezTo>
                  <a:lnTo>
                    <a:pt x="199865" y="188283"/>
                  </a:lnTo>
                  <a:cubicBezTo>
                    <a:pt x="214828" y="178199"/>
                    <a:pt x="232036" y="170916"/>
                    <a:pt x="250367" y="167368"/>
                  </a:cubicBezTo>
                  <a:lnTo>
                    <a:pt x="250367" y="141224"/>
                  </a:lnTo>
                  <a:cubicBezTo>
                    <a:pt x="250367" y="134688"/>
                    <a:pt x="255604" y="129646"/>
                    <a:pt x="261963" y="129646"/>
                  </a:cubicBezTo>
                  <a:close/>
                  <a:moveTo>
                    <a:pt x="440285" y="80038"/>
                  </a:moveTo>
                  <a:cubicBezTo>
                    <a:pt x="511927" y="131958"/>
                    <a:pt x="554856" y="215909"/>
                    <a:pt x="554856" y="304248"/>
                  </a:cubicBezTo>
                  <a:cubicBezTo>
                    <a:pt x="554856" y="457021"/>
                    <a:pt x="430371" y="581312"/>
                    <a:pt x="277361" y="581312"/>
                  </a:cubicBezTo>
                  <a:lnTo>
                    <a:pt x="277361" y="605311"/>
                  </a:lnTo>
                  <a:cubicBezTo>
                    <a:pt x="277361" y="607926"/>
                    <a:pt x="274555" y="609420"/>
                    <a:pt x="272404" y="607926"/>
                  </a:cubicBezTo>
                  <a:lnTo>
                    <a:pt x="207216" y="563289"/>
                  </a:lnTo>
                  <a:cubicBezTo>
                    <a:pt x="205345" y="561982"/>
                    <a:pt x="205345" y="559274"/>
                    <a:pt x="207216" y="558060"/>
                  </a:cubicBezTo>
                  <a:lnTo>
                    <a:pt x="272404" y="513330"/>
                  </a:lnTo>
                  <a:cubicBezTo>
                    <a:pt x="274555" y="511836"/>
                    <a:pt x="277361" y="513330"/>
                    <a:pt x="277361" y="515945"/>
                  </a:cubicBezTo>
                  <a:lnTo>
                    <a:pt x="277361" y="539944"/>
                  </a:lnTo>
                  <a:cubicBezTo>
                    <a:pt x="407551" y="539944"/>
                    <a:pt x="513423" y="434236"/>
                    <a:pt x="513423" y="304248"/>
                  </a:cubicBezTo>
                  <a:cubicBezTo>
                    <a:pt x="513423" y="229076"/>
                    <a:pt x="477041" y="157638"/>
                    <a:pt x="415968" y="113375"/>
                  </a:cubicBezTo>
                  <a:close/>
                  <a:moveTo>
                    <a:pt x="282452" y="594"/>
                  </a:moveTo>
                  <a:lnTo>
                    <a:pt x="347640" y="45229"/>
                  </a:lnTo>
                  <a:cubicBezTo>
                    <a:pt x="349511" y="46536"/>
                    <a:pt x="349511" y="49337"/>
                    <a:pt x="347640" y="50551"/>
                  </a:cubicBezTo>
                  <a:lnTo>
                    <a:pt x="282452" y="95279"/>
                  </a:lnTo>
                  <a:cubicBezTo>
                    <a:pt x="280301" y="96773"/>
                    <a:pt x="277402" y="95279"/>
                    <a:pt x="277402" y="92665"/>
                  </a:cubicBezTo>
                  <a:lnTo>
                    <a:pt x="277402" y="68573"/>
                  </a:lnTo>
                  <a:cubicBezTo>
                    <a:pt x="147212" y="68573"/>
                    <a:pt x="41339" y="174277"/>
                    <a:pt x="41339" y="304259"/>
                  </a:cubicBezTo>
                  <a:cubicBezTo>
                    <a:pt x="41339" y="379521"/>
                    <a:pt x="77908" y="450862"/>
                    <a:pt x="138888" y="495123"/>
                  </a:cubicBezTo>
                  <a:lnTo>
                    <a:pt x="114571" y="528552"/>
                  </a:lnTo>
                  <a:cubicBezTo>
                    <a:pt x="42835" y="476634"/>
                    <a:pt x="0" y="392687"/>
                    <a:pt x="0" y="304259"/>
                  </a:cubicBezTo>
                  <a:cubicBezTo>
                    <a:pt x="0" y="151493"/>
                    <a:pt x="124391" y="27300"/>
                    <a:pt x="277402" y="27300"/>
                  </a:cubicBezTo>
                  <a:lnTo>
                    <a:pt x="277402" y="3209"/>
                  </a:lnTo>
                  <a:cubicBezTo>
                    <a:pt x="277402" y="594"/>
                    <a:pt x="280301" y="-900"/>
                    <a:pt x="282452" y="594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61" name="组合 60"/>
            <p:cNvGrpSpPr/>
            <p:nvPr/>
          </p:nvGrpSpPr>
          <p:grpSpPr>
            <a:xfrm>
              <a:off x="1465879" y="4652224"/>
              <a:ext cx="2501951" cy="1003325"/>
              <a:chOff x="8386922" y="2192795"/>
              <a:chExt cx="2501951" cy="1003325"/>
            </a:xfrm>
          </p:grpSpPr>
          <p:sp>
            <p:nvSpPr>
              <p:cNvPr id="62" name="矩形 61"/>
              <p:cNvSpPr/>
              <p:nvPr/>
            </p:nvSpPr>
            <p:spPr>
              <a:xfrm>
                <a:off x="8386922" y="2192795"/>
                <a:ext cx="2501951" cy="39613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63" name="文本框 62"/>
              <p:cNvSpPr txBox="1"/>
              <p:nvPr/>
            </p:nvSpPr>
            <p:spPr>
              <a:xfrm>
                <a:off x="8504910" y="2542351"/>
                <a:ext cx="2265974" cy="653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800" dirty="0" smtClean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,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grpSp>
        <p:nvGrpSpPr>
          <p:cNvPr id="82" name="组合 81"/>
          <p:cNvGrpSpPr/>
          <p:nvPr/>
        </p:nvGrpSpPr>
        <p:grpSpPr>
          <a:xfrm>
            <a:off x="7868851" y="3869341"/>
            <a:ext cx="3212592" cy="1917239"/>
            <a:chOff x="7868851" y="3869341"/>
            <a:chExt cx="3212592" cy="1917239"/>
          </a:xfrm>
        </p:grpSpPr>
        <p:sp>
          <p:nvSpPr>
            <p:cNvPr id="9" name="ísḷiḍè"/>
            <p:cNvSpPr/>
            <p:nvPr/>
          </p:nvSpPr>
          <p:spPr>
            <a:xfrm>
              <a:off x="7868851" y="3869341"/>
              <a:ext cx="3212592" cy="1917239"/>
            </a:xfrm>
            <a:prstGeom prst="rect">
              <a:avLst/>
            </a:prstGeom>
            <a:solidFill>
              <a:schemeClr val="bg1">
                <a:lumMod val="95000"/>
                <a:alpha val="40000"/>
              </a:schemeClr>
            </a:solidFill>
            <a:ln w="3175">
              <a:solidFill>
                <a:schemeClr val="bg1">
                  <a:lumMod val="85000"/>
                </a:schemeClr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bIns="360000" anchor="b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76" name="椭圆 50"/>
            <p:cNvSpPr/>
            <p:nvPr/>
          </p:nvSpPr>
          <p:spPr>
            <a:xfrm>
              <a:off x="9239756" y="4050767"/>
              <a:ext cx="470782" cy="470069"/>
            </a:xfrm>
            <a:custGeom>
              <a:avLst/>
              <a:gdLst>
                <a:gd name="connsiteX0" fmla="*/ 288111 w 575551"/>
                <a:gd name="connsiteY0" fmla="*/ 195956 h 574680"/>
                <a:gd name="connsiteX1" fmla="*/ 250987 w 575551"/>
                <a:gd name="connsiteY1" fmla="*/ 204012 h 574680"/>
                <a:gd name="connsiteX2" fmla="*/ 204180 w 575551"/>
                <a:gd name="connsiteY2" fmla="*/ 324853 h 574680"/>
                <a:gd name="connsiteX3" fmla="*/ 288111 w 575551"/>
                <a:gd name="connsiteY3" fmla="*/ 378828 h 574680"/>
                <a:gd name="connsiteX4" fmla="*/ 325234 w 575551"/>
                <a:gd name="connsiteY4" fmla="*/ 370772 h 574680"/>
                <a:gd name="connsiteX5" fmla="*/ 371234 w 575551"/>
                <a:gd name="connsiteY5" fmla="*/ 250737 h 574680"/>
                <a:gd name="connsiteX6" fmla="*/ 288111 w 575551"/>
                <a:gd name="connsiteY6" fmla="*/ 195956 h 574680"/>
                <a:gd name="connsiteX7" fmla="*/ 288111 w 575551"/>
                <a:gd name="connsiteY7" fmla="*/ 163732 h 574680"/>
                <a:gd name="connsiteX8" fmla="*/ 401094 w 575551"/>
                <a:gd name="connsiteY8" fmla="*/ 237042 h 574680"/>
                <a:gd name="connsiteX9" fmla="*/ 338146 w 575551"/>
                <a:gd name="connsiteY9" fmla="*/ 400579 h 574680"/>
                <a:gd name="connsiteX10" fmla="*/ 288111 w 575551"/>
                <a:gd name="connsiteY10" fmla="*/ 411052 h 574680"/>
                <a:gd name="connsiteX11" fmla="*/ 175127 w 575551"/>
                <a:gd name="connsiteY11" fmla="*/ 337742 h 574680"/>
                <a:gd name="connsiteX12" fmla="*/ 237268 w 575551"/>
                <a:gd name="connsiteY12" fmla="*/ 175011 h 574680"/>
                <a:gd name="connsiteX13" fmla="*/ 288111 w 575551"/>
                <a:gd name="connsiteY13" fmla="*/ 163732 h 574680"/>
                <a:gd name="connsiteX14" fmla="*/ 307478 w 575551"/>
                <a:gd name="connsiteY14" fmla="*/ 33198 h 574680"/>
                <a:gd name="connsiteX15" fmla="*/ 260674 w 575551"/>
                <a:gd name="connsiteY15" fmla="*/ 34004 h 574680"/>
                <a:gd name="connsiteX16" fmla="*/ 255025 w 575551"/>
                <a:gd name="connsiteY16" fmla="*/ 64624 h 574680"/>
                <a:gd name="connsiteX17" fmla="*/ 179171 w 575551"/>
                <a:gd name="connsiteY17" fmla="*/ 116999 h 574680"/>
                <a:gd name="connsiteX18" fmla="*/ 150120 w 575551"/>
                <a:gd name="connsiteY18" fmla="*/ 111359 h 574680"/>
                <a:gd name="connsiteX19" fmla="*/ 121876 w 575551"/>
                <a:gd name="connsiteY19" fmla="*/ 93631 h 574680"/>
                <a:gd name="connsiteX20" fmla="*/ 88791 w 575551"/>
                <a:gd name="connsiteY20" fmla="*/ 127474 h 574680"/>
                <a:gd name="connsiteX21" fmla="*/ 107351 w 575551"/>
                <a:gd name="connsiteY21" fmla="*/ 153259 h 574680"/>
                <a:gd name="connsiteX22" fmla="*/ 108965 w 575551"/>
                <a:gd name="connsiteY22" fmla="*/ 215304 h 574680"/>
                <a:gd name="connsiteX23" fmla="*/ 66196 w 575551"/>
                <a:gd name="connsiteY23" fmla="*/ 260427 h 574680"/>
                <a:gd name="connsiteX24" fmla="*/ 33110 w 575551"/>
                <a:gd name="connsiteY24" fmla="*/ 267679 h 574680"/>
                <a:gd name="connsiteX25" fmla="*/ 33917 w 575551"/>
                <a:gd name="connsiteY25" fmla="*/ 314414 h 574680"/>
                <a:gd name="connsiteX26" fmla="*/ 65389 w 575551"/>
                <a:gd name="connsiteY26" fmla="*/ 320055 h 574680"/>
                <a:gd name="connsiteX27" fmla="*/ 110579 w 575551"/>
                <a:gd name="connsiteY27" fmla="*/ 362761 h 574680"/>
                <a:gd name="connsiteX28" fmla="*/ 112193 w 575551"/>
                <a:gd name="connsiteY28" fmla="*/ 424806 h 574680"/>
                <a:gd name="connsiteX29" fmla="*/ 93633 w 575551"/>
                <a:gd name="connsiteY29" fmla="*/ 453008 h 574680"/>
                <a:gd name="connsiteX30" fmla="*/ 127525 w 575551"/>
                <a:gd name="connsiteY30" fmla="*/ 486045 h 574680"/>
                <a:gd name="connsiteX31" fmla="*/ 154155 w 575551"/>
                <a:gd name="connsiteY31" fmla="*/ 467512 h 574680"/>
                <a:gd name="connsiteX32" fmla="*/ 187240 w 575551"/>
                <a:gd name="connsiteY32" fmla="*/ 460260 h 574680"/>
                <a:gd name="connsiteX33" fmla="*/ 261481 w 575551"/>
                <a:gd name="connsiteY33" fmla="*/ 508606 h 574680"/>
                <a:gd name="connsiteX34" fmla="*/ 268743 w 575551"/>
                <a:gd name="connsiteY34" fmla="*/ 541643 h 574680"/>
                <a:gd name="connsiteX35" fmla="*/ 315547 w 575551"/>
                <a:gd name="connsiteY35" fmla="*/ 541643 h 574680"/>
                <a:gd name="connsiteX36" fmla="*/ 321196 w 575551"/>
                <a:gd name="connsiteY36" fmla="*/ 508606 h 574680"/>
                <a:gd name="connsiteX37" fmla="*/ 397050 w 575551"/>
                <a:gd name="connsiteY37" fmla="*/ 457037 h 574680"/>
                <a:gd name="connsiteX38" fmla="*/ 426101 w 575551"/>
                <a:gd name="connsiteY38" fmla="*/ 461871 h 574680"/>
                <a:gd name="connsiteX39" fmla="*/ 454345 w 575551"/>
                <a:gd name="connsiteY39" fmla="*/ 481210 h 574680"/>
                <a:gd name="connsiteX40" fmla="*/ 487430 w 575551"/>
                <a:gd name="connsiteY40" fmla="*/ 446562 h 574680"/>
                <a:gd name="connsiteX41" fmla="*/ 468870 w 575551"/>
                <a:gd name="connsiteY41" fmla="*/ 420777 h 574680"/>
                <a:gd name="connsiteX42" fmla="*/ 510025 w 575551"/>
                <a:gd name="connsiteY42" fmla="*/ 313609 h 574680"/>
                <a:gd name="connsiteX43" fmla="*/ 543111 w 575551"/>
                <a:gd name="connsiteY43" fmla="*/ 306357 h 574680"/>
                <a:gd name="connsiteX44" fmla="*/ 541497 w 575551"/>
                <a:gd name="connsiteY44" fmla="*/ 258816 h 574680"/>
                <a:gd name="connsiteX45" fmla="*/ 510832 w 575551"/>
                <a:gd name="connsiteY45" fmla="*/ 253981 h 574680"/>
                <a:gd name="connsiteX46" fmla="*/ 464028 w 575551"/>
                <a:gd name="connsiteY46" fmla="*/ 149230 h 574680"/>
                <a:gd name="connsiteX47" fmla="*/ 481781 w 575551"/>
                <a:gd name="connsiteY47" fmla="*/ 121028 h 574680"/>
                <a:gd name="connsiteX48" fmla="*/ 447889 w 575551"/>
                <a:gd name="connsiteY48" fmla="*/ 88797 h 574680"/>
                <a:gd name="connsiteX49" fmla="*/ 422066 w 575551"/>
                <a:gd name="connsiteY49" fmla="*/ 106524 h 574680"/>
                <a:gd name="connsiteX50" fmla="*/ 388981 w 575551"/>
                <a:gd name="connsiteY50" fmla="*/ 113776 h 574680"/>
                <a:gd name="connsiteX51" fmla="*/ 314740 w 575551"/>
                <a:gd name="connsiteY51" fmla="*/ 65429 h 574680"/>
                <a:gd name="connsiteX52" fmla="*/ 307478 w 575551"/>
                <a:gd name="connsiteY52" fmla="*/ 33198 h 574680"/>
                <a:gd name="connsiteX53" fmla="*/ 327652 w 575551"/>
                <a:gd name="connsiteY53" fmla="*/ 2579 h 574680"/>
                <a:gd name="connsiteX54" fmla="*/ 338142 w 575551"/>
                <a:gd name="connsiteY54" fmla="*/ 9831 h 574680"/>
                <a:gd name="connsiteX55" fmla="*/ 340563 w 575551"/>
                <a:gd name="connsiteY55" fmla="*/ 21917 h 574680"/>
                <a:gd name="connsiteX56" fmla="*/ 343791 w 575551"/>
                <a:gd name="connsiteY56" fmla="*/ 52537 h 574680"/>
                <a:gd name="connsiteX57" fmla="*/ 388981 w 575551"/>
                <a:gd name="connsiteY57" fmla="*/ 81545 h 574680"/>
                <a:gd name="connsiteX58" fmla="*/ 409155 w 575551"/>
                <a:gd name="connsiteY58" fmla="*/ 76710 h 574680"/>
                <a:gd name="connsiteX59" fmla="*/ 430943 w 575551"/>
                <a:gd name="connsiteY59" fmla="*/ 57372 h 574680"/>
                <a:gd name="connsiteX60" fmla="*/ 441433 w 575551"/>
                <a:gd name="connsiteY60" fmla="*/ 50120 h 574680"/>
                <a:gd name="connsiteX61" fmla="*/ 454345 w 575551"/>
                <a:gd name="connsiteY61" fmla="*/ 52537 h 574680"/>
                <a:gd name="connsiteX62" fmla="*/ 517288 w 575551"/>
                <a:gd name="connsiteY62" fmla="*/ 113776 h 574680"/>
                <a:gd name="connsiteX63" fmla="*/ 519709 w 575551"/>
                <a:gd name="connsiteY63" fmla="*/ 125863 h 574680"/>
                <a:gd name="connsiteX64" fmla="*/ 513253 w 575551"/>
                <a:gd name="connsiteY64" fmla="*/ 137143 h 574680"/>
                <a:gd name="connsiteX65" fmla="*/ 493886 w 575551"/>
                <a:gd name="connsiteY65" fmla="*/ 160511 h 574680"/>
                <a:gd name="connsiteX66" fmla="*/ 522130 w 575551"/>
                <a:gd name="connsiteY66" fmla="*/ 224167 h 574680"/>
                <a:gd name="connsiteX67" fmla="*/ 551987 w 575551"/>
                <a:gd name="connsiteY67" fmla="*/ 225779 h 574680"/>
                <a:gd name="connsiteX68" fmla="*/ 564092 w 575551"/>
                <a:gd name="connsiteY68" fmla="*/ 227391 h 574680"/>
                <a:gd name="connsiteX69" fmla="*/ 571354 w 575551"/>
                <a:gd name="connsiteY69" fmla="*/ 238671 h 574680"/>
                <a:gd name="connsiteX70" fmla="*/ 572968 w 575551"/>
                <a:gd name="connsiteY70" fmla="*/ 326501 h 574680"/>
                <a:gd name="connsiteX71" fmla="*/ 566513 w 575551"/>
                <a:gd name="connsiteY71" fmla="*/ 336976 h 574680"/>
                <a:gd name="connsiteX72" fmla="*/ 553601 w 575551"/>
                <a:gd name="connsiteY72" fmla="*/ 339393 h 574680"/>
                <a:gd name="connsiteX73" fmla="*/ 522937 w 575551"/>
                <a:gd name="connsiteY73" fmla="*/ 342617 h 574680"/>
                <a:gd name="connsiteX74" fmla="*/ 497921 w 575551"/>
                <a:gd name="connsiteY74" fmla="*/ 407884 h 574680"/>
                <a:gd name="connsiteX75" fmla="*/ 518095 w 575551"/>
                <a:gd name="connsiteY75" fmla="*/ 429640 h 574680"/>
                <a:gd name="connsiteX76" fmla="*/ 526164 w 575551"/>
                <a:gd name="connsiteY76" fmla="*/ 440116 h 574680"/>
                <a:gd name="connsiteX77" fmla="*/ 522937 w 575551"/>
                <a:gd name="connsiteY77" fmla="*/ 453008 h 574680"/>
                <a:gd name="connsiteX78" fmla="*/ 461607 w 575551"/>
                <a:gd name="connsiteY78" fmla="*/ 516664 h 574680"/>
                <a:gd name="connsiteX79" fmla="*/ 449503 w 575551"/>
                <a:gd name="connsiteY79" fmla="*/ 519082 h 574680"/>
                <a:gd name="connsiteX80" fmla="*/ 438205 w 575551"/>
                <a:gd name="connsiteY80" fmla="*/ 511830 h 574680"/>
                <a:gd name="connsiteX81" fmla="*/ 414804 w 575551"/>
                <a:gd name="connsiteY81" fmla="*/ 492491 h 574680"/>
                <a:gd name="connsiteX82" fmla="*/ 397050 w 575551"/>
                <a:gd name="connsiteY82" fmla="*/ 489268 h 574680"/>
                <a:gd name="connsiteX83" fmla="*/ 351054 w 575551"/>
                <a:gd name="connsiteY83" fmla="*/ 520693 h 574680"/>
                <a:gd name="connsiteX84" fmla="*/ 349440 w 575551"/>
                <a:gd name="connsiteY84" fmla="*/ 550507 h 574680"/>
                <a:gd name="connsiteX85" fmla="*/ 347826 w 575551"/>
                <a:gd name="connsiteY85" fmla="*/ 563399 h 574680"/>
                <a:gd name="connsiteX86" fmla="*/ 336528 w 575551"/>
                <a:gd name="connsiteY86" fmla="*/ 570651 h 574680"/>
                <a:gd name="connsiteX87" fmla="*/ 288110 w 575551"/>
                <a:gd name="connsiteY87" fmla="*/ 574680 h 574680"/>
                <a:gd name="connsiteX88" fmla="*/ 248569 w 575551"/>
                <a:gd name="connsiteY88" fmla="*/ 572263 h 574680"/>
                <a:gd name="connsiteX89" fmla="*/ 237272 w 575551"/>
                <a:gd name="connsiteY89" fmla="*/ 565011 h 574680"/>
                <a:gd name="connsiteX90" fmla="*/ 234851 w 575551"/>
                <a:gd name="connsiteY90" fmla="*/ 552924 h 574680"/>
                <a:gd name="connsiteX91" fmla="*/ 232430 w 575551"/>
                <a:gd name="connsiteY91" fmla="*/ 521499 h 574680"/>
                <a:gd name="connsiteX92" fmla="*/ 187240 w 575551"/>
                <a:gd name="connsiteY92" fmla="*/ 492491 h 574680"/>
                <a:gd name="connsiteX93" fmla="*/ 167066 w 575551"/>
                <a:gd name="connsiteY93" fmla="*/ 496520 h 574680"/>
                <a:gd name="connsiteX94" fmla="*/ 144471 w 575551"/>
                <a:gd name="connsiteY94" fmla="*/ 516664 h 574680"/>
                <a:gd name="connsiteX95" fmla="*/ 133981 w 575551"/>
                <a:gd name="connsiteY95" fmla="*/ 524722 h 574680"/>
                <a:gd name="connsiteX96" fmla="*/ 121069 w 575551"/>
                <a:gd name="connsiteY96" fmla="*/ 522305 h 574680"/>
                <a:gd name="connsiteX97" fmla="*/ 58126 w 575551"/>
                <a:gd name="connsiteY97" fmla="*/ 460260 h 574680"/>
                <a:gd name="connsiteX98" fmla="*/ 54898 w 575551"/>
                <a:gd name="connsiteY98" fmla="*/ 448173 h 574680"/>
                <a:gd name="connsiteX99" fmla="*/ 62161 w 575551"/>
                <a:gd name="connsiteY99" fmla="*/ 436892 h 574680"/>
                <a:gd name="connsiteX100" fmla="*/ 82335 w 575551"/>
                <a:gd name="connsiteY100" fmla="*/ 413525 h 574680"/>
                <a:gd name="connsiteX101" fmla="*/ 81528 w 575551"/>
                <a:gd name="connsiteY101" fmla="*/ 375653 h 574680"/>
                <a:gd name="connsiteX102" fmla="*/ 54091 w 575551"/>
                <a:gd name="connsiteY102" fmla="*/ 349869 h 574680"/>
                <a:gd name="connsiteX103" fmla="*/ 24234 w 575551"/>
                <a:gd name="connsiteY103" fmla="*/ 348257 h 574680"/>
                <a:gd name="connsiteX104" fmla="*/ 11322 w 575551"/>
                <a:gd name="connsiteY104" fmla="*/ 346645 h 574680"/>
                <a:gd name="connsiteX105" fmla="*/ 4060 w 575551"/>
                <a:gd name="connsiteY105" fmla="*/ 335365 h 574680"/>
                <a:gd name="connsiteX106" fmla="*/ 3253 w 575551"/>
                <a:gd name="connsiteY106" fmla="*/ 247535 h 574680"/>
                <a:gd name="connsiteX107" fmla="*/ 9708 w 575551"/>
                <a:gd name="connsiteY107" fmla="*/ 236254 h 574680"/>
                <a:gd name="connsiteX108" fmla="*/ 22620 w 575551"/>
                <a:gd name="connsiteY108" fmla="*/ 233837 h 574680"/>
                <a:gd name="connsiteX109" fmla="*/ 53284 w 575551"/>
                <a:gd name="connsiteY109" fmla="*/ 230614 h 574680"/>
                <a:gd name="connsiteX110" fmla="*/ 79107 w 575551"/>
                <a:gd name="connsiteY110" fmla="*/ 204023 h 574680"/>
                <a:gd name="connsiteX111" fmla="*/ 78300 w 575551"/>
                <a:gd name="connsiteY111" fmla="*/ 166152 h 574680"/>
                <a:gd name="connsiteX112" fmla="*/ 58126 w 575551"/>
                <a:gd name="connsiteY112" fmla="*/ 144395 h 574680"/>
                <a:gd name="connsiteX113" fmla="*/ 50864 w 575551"/>
                <a:gd name="connsiteY113" fmla="*/ 133920 h 574680"/>
                <a:gd name="connsiteX114" fmla="*/ 53284 w 575551"/>
                <a:gd name="connsiteY114" fmla="*/ 121028 h 574680"/>
                <a:gd name="connsiteX115" fmla="*/ 114614 w 575551"/>
                <a:gd name="connsiteY115" fmla="*/ 58177 h 574680"/>
                <a:gd name="connsiteX116" fmla="*/ 127525 w 575551"/>
                <a:gd name="connsiteY116" fmla="*/ 54954 h 574680"/>
                <a:gd name="connsiteX117" fmla="*/ 138015 w 575551"/>
                <a:gd name="connsiteY117" fmla="*/ 62206 h 574680"/>
                <a:gd name="connsiteX118" fmla="*/ 161417 w 575551"/>
                <a:gd name="connsiteY118" fmla="*/ 81545 h 574680"/>
                <a:gd name="connsiteX119" fmla="*/ 179171 w 575551"/>
                <a:gd name="connsiteY119" fmla="*/ 84768 h 574680"/>
                <a:gd name="connsiteX120" fmla="*/ 225167 w 575551"/>
                <a:gd name="connsiteY120" fmla="*/ 53343 h 574680"/>
                <a:gd name="connsiteX121" fmla="*/ 226781 w 575551"/>
                <a:gd name="connsiteY121" fmla="*/ 24335 h 574680"/>
                <a:gd name="connsiteX122" fmla="*/ 229202 w 575551"/>
                <a:gd name="connsiteY122" fmla="*/ 11442 h 574680"/>
                <a:gd name="connsiteX123" fmla="*/ 239693 w 575551"/>
                <a:gd name="connsiteY123" fmla="*/ 4190 h 574680"/>
                <a:gd name="connsiteX124" fmla="*/ 327652 w 575551"/>
                <a:gd name="connsiteY124" fmla="*/ 2579 h 574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</a:cxnLst>
              <a:rect l="l" t="t" r="r" b="b"/>
              <a:pathLst>
                <a:path w="575551" h="574680">
                  <a:moveTo>
                    <a:pt x="288111" y="195956"/>
                  </a:moveTo>
                  <a:cubicBezTo>
                    <a:pt x="275198" y="195956"/>
                    <a:pt x="262286" y="199179"/>
                    <a:pt x="250987" y="204012"/>
                  </a:cubicBezTo>
                  <a:cubicBezTo>
                    <a:pt x="204987" y="224958"/>
                    <a:pt x="184004" y="278933"/>
                    <a:pt x="204180" y="324853"/>
                  </a:cubicBezTo>
                  <a:cubicBezTo>
                    <a:pt x="218706" y="357882"/>
                    <a:pt x="251794" y="378828"/>
                    <a:pt x="288111" y="378828"/>
                  </a:cubicBezTo>
                  <a:cubicBezTo>
                    <a:pt x="301023" y="378828"/>
                    <a:pt x="313128" y="376411"/>
                    <a:pt x="325234" y="370772"/>
                  </a:cubicBezTo>
                  <a:cubicBezTo>
                    <a:pt x="371234" y="350632"/>
                    <a:pt x="392217" y="296657"/>
                    <a:pt x="371234" y="250737"/>
                  </a:cubicBezTo>
                  <a:cubicBezTo>
                    <a:pt x="356708" y="217708"/>
                    <a:pt x="323620" y="195956"/>
                    <a:pt x="288111" y="195956"/>
                  </a:cubicBezTo>
                  <a:close/>
                  <a:moveTo>
                    <a:pt x="288111" y="163732"/>
                  </a:moveTo>
                  <a:cubicBezTo>
                    <a:pt x="336532" y="163732"/>
                    <a:pt x="380919" y="192734"/>
                    <a:pt x="401094" y="237042"/>
                  </a:cubicBezTo>
                  <a:cubicBezTo>
                    <a:pt x="428533" y="299879"/>
                    <a:pt x="400287" y="372383"/>
                    <a:pt x="338146" y="400579"/>
                  </a:cubicBezTo>
                  <a:cubicBezTo>
                    <a:pt x="322006" y="407830"/>
                    <a:pt x="305058" y="411052"/>
                    <a:pt x="288111" y="411052"/>
                  </a:cubicBezTo>
                  <a:cubicBezTo>
                    <a:pt x="238882" y="411052"/>
                    <a:pt x="194496" y="382050"/>
                    <a:pt x="175127" y="337742"/>
                  </a:cubicBezTo>
                  <a:cubicBezTo>
                    <a:pt x="146881" y="275711"/>
                    <a:pt x="175127" y="202401"/>
                    <a:pt x="237268" y="175011"/>
                  </a:cubicBezTo>
                  <a:cubicBezTo>
                    <a:pt x="253408" y="167760"/>
                    <a:pt x="270356" y="163732"/>
                    <a:pt x="288111" y="163732"/>
                  </a:cubicBezTo>
                  <a:close/>
                  <a:moveTo>
                    <a:pt x="307478" y="33198"/>
                  </a:moveTo>
                  <a:cubicBezTo>
                    <a:pt x="292145" y="31587"/>
                    <a:pt x="276006" y="32392"/>
                    <a:pt x="260674" y="34004"/>
                  </a:cubicBezTo>
                  <a:cubicBezTo>
                    <a:pt x="260674" y="44479"/>
                    <a:pt x="259060" y="54954"/>
                    <a:pt x="255025" y="64624"/>
                  </a:cubicBezTo>
                  <a:cubicBezTo>
                    <a:pt x="242921" y="96049"/>
                    <a:pt x="212256" y="116999"/>
                    <a:pt x="179171" y="116999"/>
                  </a:cubicBezTo>
                  <a:cubicBezTo>
                    <a:pt x="168680" y="116999"/>
                    <a:pt x="158997" y="115387"/>
                    <a:pt x="150120" y="111359"/>
                  </a:cubicBezTo>
                  <a:cubicBezTo>
                    <a:pt x="139629" y="107330"/>
                    <a:pt x="129946" y="101689"/>
                    <a:pt x="121876" y="93631"/>
                  </a:cubicBezTo>
                  <a:cubicBezTo>
                    <a:pt x="109772" y="103301"/>
                    <a:pt x="99281" y="114582"/>
                    <a:pt x="88791" y="127474"/>
                  </a:cubicBezTo>
                  <a:cubicBezTo>
                    <a:pt x="96860" y="134726"/>
                    <a:pt x="103316" y="143590"/>
                    <a:pt x="107351" y="153259"/>
                  </a:cubicBezTo>
                  <a:cubicBezTo>
                    <a:pt x="116228" y="172598"/>
                    <a:pt x="117034" y="195160"/>
                    <a:pt x="108965" y="215304"/>
                  </a:cubicBezTo>
                  <a:cubicBezTo>
                    <a:pt x="100895" y="235448"/>
                    <a:pt x="86370" y="251564"/>
                    <a:pt x="66196" y="260427"/>
                  </a:cubicBezTo>
                  <a:cubicBezTo>
                    <a:pt x="55705" y="265262"/>
                    <a:pt x="44408" y="267679"/>
                    <a:pt x="33110" y="267679"/>
                  </a:cubicBezTo>
                  <a:cubicBezTo>
                    <a:pt x="31496" y="282989"/>
                    <a:pt x="32303" y="299105"/>
                    <a:pt x="33917" y="314414"/>
                  </a:cubicBezTo>
                  <a:cubicBezTo>
                    <a:pt x="44408" y="313609"/>
                    <a:pt x="55705" y="316026"/>
                    <a:pt x="65389" y="320055"/>
                  </a:cubicBezTo>
                  <a:cubicBezTo>
                    <a:pt x="85563" y="327307"/>
                    <a:pt x="101702" y="342617"/>
                    <a:pt x="110579" y="362761"/>
                  </a:cubicBezTo>
                  <a:cubicBezTo>
                    <a:pt x="119455" y="382100"/>
                    <a:pt x="120262" y="404661"/>
                    <a:pt x="112193" y="424806"/>
                  </a:cubicBezTo>
                  <a:cubicBezTo>
                    <a:pt x="108158" y="435281"/>
                    <a:pt x="101702" y="444950"/>
                    <a:pt x="93633" y="453008"/>
                  </a:cubicBezTo>
                  <a:cubicBezTo>
                    <a:pt x="104123" y="465095"/>
                    <a:pt x="115421" y="476375"/>
                    <a:pt x="127525" y="486045"/>
                  </a:cubicBezTo>
                  <a:cubicBezTo>
                    <a:pt x="134788" y="477987"/>
                    <a:pt x="143664" y="471541"/>
                    <a:pt x="154155" y="467512"/>
                  </a:cubicBezTo>
                  <a:cubicBezTo>
                    <a:pt x="164645" y="462677"/>
                    <a:pt x="175943" y="460260"/>
                    <a:pt x="187240" y="460260"/>
                  </a:cubicBezTo>
                  <a:cubicBezTo>
                    <a:pt x="219519" y="460260"/>
                    <a:pt x="248569" y="478793"/>
                    <a:pt x="261481" y="508606"/>
                  </a:cubicBezTo>
                  <a:cubicBezTo>
                    <a:pt x="266323" y="519082"/>
                    <a:pt x="268743" y="530362"/>
                    <a:pt x="268743" y="541643"/>
                  </a:cubicBezTo>
                  <a:cubicBezTo>
                    <a:pt x="284076" y="543255"/>
                    <a:pt x="300215" y="543255"/>
                    <a:pt x="315547" y="541643"/>
                  </a:cubicBezTo>
                  <a:cubicBezTo>
                    <a:pt x="315547" y="530362"/>
                    <a:pt x="317161" y="519082"/>
                    <a:pt x="321196" y="508606"/>
                  </a:cubicBezTo>
                  <a:cubicBezTo>
                    <a:pt x="333300" y="477987"/>
                    <a:pt x="363965" y="457037"/>
                    <a:pt x="397050" y="457037"/>
                  </a:cubicBezTo>
                  <a:cubicBezTo>
                    <a:pt x="406734" y="457037"/>
                    <a:pt x="417224" y="458648"/>
                    <a:pt x="426101" y="461871"/>
                  </a:cubicBezTo>
                  <a:cubicBezTo>
                    <a:pt x="437399" y="466706"/>
                    <a:pt x="446275" y="472347"/>
                    <a:pt x="454345" y="481210"/>
                  </a:cubicBezTo>
                  <a:cubicBezTo>
                    <a:pt x="466449" y="470735"/>
                    <a:pt x="477747" y="459454"/>
                    <a:pt x="487430" y="446562"/>
                  </a:cubicBezTo>
                  <a:cubicBezTo>
                    <a:pt x="479361" y="439310"/>
                    <a:pt x="472905" y="430446"/>
                    <a:pt x="468870" y="420777"/>
                  </a:cubicBezTo>
                  <a:cubicBezTo>
                    <a:pt x="450310" y="379682"/>
                    <a:pt x="468870" y="331336"/>
                    <a:pt x="510025" y="313609"/>
                  </a:cubicBezTo>
                  <a:cubicBezTo>
                    <a:pt x="520516" y="308774"/>
                    <a:pt x="531006" y="306357"/>
                    <a:pt x="543111" y="306357"/>
                  </a:cubicBezTo>
                  <a:cubicBezTo>
                    <a:pt x="543918" y="290241"/>
                    <a:pt x="543918" y="274931"/>
                    <a:pt x="541497" y="258816"/>
                  </a:cubicBezTo>
                  <a:cubicBezTo>
                    <a:pt x="531006" y="259622"/>
                    <a:pt x="520516" y="258010"/>
                    <a:pt x="510832" y="253981"/>
                  </a:cubicBezTo>
                  <a:cubicBezTo>
                    <a:pt x="468870" y="237866"/>
                    <a:pt x="447889" y="190325"/>
                    <a:pt x="464028" y="149230"/>
                  </a:cubicBezTo>
                  <a:cubicBezTo>
                    <a:pt x="468063" y="138755"/>
                    <a:pt x="473712" y="129086"/>
                    <a:pt x="481781" y="121028"/>
                  </a:cubicBezTo>
                  <a:cubicBezTo>
                    <a:pt x="471291" y="108941"/>
                    <a:pt x="459993" y="98466"/>
                    <a:pt x="447889" y="88797"/>
                  </a:cubicBezTo>
                  <a:cubicBezTo>
                    <a:pt x="440626" y="96049"/>
                    <a:pt x="431750" y="102495"/>
                    <a:pt x="422066" y="106524"/>
                  </a:cubicBezTo>
                  <a:cubicBezTo>
                    <a:pt x="411576" y="111359"/>
                    <a:pt x="400278" y="113776"/>
                    <a:pt x="388981" y="113776"/>
                  </a:cubicBezTo>
                  <a:cubicBezTo>
                    <a:pt x="356702" y="113776"/>
                    <a:pt x="327652" y="94437"/>
                    <a:pt x="314740" y="65429"/>
                  </a:cubicBezTo>
                  <a:cubicBezTo>
                    <a:pt x="309898" y="54954"/>
                    <a:pt x="307478" y="44479"/>
                    <a:pt x="307478" y="33198"/>
                  </a:cubicBezTo>
                  <a:close/>
                  <a:moveTo>
                    <a:pt x="327652" y="2579"/>
                  </a:moveTo>
                  <a:cubicBezTo>
                    <a:pt x="331686" y="3385"/>
                    <a:pt x="335721" y="5802"/>
                    <a:pt x="338142" y="9831"/>
                  </a:cubicBezTo>
                  <a:cubicBezTo>
                    <a:pt x="340563" y="13054"/>
                    <a:pt x="341370" y="17889"/>
                    <a:pt x="340563" y="21917"/>
                  </a:cubicBezTo>
                  <a:cubicBezTo>
                    <a:pt x="338949" y="32392"/>
                    <a:pt x="339756" y="42868"/>
                    <a:pt x="343791" y="52537"/>
                  </a:cubicBezTo>
                  <a:cubicBezTo>
                    <a:pt x="351861" y="70264"/>
                    <a:pt x="369614" y="81545"/>
                    <a:pt x="388981" y="81545"/>
                  </a:cubicBezTo>
                  <a:cubicBezTo>
                    <a:pt x="395436" y="81545"/>
                    <a:pt x="402699" y="79933"/>
                    <a:pt x="409155" y="76710"/>
                  </a:cubicBezTo>
                  <a:cubicBezTo>
                    <a:pt x="418031" y="72681"/>
                    <a:pt x="425294" y="66235"/>
                    <a:pt x="430943" y="57372"/>
                  </a:cubicBezTo>
                  <a:cubicBezTo>
                    <a:pt x="433364" y="54148"/>
                    <a:pt x="437399" y="50925"/>
                    <a:pt x="441433" y="50120"/>
                  </a:cubicBezTo>
                  <a:cubicBezTo>
                    <a:pt x="445468" y="49314"/>
                    <a:pt x="450310" y="50120"/>
                    <a:pt x="454345" y="52537"/>
                  </a:cubicBezTo>
                  <a:cubicBezTo>
                    <a:pt x="477747" y="69458"/>
                    <a:pt x="499535" y="90408"/>
                    <a:pt x="517288" y="113776"/>
                  </a:cubicBezTo>
                  <a:cubicBezTo>
                    <a:pt x="519709" y="116999"/>
                    <a:pt x="520516" y="121834"/>
                    <a:pt x="519709" y="125863"/>
                  </a:cubicBezTo>
                  <a:cubicBezTo>
                    <a:pt x="519709" y="130697"/>
                    <a:pt x="516481" y="134726"/>
                    <a:pt x="513253" y="137143"/>
                  </a:cubicBezTo>
                  <a:cubicBezTo>
                    <a:pt x="504376" y="142784"/>
                    <a:pt x="497114" y="150842"/>
                    <a:pt x="493886" y="160511"/>
                  </a:cubicBezTo>
                  <a:cubicBezTo>
                    <a:pt x="484202" y="185490"/>
                    <a:pt x="497114" y="214498"/>
                    <a:pt x="522130" y="224167"/>
                  </a:cubicBezTo>
                  <a:cubicBezTo>
                    <a:pt x="531813" y="227391"/>
                    <a:pt x="541497" y="228196"/>
                    <a:pt x="551987" y="225779"/>
                  </a:cubicBezTo>
                  <a:cubicBezTo>
                    <a:pt x="556022" y="224167"/>
                    <a:pt x="560864" y="224973"/>
                    <a:pt x="564092" y="227391"/>
                  </a:cubicBezTo>
                  <a:cubicBezTo>
                    <a:pt x="568126" y="229808"/>
                    <a:pt x="570547" y="233837"/>
                    <a:pt x="571354" y="238671"/>
                  </a:cubicBezTo>
                  <a:cubicBezTo>
                    <a:pt x="576196" y="267679"/>
                    <a:pt x="577003" y="296687"/>
                    <a:pt x="572968" y="326501"/>
                  </a:cubicBezTo>
                  <a:cubicBezTo>
                    <a:pt x="572161" y="330530"/>
                    <a:pt x="569740" y="334559"/>
                    <a:pt x="566513" y="336976"/>
                  </a:cubicBezTo>
                  <a:cubicBezTo>
                    <a:pt x="562478" y="339393"/>
                    <a:pt x="558443" y="341005"/>
                    <a:pt x="553601" y="339393"/>
                  </a:cubicBezTo>
                  <a:cubicBezTo>
                    <a:pt x="543111" y="337782"/>
                    <a:pt x="532620" y="338588"/>
                    <a:pt x="522937" y="342617"/>
                  </a:cubicBezTo>
                  <a:cubicBezTo>
                    <a:pt x="498728" y="353897"/>
                    <a:pt x="487430" y="382905"/>
                    <a:pt x="497921" y="407884"/>
                  </a:cubicBezTo>
                  <a:cubicBezTo>
                    <a:pt x="501956" y="416748"/>
                    <a:pt x="509218" y="424806"/>
                    <a:pt x="518095" y="429640"/>
                  </a:cubicBezTo>
                  <a:cubicBezTo>
                    <a:pt x="522130" y="432058"/>
                    <a:pt x="524550" y="436087"/>
                    <a:pt x="526164" y="440116"/>
                  </a:cubicBezTo>
                  <a:cubicBezTo>
                    <a:pt x="526971" y="444950"/>
                    <a:pt x="526164" y="448979"/>
                    <a:pt x="522937" y="453008"/>
                  </a:cubicBezTo>
                  <a:cubicBezTo>
                    <a:pt x="505990" y="477181"/>
                    <a:pt x="485816" y="498937"/>
                    <a:pt x="461607" y="516664"/>
                  </a:cubicBezTo>
                  <a:cubicBezTo>
                    <a:pt x="458380" y="519082"/>
                    <a:pt x="453538" y="520693"/>
                    <a:pt x="449503" y="519082"/>
                  </a:cubicBezTo>
                  <a:cubicBezTo>
                    <a:pt x="444661" y="518276"/>
                    <a:pt x="440626" y="515858"/>
                    <a:pt x="438205" y="511830"/>
                  </a:cubicBezTo>
                  <a:cubicBezTo>
                    <a:pt x="432557" y="502966"/>
                    <a:pt x="424487" y="495714"/>
                    <a:pt x="414804" y="492491"/>
                  </a:cubicBezTo>
                  <a:cubicBezTo>
                    <a:pt x="409155" y="490074"/>
                    <a:pt x="403506" y="489268"/>
                    <a:pt x="397050" y="489268"/>
                  </a:cubicBezTo>
                  <a:cubicBezTo>
                    <a:pt x="376876" y="489268"/>
                    <a:pt x="358316" y="501355"/>
                    <a:pt x="351054" y="520693"/>
                  </a:cubicBezTo>
                  <a:cubicBezTo>
                    <a:pt x="347826" y="530362"/>
                    <a:pt x="347019" y="540838"/>
                    <a:pt x="349440" y="550507"/>
                  </a:cubicBezTo>
                  <a:cubicBezTo>
                    <a:pt x="351054" y="555342"/>
                    <a:pt x="350247" y="559370"/>
                    <a:pt x="347826" y="563399"/>
                  </a:cubicBezTo>
                  <a:cubicBezTo>
                    <a:pt x="345405" y="567428"/>
                    <a:pt x="341370" y="569845"/>
                    <a:pt x="336528" y="570651"/>
                  </a:cubicBezTo>
                  <a:cubicBezTo>
                    <a:pt x="321196" y="573874"/>
                    <a:pt x="304250" y="574680"/>
                    <a:pt x="288110" y="574680"/>
                  </a:cubicBezTo>
                  <a:cubicBezTo>
                    <a:pt x="275199" y="574680"/>
                    <a:pt x="261481" y="573874"/>
                    <a:pt x="248569" y="572263"/>
                  </a:cubicBezTo>
                  <a:cubicBezTo>
                    <a:pt x="243728" y="571457"/>
                    <a:pt x="239693" y="569040"/>
                    <a:pt x="237272" y="565011"/>
                  </a:cubicBezTo>
                  <a:cubicBezTo>
                    <a:pt x="234851" y="561788"/>
                    <a:pt x="234044" y="556953"/>
                    <a:pt x="234851" y="552924"/>
                  </a:cubicBezTo>
                  <a:cubicBezTo>
                    <a:pt x="237272" y="542449"/>
                    <a:pt x="236465" y="531168"/>
                    <a:pt x="232430" y="521499"/>
                  </a:cubicBezTo>
                  <a:cubicBezTo>
                    <a:pt x="224360" y="503772"/>
                    <a:pt x="206607" y="492491"/>
                    <a:pt x="187240" y="492491"/>
                  </a:cubicBezTo>
                  <a:cubicBezTo>
                    <a:pt x="179978" y="492491"/>
                    <a:pt x="173522" y="494103"/>
                    <a:pt x="167066" y="496520"/>
                  </a:cubicBezTo>
                  <a:cubicBezTo>
                    <a:pt x="157383" y="500549"/>
                    <a:pt x="150120" y="507801"/>
                    <a:pt x="144471" y="516664"/>
                  </a:cubicBezTo>
                  <a:cubicBezTo>
                    <a:pt x="142050" y="520693"/>
                    <a:pt x="138822" y="523916"/>
                    <a:pt x="133981" y="524722"/>
                  </a:cubicBezTo>
                  <a:cubicBezTo>
                    <a:pt x="129946" y="525528"/>
                    <a:pt x="125104" y="524722"/>
                    <a:pt x="121069" y="522305"/>
                  </a:cubicBezTo>
                  <a:cubicBezTo>
                    <a:pt x="96860" y="504578"/>
                    <a:pt x="75879" y="484433"/>
                    <a:pt x="58126" y="460260"/>
                  </a:cubicBezTo>
                  <a:cubicBezTo>
                    <a:pt x="54898" y="457037"/>
                    <a:pt x="54091" y="452202"/>
                    <a:pt x="54898" y="448173"/>
                  </a:cubicBezTo>
                  <a:cubicBezTo>
                    <a:pt x="55705" y="443339"/>
                    <a:pt x="58126" y="439310"/>
                    <a:pt x="62161" y="436892"/>
                  </a:cubicBezTo>
                  <a:cubicBezTo>
                    <a:pt x="71845" y="431252"/>
                    <a:pt x="78300" y="423194"/>
                    <a:pt x="82335" y="413525"/>
                  </a:cubicBezTo>
                  <a:cubicBezTo>
                    <a:pt x="87177" y="400632"/>
                    <a:pt x="86370" y="387740"/>
                    <a:pt x="81528" y="375653"/>
                  </a:cubicBezTo>
                  <a:cubicBezTo>
                    <a:pt x="75879" y="363567"/>
                    <a:pt x="66196" y="354703"/>
                    <a:pt x="54091" y="349869"/>
                  </a:cubicBezTo>
                  <a:cubicBezTo>
                    <a:pt x="44408" y="345840"/>
                    <a:pt x="33917" y="345840"/>
                    <a:pt x="24234" y="348257"/>
                  </a:cubicBezTo>
                  <a:cubicBezTo>
                    <a:pt x="19392" y="349063"/>
                    <a:pt x="15357" y="349063"/>
                    <a:pt x="11322" y="346645"/>
                  </a:cubicBezTo>
                  <a:cubicBezTo>
                    <a:pt x="7288" y="343422"/>
                    <a:pt x="4867" y="340199"/>
                    <a:pt x="4060" y="335365"/>
                  </a:cubicBezTo>
                  <a:cubicBezTo>
                    <a:pt x="-782" y="306357"/>
                    <a:pt x="-1589" y="276543"/>
                    <a:pt x="3253" y="247535"/>
                  </a:cubicBezTo>
                  <a:cubicBezTo>
                    <a:pt x="3253" y="242700"/>
                    <a:pt x="5674" y="238671"/>
                    <a:pt x="9708" y="236254"/>
                  </a:cubicBezTo>
                  <a:cubicBezTo>
                    <a:pt x="13743" y="233837"/>
                    <a:pt x="17778" y="233031"/>
                    <a:pt x="22620" y="233837"/>
                  </a:cubicBezTo>
                  <a:cubicBezTo>
                    <a:pt x="33110" y="236254"/>
                    <a:pt x="43601" y="235448"/>
                    <a:pt x="53284" y="230614"/>
                  </a:cubicBezTo>
                  <a:cubicBezTo>
                    <a:pt x="65389" y="225779"/>
                    <a:pt x="74265" y="216110"/>
                    <a:pt x="79107" y="204023"/>
                  </a:cubicBezTo>
                  <a:cubicBezTo>
                    <a:pt x="83949" y="191131"/>
                    <a:pt x="83142" y="178238"/>
                    <a:pt x="78300" y="166152"/>
                  </a:cubicBezTo>
                  <a:cubicBezTo>
                    <a:pt x="73459" y="157288"/>
                    <a:pt x="67003" y="149230"/>
                    <a:pt x="58126" y="144395"/>
                  </a:cubicBezTo>
                  <a:cubicBezTo>
                    <a:pt x="54091" y="141978"/>
                    <a:pt x="51671" y="137949"/>
                    <a:pt x="50864" y="133920"/>
                  </a:cubicBezTo>
                  <a:cubicBezTo>
                    <a:pt x="50057" y="129086"/>
                    <a:pt x="50864" y="124251"/>
                    <a:pt x="53284" y="121028"/>
                  </a:cubicBezTo>
                  <a:cubicBezTo>
                    <a:pt x="70231" y="96855"/>
                    <a:pt x="91212" y="75904"/>
                    <a:pt x="114614" y="58177"/>
                  </a:cubicBezTo>
                  <a:cubicBezTo>
                    <a:pt x="118648" y="55760"/>
                    <a:pt x="122683" y="54148"/>
                    <a:pt x="127525" y="54954"/>
                  </a:cubicBezTo>
                  <a:cubicBezTo>
                    <a:pt x="131560" y="55760"/>
                    <a:pt x="135595" y="58177"/>
                    <a:pt x="138015" y="62206"/>
                  </a:cubicBezTo>
                  <a:cubicBezTo>
                    <a:pt x="143664" y="71070"/>
                    <a:pt x="151734" y="77516"/>
                    <a:pt x="161417" y="81545"/>
                  </a:cubicBezTo>
                  <a:cubicBezTo>
                    <a:pt x="167066" y="83962"/>
                    <a:pt x="172715" y="84768"/>
                    <a:pt x="179171" y="84768"/>
                  </a:cubicBezTo>
                  <a:cubicBezTo>
                    <a:pt x="199345" y="84768"/>
                    <a:pt x="217905" y="71876"/>
                    <a:pt x="225167" y="53343"/>
                  </a:cubicBezTo>
                  <a:cubicBezTo>
                    <a:pt x="228395" y="43673"/>
                    <a:pt x="229202" y="34004"/>
                    <a:pt x="226781" y="24335"/>
                  </a:cubicBezTo>
                  <a:cubicBezTo>
                    <a:pt x="225974" y="19500"/>
                    <a:pt x="226781" y="14665"/>
                    <a:pt x="229202" y="11442"/>
                  </a:cubicBezTo>
                  <a:cubicBezTo>
                    <a:pt x="231623" y="7413"/>
                    <a:pt x="235658" y="4996"/>
                    <a:pt x="239693" y="4190"/>
                  </a:cubicBezTo>
                  <a:cubicBezTo>
                    <a:pt x="268743" y="-644"/>
                    <a:pt x="297794" y="-1450"/>
                    <a:pt x="327652" y="257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8224171" y="4652224"/>
              <a:ext cx="2501951" cy="1003325"/>
              <a:chOff x="8386922" y="2192795"/>
              <a:chExt cx="2501951" cy="1003325"/>
            </a:xfrm>
          </p:grpSpPr>
          <p:sp>
            <p:nvSpPr>
              <p:cNvPr id="68" name="矩形 67"/>
              <p:cNvSpPr/>
              <p:nvPr/>
            </p:nvSpPr>
            <p:spPr>
              <a:xfrm>
                <a:off x="8386922" y="2192795"/>
                <a:ext cx="2501951" cy="396134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标题文字添加</a:t>
                </a:r>
              </a:p>
            </p:txBody>
          </p:sp>
          <p:sp>
            <p:nvSpPr>
              <p:cNvPr id="69" name="文本框 68"/>
              <p:cNvSpPr txBox="1"/>
              <p:nvPr/>
            </p:nvSpPr>
            <p:spPr>
              <a:xfrm>
                <a:off x="8504910" y="2542351"/>
                <a:ext cx="2265974" cy="653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field. Using PowerPoint</a:t>
                </a:r>
                <a:r>
                  <a:rPr lang="en-US" altLang="zh-CN" sz="800" dirty="0" smtClean="0">
                    <a:solidFill>
                      <a:schemeClr val="bg1">
                        <a:lumMod val="50000"/>
                      </a:schemeClr>
                    </a:solidFill>
                    <a:latin typeface="Century Gothic" panose="020B0502020202020204" pitchFamily="34" charset="0"/>
                    <a:ea typeface="+mj-ea"/>
                  </a:rPr>
                  <a:t>,</a:t>
                </a:r>
                <a:endPara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</p:grpSp>
      <p:pic>
        <p:nvPicPr>
          <p:cNvPr id="41" name="图片 4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65053" y="-374374"/>
            <a:ext cx="1807482" cy="1847574"/>
          </a:xfrm>
          <a:prstGeom prst="rect">
            <a:avLst/>
          </a:prstGeom>
        </p:spPr>
      </p:pic>
      <p:grpSp>
        <p:nvGrpSpPr>
          <p:cNvPr id="42" name="组合 41"/>
          <p:cNvGrpSpPr/>
          <p:nvPr/>
        </p:nvGrpSpPr>
        <p:grpSpPr>
          <a:xfrm>
            <a:off x="1542429" y="353363"/>
            <a:ext cx="4088649" cy="838118"/>
            <a:chOff x="8386921" y="1862865"/>
            <a:chExt cx="4088649" cy="838118"/>
          </a:xfrm>
        </p:grpSpPr>
        <p:sp>
          <p:nvSpPr>
            <p:cNvPr id="43" name="矩形 42"/>
            <p:cNvSpPr/>
            <p:nvPr/>
          </p:nvSpPr>
          <p:spPr>
            <a:xfrm>
              <a:off x="8386922" y="1862865"/>
              <a:ext cx="3415788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企业文化荣誉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8386921" y="2416546"/>
              <a:ext cx="4088649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6612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 24"/>
          <p:cNvSpPr/>
          <p:nvPr/>
        </p:nvSpPr>
        <p:spPr>
          <a:xfrm>
            <a:off x="4419600" y="2113651"/>
            <a:ext cx="3352800" cy="3351424"/>
          </a:xfrm>
          <a:custGeom>
            <a:avLst/>
            <a:gdLst>
              <a:gd name="connsiteX0" fmla="*/ 142687 w 3352800"/>
              <a:gd name="connsiteY0" fmla="*/ 1718643 h 3351424"/>
              <a:gd name="connsiteX1" fmla="*/ 888574 w 3352800"/>
              <a:gd name="connsiteY1" fmla="*/ 1718643 h 3351424"/>
              <a:gd name="connsiteX2" fmla="*/ 899435 w 3352800"/>
              <a:gd name="connsiteY2" fmla="*/ 1734216 h 3351424"/>
              <a:gd name="connsiteX3" fmla="*/ 956903 w 3352800"/>
              <a:gd name="connsiteY3" fmla="*/ 1802036 h 3351424"/>
              <a:gd name="connsiteX4" fmla="*/ 985387 w 3352800"/>
              <a:gd name="connsiteY4" fmla="*/ 1828959 h 3351424"/>
              <a:gd name="connsiteX5" fmla="*/ 1624618 w 3352800"/>
              <a:gd name="connsiteY5" fmla="*/ 2445667 h 3351424"/>
              <a:gd name="connsiteX6" fmla="*/ 1624618 w 3352800"/>
              <a:gd name="connsiteY6" fmla="*/ 3200573 h 3351424"/>
              <a:gd name="connsiteX7" fmla="*/ 1527504 w 3352800"/>
              <a:gd name="connsiteY7" fmla="*/ 3347084 h 3351424"/>
              <a:gd name="connsiteX8" fmla="*/ 1507915 w 3352800"/>
              <a:gd name="connsiteY8" fmla="*/ 3351039 h 3351424"/>
              <a:gd name="connsiteX9" fmla="*/ 1504920 w 3352800"/>
              <a:gd name="connsiteY9" fmla="*/ 3350888 h 3351424"/>
              <a:gd name="connsiteX10" fmla="*/ 1910 w 3352800"/>
              <a:gd name="connsiteY10" fmla="*/ 1847878 h 3351424"/>
              <a:gd name="connsiteX11" fmla="*/ 0 w 3352800"/>
              <a:gd name="connsiteY11" fmla="*/ 1810084 h 3351424"/>
              <a:gd name="connsiteX12" fmla="*/ 30253 w 3352800"/>
              <a:gd name="connsiteY12" fmla="*/ 1765215 h 3351424"/>
              <a:gd name="connsiteX13" fmla="*/ 142687 w 3352800"/>
              <a:gd name="connsiteY13" fmla="*/ 1718643 h 3351424"/>
              <a:gd name="connsiteX14" fmla="*/ 2466526 w 3352800"/>
              <a:gd name="connsiteY14" fmla="*/ 1718642 h 3351424"/>
              <a:gd name="connsiteX15" fmla="*/ 3201950 w 3352800"/>
              <a:gd name="connsiteY15" fmla="*/ 1718642 h 3351424"/>
              <a:gd name="connsiteX16" fmla="*/ 3348461 w 3352800"/>
              <a:gd name="connsiteY16" fmla="*/ 1815756 h 3351424"/>
              <a:gd name="connsiteX17" fmla="*/ 3352800 w 3352800"/>
              <a:gd name="connsiteY17" fmla="*/ 1837246 h 3351424"/>
              <a:gd name="connsiteX18" fmla="*/ 3352264 w 3352800"/>
              <a:gd name="connsiteY18" fmla="*/ 1847877 h 3351424"/>
              <a:gd name="connsiteX19" fmla="*/ 1849253 w 3352800"/>
              <a:gd name="connsiteY19" fmla="*/ 3350888 h 3351424"/>
              <a:gd name="connsiteX20" fmla="*/ 1838631 w 3352800"/>
              <a:gd name="connsiteY20" fmla="*/ 3351424 h 3351424"/>
              <a:gd name="connsiteX21" fmla="*/ 1817134 w 3352800"/>
              <a:gd name="connsiteY21" fmla="*/ 3347083 h 3351424"/>
              <a:gd name="connsiteX22" fmla="*/ 1720020 w 3352800"/>
              <a:gd name="connsiteY22" fmla="*/ 3200573 h 3351424"/>
              <a:gd name="connsiteX23" fmla="*/ 1720020 w 3352800"/>
              <a:gd name="connsiteY23" fmla="*/ 2453401 h 3351424"/>
              <a:gd name="connsiteX24" fmla="*/ 1722647 w 3352800"/>
              <a:gd name="connsiteY24" fmla="*/ 2452326 h 3351424"/>
              <a:gd name="connsiteX25" fmla="*/ 2367752 w 3352800"/>
              <a:gd name="connsiteY25" fmla="*/ 1831029 h 3351424"/>
              <a:gd name="connsiteX26" fmla="*/ 1507922 w 3352800"/>
              <a:gd name="connsiteY26" fmla="*/ 384 h 3351424"/>
              <a:gd name="connsiteX27" fmla="*/ 1527504 w 3352800"/>
              <a:gd name="connsiteY27" fmla="*/ 4338 h 3351424"/>
              <a:gd name="connsiteX28" fmla="*/ 1624618 w 3352800"/>
              <a:gd name="connsiteY28" fmla="*/ 150848 h 3351424"/>
              <a:gd name="connsiteX29" fmla="*/ 1624618 w 3352800"/>
              <a:gd name="connsiteY29" fmla="*/ 1057180 h 3351424"/>
              <a:gd name="connsiteX30" fmla="*/ 1598387 w 3352800"/>
              <a:gd name="connsiteY30" fmla="*/ 1033711 h 3351424"/>
              <a:gd name="connsiteX31" fmla="*/ 1499504 w 3352800"/>
              <a:gd name="connsiteY31" fmla="*/ 962774 h 3351424"/>
              <a:gd name="connsiteX32" fmla="*/ 1375238 w 3352800"/>
              <a:gd name="connsiteY32" fmla="*/ 902723 h 3351424"/>
              <a:gd name="connsiteX33" fmla="*/ 1244252 w 3352800"/>
              <a:gd name="connsiteY33" fmla="*/ 880458 h 3351424"/>
              <a:gd name="connsiteX34" fmla="*/ 880796 w 3352800"/>
              <a:gd name="connsiteY34" fmla="*/ 1008856 h 3351424"/>
              <a:gd name="connsiteX35" fmla="*/ 749290 w 3352800"/>
              <a:gd name="connsiteY35" fmla="*/ 1365062 h 3351424"/>
              <a:gd name="connsiteX36" fmla="*/ 773626 w 3352800"/>
              <a:gd name="connsiteY36" fmla="*/ 1507957 h 3351424"/>
              <a:gd name="connsiteX37" fmla="*/ 828816 w 3352800"/>
              <a:gd name="connsiteY37" fmla="*/ 1632778 h 3351424"/>
              <a:gd name="connsiteX38" fmla="*/ 142687 w 3352800"/>
              <a:gd name="connsiteY38" fmla="*/ 1632778 h 3351424"/>
              <a:gd name="connsiteX39" fmla="*/ 30253 w 3352800"/>
              <a:gd name="connsiteY39" fmla="*/ 1586206 h 3351424"/>
              <a:gd name="connsiteX40" fmla="*/ 0 w 3352800"/>
              <a:gd name="connsiteY40" fmla="*/ 1541337 h 3351424"/>
              <a:gd name="connsiteX41" fmla="*/ 1910 w 3352800"/>
              <a:gd name="connsiteY41" fmla="*/ 1503546 h 3351424"/>
              <a:gd name="connsiteX42" fmla="*/ 1504920 w 3352800"/>
              <a:gd name="connsiteY42" fmla="*/ 537 h 3351424"/>
              <a:gd name="connsiteX43" fmla="*/ 1838624 w 3352800"/>
              <a:gd name="connsiteY43" fmla="*/ 0 h 3351424"/>
              <a:gd name="connsiteX44" fmla="*/ 1849253 w 3352800"/>
              <a:gd name="connsiteY44" fmla="*/ 538 h 3351424"/>
              <a:gd name="connsiteX45" fmla="*/ 3352264 w 3352800"/>
              <a:gd name="connsiteY45" fmla="*/ 1503548 h 3351424"/>
              <a:gd name="connsiteX46" fmla="*/ 3352800 w 3352800"/>
              <a:gd name="connsiteY46" fmla="*/ 1514178 h 3351424"/>
              <a:gd name="connsiteX47" fmla="*/ 3348461 w 3352800"/>
              <a:gd name="connsiteY47" fmla="*/ 1535667 h 3351424"/>
              <a:gd name="connsiteX48" fmla="*/ 3201950 w 3352800"/>
              <a:gd name="connsiteY48" fmla="*/ 1632781 h 3351424"/>
              <a:gd name="connsiteX49" fmla="*/ 2522292 w 3352800"/>
              <a:gd name="connsiteY49" fmla="*/ 1632781 h 3351424"/>
              <a:gd name="connsiteX50" fmla="*/ 2545599 w 3352800"/>
              <a:gd name="connsiteY50" fmla="*/ 1595979 h 3351424"/>
              <a:gd name="connsiteX51" fmla="*/ 2604879 w 3352800"/>
              <a:gd name="connsiteY51" fmla="*/ 1365065 h 3351424"/>
              <a:gd name="connsiteX52" fmla="*/ 2473372 w 3352800"/>
              <a:gd name="connsiteY52" fmla="*/ 1008859 h 3351424"/>
              <a:gd name="connsiteX53" fmla="*/ 2109918 w 3352800"/>
              <a:gd name="connsiteY53" fmla="*/ 880461 h 3351424"/>
              <a:gd name="connsiteX54" fmla="*/ 1978931 w 3352800"/>
              <a:gd name="connsiteY54" fmla="*/ 902726 h 3351424"/>
              <a:gd name="connsiteX55" fmla="*/ 1854674 w 3352800"/>
              <a:gd name="connsiteY55" fmla="*/ 962777 h 3351424"/>
              <a:gd name="connsiteX56" fmla="*/ 1755782 w 3352800"/>
              <a:gd name="connsiteY56" fmla="*/ 1033713 h 3351424"/>
              <a:gd name="connsiteX57" fmla="*/ 1720020 w 3352800"/>
              <a:gd name="connsiteY57" fmla="*/ 1065710 h 3351424"/>
              <a:gd name="connsiteX58" fmla="*/ 1720020 w 3352800"/>
              <a:gd name="connsiteY58" fmla="*/ 150850 h 3351424"/>
              <a:gd name="connsiteX59" fmla="*/ 1817134 w 3352800"/>
              <a:gd name="connsiteY59" fmla="*/ 4339 h 3351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3352800" h="3351424">
                <a:moveTo>
                  <a:pt x="142687" y="1718643"/>
                </a:moveTo>
                <a:lnTo>
                  <a:pt x="888574" y="1718643"/>
                </a:lnTo>
                <a:lnTo>
                  <a:pt x="899435" y="1734216"/>
                </a:lnTo>
                <a:cubicBezTo>
                  <a:pt x="925669" y="1767001"/>
                  <a:pt x="944826" y="1789616"/>
                  <a:pt x="956903" y="1802036"/>
                </a:cubicBezTo>
                <a:cubicBezTo>
                  <a:pt x="968990" y="1814463"/>
                  <a:pt x="978479" y="1823439"/>
                  <a:pt x="985387" y="1828959"/>
                </a:cubicBezTo>
                <a:lnTo>
                  <a:pt x="1624618" y="2445667"/>
                </a:lnTo>
                <a:lnTo>
                  <a:pt x="1624618" y="3200573"/>
                </a:lnTo>
                <a:cubicBezTo>
                  <a:pt x="1624618" y="3266435"/>
                  <a:pt x="1584575" y="3322946"/>
                  <a:pt x="1527504" y="3347084"/>
                </a:cubicBezTo>
                <a:lnTo>
                  <a:pt x="1507915" y="3351039"/>
                </a:lnTo>
                <a:lnTo>
                  <a:pt x="1504920" y="3350888"/>
                </a:lnTo>
                <a:cubicBezTo>
                  <a:pt x="712424" y="3270406"/>
                  <a:pt x="82392" y="2640372"/>
                  <a:pt x="1910" y="1847878"/>
                </a:cubicBezTo>
                <a:lnTo>
                  <a:pt x="0" y="1810084"/>
                </a:lnTo>
                <a:lnTo>
                  <a:pt x="30253" y="1765215"/>
                </a:lnTo>
                <a:cubicBezTo>
                  <a:pt x="59028" y="1736441"/>
                  <a:pt x="98780" y="1718643"/>
                  <a:pt x="142687" y="1718643"/>
                </a:cubicBezTo>
                <a:close/>
                <a:moveTo>
                  <a:pt x="2466526" y="1718642"/>
                </a:moveTo>
                <a:lnTo>
                  <a:pt x="3201950" y="1718642"/>
                </a:lnTo>
                <a:cubicBezTo>
                  <a:pt x="3267812" y="1718642"/>
                  <a:pt x="3324322" y="1758686"/>
                  <a:pt x="3348461" y="1815756"/>
                </a:cubicBezTo>
                <a:lnTo>
                  <a:pt x="3352800" y="1837246"/>
                </a:lnTo>
                <a:lnTo>
                  <a:pt x="3352264" y="1847877"/>
                </a:lnTo>
                <a:cubicBezTo>
                  <a:pt x="3271782" y="2640372"/>
                  <a:pt x="2641748" y="3270406"/>
                  <a:pt x="1849253" y="3350888"/>
                </a:cubicBezTo>
                <a:lnTo>
                  <a:pt x="1838631" y="3351424"/>
                </a:lnTo>
                <a:lnTo>
                  <a:pt x="1817134" y="3347083"/>
                </a:lnTo>
                <a:cubicBezTo>
                  <a:pt x="1760066" y="3322945"/>
                  <a:pt x="1720020" y="3266434"/>
                  <a:pt x="1720020" y="3200573"/>
                </a:cubicBezTo>
                <a:lnTo>
                  <a:pt x="1720020" y="2453401"/>
                </a:lnTo>
                <a:lnTo>
                  <a:pt x="1722647" y="2452326"/>
                </a:lnTo>
                <a:lnTo>
                  <a:pt x="2367752" y="1831029"/>
                </a:lnTo>
                <a:close/>
                <a:moveTo>
                  <a:pt x="1507922" y="384"/>
                </a:moveTo>
                <a:lnTo>
                  <a:pt x="1527504" y="4338"/>
                </a:lnTo>
                <a:cubicBezTo>
                  <a:pt x="1584575" y="28476"/>
                  <a:pt x="1624618" y="84986"/>
                  <a:pt x="1624618" y="150848"/>
                </a:cubicBezTo>
                <a:lnTo>
                  <a:pt x="1624618" y="1057180"/>
                </a:lnTo>
                <a:lnTo>
                  <a:pt x="1598387" y="1033711"/>
                </a:lnTo>
                <a:cubicBezTo>
                  <a:pt x="1570773" y="1011616"/>
                  <a:pt x="1537810" y="987979"/>
                  <a:pt x="1499504" y="962774"/>
                </a:cubicBezTo>
                <a:cubicBezTo>
                  <a:pt x="1461192" y="937579"/>
                  <a:pt x="1419770" y="917562"/>
                  <a:pt x="1375238" y="902723"/>
                </a:cubicBezTo>
                <a:cubicBezTo>
                  <a:pt x="1330716" y="887877"/>
                  <a:pt x="1287054" y="880458"/>
                  <a:pt x="1244252" y="880458"/>
                </a:cubicBezTo>
                <a:cubicBezTo>
                  <a:pt x="1089619" y="880458"/>
                  <a:pt x="968471" y="923260"/>
                  <a:pt x="880796" y="1008856"/>
                </a:cubicBezTo>
                <a:cubicBezTo>
                  <a:pt x="793131" y="1094460"/>
                  <a:pt x="749290" y="1213189"/>
                  <a:pt x="749290" y="1365062"/>
                </a:cubicBezTo>
                <a:cubicBezTo>
                  <a:pt x="749290" y="1411315"/>
                  <a:pt x="757407" y="1458946"/>
                  <a:pt x="773626" y="1507957"/>
                </a:cubicBezTo>
                <a:lnTo>
                  <a:pt x="828816" y="1632778"/>
                </a:lnTo>
                <a:lnTo>
                  <a:pt x="142687" y="1632778"/>
                </a:lnTo>
                <a:cubicBezTo>
                  <a:pt x="98780" y="1632778"/>
                  <a:pt x="59028" y="1614982"/>
                  <a:pt x="30253" y="1586206"/>
                </a:cubicBezTo>
                <a:lnTo>
                  <a:pt x="0" y="1541337"/>
                </a:lnTo>
                <a:lnTo>
                  <a:pt x="1910" y="1503546"/>
                </a:lnTo>
                <a:cubicBezTo>
                  <a:pt x="82392" y="711051"/>
                  <a:pt x="712424" y="81019"/>
                  <a:pt x="1504920" y="537"/>
                </a:cubicBezTo>
                <a:close/>
                <a:moveTo>
                  <a:pt x="1838624" y="0"/>
                </a:moveTo>
                <a:lnTo>
                  <a:pt x="1849253" y="538"/>
                </a:lnTo>
                <a:cubicBezTo>
                  <a:pt x="2641748" y="81021"/>
                  <a:pt x="3271782" y="711053"/>
                  <a:pt x="3352264" y="1503548"/>
                </a:cubicBezTo>
                <a:lnTo>
                  <a:pt x="3352800" y="1514178"/>
                </a:lnTo>
                <a:lnTo>
                  <a:pt x="3348461" y="1535667"/>
                </a:lnTo>
                <a:cubicBezTo>
                  <a:pt x="3324322" y="1592738"/>
                  <a:pt x="3267812" y="1632781"/>
                  <a:pt x="3201950" y="1632781"/>
                </a:cubicBezTo>
                <a:lnTo>
                  <a:pt x="2522292" y="1632781"/>
                </a:lnTo>
                <a:lnTo>
                  <a:pt x="2545599" y="1595979"/>
                </a:lnTo>
                <a:cubicBezTo>
                  <a:pt x="2585121" y="1518318"/>
                  <a:pt x="2604879" y="1441346"/>
                  <a:pt x="2604879" y="1365065"/>
                </a:cubicBezTo>
                <a:cubicBezTo>
                  <a:pt x="2604879" y="1213192"/>
                  <a:pt x="2561047" y="1094463"/>
                  <a:pt x="2473372" y="1008859"/>
                </a:cubicBezTo>
                <a:cubicBezTo>
                  <a:pt x="2385707" y="923262"/>
                  <a:pt x="2264549" y="880461"/>
                  <a:pt x="2109918" y="880461"/>
                </a:cubicBezTo>
                <a:cubicBezTo>
                  <a:pt x="2067117" y="880461"/>
                  <a:pt x="2023453" y="887879"/>
                  <a:pt x="1978931" y="902726"/>
                </a:cubicBezTo>
                <a:cubicBezTo>
                  <a:pt x="1934408" y="917565"/>
                  <a:pt x="1892986" y="937581"/>
                  <a:pt x="1854674" y="962777"/>
                </a:cubicBezTo>
                <a:cubicBezTo>
                  <a:pt x="1816361" y="987981"/>
                  <a:pt x="1783397" y="1011619"/>
                  <a:pt x="1755782" y="1033713"/>
                </a:cubicBezTo>
                <a:lnTo>
                  <a:pt x="1720020" y="1065710"/>
                </a:lnTo>
                <a:lnTo>
                  <a:pt x="1720020" y="150850"/>
                </a:lnTo>
                <a:cubicBezTo>
                  <a:pt x="1720020" y="84988"/>
                  <a:pt x="1760066" y="28478"/>
                  <a:pt x="1817134" y="4339"/>
                </a:cubicBezTo>
                <a:close/>
              </a:path>
            </a:pathLst>
          </a:custGeom>
          <a:blipFill>
            <a:blip r:embed="rId3"/>
            <a:srcRect/>
            <a:stretch>
              <a:fillRect l="-25181" r="-24991"/>
            </a:stretch>
          </a:blip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 algn="ctr"/>
            <a:endParaRPr/>
          </a:p>
        </p:txBody>
      </p:sp>
      <p:grpSp>
        <p:nvGrpSpPr>
          <p:cNvPr id="7" name="组合 6"/>
          <p:cNvGrpSpPr/>
          <p:nvPr/>
        </p:nvGrpSpPr>
        <p:grpSpPr>
          <a:xfrm>
            <a:off x="7990296" y="2340470"/>
            <a:ext cx="2965476" cy="862966"/>
            <a:chOff x="8386922" y="2192795"/>
            <a:chExt cx="2965476" cy="862966"/>
          </a:xfrm>
        </p:grpSpPr>
        <p:sp>
          <p:nvSpPr>
            <p:cNvPr id="8" name="矩形 7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990296" y="4545591"/>
            <a:ext cx="2965476" cy="862966"/>
            <a:chOff x="8386922" y="2192795"/>
            <a:chExt cx="2965476" cy="862966"/>
          </a:xfrm>
        </p:grpSpPr>
        <p:sp>
          <p:nvSpPr>
            <p:cNvPr id="11" name="矩形 10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235671" y="2340470"/>
            <a:ext cx="2965476" cy="862966"/>
            <a:chOff x="8386922" y="2192795"/>
            <a:chExt cx="2965476" cy="862966"/>
          </a:xfrm>
        </p:grpSpPr>
        <p:sp>
          <p:nvSpPr>
            <p:cNvPr id="14" name="矩形 13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235671" y="4545591"/>
            <a:ext cx="2965476" cy="862966"/>
            <a:chOff x="8386922" y="2192795"/>
            <a:chExt cx="2965476" cy="862966"/>
          </a:xfrm>
        </p:grpSpPr>
        <p:sp>
          <p:nvSpPr>
            <p:cNvPr id="17" name="矩形 16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pic>
        <p:nvPicPr>
          <p:cNvPr id="19" name="图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65053" y="-374374"/>
            <a:ext cx="1807482" cy="1847574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1542429" y="353363"/>
            <a:ext cx="4088649" cy="838118"/>
            <a:chOff x="8386921" y="1862865"/>
            <a:chExt cx="4088649" cy="838118"/>
          </a:xfrm>
        </p:grpSpPr>
        <p:sp>
          <p:nvSpPr>
            <p:cNvPr id="21" name="矩形 20"/>
            <p:cNvSpPr/>
            <p:nvPr/>
          </p:nvSpPr>
          <p:spPr>
            <a:xfrm>
              <a:off x="8386922" y="1862865"/>
              <a:ext cx="3415788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企业文化荣誉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386921" y="2416546"/>
              <a:ext cx="4088649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343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366990" y="2437253"/>
            <a:ext cx="3461389" cy="3055186"/>
            <a:chOff x="4366990" y="2437253"/>
            <a:chExt cx="3461389" cy="3055186"/>
          </a:xfrm>
        </p:grpSpPr>
        <p:sp>
          <p:nvSpPr>
            <p:cNvPr id="4" name="Freeform: Shape 3"/>
            <p:cNvSpPr/>
            <p:nvPr/>
          </p:nvSpPr>
          <p:spPr>
            <a:xfrm>
              <a:off x="4977729" y="2698762"/>
              <a:ext cx="2228892" cy="25294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9" h="21570" extrusionOk="0">
                  <a:moveTo>
                    <a:pt x="538" y="6909"/>
                  </a:moveTo>
                  <a:cubicBezTo>
                    <a:pt x="1461" y="7610"/>
                    <a:pt x="2084" y="8535"/>
                    <a:pt x="2344" y="9550"/>
                  </a:cubicBezTo>
                  <a:cubicBezTo>
                    <a:pt x="2607" y="10563"/>
                    <a:pt x="2500" y="11653"/>
                    <a:pt x="2066" y="12653"/>
                  </a:cubicBezTo>
                  <a:cubicBezTo>
                    <a:pt x="1851" y="13153"/>
                    <a:pt x="1549" y="13624"/>
                    <a:pt x="1175" y="14047"/>
                  </a:cubicBezTo>
                  <a:cubicBezTo>
                    <a:pt x="988" y="14258"/>
                    <a:pt x="783" y="14456"/>
                    <a:pt x="563" y="14641"/>
                  </a:cubicBezTo>
                  <a:cubicBezTo>
                    <a:pt x="535" y="14664"/>
                    <a:pt x="508" y="14687"/>
                    <a:pt x="480" y="14710"/>
                  </a:cubicBezTo>
                  <a:cubicBezTo>
                    <a:pt x="448" y="14736"/>
                    <a:pt x="416" y="14761"/>
                    <a:pt x="384" y="14787"/>
                  </a:cubicBezTo>
                  <a:cubicBezTo>
                    <a:pt x="262" y="14888"/>
                    <a:pt x="169" y="15015"/>
                    <a:pt x="114" y="15148"/>
                  </a:cubicBezTo>
                  <a:cubicBezTo>
                    <a:pt x="5" y="15419"/>
                    <a:pt x="39" y="15673"/>
                    <a:pt x="115" y="15884"/>
                  </a:cubicBezTo>
                  <a:cubicBezTo>
                    <a:pt x="195" y="16097"/>
                    <a:pt x="324" y="16283"/>
                    <a:pt x="510" y="16443"/>
                  </a:cubicBezTo>
                  <a:cubicBezTo>
                    <a:pt x="604" y="16523"/>
                    <a:pt x="714" y="16596"/>
                    <a:pt x="845" y="16653"/>
                  </a:cubicBezTo>
                  <a:cubicBezTo>
                    <a:pt x="977" y="16710"/>
                    <a:pt x="1132" y="16749"/>
                    <a:pt x="1297" y="16755"/>
                  </a:cubicBezTo>
                  <a:cubicBezTo>
                    <a:pt x="1379" y="16758"/>
                    <a:pt x="1462" y="16752"/>
                    <a:pt x="1542" y="16738"/>
                  </a:cubicBezTo>
                  <a:cubicBezTo>
                    <a:pt x="1582" y="16731"/>
                    <a:pt x="1622" y="16722"/>
                    <a:pt x="1660" y="16711"/>
                  </a:cubicBezTo>
                  <a:cubicBezTo>
                    <a:pt x="1682" y="16705"/>
                    <a:pt x="1703" y="16698"/>
                    <a:pt x="1725" y="16692"/>
                  </a:cubicBezTo>
                  <a:cubicBezTo>
                    <a:pt x="1761" y="16682"/>
                    <a:pt x="1797" y="16672"/>
                    <a:pt x="1833" y="16661"/>
                  </a:cubicBezTo>
                  <a:cubicBezTo>
                    <a:pt x="1870" y="16652"/>
                    <a:pt x="1906" y="16642"/>
                    <a:pt x="1942" y="16633"/>
                  </a:cubicBezTo>
                  <a:cubicBezTo>
                    <a:pt x="2088" y="16595"/>
                    <a:pt x="2235" y="16563"/>
                    <a:pt x="2384" y="16535"/>
                  </a:cubicBezTo>
                  <a:cubicBezTo>
                    <a:pt x="2977" y="16425"/>
                    <a:pt x="3590" y="16393"/>
                    <a:pt x="4193" y="16443"/>
                  </a:cubicBezTo>
                  <a:cubicBezTo>
                    <a:pt x="5401" y="16540"/>
                    <a:pt x="6568" y="16973"/>
                    <a:pt x="7492" y="17666"/>
                  </a:cubicBezTo>
                  <a:cubicBezTo>
                    <a:pt x="8420" y="18356"/>
                    <a:pt x="9100" y="19300"/>
                    <a:pt x="9406" y="20334"/>
                  </a:cubicBezTo>
                  <a:cubicBezTo>
                    <a:pt x="9425" y="20399"/>
                    <a:pt x="9443" y="20464"/>
                    <a:pt x="9460" y="20529"/>
                  </a:cubicBezTo>
                  <a:cubicBezTo>
                    <a:pt x="9468" y="20561"/>
                    <a:pt x="9475" y="20594"/>
                    <a:pt x="9483" y="20627"/>
                  </a:cubicBezTo>
                  <a:cubicBezTo>
                    <a:pt x="9488" y="20647"/>
                    <a:pt x="9492" y="20666"/>
                    <a:pt x="9497" y="20686"/>
                  </a:cubicBezTo>
                  <a:cubicBezTo>
                    <a:pt x="9499" y="20695"/>
                    <a:pt x="9501" y="20704"/>
                    <a:pt x="9503" y="20713"/>
                  </a:cubicBezTo>
                  <a:cubicBezTo>
                    <a:pt x="9508" y="20728"/>
                    <a:pt x="9512" y="20744"/>
                    <a:pt x="9517" y="20759"/>
                  </a:cubicBezTo>
                  <a:cubicBezTo>
                    <a:pt x="9552" y="20878"/>
                    <a:pt x="9606" y="20989"/>
                    <a:pt x="9688" y="21099"/>
                  </a:cubicBezTo>
                  <a:cubicBezTo>
                    <a:pt x="9769" y="21207"/>
                    <a:pt x="9878" y="21306"/>
                    <a:pt x="10002" y="21381"/>
                  </a:cubicBezTo>
                  <a:cubicBezTo>
                    <a:pt x="10253" y="21532"/>
                    <a:pt x="10545" y="21583"/>
                    <a:pt x="10808" y="21567"/>
                  </a:cubicBezTo>
                  <a:cubicBezTo>
                    <a:pt x="11073" y="21551"/>
                    <a:pt x="11324" y="21474"/>
                    <a:pt x="11546" y="21332"/>
                  </a:cubicBezTo>
                  <a:cubicBezTo>
                    <a:pt x="11766" y="21192"/>
                    <a:pt x="11953" y="20969"/>
                    <a:pt x="12021" y="20712"/>
                  </a:cubicBezTo>
                  <a:cubicBezTo>
                    <a:pt x="12040" y="20640"/>
                    <a:pt x="12058" y="20569"/>
                    <a:pt x="12076" y="20498"/>
                  </a:cubicBezTo>
                  <a:cubicBezTo>
                    <a:pt x="12094" y="20432"/>
                    <a:pt x="12113" y="20368"/>
                    <a:pt x="12134" y="20303"/>
                  </a:cubicBezTo>
                  <a:cubicBezTo>
                    <a:pt x="12215" y="20044"/>
                    <a:pt x="12319" y="19791"/>
                    <a:pt x="12442" y="19546"/>
                  </a:cubicBezTo>
                  <a:cubicBezTo>
                    <a:pt x="12933" y="18564"/>
                    <a:pt x="13762" y="17719"/>
                    <a:pt x="14798" y="17166"/>
                  </a:cubicBezTo>
                  <a:cubicBezTo>
                    <a:pt x="15832" y="16609"/>
                    <a:pt x="17063" y="16343"/>
                    <a:pt x="18274" y="16412"/>
                  </a:cubicBezTo>
                  <a:cubicBezTo>
                    <a:pt x="18576" y="16429"/>
                    <a:pt x="18877" y="16466"/>
                    <a:pt x="19174" y="16523"/>
                  </a:cubicBezTo>
                  <a:cubicBezTo>
                    <a:pt x="19322" y="16551"/>
                    <a:pt x="19469" y="16584"/>
                    <a:pt x="19614" y="16622"/>
                  </a:cubicBezTo>
                  <a:cubicBezTo>
                    <a:pt x="19687" y="16641"/>
                    <a:pt x="19759" y="16661"/>
                    <a:pt x="19831" y="16683"/>
                  </a:cubicBezTo>
                  <a:cubicBezTo>
                    <a:pt x="19845" y="16687"/>
                    <a:pt x="19859" y="16690"/>
                    <a:pt x="19873" y="16694"/>
                  </a:cubicBezTo>
                  <a:cubicBezTo>
                    <a:pt x="19893" y="16699"/>
                    <a:pt x="19914" y="16704"/>
                    <a:pt x="19934" y="16709"/>
                  </a:cubicBezTo>
                  <a:cubicBezTo>
                    <a:pt x="19975" y="16717"/>
                    <a:pt x="20008" y="16723"/>
                    <a:pt x="20046" y="16728"/>
                  </a:cubicBezTo>
                  <a:cubicBezTo>
                    <a:pt x="20121" y="16737"/>
                    <a:pt x="20197" y="16740"/>
                    <a:pt x="20272" y="16737"/>
                  </a:cubicBezTo>
                  <a:cubicBezTo>
                    <a:pt x="20577" y="16722"/>
                    <a:pt x="20847" y="16603"/>
                    <a:pt x="21043" y="16447"/>
                  </a:cubicBezTo>
                  <a:cubicBezTo>
                    <a:pt x="21241" y="16290"/>
                    <a:pt x="21384" y="16093"/>
                    <a:pt x="21460" y="15864"/>
                  </a:cubicBezTo>
                  <a:cubicBezTo>
                    <a:pt x="21536" y="15637"/>
                    <a:pt x="21535" y="15362"/>
                    <a:pt x="21412" y="15118"/>
                  </a:cubicBezTo>
                  <a:cubicBezTo>
                    <a:pt x="21352" y="14997"/>
                    <a:pt x="21266" y="14888"/>
                    <a:pt x="21168" y="14801"/>
                  </a:cubicBezTo>
                  <a:cubicBezTo>
                    <a:pt x="21156" y="14789"/>
                    <a:pt x="21144" y="14778"/>
                    <a:pt x="21131" y="14768"/>
                  </a:cubicBezTo>
                  <a:cubicBezTo>
                    <a:pt x="21121" y="14759"/>
                    <a:pt x="21110" y="14751"/>
                    <a:pt x="21100" y="14742"/>
                  </a:cubicBezTo>
                  <a:cubicBezTo>
                    <a:pt x="21085" y="14730"/>
                    <a:pt x="21069" y="14718"/>
                    <a:pt x="21054" y="14706"/>
                  </a:cubicBezTo>
                  <a:cubicBezTo>
                    <a:pt x="21027" y="14683"/>
                    <a:pt x="21000" y="14660"/>
                    <a:pt x="20972" y="14638"/>
                  </a:cubicBezTo>
                  <a:cubicBezTo>
                    <a:pt x="20086" y="13898"/>
                    <a:pt x="19447" y="12932"/>
                    <a:pt x="19183" y="11888"/>
                  </a:cubicBezTo>
                  <a:cubicBezTo>
                    <a:pt x="18915" y="10846"/>
                    <a:pt x="19029" y="9733"/>
                    <a:pt x="19498" y="8745"/>
                  </a:cubicBezTo>
                  <a:cubicBezTo>
                    <a:pt x="19730" y="8251"/>
                    <a:pt x="20049" y="7788"/>
                    <a:pt x="20437" y="7376"/>
                  </a:cubicBezTo>
                  <a:cubicBezTo>
                    <a:pt x="20631" y="7169"/>
                    <a:pt x="20842" y="6976"/>
                    <a:pt x="21068" y="6797"/>
                  </a:cubicBezTo>
                  <a:cubicBezTo>
                    <a:pt x="21086" y="6783"/>
                    <a:pt x="21103" y="6768"/>
                    <a:pt x="21121" y="6754"/>
                  </a:cubicBezTo>
                  <a:cubicBezTo>
                    <a:pt x="21140" y="6738"/>
                    <a:pt x="21177" y="6706"/>
                    <a:pt x="21195" y="6687"/>
                  </a:cubicBezTo>
                  <a:cubicBezTo>
                    <a:pt x="21240" y="6644"/>
                    <a:pt x="21282" y="6597"/>
                    <a:pt x="21321" y="6545"/>
                  </a:cubicBezTo>
                  <a:cubicBezTo>
                    <a:pt x="21398" y="6443"/>
                    <a:pt x="21460" y="6324"/>
                    <a:pt x="21494" y="6198"/>
                  </a:cubicBezTo>
                  <a:cubicBezTo>
                    <a:pt x="21566" y="5945"/>
                    <a:pt x="21523" y="5678"/>
                    <a:pt x="21405" y="5462"/>
                  </a:cubicBezTo>
                  <a:cubicBezTo>
                    <a:pt x="21288" y="5244"/>
                    <a:pt x="21102" y="5063"/>
                    <a:pt x="20863" y="4939"/>
                  </a:cubicBezTo>
                  <a:cubicBezTo>
                    <a:pt x="20627" y="4815"/>
                    <a:pt x="20327" y="4759"/>
                    <a:pt x="20047" y="4795"/>
                  </a:cubicBezTo>
                  <a:cubicBezTo>
                    <a:pt x="19977" y="4804"/>
                    <a:pt x="19909" y="4818"/>
                    <a:pt x="19844" y="4836"/>
                  </a:cubicBezTo>
                  <a:cubicBezTo>
                    <a:pt x="19803" y="4847"/>
                    <a:pt x="19762" y="4859"/>
                    <a:pt x="19721" y="4870"/>
                  </a:cubicBezTo>
                  <a:cubicBezTo>
                    <a:pt x="19653" y="4889"/>
                    <a:pt x="19577" y="4908"/>
                    <a:pt x="19505" y="4926"/>
                  </a:cubicBezTo>
                  <a:cubicBezTo>
                    <a:pt x="19358" y="4961"/>
                    <a:pt x="19209" y="4992"/>
                    <a:pt x="19060" y="5018"/>
                  </a:cubicBezTo>
                  <a:cubicBezTo>
                    <a:pt x="18463" y="5122"/>
                    <a:pt x="17850" y="5149"/>
                    <a:pt x="17246" y="5096"/>
                  </a:cubicBezTo>
                  <a:cubicBezTo>
                    <a:pt x="16038" y="4993"/>
                    <a:pt x="14878" y="4552"/>
                    <a:pt x="13961" y="3850"/>
                  </a:cubicBezTo>
                  <a:cubicBezTo>
                    <a:pt x="13041" y="3153"/>
                    <a:pt x="12371" y="2203"/>
                    <a:pt x="12075" y="1166"/>
                  </a:cubicBezTo>
                  <a:cubicBezTo>
                    <a:pt x="12057" y="1101"/>
                    <a:pt x="12039" y="1036"/>
                    <a:pt x="12023" y="971"/>
                  </a:cubicBezTo>
                  <a:cubicBezTo>
                    <a:pt x="12015" y="934"/>
                    <a:pt x="12006" y="898"/>
                    <a:pt x="11998" y="861"/>
                  </a:cubicBezTo>
                  <a:cubicBezTo>
                    <a:pt x="11995" y="852"/>
                    <a:pt x="11993" y="843"/>
                    <a:pt x="11991" y="833"/>
                  </a:cubicBezTo>
                  <a:cubicBezTo>
                    <a:pt x="11985" y="815"/>
                    <a:pt x="11979" y="796"/>
                    <a:pt x="11974" y="777"/>
                  </a:cubicBezTo>
                  <a:cubicBezTo>
                    <a:pt x="11963" y="745"/>
                    <a:pt x="11951" y="715"/>
                    <a:pt x="11937" y="684"/>
                  </a:cubicBezTo>
                  <a:cubicBezTo>
                    <a:pt x="11829" y="437"/>
                    <a:pt x="11599" y="233"/>
                    <a:pt x="11351" y="127"/>
                  </a:cubicBezTo>
                  <a:cubicBezTo>
                    <a:pt x="11101" y="18"/>
                    <a:pt x="10837" y="-17"/>
                    <a:pt x="10575" y="7"/>
                  </a:cubicBezTo>
                  <a:cubicBezTo>
                    <a:pt x="10315" y="32"/>
                    <a:pt x="10046" y="122"/>
                    <a:pt x="9826" y="300"/>
                  </a:cubicBezTo>
                  <a:cubicBezTo>
                    <a:pt x="9718" y="388"/>
                    <a:pt x="9626" y="498"/>
                    <a:pt x="9562" y="615"/>
                  </a:cubicBezTo>
                  <a:cubicBezTo>
                    <a:pt x="9530" y="674"/>
                    <a:pt x="9505" y="735"/>
                    <a:pt x="9485" y="795"/>
                  </a:cubicBezTo>
                  <a:cubicBezTo>
                    <a:pt x="9481" y="810"/>
                    <a:pt x="9476" y="825"/>
                    <a:pt x="9472" y="840"/>
                  </a:cubicBezTo>
                  <a:cubicBezTo>
                    <a:pt x="9469" y="853"/>
                    <a:pt x="9466" y="866"/>
                    <a:pt x="9463" y="879"/>
                  </a:cubicBezTo>
                  <a:cubicBezTo>
                    <a:pt x="9459" y="897"/>
                    <a:pt x="9455" y="914"/>
                    <a:pt x="9450" y="932"/>
                  </a:cubicBezTo>
                  <a:cubicBezTo>
                    <a:pt x="9420" y="1060"/>
                    <a:pt x="9382" y="1193"/>
                    <a:pt x="9340" y="1321"/>
                  </a:cubicBezTo>
                  <a:cubicBezTo>
                    <a:pt x="9256" y="1578"/>
                    <a:pt x="9150" y="1830"/>
                    <a:pt x="9023" y="2073"/>
                  </a:cubicBezTo>
                  <a:cubicBezTo>
                    <a:pt x="8517" y="3047"/>
                    <a:pt x="7672" y="3880"/>
                    <a:pt x="6626" y="4420"/>
                  </a:cubicBezTo>
                  <a:cubicBezTo>
                    <a:pt x="5578" y="4965"/>
                    <a:pt x="4368" y="5265"/>
                    <a:pt x="3198" y="5207"/>
                  </a:cubicBezTo>
                  <a:cubicBezTo>
                    <a:pt x="2906" y="5192"/>
                    <a:pt x="2617" y="5155"/>
                    <a:pt x="2336" y="5095"/>
                  </a:cubicBezTo>
                  <a:cubicBezTo>
                    <a:pt x="2195" y="5065"/>
                    <a:pt x="2056" y="5030"/>
                    <a:pt x="1920" y="4988"/>
                  </a:cubicBezTo>
                  <a:cubicBezTo>
                    <a:pt x="1886" y="4977"/>
                    <a:pt x="1852" y="4966"/>
                    <a:pt x="1818" y="4956"/>
                  </a:cubicBezTo>
                  <a:cubicBezTo>
                    <a:pt x="1781" y="4943"/>
                    <a:pt x="1743" y="4930"/>
                    <a:pt x="1706" y="4918"/>
                  </a:cubicBezTo>
                  <a:cubicBezTo>
                    <a:pt x="1594" y="4880"/>
                    <a:pt x="1468" y="4854"/>
                    <a:pt x="1337" y="4844"/>
                  </a:cubicBezTo>
                  <a:cubicBezTo>
                    <a:pt x="1075" y="4823"/>
                    <a:pt x="781" y="4881"/>
                    <a:pt x="542" y="5026"/>
                  </a:cubicBezTo>
                  <a:cubicBezTo>
                    <a:pt x="302" y="5169"/>
                    <a:pt x="123" y="5392"/>
                    <a:pt x="46" y="5641"/>
                  </a:cubicBezTo>
                  <a:cubicBezTo>
                    <a:pt x="-34" y="5890"/>
                    <a:pt x="-4" y="6161"/>
                    <a:pt x="100" y="6382"/>
                  </a:cubicBezTo>
                  <a:cubicBezTo>
                    <a:pt x="203" y="6605"/>
                    <a:pt x="368" y="6779"/>
                    <a:pt x="541" y="6911"/>
                  </a:cubicBezTo>
                  <a:cubicBezTo>
                    <a:pt x="599" y="6852"/>
                    <a:pt x="656" y="6793"/>
                    <a:pt x="714" y="6734"/>
                  </a:cubicBezTo>
                  <a:cubicBezTo>
                    <a:pt x="772" y="6675"/>
                    <a:pt x="830" y="6616"/>
                    <a:pt x="888" y="6557"/>
                  </a:cubicBezTo>
                  <a:cubicBezTo>
                    <a:pt x="945" y="6497"/>
                    <a:pt x="1003" y="6438"/>
                    <a:pt x="1061" y="6379"/>
                  </a:cubicBezTo>
                  <a:cubicBezTo>
                    <a:pt x="1119" y="6320"/>
                    <a:pt x="1176" y="6261"/>
                    <a:pt x="1234" y="6202"/>
                  </a:cubicBezTo>
                  <a:cubicBezTo>
                    <a:pt x="1158" y="6144"/>
                    <a:pt x="1109" y="6084"/>
                    <a:pt x="1087" y="6034"/>
                  </a:cubicBezTo>
                  <a:cubicBezTo>
                    <a:pt x="1065" y="5985"/>
                    <a:pt x="1065" y="5946"/>
                    <a:pt x="1075" y="5913"/>
                  </a:cubicBezTo>
                  <a:cubicBezTo>
                    <a:pt x="1086" y="5879"/>
                    <a:pt x="1110" y="5850"/>
                    <a:pt x="1143" y="5831"/>
                  </a:cubicBezTo>
                  <a:cubicBezTo>
                    <a:pt x="1175" y="5812"/>
                    <a:pt x="1215" y="5802"/>
                    <a:pt x="1274" y="5806"/>
                  </a:cubicBezTo>
                  <a:cubicBezTo>
                    <a:pt x="1304" y="5809"/>
                    <a:pt x="1337" y="5815"/>
                    <a:pt x="1375" y="5828"/>
                  </a:cubicBezTo>
                  <a:cubicBezTo>
                    <a:pt x="1413" y="5841"/>
                    <a:pt x="1451" y="5854"/>
                    <a:pt x="1489" y="5866"/>
                  </a:cubicBezTo>
                  <a:cubicBezTo>
                    <a:pt x="1530" y="5880"/>
                    <a:pt x="1572" y="5893"/>
                    <a:pt x="1614" y="5907"/>
                  </a:cubicBezTo>
                  <a:cubicBezTo>
                    <a:pt x="1782" y="5959"/>
                    <a:pt x="1952" y="6003"/>
                    <a:pt x="2124" y="6040"/>
                  </a:cubicBezTo>
                  <a:cubicBezTo>
                    <a:pt x="2467" y="6114"/>
                    <a:pt x="2816" y="6157"/>
                    <a:pt x="3164" y="6173"/>
                  </a:cubicBezTo>
                  <a:cubicBezTo>
                    <a:pt x="4563" y="6236"/>
                    <a:pt x="5942" y="5862"/>
                    <a:pt x="7165" y="5228"/>
                  </a:cubicBezTo>
                  <a:cubicBezTo>
                    <a:pt x="8398" y="4591"/>
                    <a:pt x="9394" y="3609"/>
                    <a:pt x="9987" y="2465"/>
                  </a:cubicBezTo>
                  <a:cubicBezTo>
                    <a:pt x="10136" y="2179"/>
                    <a:pt x="10261" y="1883"/>
                    <a:pt x="10360" y="1582"/>
                  </a:cubicBezTo>
                  <a:cubicBezTo>
                    <a:pt x="10410" y="1430"/>
                    <a:pt x="10452" y="1280"/>
                    <a:pt x="10490" y="1122"/>
                  </a:cubicBezTo>
                  <a:cubicBezTo>
                    <a:pt x="10494" y="1105"/>
                    <a:pt x="10498" y="1087"/>
                    <a:pt x="10502" y="1069"/>
                  </a:cubicBezTo>
                  <a:cubicBezTo>
                    <a:pt x="10503" y="1064"/>
                    <a:pt x="10505" y="1059"/>
                    <a:pt x="10506" y="1054"/>
                  </a:cubicBezTo>
                  <a:cubicBezTo>
                    <a:pt x="10506" y="1051"/>
                    <a:pt x="10508" y="1049"/>
                    <a:pt x="10508" y="1047"/>
                  </a:cubicBezTo>
                  <a:cubicBezTo>
                    <a:pt x="10511" y="1037"/>
                    <a:pt x="10515" y="1029"/>
                    <a:pt x="10518" y="1022"/>
                  </a:cubicBezTo>
                  <a:cubicBezTo>
                    <a:pt x="10526" y="1009"/>
                    <a:pt x="10534" y="999"/>
                    <a:pt x="10547" y="989"/>
                  </a:cubicBezTo>
                  <a:cubicBezTo>
                    <a:pt x="10570" y="968"/>
                    <a:pt x="10622" y="945"/>
                    <a:pt x="10690" y="939"/>
                  </a:cubicBezTo>
                  <a:cubicBezTo>
                    <a:pt x="10756" y="932"/>
                    <a:pt x="10830" y="944"/>
                    <a:pt x="10876" y="965"/>
                  </a:cubicBezTo>
                  <a:cubicBezTo>
                    <a:pt x="10924" y="988"/>
                    <a:pt x="10939" y="1006"/>
                    <a:pt x="10951" y="1031"/>
                  </a:cubicBezTo>
                  <a:cubicBezTo>
                    <a:pt x="10952" y="1034"/>
                    <a:pt x="10954" y="1038"/>
                    <a:pt x="10955" y="1041"/>
                  </a:cubicBezTo>
                  <a:cubicBezTo>
                    <a:pt x="10955" y="1040"/>
                    <a:pt x="10955" y="1039"/>
                    <a:pt x="10955" y="1037"/>
                  </a:cubicBezTo>
                  <a:cubicBezTo>
                    <a:pt x="10957" y="1046"/>
                    <a:pt x="10959" y="1054"/>
                    <a:pt x="10961" y="1063"/>
                  </a:cubicBezTo>
                  <a:cubicBezTo>
                    <a:pt x="10969" y="1098"/>
                    <a:pt x="10977" y="1132"/>
                    <a:pt x="10985" y="1167"/>
                  </a:cubicBezTo>
                  <a:cubicBezTo>
                    <a:pt x="11004" y="1244"/>
                    <a:pt x="11024" y="1321"/>
                    <a:pt x="11046" y="1397"/>
                  </a:cubicBezTo>
                  <a:cubicBezTo>
                    <a:pt x="11396" y="2621"/>
                    <a:pt x="12185" y="3739"/>
                    <a:pt x="13267" y="4560"/>
                  </a:cubicBezTo>
                  <a:cubicBezTo>
                    <a:pt x="13808" y="4971"/>
                    <a:pt x="14418" y="5310"/>
                    <a:pt x="15075" y="5559"/>
                  </a:cubicBezTo>
                  <a:cubicBezTo>
                    <a:pt x="15732" y="5808"/>
                    <a:pt x="16432" y="5966"/>
                    <a:pt x="17141" y="6028"/>
                  </a:cubicBezTo>
                  <a:cubicBezTo>
                    <a:pt x="17850" y="6091"/>
                    <a:pt x="18568" y="6059"/>
                    <a:pt x="19266" y="5938"/>
                  </a:cubicBezTo>
                  <a:cubicBezTo>
                    <a:pt x="19440" y="5907"/>
                    <a:pt x="19613" y="5871"/>
                    <a:pt x="19784" y="5830"/>
                  </a:cubicBezTo>
                  <a:cubicBezTo>
                    <a:pt x="19871" y="5809"/>
                    <a:pt x="19954" y="5788"/>
                    <a:pt x="20043" y="5763"/>
                  </a:cubicBezTo>
                  <a:cubicBezTo>
                    <a:pt x="20080" y="5753"/>
                    <a:pt x="20118" y="5742"/>
                    <a:pt x="20156" y="5731"/>
                  </a:cubicBezTo>
                  <a:cubicBezTo>
                    <a:pt x="20169" y="5728"/>
                    <a:pt x="20182" y="5725"/>
                    <a:pt x="20194" y="5724"/>
                  </a:cubicBezTo>
                  <a:cubicBezTo>
                    <a:pt x="20240" y="5719"/>
                    <a:pt x="20281" y="5725"/>
                    <a:pt x="20329" y="5749"/>
                  </a:cubicBezTo>
                  <a:cubicBezTo>
                    <a:pt x="20376" y="5773"/>
                    <a:pt x="20422" y="5816"/>
                    <a:pt x="20445" y="5861"/>
                  </a:cubicBezTo>
                  <a:cubicBezTo>
                    <a:pt x="20469" y="5907"/>
                    <a:pt x="20472" y="5946"/>
                    <a:pt x="20463" y="5976"/>
                  </a:cubicBezTo>
                  <a:cubicBezTo>
                    <a:pt x="20459" y="5992"/>
                    <a:pt x="20451" y="6008"/>
                    <a:pt x="20437" y="6026"/>
                  </a:cubicBezTo>
                  <a:cubicBezTo>
                    <a:pt x="20430" y="6036"/>
                    <a:pt x="20422" y="6046"/>
                    <a:pt x="20411" y="6056"/>
                  </a:cubicBezTo>
                  <a:cubicBezTo>
                    <a:pt x="20407" y="6060"/>
                    <a:pt x="20403" y="6064"/>
                    <a:pt x="20399" y="6067"/>
                  </a:cubicBezTo>
                  <a:cubicBezTo>
                    <a:pt x="20386" y="6078"/>
                    <a:pt x="20373" y="6088"/>
                    <a:pt x="20360" y="6099"/>
                  </a:cubicBezTo>
                  <a:cubicBezTo>
                    <a:pt x="20095" y="6308"/>
                    <a:pt x="19847" y="6535"/>
                    <a:pt x="19620" y="6777"/>
                  </a:cubicBezTo>
                  <a:cubicBezTo>
                    <a:pt x="19165" y="7260"/>
                    <a:pt x="18791" y="7804"/>
                    <a:pt x="18518" y="8385"/>
                  </a:cubicBezTo>
                  <a:cubicBezTo>
                    <a:pt x="17966" y="9547"/>
                    <a:pt x="17830" y="10862"/>
                    <a:pt x="18148" y="12094"/>
                  </a:cubicBezTo>
                  <a:cubicBezTo>
                    <a:pt x="18460" y="13326"/>
                    <a:pt x="19211" y="14457"/>
                    <a:pt x="20241" y="15317"/>
                  </a:cubicBezTo>
                  <a:cubicBezTo>
                    <a:pt x="20296" y="15363"/>
                    <a:pt x="20351" y="15408"/>
                    <a:pt x="20406" y="15453"/>
                  </a:cubicBezTo>
                  <a:cubicBezTo>
                    <a:pt x="20424" y="15469"/>
                    <a:pt x="20433" y="15482"/>
                    <a:pt x="20440" y="15495"/>
                  </a:cubicBezTo>
                  <a:cubicBezTo>
                    <a:pt x="20451" y="15518"/>
                    <a:pt x="20457" y="15552"/>
                    <a:pt x="20440" y="15604"/>
                  </a:cubicBezTo>
                  <a:cubicBezTo>
                    <a:pt x="20424" y="15654"/>
                    <a:pt x="20383" y="15712"/>
                    <a:pt x="20336" y="15749"/>
                  </a:cubicBezTo>
                  <a:cubicBezTo>
                    <a:pt x="20287" y="15787"/>
                    <a:pt x="20242" y="15800"/>
                    <a:pt x="20216" y="15801"/>
                  </a:cubicBezTo>
                  <a:cubicBezTo>
                    <a:pt x="20209" y="15801"/>
                    <a:pt x="20160" y="15792"/>
                    <a:pt x="20160" y="15791"/>
                  </a:cubicBezTo>
                  <a:cubicBezTo>
                    <a:pt x="20156" y="15791"/>
                    <a:pt x="20001" y="15746"/>
                    <a:pt x="19916" y="15723"/>
                  </a:cubicBezTo>
                  <a:cubicBezTo>
                    <a:pt x="19745" y="15679"/>
                    <a:pt x="19572" y="15640"/>
                    <a:pt x="19398" y="15607"/>
                  </a:cubicBezTo>
                  <a:cubicBezTo>
                    <a:pt x="19050" y="15540"/>
                    <a:pt x="18696" y="15496"/>
                    <a:pt x="18340" y="15477"/>
                  </a:cubicBezTo>
                  <a:cubicBezTo>
                    <a:pt x="16917" y="15396"/>
                    <a:pt x="15466" y="15708"/>
                    <a:pt x="14247" y="16365"/>
                  </a:cubicBezTo>
                  <a:cubicBezTo>
                    <a:pt x="13022" y="17018"/>
                    <a:pt x="12047" y="18016"/>
                    <a:pt x="11472" y="19165"/>
                  </a:cubicBezTo>
                  <a:cubicBezTo>
                    <a:pt x="11327" y="19452"/>
                    <a:pt x="11207" y="19748"/>
                    <a:pt x="11111" y="20050"/>
                  </a:cubicBezTo>
                  <a:cubicBezTo>
                    <a:pt x="11087" y="20126"/>
                    <a:pt x="11065" y="20202"/>
                    <a:pt x="11044" y="20278"/>
                  </a:cubicBezTo>
                  <a:cubicBezTo>
                    <a:pt x="11024" y="20350"/>
                    <a:pt x="11000" y="20449"/>
                    <a:pt x="10990" y="20490"/>
                  </a:cubicBezTo>
                  <a:cubicBezTo>
                    <a:pt x="10982" y="20518"/>
                    <a:pt x="10965" y="20545"/>
                    <a:pt x="10918" y="20576"/>
                  </a:cubicBezTo>
                  <a:cubicBezTo>
                    <a:pt x="10873" y="20606"/>
                    <a:pt x="10802" y="20629"/>
                    <a:pt x="10738" y="20632"/>
                  </a:cubicBezTo>
                  <a:cubicBezTo>
                    <a:pt x="10672" y="20636"/>
                    <a:pt x="10624" y="20621"/>
                    <a:pt x="10602" y="20607"/>
                  </a:cubicBezTo>
                  <a:cubicBezTo>
                    <a:pt x="10581" y="20594"/>
                    <a:pt x="10560" y="20574"/>
                    <a:pt x="10543" y="20522"/>
                  </a:cubicBezTo>
                  <a:cubicBezTo>
                    <a:pt x="10543" y="20519"/>
                    <a:pt x="10537" y="20497"/>
                    <a:pt x="10535" y="20489"/>
                  </a:cubicBezTo>
                  <a:cubicBezTo>
                    <a:pt x="10531" y="20473"/>
                    <a:pt x="10527" y="20457"/>
                    <a:pt x="10524" y="20441"/>
                  </a:cubicBezTo>
                  <a:cubicBezTo>
                    <a:pt x="10514" y="20402"/>
                    <a:pt x="10505" y="20364"/>
                    <a:pt x="10496" y="20325"/>
                  </a:cubicBezTo>
                  <a:cubicBezTo>
                    <a:pt x="10477" y="20248"/>
                    <a:pt x="10455" y="20172"/>
                    <a:pt x="10433" y="20095"/>
                  </a:cubicBezTo>
                  <a:cubicBezTo>
                    <a:pt x="10071" y="18874"/>
                    <a:pt x="9269" y="17762"/>
                    <a:pt x="8178" y="16951"/>
                  </a:cubicBezTo>
                  <a:cubicBezTo>
                    <a:pt x="7091" y="16135"/>
                    <a:pt x="5713" y="15624"/>
                    <a:pt x="4292" y="15510"/>
                  </a:cubicBezTo>
                  <a:cubicBezTo>
                    <a:pt x="3582" y="15452"/>
                    <a:pt x="2863" y="15490"/>
                    <a:pt x="2166" y="15619"/>
                  </a:cubicBezTo>
                  <a:cubicBezTo>
                    <a:pt x="1991" y="15652"/>
                    <a:pt x="1818" y="15690"/>
                    <a:pt x="1647" y="15733"/>
                  </a:cubicBezTo>
                  <a:cubicBezTo>
                    <a:pt x="1604" y="15744"/>
                    <a:pt x="1562" y="15755"/>
                    <a:pt x="1519" y="15767"/>
                  </a:cubicBezTo>
                  <a:cubicBezTo>
                    <a:pt x="1385" y="15804"/>
                    <a:pt x="1250" y="15804"/>
                    <a:pt x="1168" y="15678"/>
                  </a:cubicBezTo>
                  <a:cubicBezTo>
                    <a:pt x="1062" y="15517"/>
                    <a:pt x="1174" y="15420"/>
                    <a:pt x="1197" y="15401"/>
                  </a:cubicBezTo>
                  <a:cubicBezTo>
                    <a:pt x="1229" y="15374"/>
                    <a:pt x="1262" y="15348"/>
                    <a:pt x="1294" y="15321"/>
                  </a:cubicBezTo>
                  <a:cubicBezTo>
                    <a:pt x="1552" y="15104"/>
                    <a:pt x="1793" y="14871"/>
                    <a:pt x="2012" y="14623"/>
                  </a:cubicBezTo>
                  <a:cubicBezTo>
                    <a:pt x="2450" y="14128"/>
                    <a:pt x="2805" y="13574"/>
                    <a:pt x="3058" y="12986"/>
                  </a:cubicBezTo>
                  <a:cubicBezTo>
                    <a:pt x="3570" y="11809"/>
                    <a:pt x="3690" y="10517"/>
                    <a:pt x="3374" y="9322"/>
                  </a:cubicBezTo>
                  <a:cubicBezTo>
                    <a:pt x="3218" y="8724"/>
                    <a:pt x="2955" y="8149"/>
                    <a:pt x="2595" y="7621"/>
                  </a:cubicBezTo>
                  <a:cubicBezTo>
                    <a:pt x="2236" y="7095"/>
                    <a:pt x="1772" y="6612"/>
                    <a:pt x="1237" y="6204"/>
                  </a:cubicBezTo>
                  <a:cubicBezTo>
                    <a:pt x="1179" y="6263"/>
                    <a:pt x="1121" y="6321"/>
                    <a:pt x="1062" y="6380"/>
                  </a:cubicBezTo>
                  <a:cubicBezTo>
                    <a:pt x="1004" y="6439"/>
                    <a:pt x="946" y="6498"/>
                    <a:pt x="888" y="6557"/>
                  </a:cubicBezTo>
                  <a:cubicBezTo>
                    <a:pt x="829" y="6615"/>
                    <a:pt x="771" y="6674"/>
                    <a:pt x="713" y="6733"/>
                  </a:cubicBezTo>
                  <a:cubicBezTo>
                    <a:pt x="655" y="6791"/>
                    <a:pt x="596" y="6850"/>
                    <a:pt x="538" y="690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8"/>
            <p:cNvSpPr/>
            <p:nvPr/>
          </p:nvSpPr>
          <p:spPr>
            <a:xfrm>
              <a:off x="7047449" y="3564504"/>
              <a:ext cx="780930" cy="780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6" h="19806" extrusionOk="0">
                  <a:moveTo>
                    <a:pt x="11898" y="19600"/>
                  </a:moveTo>
                  <a:cubicBezTo>
                    <a:pt x="6542" y="20703"/>
                    <a:pt x="1307" y="17254"/>
                    <a:pt x="205" y="11898"/>
                  </a:cubicBezTo>
                  <a:cubicBezTo>
                    <a:pt x="-897" y="6542"/>
                    <a:pt x="2551" y="1307"/>
                    <a:pt x="7908" y="205"/>
                  </a:cubicBezTo>
                  <a:cubicBezTo>
                    <a:pt x="13261" y="-897"/>
                    <a:pt x="18494" y="2548"/>
                    <a:pt x="19599" y="7899"/>
                  </a:cubicBezTo>
                  <a:cubicBezTo>
                    <a:pt x="19600" y="7902"/>
                    <a:pt x="19600" y="7905"/>
                    <a:pt x="19600" y="7907"/>
                  </a:cubicBezTo>
                  <a:cubicBezTo>
                    <a:pt x="20703" y="13263"/>
                    <a:pt x="17254" y="18499"/>
                    <a:pt x="11898" y="19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11"/>
            <p:cNvSpPr/>
            <p:nvPr/>
          </p:nvSpPr>
          <p:spPr>
            <a:xfrm>
              <a:off x="6380163" y="4711489"/>
              <a:ext cx="780959" cy="7809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7" h="19806" extrusionOk="0">
                  <a:moveTo>
                    <a:pt x="7908" y="205"/>
                  </a:moveTo>
                  <a:cubicBezTo>
                    <a:pt x="13264" y="-897"/>
                    <a:pt x="18500" y="2551"/>
                    <a:pt x="19602" y="7907"/>
                  </a:cubicBezTo>
                  <a:cubicBezTo>
                    <a:pt x="20703" y="13264"/>
                    <a:pt x="17254" y="18499"/>
                    <a:pt x="11899" y="19601"/>
                  </a:cubicBezTo>
                  <a:cubicBezTo>
                    <a:pt x="6545" y="20703"/>
                    <a:pt x="1312" y="17258"/>
                    <a:pt x="207" y="11907"/>
                  </a:cubicBezTo>
                  <a:cubicBezTo>
                    <a:pt x="206" y="11904"/>
                    <a:pt x="206" y="11901"/>
                    <a:pt x="205" y="11898"/>
                  </a:cubicBezTo>
                  <a:cubicBezTo>
                    <a:pt x="-897" y="6542"/>
                    <a:pt x="2552" y="1307"/>
                    <a:pt x="7908" y="205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20"/>
            <p:cNvSpPr/>
            <p:nvPr/>
          </p:nvSpPr>
          <p:spPr>
            <a:xfrm>
              <a:off x="4366990" y="3564509"/>
              <a:ext cx="780959" cy="7809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7" h="19807" extrusionOk="0">
                  <a:moveTo>
                    <a:pt x="11898" y="19602"/>
                  </a:moveTo>
                  <a:cubicBezTo>
                    <a:pt x="6542" y="20704"/>
                    <a:pt x="1306" y="17256"/>
                    <a:pt x="204" y="11899"/>
                  </a:cubicBezTo>
                  <a:cubicBezTo>
                    <a:pt x="-897" y="6542"/>
                    <a:pt x="2552" y="1307"/>
                    <a:pt x="7907" y="205"/>
                  </a:cubicBezTo>
                  <a:cubicBezTo>
                    <a:pt x="13261" y="-896"/>
                    <a:pt x="18494" y="2549"/>
                    <a:pt x="19599" y="7900"/>
                  </a:cubicBezTo>
                  <a:cubicBezTo>
                    <a:pt x="19600" y="7903"/>
                    <a:pt x="19600" y="7905"/>
                    <a:pt x="19601" y="7908"/>
                  </a:cubicBezTo>
                  <a:cubicBezTo>
                    <a:pt x="20703" y="13264"/>
                    <a:pt x="17254" y="18500"/>
                    <a:pt x="11898" y="1960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5"/>
            <p:cNvSpPr/>
            <p:nvPr/>
          </p:nvSpPr>
          <p:spPr>
            <a:xfrm>
              <a:off x="6368851" y="2437263"/>
              <a:ext cx="780937" cy="7809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7" h="19807" extrusionOk="0">
                  <a:moveTo>
                    <a:pt x="7907" y="205"/>
                  </a:moveTo>
                  <a:cubicBezTo>
                    <a:pt x="13264" y="-897"/>
                    <a:pt x="18498" y="2551"/>
                    <a:pt x="19601" y="7908"/>
                  </a:cubicBezTo>
                  <a:cubicBezTo>
                    <a:pt x="20703" y="13264"/>
                    <a:pt x="17254" y="18500"/>
                    <a:pt x="11898" y="19602"/>
                  </a:cubicBezTo>
                  <a:cubicBezTo>
                    <a:pt x="6545" y="20703"/>
                    <a:pt x="1312" y="17258"/>
                    <a:pt x="206" y="11907"/>
                  </a:cubicBezTo>
                  <a:cubicBezTo>
                    <a:pt x="206" y="11904"/>
                    <a:pt x="205" y="11901"/>
                    <a:pt x="204" y="11899"/>
                  </a:cubicBezTo>
                  <a:cubicBezTo>
                    <a:pt x="-897" y="6542"/>
                    <a:pt x="2551" y="1307"/>
                    <a:pt x="7907" y="205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Freeform: Shape 14"/>
            <p:cNvSpPr/>
            <p:nvPr/>
          </p:nvSpPr>
          <p:spPr>
            <a:xfrm>
              <a:off x="5045587" y="4711492"/>
              <a:ext cx="780930" cy="7809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6" h="19807" extrusionOk="0">
                  <a:moveTo>
                    <a:pt x="7908" y="205"/>
                  </a:moveTo>
                  <a:cubicBezTo>
                    <a:pt x="13264" y="-897"/>
                    <a:pt x="18499" y="2552"/>
                    <a:pt x="19601" y="7908"/>
                  </a:cubicBezTo>
                  <a:cubicBezTo>
                    <a:pt x="20703" y="13265"/>
                    <a:pt x="17255" y="18500"/>
                    <a:pt x="11899" y="19602"/>
                  </a:cubicBezTo>
                  <a:cubicBezTo>
                    <a:pt x="6545" y="20703"/>
                    <a:pt x="1313" y="17258"/>
                    <a:pt x="207" y="11907"/>
                  </a:cubicBezTo>
                  <a:cubicBezTo>
                    <a:pt x="207" y="11904"/>
                    <a:pt x="206" y="11901"/>
                    <a:pt x="206" y="11899"/>
                  </a:cubicBezTo>
                  <a:cubicBezTo>
                    <a:pt x="-897" y="6543"/>
                    <a:pt x="2552" y="1307"/>
                    <a:pt x="7908" y="205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17"/>
            <p:cNvSpPr/>
            <p:nvPr/>
          </p:nvSpPr>
          <p:spPr>
            <a:xfrm>
              <a:off x="5034279" y="2437253"/>
              <a:ext cx="780942" cy="7809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6" h="19807" extrusionOk="0">
                  <a:moveTo>
                    <a:pt x="11898" y="19602"/>
                  </a:moveTo>
                  <a:cubicBezTo>
                    <a:pt x="6542" y="20703"/>
                    <a:pt x="1307" y="17255"/>
                    <a:pt x="205" y="11898"/>
                  </a:cubicBezTo>
                  <a:cubicBezTo>
                    <a:pt x="-897" y="6542"/>
                    <a:pt x="2552" y="1307"/>
                    <a:pt x="7908" y="205"/>
                  </a:cubicBezTo>
                  <a:cubicBezTo>
                    <a:pt x="13261" y="-897"/>
                    <a:pt x="18494" y="2548"/>
                    <a:pt x="19599" y="7899"/>
                  </a:cubicBezTo>
                  <a:cubicBezTo>
                    <a:pt x="19600" y="7902"/>
                    <a:pt x="19600" y="7904"/>
                    <a:pt x="19601" y="7908"/>
                  </a:cubicBezTo>
                  <a:cubicBezTo>
                    <a:pt x="20703" y="13264"/>
                    <a:pt x="17254" y="18500"/>
                    <a:pt x="11898" y="1960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Freeform: Shape 8"/>
            <p:cNvSpPr/>
            <p:nvPr/>
          </p:nvSpPr>
          <p:spPr>
            <a:xfrm>
              <a:off x="7266198" y="3783546"/>
              <a:ext cx="343432" cy="342872"/>
            </a:xfrm>
            <a:custGeom>
              <a:avLst/>
              <a:gdLst>
                <a:gd name="connsiteX0" fmla="*/ 140017 w 606581"/>
                <a:gd name="connsiteY0" fmla="*/ 411043 h 605592"/>
                <a:gd name="connsiteX1" fmla="*/ 178821 w 606581"/>
                <a:gd name="connsiteY1" fmla="*/ 427078 h 605592"/>
                <a:gd name="connsiteX2" fmla="*/ 178821 w 606581"/>
                <a:gd name="connsiteY2" fmla="*/ 504564 h 605592"/>
                <a:gd name="connsiteX3" fmla="*/ 93692 w 606581"/>
                <a:gd name="connsiteY3" fmla="*/ 589557 h 605592"/>
                <a:gd name="connsiteX4" fmla="*/ 54887 w 606581"/>
                <a:gd name="connsiteY4" fmla="*/ 605592 h 605592"/>
                <a:gd name="connsiteX5" fmla="*/ 16083 w 606581"/>
                <a:gd name="connsiteY5" fmla="*/ 589557 h 605592"/>
                <a:gd name="connsiteX6" fmla="*/ 16083 w 606581"/>
                <a:gd name="connsiteY6" fmla="*/ 511979 h 605592"/>
                <a:gd name="connsiteX7" fmla="*/ 101212 w 606581"/>
                <a:gd name="connsiteY7" fmla="*/ 427078 h 605592"/>
                <a:gd name="connsiteX8" fmla="*/ 140017 w 606581"/>
                <a:gd name="connsiteY8" fmla="*/ 411043 h 605592"/>
                <a:gd name="connsiteX9" fmla="*/ 382501 w 606581"/>
                <a:gd name="connsiteY9" fmla="*/ 49537 h 605592"/>
                <a:gd name="connsiteX10" fmla="*/ 557044 w 606581"/>
                <a:gd name="connsiteY10" fmla="*/ 223798 h 605592"/>
                <a:gd name="connsiteX11" fmla="*/ 382501 w 606581"/>
                <a:gd name="connsiteY11" fmla="*/ 398059 h 605592"/>
                <a:gd name="connsiteX12" fmla="*/ 207957 w 606581"/>
                <a:gd name="connsiteY12" fmla="*/ 223798 h 605592"/>
                <a:gd name="connsiteX13" fmla="*/ 382501 w 606581"/>
                <a:gd name="connsiteY13" fmla="*/ 49537 h 605592"/>
                <a:gd name="connsiteX14" fmla="*/ 382536 w 606581"/>
                <a:gd name="connsiteY14" fmla="*/ 24750 h 605592"/>
                <a:gd name="connsiteX15" fmla="*/ 304914 w 606581"/>
                <a:gd name="connsiteY15" fmla="*/ 40417 h 605592"/>
                <a:gd name="connsiteX16" fmla="*/ 241591 w 606581"/>
                <a:gd name="connsiteY16" fmla="*/ 83058 h 605592"/>
                <a:gd name="connsiteX17" fmla="*/ 198880 w 606581"/>
                <a:gd name="connsiteY17" fmla="*/ 146278 h 605592"/>
                <a:gd name="connsiteX18" fmla="*/ 183189 w 606581"/>
                <a:gd name="connsiteY18" fmla="*/ 223774 h 605592"/>
                <a:gd name="connsiteX19" fmla="*/ 198880 w 606581"/>
                <a:gd name="connsiteY19" fmla="*/ 301177 h 605592"/>
                <a:gd name="connsiteX20" fmla="*/ 241591 w 606581"/>
                <a:gd name="connsiteY20" fmla="*/ 364490 h 605592"/>
                <a:gd name="connsiteX21" fmla="*/ 304914 w 606581"/>
                <a:gd name="connsiteY21" fmla="*/ 407131 h 605592"/>
                <a:gd name="connsiteX22" fmla="*/ 382536 w 606581"/>
                <a:gd name="connsiteY22" fmla="*/ 422705 h 605592"/>
                <a:gd name="connsiteX23" fmla="*/ 460158 w 606581"/>
                <a:gd name="connsiteY23" fmla="*/ 407131 h 605592"/>
                <a:gd name="connsiteX24" fmla="*/ 523481 w 606581"/>
                <a:gd name="connsiteY24" fmla="*/ 364490 h 605592"/>
                <a:gd name="connsiteX25" fmla="*/ 566192 w 606581"/>
                <a:gd name="connsiteY25" fmla="*/ 301177 h 605592"/>
                <a:gd name="connsiteX26" fmla="*/ 581883 w 606581"/>
                <a:gd name="connsiteY26" fmla="*/ 223774 h 605592"/>
                <a:gd name="connsiteX27" fmla="*/ 566192 w 606581"/>
                <a:gd name="connsiteY27" fmla="*/ 146278 h 605592"/>
                <a:gd name="connsiteX28" fmla="*/ 523481 w 606581"/>
                <a:gd name="connsiteY28" fmla="*/ 83058 h 605592"/>
                <a:gd name="connsiteX29" fmla="*/ 460158 w 606581"/>
                <a:gd name="connsiteY29" fmla="*/ 40417 h 605592"/>
                <a:gd name="connsiteX30" fmla="*/ 382536 w 606581"/>
                <a:gd name="connsiteY30" fmla="*/ 24750 h 605592"/>
                <a:gd name="connsiteX31" fmla="*/ 382536 w 606581"/>
                <a:gd name="connsiteY31" fmla="*/ 0 h 605592"/>
                <a:gd name="connsiteX32" fmla="*/ 469721 w 606581"/>
                <a:gd name="connsiteY32" fmla="*/ 17613 h 605592"/>
                <a:gd name="connsiteX33" fmla="*/ 540937 w 606581"/>
                <a:gd name="connsiteY33" fmla="*/ 65538 h 605592"/>
                <a:gd name="connsiteX34" fmla="*/ 588940 w 606581"/>
                <a:gd name="connsiteY34" fmla="*/ 136637 h 605592"/>
                <a:gd name="connsiteX35" fmla="*/ 606581 w 606581"/>
                <a:gd name="connsiteY35" fmla="*/ 223774 h 605592"/>
                <a:gd name="connsiteX36" fmla="*/ 588940 w 606581"/>
                <a:gd name="connsiteY36" fmla="*/ 310818 h 605592"/>
                <a:gd name="connsiteX37" fmla="*/ 540937 w 606581"/>
                <a:gd name="connsiteY37" fmla="*/ 381917 h 605592"/>
                <a:gd name="connsiteX38" fmla="*/ 469721 w 606581"/>
                <a:gd name="connsiteY38" fmla="*/ 429842 h 605592"/>
                <a:gd name="connsiteX39" fmla="*/ 382536 w 606581"/>
                <a:gd name="connsiteY39" fmla="*/ 447455 h 605592"/>
                <a:gd name="connsiteX40" fmla="*/ 295258 w 606581"/>
                <a:gd name="connsiteY40" fmla="*/ 429842 h 605592"/>
                <a:gd name="connsiteX41" fmla="*/ 240105 w 606581"/>
                <a:gd name="connsiteY41" fmla="*/ 396471 h 605592"/>
                <a:gd name="connsiteX42" fmla="*/ 209558 w 606581"/>
                <a:gd name="connsiteY42" fmla="*/ 427061 h 605592"/>
                <a:gd name="connsiteX43" fmla="*/ 196373 w 606581"/>
                <a:gd name="connsiteY43" fmla="*/ 409541 h 605592"/>
                <a:gd name="connsiteX44" fmla="*/ 178918 w 606581"/>
                <a:gd name="connsiteY44" fmla="*/ 396378 h 605592"/>
                <a:gd name="connsiteX45" fmla="*/ 209465 w 606581"/>
                <a:gd name="connsiteY45" fmla="*/ 365880 h 605592"/>
                <a:gd name="connsiteX46" fmla="*/ 176040 w 606581"/>
                <a:gd name="connsiteY46" fmla="*/ 310818 h 605592"/>
                <a:gd name="connsiteX47" fmla="*/ 158491 w 606581"/>
                <a:gd name="connsiteY47" fmla="*/ 223774 h 605592"/>
                <a:gd name="connsiteX48" fmla="*/ 176040 w 606581"/>
                <a:gd name="connsiteY48" fmla="*/ 136637 h 605592"/>
                <a:gd name="connsiteX49" fmla="*/ 224043 w 606581"/>
                <a:gd name="connsiteY49" fmla="*/ 65538 h 605592"/>
                <a:gd name="connsiteX50" fmla="*/ 295258 w 606581"/>
                <a:gd name="connsiteY50" fmla="*/ 17613 h 605592"/>
                <a:gd name="connsiteX51" fmla="*/ 382536 w 606581"/>
                <a:gd name="connsiteY51" fmla="*/ 0 h 6055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06581" h="605592">
                  <a:moveTo>
                    <a:pt x="140017" y="411043"/>
                  </a:moveTo>
                  <a:cubicBezTo>
                    <a:pt x="154035" y="411043"/>
                    <a:pt x="168053" y="416326"/>
                    <a:pt x="178821" y="427078"/>
                  </a:cubicBezTo>
                  <a:cubicBezTo>
                    <a:pt x="200266" y="448488"/>
                    <a:pt x="200266" y="483153"/>
                    <a:pt x="178821" y="504564"/>
                  </a:cubicBezTo>
                  <a:lnTo>
                    <a:pt x="93692" y="589557"/>
                  </a:lnTo>
                  <a:cubicBezTo>
                    <a:pt x="83016" y="600216"/>
                    <a:pt x="68905" y="605592"/>
                    <a:pt x="54887" y="605592"/>
                  </a:cubicBezTo>
                  <a:cubicBezTo>
                    <a:pt x="40870" y="605592"/>
                    <a:pt x="26759" y="600216"/>
                    <a:pt x="16083" y="589557"/>
                  </a:cubicBezTo>
                  <a:cubicBezTo>
                    <a:pt x="-5362" y="568147"/>
                    <a:pt x="-5362" y="533389"/>
                    <a:pt x="16083" y="511979"/>
                  </a:cubicBezTo>
                  <a:lnTo>
                    <a:pt x="101212" y="427078"/>
                  </a:lnTo>
                  <a:cubicBezTo>
                    <a:pt x="111888" y="416326"/>
                    <a:pt x="125999" y="411043"/>
                    <a:pt x="140017" y="411043"/>
                  </a:cubicBezTo>
                  <a:close/>
                  <a:moveTo>
                    <a:pt x="382501" y="49537"/>
                  </a:moveTo>
                  <a:cubicBezTo>
                    <a:pt x="478871" y="49537"/>
                    <a:pt x="557044" y="127491"/>
                    <a:pt x="557044" y="223798"/>
                  </a:cubicBezTo>
                  <a:cubicBezTo>
                    <a:pt x="557044" y="320012"/>
                    <a:pt x="478871" y="398059"/>
                    <a:pt x="382501" y="398059"/>
                  </a:cubicBezTo>
                  <a:cubicBezTo>
                    <a:pt x="286130" y="398059"/>
                    <a:pt x="207957" y="320012"/>
                    <a:pt x="207957" y="223798"/>
                  </a:cubicBezTo>
                  <a:cubicBezTo>
                    <a:pt x="207957" y="127491"/>
                    <a:pt x="286130" y="49537"/>
                    <a:pt x="382501" y="49537"/>
                  </a:cubicBezTo>
                  <a:close/>
                  <a:moveTo>
                    <a:pt x="382536" y="24750"/>
                  </a:moveTo>
                  <a:cubicBezTo>
                    <a:pt x="355610" y="24750"/>
                    <a:pt x="329519" y="30034"/>
                    <a:pt x="304914" y="40417"/>
                  </a:cubicBezTo>
                  <a:cubicBezTo>
                    <a:pt x="281238" y="50428"/>
                    <a:pt x="259882" y="64796"/>
                    <a:pt x="241591" y="83058"/>
                  </a:cubicBezTo>
                  <a:cubicBezTo>
                    <a:pt x="223300" y="101319"/>
                    <a:pt x="208908" y="122547"/>
                    <a:pt x="198880" y="146278"/>
                  </a:cubicBezTo>
                  <a:cubicBezTo>
                    <a:pt x="188481" y="170843"/>
                    <a:pt x="183189" y="196891"/>
                    <a:pt x="183189" y="223774"/>
                  </a:cubicBezTo>
                  <a:cubicBezTo>
                    <a:pt x="183189" y="250564"/>
                    <a:pt x="188481" y="276705"/>
                    <a:pt x="198880" y="301177"/>
                  </a:cubicBezTo>
                  <a:cubicBezTo>
                    <a:pt x="208908" y="324908"/>
                    <a:pt x="223300" y="346228"/>
                    <a:pt x="241591" y="364490"/>
                  </a:cubicBezTo>
                  <a:cubicBezTo>
                    <a:pt x="259882" y="382752"/>
                    <a:pt x="281238" y="397027"/>
                    <a:pt x="304914" y="407131"/>
                  </a:cubicBezTo>
                  <a:cubicBezTo>
                    <a:pt x="329519" y="417513"/>
                    <a:pt x="355610" y="422705"/>
                    <a:pt x="382536" y="422705"/>
                  </a:cubicBezTo>
                  <a:cubicBezTo>
                    <a:pt x="409462" y="422705"/>
                    <a:pt x="435553" y="417513"/>
                    <a:pt x="460158" y="407131"/>
                  </a:cubicBezTo>
                  <a:cubicBezTo>
                    <a:pt x="483834" y="397027"/>
                    <a:pt x="505190" y="382752"/>
                    <a:pt x="523481" y="364490"/>
                  </a:cubicBezTo>
                  <a:cubicBezTo>
                    <a:pt x="541772" y="346228"/>
                    <a:pt x="556164" y="324908"/>
                    <a:pt x="566192" y="301177"/>
                  </a:cubicBezTo>
                  <a:cubicBezTo>
                    <a:pt x="576591" y="276705"/>
                    <a:pt x="581883" y="250564"/>
                    <a:pt x="581883" y="223774"/>
                  </a:cubicBezTo>
                  <a:cubicBezTo>
                    <a:pt x="581883" y="196891"/>
                    <a:pt x="576591" y="170843"/>
                    <a:pt x="566192" y="146278"/>
                  </a:cubicBezTo>
                  <a:cubicBezTo>
                    <a:pt x="556164" y="122547"/>
                    <a:pt x="541772" y="101319"/>
                    <a:pt x="523481" y="83058"/>
                  </a:cubicBezTo>
                  <a:cubicBezTo>
                    <a:pt x="505190" y="64796"/>
                    <a:pt x="483834" y="50428"/>
                    <a:pt x="460158" y="40417"/>
                  </a:cubicBezTo>
                  <a:cubicBezTo>
                    <a:pt x="435553" y="30034"/>
                    <a:pt x="409462" y="24750"/>
                    <a:pt x="382536" y="24750"/>
                  </a:cubicBezTo>
                  <a:close/>
                  <a:moveTo>
                    <a:pt x="382536" y="0"/>
                  </a:moveTo>
                  <a:cubicBezTo>
                    <a:pt x="412712" y="0"/>
                    <a:pt x="442145" y="5933"/>
                    <a:pt x="469721" y="17613"/>
                  </a:cubicBezTo>
                  <a:cubicBezTo>
                    <a:pt x="496462" y="28922"/>
                    <a:pt x="520417" y="45051"/>
                    <a:pt x="540937" y="65538"/>
                  </a:cubicBezTo>
                  <a:cubicBezTo>
                    <a:pt x="561549" y="86117"/>
                    <a:pt x="577705" y="110033"/>
                    <a:pt x="588940" y="136637"/>
                  </a:cubicBezTo>
                  <a:cubicBezTo>
                    <a:pt x="600639" y="164262"/>
                    <a:pt x="606581" y="193554"/>
                    <a:pt x="606581" y="223774"/>
                  </a:cubicBezTo>
                  <a:cubicBezTo>
                    <a:pt x="606581" y="253901"/>
                    <a:pt x="600639" y="283194"/>
                    <a:pt x="588940" y="310818"/>
                  </a:cubicBezTo>
                  <a:cubicBezTo>
                    <a:pt x="577705" y="337515"/>
                    <a:pt x="561549" y="361431"/>
                    <a:pt x="540937" y="381917"/>
                  </a:cubicBezTo>
                  <a:cubicBezTo>
                    <a:pt x="520417" y="402496"/>
                    <a:pt x="496462" y="418626"/>
                    <a:pt x="469721" y="429842"/>
                  </a:cubicBezTo>
                  <a:cubicBezTo>
                    <a:pt x="442145" y="441522"/>
                    <a:pt x="412805" y="447455"/>
                    <a:pt x="382536" y="447455"/>
                  </a:cubicBezTo>
                  <a:cubicBezTo>
                    <a:pt x="352267" y="447455"/>
                    <a:pt x="322927" y="441522"/>
                    <a:pt x="295258" y="429842"/>
                  </a:cubicBezTo>
                  <a:cubicBezTo>
                    <a:pt x="275295" y="421407"/>
                    <a:pt x="256818" y="410190"/>
                    <a:pt x="240105" y="396471"/>
                  </a:cubicBezTo>
                  <a:lnTo>
                    <a:pt x="209558" y="427061"/>
                  </a:lnTo>
                  <a:cubicBezTo>
                    <a:pt x="206030" y="420758"/>
                    <a:pt x="201666" y="414918"/>
                    <a:pt x="196373" y="409541"/>
                  </a:cubicBezTo>
                  <a:cubicBezTo>
                    <a:pt x="191081" y="404350"/>
                    <a:pt x="185232" y="399901"/>
                    <a:pt x="178918" y="396378"/>
                  </a:cubicBezTo>
                  <a:lnTo>
                    <a:pt x="209465" y="365880"/>
                  </a:lnTo>
                  <a:cubicBezTo>
                    <a:pt x="195724" y="349287"/>
                    <a:pt x="184582" y="330840"/>
                    <a:pt x="176040" y="310818"/>
                  </a:cubicBezTo>
                  <a:cubicBezTo>
                    <a:pt x="164341" y="283194"/>
                    <a:pt x="158491" y="253901"/>
                    <a:pt x="158491" y="223774"/>
                  </a:cubicBezTo>
                  <a:cubicBezTo>
                    <a:pt x="158491" y="193554"/>
                    <a:pt x="164341" y="164262"/>
                    <a:pt x="176040" y="136637"/>
                  </a:cubicBezTo>
                  <a:cubicBezTo>
                    <a:pt x="187367" y="110033"/>
                    <a:pt x="203523" y="86117"/>
                    <a:pt x="224043" y="65538"/>
                  </a:cubicBezTo>
                  <a:cubicBezTo>
                    <a:pt x="244655" y="45051"/>
                    <a:pt x="268610" y="28922"/>
                    <a:pt x="295258" y="17613"/>
                  </a:cubicBezTo>
                  <a:cubicBezTo>
                    <a:pt x="322927" y="5933"/>
                    <a:pt x="352267" y="0"/>
                    <a:pt x="382536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1" name="Freeform: Shape 11"/>
            <p:cNvSpPr/>
            <p:nvPr/>
          </p:nvSpPr>
          <p:spPr>
            <a:xfrm>
              <a:off x="6614037" y="4930246"/>
              <a:ext cx="313212" cy="343436"/>
            </a:xfrm>
            <a:custGeom>
              <a:avLst/>
              <a:gdLst>
                <a:gd name="connsiteX0" fmla="*/ 257952 w 552598"/>
                <a:gd name="connsiteY0" fmla="*/ 238897 h 605921"/>
                <a:gd name="connsiteX1" fmla="*/ 252845 w 552598"/>
                <a:gd name="connsiteY1" fmla="*/ 243996 h 605921"/>
                <a:gd name="connsiteX2" fmla="*/ 252845 w 552598"/>
                <a:gd name="connsiteY2" fmla="*/ 308986 h 605921"/>
                <a:gd name="connsiteX3" fmla="*/ 228056 w 552598"/>
                <a:gd name="connsiteY3" fmla="*/ 308986 h 605921"/>
                <a:gd name="connsiteX4" fmla="*/ 225642 w 552598"/>
                <a:gd name="connsiteY4" fmla="*/ 314085 h 605921"/>
                <a:gd name="connsiteX5" fmla="*/ 273271 w 552598"/>
                <a:gd name="connsiteY5" fmla="*/ 372123 h 605921"/>
                <a:gd name="connsiteX6" fmla="*/ 279306 w 552598"/>
                <a:gd name="connsiteY6" fmla="*/ 372123 h 605921"/>
                <a:gd name="connsiteX7" fmla="*/ 327027 w 552598"/>
                <a:gd name="connsiteY7" fmla="*/ 314085 h 605921"/>
                <a:gd name="connsiteX8" fmla="*/ 324520 w 552598"/>
                <a:gd name="connsiteY8" fmla="*/ 308986 h 605921"/>
                <a:gd name="connsiteX9" fmla="*/ 299731 w 552598"/>
                <a:gd name="connsiteY9" fmla="*/ 308986 h 605921"/>
                <a:gd name="connsiteX10" fmla="*/ 299731 w 552598"/>
                <a:gd name="connsiteY10" fmla="*/ 243996 h 605921"/>
                <a:gd name="connsiteX11" fmla="*/ 294718 w 552598"/>
                <a:gd name="connsiteY11" fmla="*/ 238897 h 605921"/>
                <a:gd name="connsiteX12" fmla="*/ 260737 w 552598"/>
                <a:gd name="connsiteY12" fmla="*/ 130146 h 605921"/>
                <a:gd name="connsiteX13" fmla="*/ 291932 w 552598"/>
                <a:gd name="connsiteY13" fmla="*/ 130146 h 605921"/>
                <a:gd name="connsiteX14" fmla="*/ 303445 w 552598"/>
                <a:gd name="connsiteY14" fmla="*/ 141642 h 605921"/>
                <a:gd name="connsiteX15" fmla="*/ 303445 w 552598"/>
                <a:gd name="connsiteY15" fmla="*/ 167602 h 605921"/>
                <a:gd name="connsiteX16" fmla="*/ 353580 w 552598"/>
                <a:gd name="connsiteY16" fmla="*/ 188369 h 605921"/>
                <a:gd name="connsiteX17" fmla="*/ 371963 w 552598"/>
                <a:gd name="connsiteY17" fmla="*/ 170012 h 605921"/>
                <a:gd name="connsiteX18" fmla="*/ 388118 w 552598"/>
                <a:gd name="connsiteY18" fmla="*/ 170012 h 605921"/>
                <a:gd name="connsiteX19" fmla="*/ 410215 w 552598"/>
                <a:gd name="connsiteY19" fmla="*/ 192077 h 605921"/>
                <a:gd name="connsiteX20" fmla="*/ 410215 w 552598"/>
                <a:gd name="connsiteY20" fmla="*/ 208209 h 605921"/>
                <a:gd name="connsiteX21" fmla="*/ 391832 w 552598"/>
                <a:gd name="connsiteY21" fmla="*/ 226566 h 605921"/>
                <a:gd name="connsiteX22" fmla="*/ 412628 w 552598"/>
                <a:gd name="connsiteY22" fmla="*/ 276630 h 605921"/>
                <a:gd name="connsiteX23" fmla="*/ 438625 w 552598"/>
                <a:gd name="connsiteY23" fmla="*/ 276630 h 605921"/>
                <a:gd name="connsiteX24" fmla="*/ 450137 w 552598"/>
                <a:gd name="connsiteY24" fmla="*/ 288126 h 605921"/>
                <a:gd name="connsiteX25" fmla="*/ 450137 w 552598"/>
                <a:gd name="connsiteY25" fmla="*/ 319277 h 605921"/>
                <a:gd name="connsiteX26" fmla="*/ 438625 w 552598"/>
                <a:gd name="connsiteY26" fmla="*/ 330773 h 605921"/>
                <a:gd name="connsiteX27" fmla="*/ 412628 w 552598"/>
                <a:gd name="connsiteY27" fmla="*/ 330773 h 605921"/>
                <a:gd name="connsiteX28" fmla="*/ 391832 w 552598"/>
                <a:gd name="connsiteY28" fmla="*/ 380838 h 605921"/>
                <a:gd name="connsiteX29" fmla="*/ 410215 w 552598"/>
                <a:gd name="connsiteY29" fmla="*/ 399102 h 605921"/>
                <a:gd name="connsiteX30" fmla="*/ 410215 w 552598"/>
                <a:gd name="connsiteY30" fmla="*/ 415326 h 605921"/>
                <a:gd name="connsiteX31" fmla="*/ 388118 w 552598"/>
                <a:gd name="connsiteY31" fmla="*/ 437299 h 605921"/>
                <a:gd name="connsiteX32" fmla="*/ 371963 w 552598"/>
                <a:gd name="connsiteY32" fmla="*/ 437299 h 605921"/>
                <a:gd name="connsiteX33" fmla="*/ 353580 w 552598"/>
                <a:gd name="connsiteY33" fmla="*/ 419035 h 605921"/>
                <a:gd name="connsiteX34" fmla="*/ 303445 w 552598"/>
                <a:gd name="connsiteY34" fmla="*/ 439802 h 605921"/>
                <a:gd name="connsiteX35" fmla="*/ 303445 w 552598"/>
                <a:gd name="connsiteY35" fmla="*/ 465761 h 605921"/>
                <a:gd name="connsiteX36" fmla="*/ 291932 w 552598"/>
                <a:gd name="connsiteY36" fmla="*/ 477257 h 605921"/>
                <a:gd name="connsiteX37" fmla="*/ 260737 w 552598"/>
                <a:gd name="connsiteY37" fmla="*/ 477257 h 605921"/>
                <a:gd name="connsiteX38" fmla="*/ 249224 w 552598"/>
                <a:gd name="connsiteY38" fmla="*/ 465761 h 605921"/>
                <a:gd name="connsiteX39" fmla="*/ 249224 w 552598"/>
                <a:gd name="connsiteY39" fmla="*/ 439802 h 605921"/>
                <a:gd name="connsiteX40" fmla="*/ 199089 w 552598"/>
                <a:gd name="connsiteY40" fmla="*/ 419035 h 605921"/>
                <a:gd name="connsiteX41" fmla="*/ 180799 w 552598"/>
                <a:gd name="connsiteY41" fmla="*/ 437299 h 605921"/>
                <a:gd name="connsiteX42" fmla="*/ 164551 w 552598"/>
                <a:gd name="connsiteY42" fmla="*/ 437299 h 605921"/>
                <a:gd name="connsiteX43" fmla="*/ 142547 w 552598"/>
                <a:gd name="connsiteY43" fmla="*/ 415326 h 605921"/>
                <a:gd name="connsiteX44" fmla="*/ 142547 w 552598"/>
                <a:gd name="connsiteY44" fmla="*/ 399102 h 605921"/>
                <a:gd name="connsiteX45" fmla="*/ 160837 w 552598"/>
                <a:gd name="connsiteY45" fmla="*/ 380838 h 605921"/>
                <a:gd name="connsiteX46" fmla="*/ 140041 w 552598"/>
                <a:gd name="connsiteY46" fmla="*/ 330773 h 605921"/>
                <a:gd name="connsiteX47" fmla="*/ 114044 w 552598"/>
                <a:gd name="connsiteY47" fmla="*/ 330773 h 605921"/>
                <a:gd name="connsiteX48" fmla="*/ 102532 w 552598"/>
                <a:gd name="connsiteY48" fmla="*/ 319277 h 605921"/>
                <a:gd name="connsiteX49" fmla="*/ 102532 w 552598"/>
                <a:gd name="connsiteY49" fmla="*/ 288126 h 605921"/>
                <a:gd name="connsiteX50" fmla="*/ 114044 w 552598"/>
                <a:gd name="connsiteY50" fmla="*/ 276630 h 605921"/>
                <a:gd name="connsiteX51" fmla="*/ 140041 w 552598"/>
                <a:gd name="connsiteY51" fmla="*/ 276630 h 605921"/>
                <a:gd name="connsiteX52" fmla="*/ 160837 w 552598"/>
                <a:gd name="connsiteY52" fmla="*/ 226566 h 605921"/>
                <a:gd name="connsiteX53" fmla="*/ 142547 w 552598"/>
                <a:gd name="connsiteY53" fmla="*/ 208209 h 605921"/>
                <a:gd name="connsiteX54" fmla="*/ 142547 w 552598"/>
                <a:gd name="connsiteY54" fmla="*/ 192077 h 605921"/>
                <a:gd name="connsiteX55" fmla="*/ 164551 w 552598"/>
                <a:gd name="connsiteY55" fmla="*/ 170012 h 605921"/>
                <a:gd name="connsiteX56" fmla="*/ 180799 w 552598"/>
                <a:gd name="connsiteY56" fmla="*/ 170012 h 605921"/>
                <a:gd name="connsiteX57" fmla="*/ 199089 w 552598"/>
                <a:gd name="connsiteY57" fmla="*/ 188369 h 605921"/>
                <a:gd name="connsiteX58" fmla="*/ 249224 w 552598"/>
                <a:gd name="connsiteY58" fmla="*/ 167602 h 605921"/>
                <a:gd name="connsiteX59" fmla="*/ 249224 w 552598"/>
                <a:gd name="connsiteY59" fmla="*/ 141642 h 605921"/>
                <a:gd name="connsiteX60" fmla="*/ 260737 w 552598"/>
                <a:gd name="connsiteY60" fmla="*/ 130146 h 605921"/>
                <a:gd name="connsiteX61" fmla="*/ 438507 w 552598"/>
                <a:gd name="connsiteY61" fmla="*/ 79551 h 605921"/>
                <a:gd name="connsiteX62" fmla="*/ 552598 w 552598"/>
                <a:gd name="connsiteY62" fmla="*/ 302952 h 605921"/>
                <a:gd name="connsiteX63" fmla="*/ 276329 w 552598"/>
                <a:gd name="connsiteY63" fmla="*/ 578821 h 605921"/>
                <a:gd name="connsiteX64" fmla="*/ 276329 w 552598"/>
                <a:gd name="connsiteY64" fmla="*/ 602737 h 605921"/>
                <a:gd name="connsiteX65" fmla="*/ 271316 w 552598"/>
                <a:gd name="connsiteY65" fmla="*/ 605332 h 605921"/>
                <a:gd name="connsiteX66" fmla="*/ 206426 w 552598"/>
                <a:gd name="connsiteY66" fmla="*/ 560837 h 605921"/>
                <a:gd name="connsiteX67" fmla="*/ 206426 w 552598"/>
                <a:gd name="connsiteY67" fmla="*/ 555553 h 605921"/>
                <a:gd name="connsiteX68" fmla="*/ 271316 w 552598"/>
                <a:gd name="connsiteY68" fmla="*/ 511059 h 605921"/>
                <a:gd name="connsiteX69" fmla="*/ 276329 w 552598"/>
                <a:gd name="connsiteY69" fmla="*/ 513654 h 605921"/>
                <a:gd name="connsiteX70" fmla="*/ 276329 w 552598"/>
                <a:gd name="connsiteY70" fmla="*/ 537663 h 605921"/>
                <a:gd name="connsiteX71" fmla="*/ 511381 w 552598"/>
                <a:gd name="connsiteY71" fmla="*/ 302952 h 605921"/>
                <a:gd name="connsiteX72" fmla="*/ 414278 w 552598"/>
                <a:gd name="connsiteY72" fmla="*/ 112830 h 605921"/>
                <a:gd name="connsiteX73" fmla="*/ 281414 w 552598"/>
                <a:gd name="connsiteY73" fmla="*/ 589 h 605921"/>
                <a:gd name="connsiteX74" fmla="*/ 346313 w 552598"/>
                <a:gd name="connsiteY74" fmla="*/ 45086 h 605921"/>
                <a:gd name="connsiteX75" fmla="*/ 346313 w 552598"/>
                <a:gd name="connsiteY75" fmla="*/ 50277 h 605921"/>
                <a:gd name="connsiteX76" fmla="*/ 281414 w 552598"/>
                <a:gd name="connsiteY76" fmla="*/ 94775 h 605921"/>
                <a:gd name="connsiteX77" fmla="*/ 276308 w 552598"/>
                <a:gd name="connsiteY77" fmla="*/ 92179 h 605921"/>
                <a:gd name="connsiteX78" fmla="*/ 276308 w 552598"/>
                <a:gd name="connsiteY78" fmla="*/ 68262 h 605921"/>
                <a:gd name="connsiteX79" fmla="*/ 41223 w 552598"/>
                <a:gd name="connsiteY79" fmla="*/ 303077 h 605921"/>
                <a:gd name="connsiteX80" fmla="*/ 138432 w 552598"/>
                <a:gd name="connsiteY80" fmla="*/ 493302 h 605921"/>
                <a:gd name="connsiteX81" fmla="*/ 114200 w 552598"/>
                <a:gd name="connsiteY81" fmla="*/ 526582 h 605921"/>
                <a:gd name="connsiteX82" fmla="*/ 0 w 552598"/>
                <a:gd name="connsiteY82" fmla="*/ 303077 h 605921"/>
                <a:gd name="connsiteX83" fmla="*/ 276308 w 552598"/>
                <a:gd name="connsiteY83" fmla="*/ 27195 h 605921"/>
                <a:gd name="connsiteX84" fmla="*/ 276308 w 552598"/>
                <a:gd name="connsiteY84" fmla="*/ 3185 h 605921"/>
                <a:gd name="connsiteX85" fmla="*/ 281414 w 552598"/>
                <a:gd name="connsiteY85" fmla="*/ 589 h 605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552598" h="605921">
                  <a:moveTo>
                    <a:pt x="257952" y="238897"/>
                  </a:moveTo>
                  <a:cubicBezTo>
                    <a:pt x="255074" y="238897"/>
                    <a:pt x="252845" y="241122"/>
                    <a:pt x="252845" y="243996"/>
                  </a:cubicBezTo>
                  <a:lnTo>
                    <a:pt x="252845" y="308986"/>
                  </a:lnTo>
                  <a:lnTo>
                    <a:pt x="228056" y="308986"/>
                  </a:lnTo>
                  <a:cubicBezTo>
                    <a:pt x="225364" y="308986"/>
                    <a:pt x="223878" y="311953"/>
                    <a:pt x="225642" y="314085"/>
                  </a:cubicBezTo>
                  <a:lnTo>
                    <a:pt x="273271" y="372123"/>
                  </a:lnTo>
                  <a:cubicBezTo>
                    <a:pt x="274849" y="373977"/>
                    <a:pt x="277727" y="373977"/>
                    <a:pt x="279306" y="372123"/>
                  </a:cubicBezTo>
                  <a:lnTo>
                    <a:pt x="327027" y="314085"/>
                  </a:lnTo>
                  <a:cubicBezTo>
                    <a:pt x="328605" y="311953"/>
                    <a:pt x="327213" y="308894"/>
                    <a:pt x="324520" y="308986"/>
                  </a:cubicBezTo>
                  <a:lnTo>
                    <a:pt x="299731" y="308986"/>
                  </a:lnTo>
                  <a:lnTo>
                    <a:pt x="299731" y="243996"/>
                  </a:lnTo>
                  <a:cubicBezTo>
                    <a:pt x="299731" y="241122"/>
                    <a:pt x="297503" y="238897"/>
                    <a:pt x="294718" y="238897"/>
                  </a:cubicBezTo>
                  <a:close/>
                  <a:moveTo>
                    <a:pt x="260737" y="130146"/>
                  </a:moveTo>
                  <a:lnTo>
                    <a:pt x="291932" y="130146"/>
                  </a:lnTo>
                  <a:cubicBezTo>
                    <a:pt x="298431" y="130146"/>
                    <a:pt x="303445" y="135338"/>
                    <a:pt x="303445" y="141642"/>
                  </a:cubicBezTo>
                  <a:lnTo>
                    <a:pt x="303445" y="167602"/>
                  </a:lnTo>
                  <a:cubicBezTo>
                    <a:pt x="321642" y="171125"/>
                    <a:pt x="338632" y="178356"/>
                    <a:pt x="353580" y="188369"/>
                  </a:cubicBezTo>
                  <a:lnTo>
                    <a:pt x="371963" y="170012"/>
                  </a:lnTo>
                  <a:cubicBezTo>
                    <a:pt x="376420" y="165562"/>
                    <a:pt x="383661" y="165562"/>
                    <a:pt x="388118" y="170012"/>
                  </a:cubicBezTo>
                  <a:lnTo>
                    <a:pt x="410215" y="192077"/>
                  </a:lnTo>
                  <a:cubicBezTo>
                    <a:pt x="414671" y="196528"/>
                    <a:pt x="414671" y="203759"/>
                    <a:pt x="410215" y="208209"/>
                  </a:cubicBezTo>
                  <a:lnTo>
                    <a:pt x="391832" y="226566"/>
                  </a:lnTo>
                  <a:cubicBezTo>
                    <a:pt x="401859" y="241400"/>
                    <a:pt x="409100" y="258459"/>
                    <a:pt x="412628" y="276630"/>
                  </a:cubicBezTo>
                  <a:lnTo>
                    <a:pt x="438625" y="276630"/>
                  </a:lnTo>
                  <a:cubicBezTo>
                    <a:pt x="445124" y="276630"/>
                    <a:pt x="450137" y="281822"/>
                    <a:pt x="450137" y="288126"/>
                  </a:cubicBezTo>
                  <a:lnTo>
                    <a:pt x="450137" y="319277"/>
                  </a:lnTo>
                  <a:cubicBezTo>
                    <a:pt x="450137" y="325674"/>
                    <a:pt x="444938" y="330773"/>
                    <a:pt x="438625" y="330773"/>
                  </a:cubicBezTo>
                  <a:lnTo>
                    <a:pt x="412628" y="330773"/>
                  </a:lnTo>
                  <a:cubicBezTo>
                    <a:pt x="409100" y="348945"/>
                    <a:pt x="401859" y="365818"/>
                    <a:pt x="391832" y="380838"/>
                  </a:cubicBezTo>
                  <a:lnTo>
                    <a:pt x="410215" y="399102"/>
                  </a:lnTo>
                  <a:cubicBezTo>
                    <a:pt x="414671" y="403552"/>
                    <a:pt x="414671" y="410876"/>
                    <a:pt x="410215" y="415326"/>
                  </a:cubicBezTo>
                  <a:lnTo>
                    <a:pt x="388118" y="437299"/>
                  </a:lnTo>
                  <a:cubicBezTo>
                    <a:pt x="383661" y="441749"/>
                    <a:pt x="376420" y="441749"/>
                    <a:pt x="371963" y="437299"/>
                  </a:cubicBezTo>
                  <a:lnTo>
                    <a:pt x="353580" y="419035"/>
                  </a:lnTo>
                  <a:cubicBezTo>
                    <a:pt x="338725" y="429047"/>
                    <a:pt x="321642" y="436186"/>
                    <a:pt x="303445" y="439802"/>
                  </a:cubicBezTo>
                  <a:lnTo>
                    <a:pt x="303445" y="465761"/>
                  </a:lnTo>
                  <a:cubicBezTo>
                    <a:pt x="303445" y="472158"/>
                    <a:pt x="298246" y="477257"/>
                    <a:pt x="291932" y="477257"/>
                  </a:cubicBezTo>
                  <a:lnTo>
                    <a:pt x="260737" y="477257"/>
                  </a:lnTo>
                  <a:cubicBezTo>
                    <a:pt x="254331" y="477257"/>
                    <a:pt x="249224" y="472065"/>
                    <a:pt x="249224" y="465761"/>
                  </a:cubicBezTo>
                  <a:lnTo>
                    <a:pt x="249224" y="439802"/>
                  </a:lnTo>
                  <a:cubicBezTo>
                    <a:pt x="231027" y="436186"/>
                    <a:pt x="214130" y="429047"/>
                    <a:pt x="199089" y="419035"/>
                  </a:cubicBezTo>
                  <a:lnTo>
                    <a:pt x="180799" y="437299"/>
                  </a:lnTo>
                  <a:cubicBezTo>
                    <a:pt x="176342" y="441749"/>
                    <a:pt x="169008" y="441749"/>
                    <a:pt x="164551" y="437299"/>
                  </a:cubicBezTo>
                  <a:lnTo>
                    <a:pt x="142547" y="415326"/>
                  </a:lnTo>
                  <a:cubicBezTo>
                    <a:pt x="138091" y="410876"/>
                    <a:pt x="138091" y="403552"/>
                    <a:pt x="142547" y="399102"/>
                  </a:cubicBezTo>
                  <a:lnTo>
                    <a:pt x="160837" y="380838"/>
                  </a:lnTo>
                  <a:cubicBezTo>
                    <a:pt x="150810" y="366004"/>
                    <a:pt x="143661" y="348945"/>
                    <a:pt x="140041" y="330773"/>
                  </a:cubicBezTo>
                  <a:lnTo>
                    <a:pt x="114044" y="330773"/>
                  </a:lnTo>
                  <a:cubicBezTo>
                    <a:pt x="107638" y="330773"/>
                    <a:pt x="102532" y="325582"/>
                    <a:pt x="102532" y="319277"/>
                  </a:cubicBezTo>
                  <a:lnTo>
                    <a:pt x="102532" y="288126"/>
                  </a:lnTo>
                  <a:cubicBezTo>
                    <a:pt x="102532" y="281636"/>
                    <a:pt x="107731" y="276630"/>
                    <a:pt x="114044" y="276630"/>
                  </a:cubicBezTo>
                  <a:lnTo>
                    <a:pt x="140041" y="276630"/>
                  </a:lnTo>
                  <a:cubicBezTo>
                    <a:pt x="143661" y="258459"/>
                    <a:pt x="150810" y="241492"/>
                    <a:pt x="160837" y="226566"/>
                  </a:cubicBezTo>
                  <a:lnTo>
                    <a:pt x="142547" y="208209"/>
                  </a:lnTo>
                  <a:cubicBezTo>
                    <a:pt x="138091" y="203759"/>
                    <a:pt x="138091" y="196528"/>
                    <a:pt x="142547" y="192077"/>
                  </a:cubicBezTo>
                  <a:lnTo>
                    <a:pt x="164551" y="170012"/>
                  </a:lnTo>
                  <a:cubicBezTo>
                    <a:pt x="169008" y="165562"/>
                    <a:pt x="176342" y="165562"/>
                    <a:pt x="180799" y="170012"/>
                  </a:cubicBezTo>
                  <a:lnTo>
                    <a:pt x="199089" y="188369"/>
                  </a:lnTo>
                  <a:cubicBezTo>
                    <a:pt x="213944" y="178356"/>
                    <a:pt x="231027" y="171125"/>
                    <a:pt x="249224" y="167602"/>
                  </a:cubicBezTo>
                  <a:lnTo>
                    <a:pt x="249224" y="141642"/>
                  </a:lnTo>
                  <a:cubicBezTo>
                    <a:pt x="249224" y="135153"/>
                    <a:pt x="254424" y="130146"/>
                    <a:pt x="260737" y="130146"/>
                  </a:cubicBezTo>
                  <a:close/>
                  <a:moveTo>
                    <a:pt x="438507" y="79551"/>
                  </a:moveTo>
                  <a:cubicBezTo>
                    <a:pt x="510081" y="131462"/>
                    <a:pt x="552598" y="214890"/>
                    <a:pt x="552598" y="302952"/>
                  </a:cubicBezTo>
                  <a:cubicBezTo>
                    <a:pt x="552598" y="455069"/>
                    <a:pt x="428760" y="578821"/>
                    <a:pt x="276329" y="578821"/>
                  </a:cubicBezTo>
                  <a:lnTo>
                    <a:pt x="276329" y="602737"/>
                  </a:lnTo>
                  <a:cubicBezTo>
                    <a:pt x="276329" y="605332"/>
                    <a:pt x="273358" y="606815"/>
                    <a:pt x="271316" y="605332"/>
                  </a:cubicBezTo>
                  <a:lnTo>
                    <a:pt x="206426" y="560837"/>
                  </a:lnTo>
                  <a:cubicBezTo>
                    <a:pt x="204569" y="559539"/>
                    <a:pt x="204569" y="556759"/>
                    <a:pt x="206426" y="555553"/>
                  </a:cubicBezTo>
                  <a:lnTo>
                    <a:pt x="271316" y="511059"/>
                  </a:lnTo>
                  <a:cubicBezTo>
                    <a:pt x="273544" y="509575"/>
                    <a:pt x="276329" y="511059"/>
                    <a:pt x="276329" y="513654"/>
                  </a:cubicBezTo>
                  <a:lnTo>
                    <a:pt x="276329" y="537663"/>
                  </a:lnTo>
                  <a:cubicBezTo>
                    <a:pt x="405923" y="537663"/>
                    <a:pt x="511381" y="432358"/>
                    <a:pt x="511381" y="302952"/>
                  </a:cubicBezTo>
                  <a:cubicBezTo>
                    <a:pt x="511381" y="228053"/>
                    <a:pt x="475176" y="156954"/>
                    <a:pt x="414278" y="112830"/>
                  </a:cubicBezTo>
                  <a:close/>
                  <a:moveTo>
                    <a:pt x="281414" y="589"/>
                  </a:moveTo>
                  <a:lnTo>
                    <a:pt x="346313" y="45086"/>
                  </a:lnTo>
                  <a:cubicBezTo>
                    <a:pt x="348170" y="46384"/>
                    <a:pt x="348170" y="49072"/>
                    <a:pt x="346313" y="50277"/>
                  </a:cubicBezTo>
                  <a:lnTo>
                    <a:pt x="281414" y="94775"/>
                  </a:lnTo>
                  <a:cubicBezTo>
                    <a:pt x="279186" y="96258"/>
                    <a:pt x="276308" y="94775"/>
                    <a:pt x="276308" y="92179"/>
                  </a:cubicBezTo>
                  <a:lnTo>
                    <a:pt x="276308" y="68262"/>
                  </a:lnTo>
                  <a:cubicBezTo>
                    <a:pt x="146695" y="68262"/>
                    <a:pt x="41223" y="173665"/>
                    <a:pt x="41223" y="303077"/>
                  </a:cubicBezTo>
                  <a:cubicBezTo>
                    <a:pt x="41223" y="377980"/>
                    <a:pt x="77526" y="449176"/>
                    <a:pt x="138432" y="493302"/>
                  </a:cubicBezTo>
                  <a:lnTo>
                    <a:pt x="114200" y="526582"/>
                  </a:lnTo>
                  <a:cubicBezTo>
                    <a:pt x="42709" y="474762"/>
                    <a:pt x="0" y="391237"/>
                    <a:pt x="0" y="303077"/>
                  </a:cubicBezTo>
                  <a:cubicBezTo>
                    <a:pt x="0" y="150953"/>
                    <a:pt x="123948" y="27195"/>
                    <a:pt x="276308" y="27195"/>
                  </a:cubicBezTo>
                  <a:lnTo>
                    <a:pt x="276308" y="3185"/>
                  </a:lnTo>
                  <a:cubicBezTo>
                    <a:pt x="276308" y="589"/>
                    <a:pt x="279279" y="-894"/>
                    <a:pt x="281414" y="589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9" name="Freeform: Shape 20"/>
            <p:cNvSpPr/>
            <p:nvPr/>
          </p:nvSpPr>
          <p:spPr>
            <a:xfrm>
              <a:off x="4591312" y="3783263"/>
              <a:ext cx="332315" cy="343436"/>
            </a:xfrm>
            <a:custGeom>
              <a:avLst/>
              <a:gdLst>
                <a:gd name="T0" fmla="*/ 743 w 743"/>
                <a:gd name="T1" fmla="*/ 27 h 769"/>
                <a:gd name="T2" fmla="*/ 736 w 743"/>
                <a:gd name="T3" fmla="*/ 8 h 769"/>
                <a:gd name="T4" fmla="*/ 717 w 743"/>
                <a:gd name="T5" fmla="*/ 0 h 769"/>
                <a:gd name="T6" fmla="*/ 599 w 743"/>
                <a:gd name="T7" fmla="*/ 0 h 769"/>
                <a:gd name="T8" fmla="*/ 591 w 743"/>
                <a:gd name="T9" fmla="*/ 1 h 769"/>
                <a:gd name="T10" fmla="*/ 569 w 743"/>
                <a:gd name="T11" fmla="*/ 1 h 769"/>
                <a:gd name="T12" fmla="*/ 555 w 743"/>
                <a:gd name="T13" fmla="*/ 2 h 769"/>
                <a:gd name="T14" fmla="*/ 184 w 743"/>
                <a:gd name="T15" fmla="*/ 2 h 769"/>
                <a:gd name="T16" fmla="*/ 171 w 743"/>
                <a:gd name="T17" fmla="*/ 1 h 769"/>
                <a:gd name="T18" fmla="*/ 152 w 743"/>
                <a:gd name="T19" fmla="*/ 1 h 769"/>
                <a:gd name="T20" fmla="*/ 144 w 743"/>
                <a:gd name="T21" fmla="*/ 0 h 769"/>
                <a:gd name="T22" fmla="*/ 26 w 743"/>
                <a:gd name="T23" fmla="*/ 0 h 769"/>
                <a:gd name="T24" fmla="*/ 8 w 743"/>
                <a:gd name="T25" fmla="*/ 8 h 769"/>
                <a:gd name="T26" fmla="*/ 0 w 743"/>
                <a:gd name="T27" fmla="*/ 27 h 769"/>
                <a:gd name="T28" fmla="*/ 118 w 743"/>
                <a:gd name="T29" fmla="*/ 266 h 769"/>
                <a:gd name="T30" fmla="*/ 118 w 743"/>
                <a:gd name="T31" fmla="*/ 267 h 769"/>
                <a:gd name="T32" fmla="*/ 118 w 743"/>
                <a:gd name="T33" fmla="*/ 270 h 769"/>
                <a:gd name="T34" fmla="*/ 342 w 743"/>
                <a:gd name="T35" fmla="*/ 511 h 769"/>
                <a:gd name="T36" fmla="*/ 342 w 743"/>
                <a:gd name="T37" fmla="*/ 713 h 769"/>
                <a:gd name="T38" fmla="*/ 242 w 743"/>
                <a:gd name="T39" fmla="*/ 713 h 769"/>
                <a:gd name="T40" fmla="*/ 228 w 743"/>
                <a:gd name="T41" fmla="*/ 727 h 769"/>
                <a:gd name="T42" fmla="*/ 228 w 743"/>
                <a:gd name="T43" fmla="*/ 756 h 769"/>
                <a:gd name="T44" fmla="*/ 242 w 743"/>
                <a:gd name="T45" fmla="*/ 769 h 769"/>
                <a:gd name="T46" fmla="*/ 498 w 743"/>
                <a:gd name="T47" fmla="*/ 769 h 769"/>
                <a:gd name="T48" fmla="*/ 511 w 743"/>
                <a:gd name="T49" fmla="*/ 756 h 769"/>
                <a:gd name="T50" fmla="*/ 511 w 743"/>
                <a:gd name="T51" fmla="*/ 727 h 769"/>
                <a:gd name="T52" fmla="*/ 498 w 743"/>
                <a:gd name="T53" fmla="*/ 713 h 769"/>
                <a:gd name="T54" fmla="*/ 398 w 743"/>
                <a:gd name="T55" fmla="*/ 713 h 769"/>
                <a:gd name="T56" fmla="*/ 398 w 743"/>
                <a:gd name="T57" fmla="*/ 511 h 769"/>
                <a:gd name="T58" fmla="*/ 621 w 743"/>
                <a:gd name="T59" fmla="*/ 279 h 769"/>
                <a:gd name="T60" fmla="*/ 623 w 743"/>
                <a:gd name="T61" fmla="*/ 271 h 769"/>
                <a:gd name="T62" fmla="*/ 623 w 743"/>
                <a:gd name="T63" fmla="*/ 266 h 769"/>
                <a:gd name="T64" fmla="*/ 743 w 743"/>
                <a:gd name="T65" fmla="*/ 27 h 769"/>
                <a:gd name="T66" fmla="*/ 370 w 743"/>
                <a:gd name="T67" fmla="*/ 457 h 769"/>
                <a:gd name="T68" fmla="*/ 174 w 743"/>
                <a:gd name="T69" fmla="*/ 261 h 769"/>
                <a:gd name="T70" fmla="*/ 174 w 743"/>
                <a:gd name="T71" fmla="*/ 58 h 769"/>
                <a:gd name="T72" fmla="*/ 566 w 743"/>
                <a:gd name="T73" fmla="*/ 58 h 769"/>
                <a:gd name="T74" fmla="*/ 566 w 743"/>
                <a:gd name="T75" fmla="*/ 261 h 769"/>
                <a:gd name="T76" fmla="*/ 370 w 743"/>
                <a:gd name="T77" fmla="*/ 457 h 769"/>
                <a:gd name="T78" fmla="*/ 118 w 743"/>
                <a:gd name="T79" fmla="*/ 209 h 769"/>
                <a:gd name="T80" fmla="*/ 55 w 743"/>
                <a:gd name="T81" fmla="*/ 53 h 769"/>
                <a:gd name="T82" fmla="*/ 118 w 743"/>
                <a:gd name="T83" fmla="*/ 53 h 769"/>
                <a:gd name="T84" fmla="*/ 118 w 743"/>
                <a:gd name="T85" fmla="*/ 209 h 769"/>
                <a:gd name="T86" fmla="*/ 626 w 743"/>
                <a:gd name="T87" fmla="*/ 209 h 769"/>
                <a:gd name="T88" fmla="*/ 626 w 743"/>
                <a:gd name="T89" fmla="*/ 53 h 769"/>
                <a:gd name="T90" fmla="*/ 688 w 743"/>
                <a:gd name="T91" fmla="*/ 53 h 769"/>
                <a:gd name="T92" fmla="*/ 626 w 743"/>
                <a:gd name="T93" fmla="*/ 209 h 7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43" h="769">
                  <a:moveTo>
                    <a:pt x="743" y="27"/>
                  </a:moveTo>
                  <a:cubicBezTo>
                    <a:pt x="743" y="20"/>
                    <a:pt x="741" y="13"/>
                    <a:pt x="736" y="8"/>
                  </a:cubicBezTo>
                  <a:cubicBezTo>
                    <a:pt x="731" y="3"/>
                    <a:pt x="724" y="0"/>
                    <a:pt x="717" y="0"/>
                  </a:cubicBezTo>
                  <a:lnTo>
                    <a:pt x="599" y="0"/>
                  </a:lnTo>
                  <a:cubicBezTo>
                    <a:pt x="596" y="0"/>
                    <a:pt x="594" y="0"/>
                    <a:pt x="591" y="1"/>
                  </a:cubicBezTo>
                  <a:lnTo>
                    <a:pt x="569" y="1"/>
                  </a:lnTo>
                  <a:cubicBezTo>
                    <a:pt x="565" y="1"/>
                    <a:pt x="560" y="1"/>
                    <a:pt x="555" y="2"/>
                  </a:cubicBezTo>
                  <a:lnTo>
                    <a:pt x="184" y="2"/>
                  </a:lnTo>
                  <a:cubicBezTo>
                    <a:pt x="179" y="1"/>
                    <a:pt x="175" y="1"/>
                    <a:pt x="171" y="1"/>
                  </a:cubicBezTo>
                  <a:lnTo>
                    <a:pt x="152" y="1"/>
                  </a:lnTo>
                  <a:cubicBezTo>
                    <a:pt x="149" y="0"/>
                    <a:pt x="147" y="0"/>
                    <a:pt x="144" y="0"/>
                  </a:cubicBezTo>
                  <a:lnTo>
                    <a:pt x="26" y="0"/>
                  </a:lnTo>
                  <a:cubicBezTo>
                    <a:pt x="19" y="0"/>
                    <a:pt x="13" y="3"/>
                    <a:pt x="8" y="8"/>
                  </a:cubicBezTo>
                  <a:cubicBezTo>
                    <a:pt x="2" y="13"/>
                    <a:pt x="0" y="20"/>
                    <a:pt x="0" y="27"/>
                  </a:cubicBezTo>
                  <a:cubicBezTo>
                    <a:pt x="0" y="36"/>
                    <a:pt x="3" y="239"/>
                    <a:pt x="118" y="266"/>
                  </a:cubicBezTo>
                  <a:lnTo>
                    <a:pt x="118" y="267"/>
                  </a:lnTo>
                  <a:cubicBezTo>
                    <a:pt x="118" y="268"/>
                    <a:pt x="118" y="269"/>
                    <a:pt x="118" y="270"/>
                  </a:cubicBezTo>
                  <a:cubicBezTo>
                    <a:pt x="123" y="394"/>
                    <a:pt x="220" y="497"/>
                    <a:pt x="342" y="511"/>
                  </a:cubicBezTo>
                  <a:lnTo>
                    <a:pt x="342" y="713"/>
                  </a:lnTo>
                  <a:lnTo>
                    <a:pt x="242" y="713"/>
                  </a:lnTo>
                  <a:cubicBezTo>
                    <a:pt x="234" y="713"/>
                    <a:pt x="228" y="719"/>
                    <a:pt x="228" y="727"/>
                  </a:cubicBezTo>
                  <a:lnTo>
                    <a:pt x="228" y="756"/>
                  </a:lnTo>
                  <a:cubicBezTo>
                    <a:pt x="228" y="763"/>
                    <a:pt x="234" y="769"/>
                    <a:pt x="242" y="769"/>
                  </a:cubicBezTo>
                  <a:lnTo>
                    <a:pt x="498" y="769"/>
                  </a:lnTo>
                  <a:cubicBezTo>
                    <a:pt x="505" y="769"/>
                    <a:pt x="511" y="763"/>
                    <a:pt x="511" y="756"/>
                  </a:cubicBezTo>
                  <a:lnTo>
                    <a:pt x="511" y="727"/>
                  </a:lnTo>
                  <a:cubicBezTo>
                    <a:pt x="511" y="719"/>
                    <a:pt x="505" y="713"/>
                    <a:pt x="498" y="713"/>
                  </a:cubicBezTo>
                  <a:lnTo>
                    <a:pt x="398" y="713"/>
                  </a:lnTo>
                  <a:lnTo>
                    <a:pt x="398" y="511"/>
                  </a:lnTo>
                  <a:cubicBezTo>
                    <a:pt x="519" y="498"/>
                    <a:pt x="612" y="401"/>
                    <a:pt x="621" y="279"/>
                  </a:cubicBezTo>
                  <a:cubicBezTo>
                    <a:pt x="622" y="277"/>
                    <a:pt x="623" y="274"/>
                    <a:pt x="623" y="271"/>
                  </a:cubicBezTo>
                  <a:lnTo>
                    <a:pt x="623" y="266"/>
                  </a:lnTo>
                  <a:cubicBezTo>
                    <a:pt x="740" y="242"/>
                    <a:pt x="743" y="36"/>
                    <a:pt x="743" y="27"/>
                  </a:cubicBezTo>
                  <a:close/>
                  <a:moveTo>
                    <a:pt x="370" y="457"/>
                  </a:moveTo>
                  <a:cubicBezTo>
                    <a:pt x="262" y="457"/>
                    <a:pt x="174" y="369"/>
                    <a:pt x="174" y="261"/>
                  </a:cubicBezTo>
                  <a:lnTo>
                    <a:pt x="174" y="58"/>
                  </a:lnTo>
                  <a:lnTo>
                    <a:pt x="566" y="58"/>
                  </a:lnTo>
                  <a:lnTo>
                    <a:pt x="566" y="261"/>
                  </a:lnTo>
                  <a:cubicBezTo>
                    <a:pt x="566" y="369"/>
                    <a:pt x="478" y="457"/>
                    <a:pt x="370" y="457"/>
                  </a:cubicBezTo>
                  <a:close/>
                  <a:moveTo>
                    <a:pt x="118" y="209"/>
                  </a:moveTo>
                  <a:cubicBezTo>
                    <a:pt x="73" y="184"/>
                    <a:pt x="59" y="98"/>
                    <a:pt x="55" y="53"/>
                  </a:cubicBezTo>
                  <a:lnTo>
                    <a:pt x="118" y="53"/>
                  </a:lnTo>
                  <a:lnTo>
                    <a:pt x="118" y="209"/>
                  </a:lnTo>
                  <a:close/>
                  <a:moveTo>
                    <a:pt x="626" y="209"/>
                  </a:moveTo>
                  <a:lnTo>
                    <a:pt x="626" y="53"/>
                  </a:lnTo>
                  <a:lnTo>
                    <a:pt x="688" y="53"/>
                  </a:lnTo>
                  <a:cubicBezTo>
                    <a:pt x="684" y="98"/>
                    <a:pt x="670" y="184"/>
                    <a:pt x="626" y="209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8" name="Freeform: Shape 5"/>
            <p:cNvSpPr/>
            <p:nvPr/>
          </p:nvSpPr>
          <p:spPr>
            <a:xfrm>
              <a:off x="6602717" y="2656020"/>
              <a:ext cx="313206" cy="343430"/>
            </a:xfrm>
            <a:custGeom>
              <a:avLst/>
              <a:gdLst>
                <a:gd name="connsiteX0" fmla="*/ 130776 w 510187"/>
                <a:gd name="connsiteY0" fmla="*/ 398252 h 559418"/>
                <a:gd name="connsiteX1" fmla="*/ 180826 w 510187"/>
                <a:gd name="connsiteY1" fmla="*/ 398252 h 559418"/>
                <a:gd name="connsiteX2" fmla="*/ 195356 w 510187"/>
                <a:gd name="connsiteY2" fmla="*/ 420815 h 559418"/>
                <a:gd name="connsiteX3" fmla="*/ 140463 w 510187"/>
                <a:gd name="connsiteY3" fmla="*/ 420815 h 559418"/>
                <a:gd name="connsiteX4" fmla="*/ 48435 w 510187"/>
                <a:gd name="connsiteY4" fmla="*/ 535243 h 559418"/>
                <a:gd name="connsiteX5" fmla="*/ 461752 w 510187"/>
                <a:gd name="connsiteY5" fmla="*/ 535243 h 559418"/>
                <a:gd name="connsiteX6" fmla="*/ 369724 w 510187"/>
                <a:gd name="connsiteY6" fmla="*/ 420815 h 559418"/>
                <a:gd name="connsiteX7" fmla="*/ 316445 w 510187"/>
                <a:gd name="connsiteY7" fmla="*/ 420815 h 559418"/>
                <a:gd name="connsiteX8" fmla="*/ 329361 w 510187"/>
                <a:gd name="connsiteY8" fmla="*/ 398252 h 559418"/>
                <a:gd name="connsiteX9" fmla="*/ 381026 w 510187"/>
                <a:gd name="connsiteY9" fmla="*/ 398252 h 559418"/>
                <a:gd name="connsiteX10" fmla="*/ 510187 w 510187"/>
                <a:gd name="connsiteY10" fmla="*/ 559418 h 559418"/>
                <a:gd name="connsiteX11" fmla="*/ 0 w 510187"/>
                <a:gd name="connsiteY11" fmla="*/ 559418 h 559418"/>
                <a:gd name="connsiteX12" fmla="*/ 254964 w 510187"/>
                <a:gd name="connsiteY12" fmla="*/ 79000 h 559418"/>
                <a:gd name="connsiteX13" fmla="*/ 175836 w 510187"/>
                <a:gd name="connsiteY13" fmla="*/ 159612 h 559418"/>
                <a:gd name="connsiteX14" fmla="*/ 254964 w 510187"/>
                <a:gd name="connsiteY14" fmla="*/ 238611 h 559418"/>
                <a:gd name="connsiteX15" fmla="*/ 335706 w 510187"/>
                <a:gd name="connsiteY15" fmla="*/ 159612 h 559418"/>
                <a:gd name="connsiteX16" fmla="*/ 254964 w 510187"/>
                <a:gd name="connsiteY16" fmla="*/ 79000 h 559418"/>
                <a:gd name="connsiteX17" fmla="*/ 254964 w 510187"/>
                <a:gd name="connsiteY17" fmla="*/ 0 h 559418"/>
                <a:gd name="connsiteX18" fmla="*/ 414834 w 510187"/>
                <a:gd name="connsiteY18" fmla="*/ 159612 h 559418"/>
                <a:gd name="connsiteX19" fmla="*/ 254964 w 510187"/>
                <a:gd name="connsiteY19" fmla="*/ 478835 h 559418"/>
                <a:gd name="connsiteX20" fmla="*/ 95093 w 510187"/>
                <a:gd name="connsiteY20" fmla="*/ 159612 h 559418"/>
                <a:gd name="connsiteX21" fmla="*/ 254964 w 510187"/>
                <a:gd name="connsiteY21" fmla="*/ 0 h 5594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510187" h="559418">
                  <a:moveTo>
                    <a:pt x="130776" y="398252"/>
                  </a:moveTo>
                  <a:lnTo>
                    <a:pt x="180826" y="398252"/>
                  </a:lnTo>
                  <a:cubicBezTo>
                    <a:pt x="185669" y="404699"/>
                    <a:pt x="190513" y="412757"/>
                    <a:pt x="195356" y="420815"/>
                  </a:cubicBezTo>
                  <a:lnTo>
                    <a:pt x="140463" y="420815"/>
                  </a:lnTo>
                  <a:lnTo>
                    <a:pt x="48435" y="535243"/>
                  </a:lnTo>
                  <a:lnTo>
                    <a:pt x="461752" y="535243"/>
                  </a:lnTo>
                  <a:lnTo>
                    <a:pt x="369724" y="420815"/>
                  </a:lnTo>
                  <a:lnTo>
                    <a:pt x="316445" y="420815"/>
                  </a:lnTo>
                  <a:cubicBezTo>
                    <a:pt x="319674" y="412757"/>
                    <a:pt x="324518" y="404699"/>
                    <a:pt x="329361" y="398252"/>
                  </a:cubicBezTo>
                  <a:lnTo>
                    <a:pt x="381026" y="398252"/>
                  </a:lnTo>
                  <a:lnTo>
                    <a:pt x="510187" y="559418"/>
                  </a:lnTo>
                  <a:lnTo>
                    <a:pt x="0" y="559418"/>
                  </a:lnTo>
                  <a:close/>
                  <a:moveTo>
                    <a:pt x="254964" y="79000"/>
                  </a:moveTo>
                  <a:cubicBezTo>
                    <a:pt x="211363" y="79000"/>
                    <a:pt x="175836" y="116081"/>
                    <a:pt x="175836" y="159612"/>
                  </a:cubicBezTo>
                  <a:cubicBezTo>
                    <a:pt x="175836" y="203142"/>
                    <a:pt x="211363" y="238611"/>
                    <a:pt x="254964" y="238611"/>
                  </a:cubicBezTo>
                  <a:cubicBezTo>
                    <a:pt x="300179" y="238611"/>
                    <a:pt x="335706" y="203142"/>
                    <a:pt x="335706" y="159612"/>
                  </a:cubicBezTo>
                  <a:cubicBezTo>
                    <a:pt x="335706" y="116081"/>
                    <a:pt x="300179" y="79000"/>
                    <a:pt x="254964" y="79000"/>
                  </a:cubicBezTo>
                  <a:close/>
                  <a:moveTo>
                    <a:pt x="254964" y="0"/>
                  </a:moveTo>
                  <a:cubicBezTo>
                    <a:pt x="343781" y="0"/>
                    <a:pt x="414834" y="70939"/>
                    <a:pt x="414834" y="159612"/>
                  </a:cubicBezTo>
                  <a:cubicBezTo>
                    <a:pt x="414834" y="246673"/>
                    <a:pt x="254964" y="478835"/>
                    <a:pt x="254964" y="478835"/>
                  </a:cubicBezTo>
                  <a:cubicBezTo>
                    <a:pt x="254964" y="478835"/>
                    <a:pt x="95093" y="246673"/>
                    <a:pt x="95093" y="159612"/>
                  </a:cubicBezTo>
                  <a:cubicBezTo>
                    <a:pt x="95093" y="70939"/>
                    <a:pt x="167761" y="0"/>
                    <a:pt x="254964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70" name="Freeform: Shape 14"/>
            <p:cNvSpPr/>
            <p:nvPr/>
          </p:nvSpPr>
          <p:spPr>
            <a:xfrm>
              <a:off x="5293130" y="4930250"/>
              <a:ext cx="285844" cy="343428"/>
            </a:xfrm>
            <a:custGeom>
              <a:avLst/>
              <a:gdLst>
                <a:gd name="connsiteX0" fmla="*/ 166861 w 505460"/>
                <a:gd name="connsiteY0" fmla="*/ 355015 h 607286"/>
                <a:gd name="connsiteX1" fmla="*/ 421301 w 505460"/>
                <a:gd name="connsiteY1" fmla="*/ 355015 h 607286"/>
                <a:gd name="connsiteX2" fmla="*/ 438634 w 505460"/>
                <a:gd name="connsiteY2" fmla="*/ 372303 h 607286"/>
                <a:gd name="connsiteX3" fmla="*/ 421301 w 505460"/>
                <a:gd name="connsiteY3" fmla="*/ 389592 h 607286"/>
                <a:gd name="connsiteX4" fmla="*/ 166861 w 505460"/>
                <a:gd name="connsiteY4" fmla="*/ 389592 h 607286"/>
                <a:gd name="connsiteX5" fmla="*/ 149528 w 505460"/>
                <a:gd name="connsiteY5" fmla="*/ 372303 h 607286"/>
                <a:gd name="connsiteX6" fmla="*/ 166861 w 505460"/>
                <a:gd name="connsiteY6" fmla="*/ 355015 h 607286"/>
                <a:gd name="connsiteX7" fmla="*/ 166861 w 505460"/>
                <a:gd name="connsiteY7" fmla="*/ 272524 h 607286"/>
                <a:gd name="connsiteX8" fmla="*/ 421301 w 505460"/>
                <a:gd name="connsiteY8" fmla="*/ 272524 h 607286"/>
                <a:gd name="connsiteX9" fmla="*/ 438634 w 505460"/>
                <a:gd name="connsiteY9" fmla="*/ 289813 h 607286"/>
                <a:gd name="connsiteX10" fmla="*/ 421301 w 505460"/>
                <a:gd name="connsiteY10" fmla="*/ 307101 h 607286"/>
                <a:gd name="connsiteX11" fmla="*/ 166861 w 505460"/>
                <a:gd name="connsiteY11" fmla="*/ 307101 h 607286"/>
                <a:gd name="connsiteX12" fmla="*/ 149528 w 505460"/>
                <a:gd name="connsiteY12" fmla="*/ 289813 h 607286"/>
                <a:gd name="connsiteX13" fmla="*/ 166861 w 505460"/>
                <a:gd name="connsiteY13" fmla="*/ 272524 h 607286"/>
                <a:gd name="connsiteX14" fmla="*/ 166861 w 505460"/>
                <a:gd name="connsiteY14" fmla="*/ 190033 h 607286"/>
                <a:gd name="connsiteX15" fmla="*/ 421301 w 505460"/>
                <a:gd name="connsiteY15" fmla="*/ 190033 h 607286"/>
                <a:gd name="connsiteX16" fmla="*/ 438634 w 505460"/>
                <a:gd name="connsiteY16" fmla="*/ 207439 h 607286"/>
                <a:gd name="connsiteX17" fmla="*/ 421301 w 505460"/>
                <a:gd name="connsiteY17" fmla="*/ 224751 h 607286"/>
                <a:gd name="connsiteX18" fmla="*/ 166861 w 505460"/>
                <a:gd name="connsiteY18" fmla="*/ 224751 h 607286"/>
                <a:gd name="connsiteX19" fmla="*/ 149528 w 505460"/>
                <a:gd name="connsiteY19" fmla="*/ 207439 h 607286"/>
                <a:gd name="connsiteX20" fmla="*/ 166861 w 505460"/>
                <a:gd name="connsiteY20" fmla="*/ 190033 h 607286"/>
                <a:gd name="connsiteX21" fmla="*/ 166861 w 505460"/>
                <a:gd name="connsiteY21" fmla="*/ 107612 h 607286"/>
                <a:gd name="connsiteX22" fmla="*/ 421301 w 505460"/>
                <a:gd name="connsiteY22" fmla="*/ 107612 h 607286"/>
                <a:gd name="connsiteX23" fmla="*/ 438634 w 505460"/>
                <a:gd name="connsiteY23" fmla="*/ 124901 h 607286"/>
                <a:gd name="connsiteX24" fmla="*/ 421301 w 505460"/>
                <a:gd name="connsiteY24" fmla="*/ 142189 h 607286"/>
                <a:gd name="connsiteX25" fmla="*/ 166861 w 505460"/>
                <a:gd name="connsiteY25" fmla="*/ 142189 h 607286"/>
                <a:gd name="connsiteX26" fmla="*/ 149528 w 505460"/>
                <a:gd name="connsiteY26" fmla="*/ 124901 h 607286"/>
                <a:gd name="connsiteX27" fmla="*/ 166861 w 505460"/>
                <a:gd name="connsiteY27" fmla="*/ 107612 h 607286"/>
                <a:gd name="connsiteX28" fmla="*/ 43330 w 505460"/>
                <a:gd name="connsiteY28" fmla="*/ 105635 h 607286"/>
                <a:gd name="connsiteX29" fmla="*/ 34664 w 505460"/>
                <a:gd name="connsiteY29" fmla="*/ 114289 h 607286"/>
                <a:gd name="connsiteX30" fmla="*/ 34664 w 505460"/>
                <a:gd name="connsiteY30" fmla="*/ 563922 h 607286"/>
                <a:gd name="connsiteX31" fmla="*/ 43330 w 505460"/>
                <a:gd name="connsiteY31" fmla="*/ 572576 h 607286"/>
                <a:gd name="connsiteX32" fmla="*/ 379237 w 505460"/>
                <a:gd name="connsiteY32" fmla="*/ 572576 h 607286"/>
                <a:gd name="connsiteX33" fmla="*/ 387903 w 505460"/>
                <a:gd name="connsiteY33" fmla="*/ 563922 h 607286"/>
                <a:gd name="connsiteX34" fmla="*/ 387903 w 505460"/>
                <a:gd name="connsiteY34" fmla="*/ 536267 h 607286"/>
                <a:gd name="connsiteX35" fmla="*/ 126223 w 505460"/>
                <a:gd name="connsiteY35" fmla="*/ 536267 h 607286"/>
                <a:gd name="connsiteX36" fmla="*/ 82799 w 505460"/>
                <a:gd name="connsiteY36" fmla="*/ 492997 h 607286"/>
                <a:gd name="connsiteX37" fmla="*/ 82799 w 505460"/>
                <a:gd name="connsiteY37" fmla="*/ 105635 h 607286"/>
                <a:gd name="connsiteX38" fmla="*/ 126223 w 505460"/>
                <a:gd name="connsiteY38" fmla="*/ 34616 h 607286"/>
                <a:gd name="connsiteX39" fmla="*/ 117557 w 505460"/>
                <a:gd name="connsiteY39" fmla="*/ 43270 h 607286"/>
                <a:gd name="connsiteX40" fmla="*/ 117557 w 505460"/>
                <a:gd name="connsiteY40" fmla="*/ 492997 h 607286"/>
                <a:gd name="connsiteX41" fmla="*/ 126223 w 505460"/>
                <a:gd name="connsiteY41" fmla="*/ 501651 h 607286"/>
                <a:gd name="connsiteX42" fmla="*/ 462130 w 505460"/>
                <a:gd name="connsiteY42" fmla="*/ 501651 h 607286"/>
                <a:gd name="connsiteX43" fmla="*/ 470796 w 505460"/>
                <a:gd name="connsiteY43" fmla="*/ 492997 h 607286"/>
                <a:gd name="connsiteX44" fmla="*/ 470796 w 505460"/>
                <a:gd name="connsiteY44" fmla="*/ 43270 h 607286"/>
                <a:gd name="connsiteX45" fmla="*/ 462130 w 505460"/>
                <a:gd name="connsiteY45" fmla="*/ 34616 h 607286"/>
                <a:gd name="connsiteX46" fmla="*/ 126223 w 505460"/>
                <a:gd name="connsiteY46" fmla="*/ 0 h 607286"/>
                <a:gd name="connsiteX47" fmla="*/ 462130 w 505460"/>
                <a:gd name="connsiteY47" fmla="*/ 0 h 607286"/>
                <a:gd name="connsiteX48" fmla="*/ 505460 w 505460"/>
                <a:gd name="connsiteY48" fmla="*/ 43270 h 607286"/>
                <a:gd name="connsiteX49" fmla="*/ 505460 w 505460"/>
                <a:gd name="connsiteY49" fmla="*/ 492997 h 607286"/>
                <a:gd name="connsiteX50" fmla="*/ 462130 w 505460"/>
                <a:gd name="connsiteY50" fmla="*/ 536267 h 607286"/>
                <a:gd name="connsiteX51" fmla="*/ 422661 w 505460"/>
                <a:gd name="connsiteY51" fmla="*/ 536267 h 607286"/>
                <a:gd name="connsiteX52" fmla="*/ 422661 w 505460"/>
                <a:gd name="connsiteY52" fmla="*/ 563922 h 607286"/>
                <a:gd name="connsiteX53" fmla="*/ 379237 w 505460"/>
                <a:gd name="connsiteY53" fmla="*/ 607286 h 607286"/>
                <a:gd name="connsiteX54" fmla="*/ 43330 w 505460"/>
                <a:gd name="connsiteY54" fmla="*/ 607286 h 607286"/>
                <a:gd name="connsiteX55" fmla="*/ 0 w 505460"/>
                <a:gd name="connsiteY55" fmla="*/ 563922 h 607286"/>
                <a:gd name="connsiteX56" fmla="*/ 0 w 505460"/>
                <a:gd name="connsiteY56" fmla="*/ 114289 h 607286"/>
                <a:gd name="connsiteX57" fmla="*/ 43330 w 505460"/>
                <a:gd name="connsiteY57" fmla="*/ 70925 h 607286"/>
                <a:gd name="connsiteX58" fmla="*/ 82799 w 505460"/>
                <a:gd name="connsiteY58" fmla="*/ 70925 h 607286"/>
                <a:gd name="connsiteX59" fmla="*/ 82799 w 505460"/>
                <a:gd name="connsiteY59" fmla="*/ 43270 h 607286"/>
                <a:gd name="connsiteX60" fmla="*/ 126223 w 505460"/>
                <a:gd name="connsiteY60" fmla="*/ 0 h 607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</a:cxnLst>
              <a:rect l="l" t="t" r="r" b="b"/>
              <a:pathLst>
                <a:path w="505460" h="607286">
                  <a:moveTo>
                    <a:pt x="166861" y="355015"/>
                  </a:moveTo>
                  <a:lnTo>
                    <a:pt x="421301" y="355015"/>
                  </a:lnTo>
                  <a:cubicBezTo>
                    <a:pt x="430910" y="355015"/>
                    <a:pt x="438634" y="362720"/>
                    <a:pt x="438634" y="372303"/>
                  </a:cubicBezTo>
                  <a:cubicBezTo>
                    <a:pt x="438634" y="381793"/>
                    <a:pt x="430910" y="389592"/>
                    <a:pt x="421301" y="389592"/>
                  </a:cubicBezTo>
                  <a:lnTo>
                    <a:pt x="166861" y="389592"/>
                  </a:lnTo>
                  <a:cubicBezTo>
                    <a:pt x="157253" y="389592"/>
                    <a:pt x="149528" y="381887"/>
                    <a:pt x="149528" y="372303"/>
                  </a:cubicBezTo>
                  <a:cubicBezTo>
                    <a:pt x="149528" y="362720"/>
                    <a:pt x="157253" y="355015"/>
                    <a:pt x="166861" y="355015"/>
                  </a:cubicBezTo>
                  <a:close/>
                  <a:moveTo>
                    <a:pt x="166861" y="272524"/>
                  </a:moveTo>
                  <a:lnTo>
                    <a:pt x="421301" y="272524"/>
                  </a:lnTo>
                  <a:cubicBezTo>
                    <a:pt x="430910" y="272524"/>
                    <a:pt x="438634" y="280229"/>
                    <a:pt x="438634" y="289813"/>
                  </a:cubicBezTo>
                  <a:cubicBezTo>
                    <a:pt x="438634" y="299396"/>
                    <a:pt x="430910" y="307101"/>
                    <a:pt x="421301" y="307101"/>
                  </a:cubicBezTo>
                  <a:lnTo>
                    <a:pt x="166861" y="307101"/>
                  </a:lnTo>
                  <a:cubicBezTo>
                    <a:pt x="157253" y="307101"/>
                    <a:pt x="149528" y="299396"/>
                    <a:pt x="149528" y="289813"/>
                  </a:cubicBezTo>
                  <a:cubicBezTo>
                    <a:pt x="149528" y="280229"/>
                    <a:pt x="157253" y="272524"/>
                    <a:pt x="166861" y="272524"/>
                  </a:cubicBezTo>
                  <a:close/>
                  <a:moveTo>
                    <a:pt x="166861" y="190033"/>
                  </a:moveTo>
                  <a:lnTo>
                    <a:pt x="421301" y="190033"/>
                  </a:lnTo>
                  <a:cubicBezTo>
                    <a:pt x="430910" y="190033"/>
                    <a:pt x="438634" y="197842"/>
                    <a:pt x="438634" y="207439"/>
                  </a:cubicBezTo>
                  <a:cubicBezTo>
                    <a:pt x="438634" y="216942"/>
                    <a:pt x="430910" y="224751"/>
                    <a:pt x="421301" y="224751"/>
                  </a:cubicBezTo>
                  <a:lnTo>
                    <a:pt x="166861" y="224751"/>
                  </a:lnTo>
                  <a:cubicBezTo>
                    <a:pt x="157253" y="224751"/>
                    <a:pt x="149528" y="216942"/>
                    <a:pt x="149528" y="207439"/>
                  </a:cubicBezTo>
                  <a:cubicBezTo>
                    <a:pt x="149528" y="197842"/>
                    <a:pt x="157253" y="190033"/>
                    <a:pt x="166861" y="190033"/>
                  </a:cubicBezTo>
                  <a:close/>
                  <a:moveTo>
                    <a:pt x="166861" y="107612"/>
                  </a:moveTo>
                  <a:lnTo>
                    <a:pt x="421301" y="107612"/>
                  </a:lnTo>
                  <a:cubicBezTo>
                    <a:pt x="430910" y="107612"/>
                    <a:pt x="438634" y="115317"/>
                    <a:pt x="438634" y="124901"/>
                  </a:cubicBezTo>
                  <a:cubicBezTo>
                    <a:pt x="438634" y="134484"/>
                    <a:pt x="430910" y="142189"/>
                    <a:pt x="421301" y="142189"/>
                  </a:cubicBezTo>
                  <a:lnTo>
                    <a:pt x="166861" y="142189"/>
                  </a:lnTo>
                  <a:cubicBezTo>
                    <a:pt x="157253" y="142189"/>
                    <a:pt x="149528" y="134484"/>
                    <a:pt x="149528" y="124901"/>
                  </a:cubicBezTo>
                  <a:cubicBezTo>
                    <a:pt x="149528" y="115317"/>
                    <a:pt x="157253" y="107612"/>
                    <a:pt x="166861" y="107612"/>
                  </a:cubicBezTo>
                  <a:close/>
                  <a:moveTo>
                    <a:pt x="43330" y="105635"/>
                  </a:moveTo>
                  <a:cubicBezTo>
                    <a:pt x="38526" y="105635"/>
                    <a:pt x="34664" y="109492"/>
                    <a:pt x="34664" y="114289"/>
                  </a:cubicBezTo>
                  <a:lnTo>
                    <a:pt x="34664" y="563922"/>
                  </a:lnTo>
                  <a:cubicBezTo>
                    <a:pt x="34664" y="568719"/>
                    <a:pt x="38526" y="572576"/>
                    <a:pt x="43330" y="572576"/>
                  </a:cubicBezTo>
                  <a:lnTo>
                    <a:pt x="379237" y="572576"/>
                  </a:lnTo>
                  <a:cubicBezTo>
                    <a:pt x="384041" y="572576"/>
                    <a:pt x="387903" y="568719"/>
                    <a:pt x="387903" y="563922"/>
                  </a:cubicBezTo>
                  <a:lnTo>
                    <a:pt x="387903" y="536267"/>
                  </a:lnTo>
                  <a:lnTo>
                    <a:pt x="126223" y="536267"/>
                  </a:lnTo>
                  <a:cubicBezTo>
                    <a:pt x="102297" y="536267"/>
                    <a:pt x="82799" y="516889"/>
                    <a:pt x="82799" y="492997"/>
                  </a:cubicBezTo>
                  <a:lnTo>
                    <a:pt x="82799" y="105635"/>
                  </a:lnTo>
                  <a:close/>
                  <a:moveTo>
                    <a:pt x="126223" y="34616"/>
                  </a:moveTo>
                  <a:cubicBezTo>
                    <a:pt x="121419" y="34616"/>
                    <a:pt x="117557" y="38567"/>
                    <a:pt x="117557" y="43270"/>
                  </a:cubicBezTo>
                  <a:lnTo>
                    <a:pt x="117557" y="492997"/>
                  </a:lnTo>
                  <a:cubicBezTo>
                    <a:pt x="117557" y="497794"/>
                    <a:pt x="121419" y="501651"/>
                    <a:pt x="126223" y="501651"/>
                  </a:cubicBezTo>
                  <a:lnTo>
                    <a:pt x="462130" y="501651"/>
                  </a:lnTo>
                  <a:cubicBezTo>
                    <a:pt x="466840" y="501651"/>
                    <a:pt x="470796" y="497794"/>
                    <a:pt x="470796" y="492997"/>
                  </a:cubicBezTo>
                  <a:lnTo>
                    <a:pt x="470796" y="43270"/>
                  </a:lnTo>
                  <a:cubicBezTo>
                    <a:pt x="470796" y="38567"/>
                    <a:pt x="466840" y="34616"/>
                    <a:pt x="462130" y="34616"/>
                  </a:cubicBezTo>
                  <a:close/>
                  <a:moveTo>
                    <a:pt x="126223" y="0"/>
                  </a:moveTo>
                  <a:lnTo>
                    <a:pt x="462130" y="0"/>
                  </a:lnTo>
                  <a:cubicBezTo>
                    <a:pt x="485961" y="0"/>
                    <a:pt x="505460" y="19472"/>
                    <a:pt x="505460" y="43270"/>
                  </a:cubicBezTo>
                  <a:lnTo>
                    <a:pt x="505460" y="492997"/>
                  </a:lnTo>
                  <a:cubicBezTo>
                    <a:pt x="505460" y="516889"/>
                    <a:pt x="485961" y="536267"/>
                    <a:pt x="462130" y="536267"/>
                  </a:cubicBezTo>
                  <a:lnTo>
                    <a:pt x="422661" y="536267"/>
                  </a:lnTo>
                  <a:lnTo>
                    <a:pt x="422661" y="563922"/>
                  </a:lnTo>
                  <a:cubicBezTo>
                    <a:pt x="422661" y="587815"/>
                    <a:pt x="403163" y="607286"/>
                    <a:pt x="379237" y="607286"/>
                  </a:cubicBezTo>
                  <a:lnTo>
                    <a:pt x="43330" y="607286"/>
                  </a:lnTo>
                  <a:cubicBezTo>
                    <a:pt x="19404" y="607286"/>
                    <a:pt x="0" y="587815"/>
                    <a:pt x="0" y="563922"/>
                  </a:cubicBezTo>
                  <a:lnTo>
                    <a:pt x="0" y="114289"/>
                  </a:lnTo>
                  <a:cubicBezTo>
                    <a:pt x="0" y="90397"/>
                    <a:pt x="19404" y="70925"/>
                    <a:pt x="43330" y="70925"/>
                  </a:cubicBezTo>
                  <a:lnTo>
                    <a:pt x="82799" y="70925"/>
                  </a:lnTo>
                  <a:lnTo>
                    <a:pt x="82799" y="43270"/>
                  </a:lnTo>
                  <a:cubicBezTo>
                    <a:pt x="82799" y="19472"/>
                    <a:pt x="102297" y="0"/>
                    <a:pt x="126223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  <p:sp>
          <p:nvSpPr>
            <p:cNvPr id="67" name="Freeform: Shape 17"/>
            <p:cNvSpPr/>
            <p:nvPr/>
          </p:nvSpPr>
          <p:spPr>
            <a:xfrm>
              <a:off x="5281451" y="2656017"/>
              <a:ext cx="286597" cy="343438"/>
            </a:xfrm>
            <a:custGeom>
              <a:avLst/>
              <a:gdLst>
                <a:gd name="connsiteX0" fmla="*/ 234347 w 506307"/>
                <a:gd name="connsiteY0" fmla="*/ 379219 h 606722"/>
                <a:gd name="connsiteX1" fmla="*/ 271960 w 506307"/>
                <a:gd name="connsiteY1" fmla="*/ 379219 h 606722"/>
                <a:gd name="connsiteX2" fmla="*/ 278451 w 506307"/>
                <a:gd name="connsiteY2" fmla="*/ 385705 h 606722"/>
                <a:gd name="connsiteX3" fmla="*/ 278451 w 506307"/>
                <a:gd name="connsiteY3" fmla="*/ 448520 h 606722"/>
                <a:gd name="connsiteX4" fmla="*/ 271960 w 506307"/>
                <a:gd name="connsiteY4" fmla="*/ 455006 h 606722"/>
                <a:gd name="connsiteX5" fmla="*/ 234347 w 506307"/>
                <a:gd name="connsiteY5" fmla="*/ 455006 h 606722"/>
                <a:gd name="connsiteX6" fmla="*/ 227856 w 506307"/>
                <a:gd name="connsiteY6" fmla="*/ 448520 h 606722"/>
                <a:gd name="connsiteX7" fmla="*/ 227856 w 506307"/>
                <a:gd name="connsiteY7" fmla="*/ 385705 h 606722"/>
                <a:gd name="connsiteX8" fmla="*/ 234347 w 506307"/>
                <a:gd name="connsiteY8" fmla="*/ 379219 h 606722"/>
                <a:gd name="connsiteX9" fmla="*/ 234331 w 506307"/>
                <a:gd name="connsiteY9" fmla="*/ 328645 h 606722"/>
                <a:gd name="connsiteX10" fmla="*/ 177194 w 506307"/>
                <a:gd name="connsiteY10" fmla="*/ 385700 h 606722"/>
                <a:gd name="connsiteX11" fmla="*/ 177194 w 506307"/>
                <a:gd name="connsiteY11" fmla="*/ 448532 h 606722"/>
                <a:gd name="connsiteX12" fmla="*/ 234331 w 506307"/>
                <a:gd name="connsiteY12" fmla="*/ 505587 h 606722"/>
                <a:gd name="connsiteX13" fmla="*/ 271977 w 506307"/>
                <a:gd name="connsiteY13" fmla="*/ 505587 h 606722"/>
                <a:gd name="connsiteX14" fmla="*/ 329113 w 506307"/>
                <a:gd name="connsiteY14" fmla="*/ 448532 h 606722"/>
                <a:gd name="connsiteX15" fmla="*/ 329113 w 506307"/>
                <a:gd name="connsiteY15" fmla="*/ 385700 h 606722"/>
                <a:gd name="connsiteX16" fmla="*/ 271977 w 506307"/>
                <a:gd name="connsiteY16" fmla="*/ 328645 h 606722"/>
                <a:gd name="connsiteX17" fmla="*/ 253109 w 506307"/>
                <a:gd name="connsiteY17" fmla="*/ 0 h 606722"/>
                <a:gd name="connsiteX18" fmla="*/ 430303 w 506307"/>
                <a:gd name="connsiteY18" fmla="*/ 176942 h 606722"/>
                <a:gd name="connsiteX19" fmla="*/ 430303 w 506307"/>
                <a:gd name="connsiteY19" fmla="*/ 252749 h 606722"/>
                <a:gd name="connsiteX20" fmla="*/ 480943 w 506307"/>
                <a:gd name="connsiteY20" fmla="*/ 252749 h 606722"/>
                <a:gd name="connsiteX21" fmla="*/ 506307 w 506307"/>
                <a:gd name="connsiteY21" fmla="*/ 278077 h 606722"/>
                <a:gd name="connsiteX22" fmla="*/ 506307 w 506307"/>
                <a:gd name="connsiteY22" fmla="*/ 581394 h 606722"/>
                <a:gd name="connsiteX23" fmla="*/ 480943 w 506307"/>
                <a:gd name="connsiteY23" fmla="*/ 606722 h 606722"/>
                <a:gd name="connsiteX24" fmla="*/ 25275 w 506307"/>
                <a:gd name="connsiteY24" fmla="*/ 606722 h 606722"/>
                <a:gd name="connsiteX25" fmla="*/ 0 w 506307"/>
                <a:gd name="connsiteY25" fmla="*/ 581394 h 606722"/>
                <a:gd name="connsiteX26" fmla="*/ 0 w 506307"/>
                <a:gd name="connsiteY26" fmla="*/ 278077 h 606722"/>
                <a:gd name="connsiteX27" fmla="*/ 25275 w 506307"/>
                <a:gd name="connsiteY27" fmla="*/ 252749 h 606722"/>
                <a:gd name="connsiteX28" fmla="*/ 379753 w 506307"/>
                <a:gd name="connsiteY28" fmla="*/ 252749 h 606722"/>
                <a:gd name="connsiteX29" fmla="*/ 379753 w 506307"/>
                <a:gd name="connsiteY29" fmla="*/ 176942 h 606722"/>
                <a:gd name="connsiteX30" fmla="*/ 253109 w 506307"/>
                <a:gd name="connsiteY30" fmla="*/ 50568 h 606722"/>
                <a:gd name="connsiteX31" fmla="*/ 126554 w 506307"/>
                <a:gd name="connsiteY31" fmla="*/ 176942 h 606722"/>
                <a:gd name="connsiteX32" fmla="*/ 101279 w 506307"/>
                <a:gd name="connsiteY32" fmla="*/ 202270 h 606722"/>
                <a:gd name="connsiteX33" fmla="*/ 75915 w 506307"/>
                <a:gd name="connsiteY33" fmla="*/ 176942 h 606722"/>
                <a:gd name="connsiteX34" fmla="*/ 253109 w 506307"/>
                <a:gd name="connsiteY34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06307" h="606722">
                  <a:moveTo>
                    <a:pt x="234347" y="379219"/>
                  </a:moveTo>
                  <a:lnTo>
                    <a:pt x="271960" y="379219"/>
                  </a:lnTo>
                  <a:cubicBezTo>
                    <a:pt x="275517" y="379219"/>
                    <a:pt x="278451" y="382062"/>
                    <a:pt x="278451" y="385705"/>
                  </a:cubicBezTo>
                  <a:lnTo>
                    <a:pt x="278451" y="448520"/>
                  </a:lnTo>
                  <a:cubicBezTo>
                    <a:pt x="278451" y="452074"/>
                    <a:pt x="275517" y="455006"/>
                    <a:pt x="271960" y="455006"/>
                  </a:cubicBezTo>
                  <a:lnTo>
                    <a:pt x="234347" y="455006"/>
                  </a:lnTo>
                  <a:cubicBezTo>
                    <a:pt x="230791" y="455006"/>
                    <a:pt x="227856" y="452074"/>
                    <a:pt x="227856" y="448520"/>
                  </a:cubicBezTo>
                  <a:lnTo>
                    <a:pt x="227856" y="385705"/>
                  </a:lnTo>
                  <a:cubicBezTo>
                    <a:pt x="227856" y="382062"/>
                    <a:pt x="230791" y="379219"/>
                    <a:pt x="234347" y="379219"/>
                  </a:cubicBezTo>
                  <a:close/>
                  <a:moveTo>
                    <a:pt x="234331" y="328645"/>
                  </a:moveTo>
                  <a:cubicBezTo>
                    <a:pt x="202825" y="328645"/>
                    <a:pt x="177194" y="354240"/>
                    <a:pt x="177194" y="385700"/>
                  </a:cubicBezTo>
                  <a:lnTo>
                    <a:pt x="177194" y="448532"/>
                  </a:lnTo>
                  <a:cubicBezTo>
                    <a:pt x="177194" y="479992"/>
                    <a:pt x="202825" y="505587"/>
                    <a:pt x="234331" y="505587"/>
                  </a:cubicBezTo>
                  <a:lnTo>
                    <a:pt x="271977" y="505587"/>
                  </a:lnTo>
                  <a:cubicBezTo>
                    <a:pt x="303482" y="505587"/>
                    <a:pt x="329113" y="479992"/>
                    <a:pt x="329113" y="448532"/>
                  </a:cubicBezTo>
                  <a:lnTo>
                    <a:pt x="329113" y="385700"/>
                  </a:lnTo>
                  <a:cubicBezTo>
                    <a:pt x="329113" y="354240"/>
                    <a:pt x="303482" y="328645"/>
                    <a:pt x="271977" y="328645"/>
                  </a:cubicBezTo>
                  <a:close/>
                  <a:moveTo>
                    <a:pt x="253109" y="0"/>
                  </a:moveTo>
                  <a:cubicBezTo>
                    <a:pt x="350829" y="0"/>
                    <a:pt x="430303" y="79362"/>
                    <a:pt x="430303" y="176942"/>
                  </a:cubicBezTo>
                  <a:lnTo>
                    <a:pt x="430303" y="252749"/>
                  </a:lnTo>
                  <a:lnTo>
                    <a:pt x="480943" y="252749"/>
                  </a:lnTo>
                  <a:cubicBezTo>
                    <a:pt x="494916" y="252749"/>
                    <a:pt x="506307" y="264124"/>
                    <a:pt x="506307" y="278077"/>
                  </a:cubicBezTo>
                  <a:lnTo>
                    <a:pt x="506307" y="581394"/>
                  </a:lnTo>
                  <a:cubicBezTo>
                    <a:pt x="506307" y="595435"/>
                    <a:pt x="494916" y="606722"/>
                    <a:pt x="480943" y="606722"/>
                  </a:cubicBezTo>
                  <a:lnTo>
                    <a:pt x="25275" y="606722"/>
                  </a:lnTo>
                  <a:cubicBezTo>
                    <a:pt x="11302" y="606722"/>
                    <a:pt x="0" y="595435"/>
                    <a:pt x="0" y="581394"/>
                  </a:cubicBezTo>
                  <a:lnTo>
                    <a:pt x="0" y="278077"/>
                  </a:lnTo>
                  <a:cubicBezTo>
                    <a:pt x="0" y="264124"/>
                    <a:pt x="11302" y="252749"/>
                    <a:pt x="25275" y="252749"/>
                  </a:cubicBezTo>
                  <a:lnTo>
                    <a:pt x="379753" y="252749"/>
                  </a:lnTo>
                  <a:lnTo>
                    <a:pt x="379753" y="176942"/>
                  </a:lnTo>
                  <a:cubicBezTo>
                    <a:pt x="379753" y="107267"/>
                    <a:pt x="322972" y="50568"/>
                    <a:pt x="253109" y="50568"/>
                  </a:cubicBezTo>
                  <a:cubicBezTo>
                    <a:pt x="183335" y="50568"/>
                    <a:pt x="126554" y="107267"/>
                    <a:pt x="126554" y="176942"/>
                  </a:cubicBezTo>
                  <a:cubicBezTo>
                    <a:pt x="126554" y="190895"/>
                    <a:pt x="115252" y="202270"/>
                    <a:pt x="101279" y="202270"/>
                  </a:cubicBezTo>
                  <a:cubicBezTo>
                    <a:pt x="87306" y="202270"/>
                    <a:pt x="75915" y="190895"/>
                    <a:pt x="75915" y="176942"/>
                  </a:cubicBezTo>
                  <a:cubicBezTo>
                    <a:pt x="75915" y="79362"/>
                    <a:pt x="155389" y="0"/>
                    <a:pt x="253109" y="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990296" y="2095277"/>
            <a:ext cx="2965476" cy="862966"/>
            <a:chOff x="8386922" y="2192795"/>
            <a:chExt cx="2965476" cy="862966"/>
          </a:xfrm>
        </p:grpSpPr>
        <p:sp>
          <p:nvSpPr>
            <p:cNvPr id="48" name="矩形 47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990296" y="5188486"/>
            <a:ext cx="2965476" cy="862966"/>
            <a:chOff x="8386922" y="2192795"/>
            <a:chExt cx="2965476" cy="862966"/>
          </a:xfrm>
        </p:grpSpPr>
        <p:sp>
          <p:nvSpPr>
            <p:cNvPr id="51" name="矩形 50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235671" y="2095277"/>
            <a:ext cx="2965476" cy="862966"/>
            <a:chOff x="8386922" y="2192795"/>
            <a:chExt cx="2965476" cy="862966"/>
          </a:xfrm>
        </p:grpSpPr>
        <p:sp>
          <p:nvSpPr>
            <p:cNvPr id="54" name="矩形 53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1235671" y="5188486"/>
            <a:ext cx="2965476" cy="862966"/>
            <a:chOff x="8386922" y="2192795"/>
            <a:chExt cx="2965476" cy="862966"/>
          </a:xfrm>
        </p:grpSpPr>
        <p:sp>
          <p:nvSpPr>
            <p:cNvPr id="57" name="矩形 56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990296" y="3641882"/>
            <a:ext cx="2965476" cy="862966"/>
            <a:chOff x="8386922" y="2192795"/>
            <a:chExt cx="2965476" cy="862966"/>
          </a:xfrm>
        </p:grpSpPr>
        <p:sp>
          <p:nvSpPr>
            <p:cNvPr id="60" name="矩形 5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235671" y="3641882"/>
            <a:ext cx="2965476" cy="862966"/>
            <a:chOff x="8386922" y="2192795"/>
            <a:chExt cx="2965476" cy="862966"/>
          </a:xfrm>
        </p:grpSpPr>
        <p:sp>
          <p:nvSpPr>
            <p:cNvPr id="63" name="矩形 62"/>
            <p:cNvSpPr/>
            <p:nvPr/>
          </p:nvSpPr>
          <p:spPr>
            <a:xfrm>
              <a:off x="8850447" y="2192795"/>
              <a:ext cx="2501951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8386922" y="2542351"/>
              <a:ext cx="296547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5053" y="-374374"/>
            <a:ext cx="1807482" cy="1847574"/>
          </a:xfrm>
          <a:prstGeom prst="rect">
            <a:avLst/>
          </a:prstGeom>
        </p:spPr>
      </p:pic>
      <p:grpSp>
        <p:nvGrpSpPr>
          <p:cNvPr id="36" name="组合 35"/>
          <p:cNvGrpSpPr/>
          <p:nvPr/>
        </p:nvGrpSpPr>
        <p:grpSpPr>
          <a:xfrm>
            <a:off x="1542429" y="353363"/>
            <a:ext cx="4088649" cy="838118"/>
            <a:chOff x="8386921" y="1862865"/>
            <a:chExt cx="4088649" cy="838118"/>
          </a:xfrm>
        </p:grpSpPr>
        <p:sp>
          <p:nvSpPr>
            <p:cNvPr id="38" name="矩形 37"/>
            <p:cNvSpPr/>
            <p:nvPr/>
          </p:nvSpPr>
          <p:spPr>
            <a:xfrm>
              <a:off x="8386922" y="1862865"/>
              <a:ext cx="3415788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企业文化荣誉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8386921" y="2416546"/>
              <a:ext cx="4088649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823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菱形 1"/>
          <p:cNvSpPr/>
          <p:nvPr/>
        </p:nvSpPr>
        <p:spPr>
          <a:xfrm flipH="1">
            <a:off x="3908318" y="3532837"/>
            <a:ext cx="919399" cy="919399"/>
          </a:xfrm>
          <a:prstGeom prst="diamond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/>
          <p:cNvSpPr/>
          <p:nvPr/>
        </p:nvSpPr>
        <p:spPr>
          <a:xfrm flipH="1">
            <a:off x="248029" y="5391074"/>
            <a:ext cx="883457" cy="883457"/>
          </a:xfrm>
          <a:prstGeom prst="diamond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菱形 3"/>
          <p:cNvSpPr/>
          <p:nvPr/>
        </p:nvSpPr>
        <p:spPr>
          <a:xfrm flipH="1">
            <a:off x="2902312" y="5417816"/>
            <a:ext cx="883457" cy="883457"/>
          </a:xfrm>
          <a:prstGeom prst="diamond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菱形 4"/>
          <p:cNvSpPr/>
          <p:nvPr/>
        </p:nvSpPr>
        <p:spPr>
          <a:xfrm flipH="1">
            <a:off x="1182669" y="3750304"/>
            <a:ext cx="2034417" cy="2034417"/>
          </a:xfrm>
          <a:prstGeom prst="diamond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菱形 5"/>
          <p:cNvSpPr/>
          <p:nvPr/>
        </p:nvSpPr>
        <p:spPr>
          <a:xfrm flipH="1">
            <a:off x="3482543" y="2014220"/>
            <a:ext cx="1881868" cy="1881868"/>
          </a:xfrm>
          <a:prstGeom prst="diamond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 flipH="1">
            <a:off x="-283548" y="0"/>
            <a:ext cx="6074748" cy="6074748"/>
          </a:xfrm>
          <a:custGeom>
            <a:avLst/>
            <a:gdLst>
              <a:gd name="connsiteX0" fmla="*/ 0 w 6074748"/>
              <a:gd name="connsiteY0" fmla="*/ 0 h 6074748"/>
              <a:gd name="connsiteX1" fmla="*/ 6074748 w 6074748"/>
              <a:gd name="connsiteY1" fmla="*/ 0 h 6074748"/>
              <a:gd name="connsiteX2" fmla="*/ 6074748 w 6074748"/>
              <a:gd name="connsiteY2" fmla="*/ 6074748 h 6074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74748" h="6074748">
                <a:moveTo>
                  <a:pt x="0" y="0"/>
                </a:moveTo>
                <a:lnTo>
                  <a:pt x="6074748" y="0"/>
                </a:lnTo>
                <a:lnTo>
                  <a:pt x="6074748" y="6074748"/>
                </a:lnTo>
                <a:close/>
              </a:path>
            </a:pathLst>
          </a:custGeom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菱形 7"/>
          <p:cNvSpPr/>
          <p:nvPr/>
        </p:nvSpPr>
        <p:spPr>
          <a:xfrm flipH="1">
            <a:off x="4039475" y="1431984"/>
            <a:ext cx="1286021" cy="1286021"/>
          </a:xfrm>
          <a:prstGeom prst="diamond">
            <a:avLst/>
          </a:prstGeom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 flipH="1">
            <a:off x="1995194" y="1635870"/>
            <a:ext cx="2551862" cy="2551862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 flipH="1">
            <a:off x="2763872" y="4382903"/>
            <a:ext cx="1304631" cy="1304631"/>
          </a:xfrm>
          <a:prstGeom prst="diamond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 flipH="1">
            <a:off x="3521343" y="5462477"/>
            <a:ext cx="758101" cy="758101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菱形 11"/>
          <p:cNvSpPr/>
          <p:nvPr/>
        </p:nvSpPr>
        <p:spPr>
          <a:xfrm flipH="1">
            <a:off x="196845" y="3959303"/>
            <a:ext cx="1517688" cy="1517688"/>
          </a:xfrm>
          <a:prstGeom prst="diamond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H="1">
            <a:off x="-435949" y="-145830"/>
            <a:ext cx="5017465" cy="5017465"/>
          </a:xfrm>
          <a:prstGeom prst="line">
            <a:avLst/>
          </a:prstGeom>
          <a:ln w="2540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菱形 13"/>
          <p:cNvSpPr/>
          <p:nvPr/>
        </p:nvSpPr>
        <p:spPr>
          <a:xfrm flipH="1">
            <a:off x="1866348" y="3523779"/>
            <a:ext cx="1100356" cy="1100356"/>
          </a:xfrm>
          <a:prstGeom prst="diamond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972043" y="3650186"/>
            <a:ext cx="4226057" cy="902363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企业发展规划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001071" y="4729961"/>
            <a:ext cx="5316217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film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943015" y="2757065"/>
            <a:ext cx="3823285" cy="99379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54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PART 04</a:t>
            </a:r>
            <a:endParaRPr lang="zh-CN" altLang="en-US" sz="54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6094954" y="4623909"/>
            <a:ext cx="674146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8317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6" grpId="0"/>
      <p:bldP spid="17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组合 98"/>
          <p:cNvGrpSpPr/>
          <p:nvPr/>
        </p:nvGrpSpPr>
        <p:grpSpPr>
          <a:xfrm>
            <a:off x="1088571" y="2343354"/>
            <a:ext cx="4833257" cy="3044418"/>
            <a:chOff x="1262743" y="1828800"/>
            <a:chExt cx="5631543" cy="3547250"/>
          </a:xfrm>
        </p:grpSpPr>
        <p:sp>
          <p:nvSpPr>
            <p:cNvPr id="17" name="Rectangle: Rounded Corners 1"/>
            <p:cNvSpPr/>
            <p:nvPr/>
          </p:nvSpPr>
          <p:spPr bwMode="auto">
            <a:xfrm>
              <a:off x="1262743" y="4747204"/>
              <a:ext cx="5631542" cy="628846"/>
            </a:xfrm>
            <a:prstGeom prst="roundRect">
              <a:avLst>
                <a:gd name="adj" fmla="val 0"/>
              </a:avLst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dirty="0">
                <a:solidFill>
                  <a:schemeClr val="lt1"/>
                </a:solidFill>
              </a:endParaRPr>
            </a:p>
          </p:txBody>
        </p:sp>
        <p:sp>
          <p:nvSpPr>
            <p:cNvPr id="2" name="矩形 1"/>
            <p:cNvSpPr/>
            <p:nvPr/>
          </p:nvSpPr>
          <p:spPr>
            <a:xfrm>
              <a:off x="1262743" y="1828800"/>
              <a:ext cx="5631543" cy="3547250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Freeform: Shape 5"/>
            <p:cNvSpPr/>
            <p:nvPr/>
          </p:nvSpPr>
          <p:spPr>
            <a:xfrm>
              <a:off x="1590073" y="2289760"/>
              <a:ext cx="4976883" cy="19021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685"/>
                  </a:moveTo>
                  <a:cubicBezTo>
                    <a:pt x="21600" y="308"/>
                    <a:pt x="21474" y="0"/>
                    <a:pt x="21321" y="0"/>
                  </a:cubicBezTo>
                  <a:lnTo>
                    <a:pt x="279" y="0"/>
                  </a:lnTo>
                  <a:cubicBezTo>
                    <a:pt x="125" y="0"/>
                    <a:pt x="0" y="308"/>
                    <a:pt x="0" y="685"/>
                  </a:cubicBezTo>
                  <a:lnTo>
                    <a:pt x="0" y="20915"/>
                  </a:lnTo>
                  <a:cubicBezTo>
                    <a:pt x="0" y="21291"/>
                    <a:pt x="125" y="21600"/>
                    <a:pt x="279" y="21600"/>
                  </a:cubicBezTo>
                  <a:lnTo>
                    <a:pt x="21321" y="21600"/>
                  </a:lnTo>
                  <a:cubicBezTo>
                    <a:pt x="21474" y="21600"/>
                    <a:pt x="21600" y="21291"/>
                    <a:pt x="21600" y="20915"/>
                  </a:cubicBezTo>
                  <a:cubicBezTo>
                    <a:pt x="21600" y="20915"/>
                    <a:pt x="21600" y="685"/>
                    <a:pt x="21600" y="68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Group 6"/>
            <p:cNvGrpSpPr/>
            <p:nvPr/>
          </p:nvGrpSpPr>
          <p:grpSpPr>
            <a:xfrm>
              <a:off x="1718238" y="2441955"/>
              <a:ext cx="4724657" cy="1634217"/>
              <a:chOff x="0" y="0"/>
              <a:chExt cx="9044298" cy="3128343"/>
            </a:xfrm>
          </p:grpSpPr>
          <p:sp>
            <p:nvSpPr>
              <p:cNvPr id="18" name="Freeform: Shape 7"/>
              <p:cNvSpPr/>
              <p:nvPr/>
            </p:nvSpPr>
            <p:spPr>
              <a:xfrm>
                <a:off x="0" y="0"/>
                <a:ext cx="518538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40" y="21600"/>
                      <a:pt x="20352" y="21600"/>
                    </a:cubicBezTo>
                    <a:lnTo>
                      <a:pt x="1250" y="21600"/>
                    </a:lnTo>
                    <a:cubicBezTo>
                      <a:pt x="560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0" y="0"/>
                      <a:pt x="1250" y="0"/>
                    </a:cubicBezTo>
                    <a:lnTo>
                      <a:pt x="20352" y="0"/>
                    </a:lnTo>
                    <a:cubicBezTo>
                      <a:pt x="21040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9" name="Freeform: Shape 8"/>
              <p:cNvSpPr/>
              <p:nvPr/>
            </p:nvSpPr>
            <p:spPr>
              <a:xfrm>
                <a:off x="950702" y="628690"/>
                <a:ext cx="518382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8" y="21600"/>
                      <a:pt x="20351" y="21600"/>
                    </a:cubicBezTo>
                    <a:lnTo>
                      <a:pt x="1244" y="21600"/>
                    </a:lnTo>
                    <a:cubicBezTo>
                      <a:pt x="554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54" y="0"/>
                      <a:pt x="1244" y="0"/>
                    </a:cubicBezTo>
                    <a:lnTo>
                      <a:pt x="20351" y="0"/>
                    </a:lnTo>
                    <a:cubicBezTo>
                      <a:pt x="21048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Freeform: Shape 9"/>
              <p:cNvSpPr/>
              <p:nvPr/>
            </p:nvSpPr>
            <p:spPr>
              <a:xfrm>
                <a:off x="1088707" y="1257380"/>
                <a:ext cx="518576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40" y="21600"/>
                      <a:pt x="20352" y="21600"/>
                    </a:cubicBezTo>
                    <a:lnTo>
                      <a:pt x="1249" y="21600"/>
                    </a:lnTo>
                    <a:cubicBezTo>
                      <a:pt x="571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71" y="0"/>
                      <a:pt x="1249" y="0"/>
                    </a:cubicBezTo>
                    <a:lnTo>
                      <a:pt x="20352" y="0"/>
                    </a:lnTo>
                    <a:cubicBezTo>
                      <a:pt x="21040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Freeform: Shape 10"/>
              <p:cNvSpPr/>
              <p:nvPr/>
            </p:nvSpPr>
            <p:spPr>
              <a:xfrm>
                <a:off x="782029" y="1901405"/>
                <a:ext cx="518336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40" y="21600"/>
                      <a:pt x="20356" y="21600"/>
                    </a:cubicBezTo>
                    <a:lnTo>
                      <a:pt x="1246" y="21600"/>
                    </a:lnTo>
                    <a:cubicBezTo>
                      <a:pt x="564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4" y="0"/>
                      <a:pt x="1246" y="0"/>
                    </a:cubicBezTo>
                    <a:lnTo>
                      <a:pt x="20356" y="0"/>
                    </a:lnTo>
                    <a:cubicBezTo>
                      <a:pt x="21040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Freeform: Shape 11"/>
              <p:cNvSpPr/>
              <p:nvPr/>
            </p:nvSpPr>
            <p:spPr>
              <a:xfrm>
                <a:off x="0" y="2530095"/>
                <a:ext cx="518538" cy="59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18"/>
                    </a:moveTo>
                    <a:cubicBezTo>
                      <a:pt x="21600" y="21116"/>
                      <a:pt x="21040" y="21600"/>
                      <a:pt x="20352" y="21600"/>
                    </a:cubicBezTo>
                    <a:lnTo>
                      <a:pt x="1250" y="21600"/>
                    </a:lnTo>
                    <a:cubicBezTo>
                      <a:pt x="560" y="21600"/>
                      <a:pt x="0" y="21116"/>
                      <a:pt x="0" y="20518"/>
                    </a:cubicBezTo>
                    <a:lnTo>
                      <a:pt x="0" y="1081"/>
                    </a:lnTo>
                    <a:cubicBezTo>
                      <a:pt x="0" y="496"/>
                      <a:pt x="560" y="0"/>
                      <a:pt x="1250" y="0"/>
                    </a:cubicBezTo>
                    <a:lnTo>
                      <a:pt x="20352" y="0"/>
                    </a:lnTo>
                    <a:cubicBezTo>
                      <a:pt x="21040" y="0"/>
                      <a:pt x="21600" y="496"/>
                      <a:pt x="21600" y="1081"/>
                    </a:cubicBezTo>
                    <a:cubicBezTo>
                      <a:pt x="21600" y="1081"/>
                      <a:pt x="21600" y="20518"/>
                      <a:pt x="21600" y="20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Freeform: Shape 12"/>
              <p:cNvSpPr/>
              <p:nvPr/>
            </p:nvSpPr>
            <p:spPr>
              <a:xfrm>
                <a:off x="628690" y="2530095"/>
                <a:ext cx="518292" cy="59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18"/>
                    </a:moveTo>
                    <a:cubicBezTo>
                      <a:pt x="21600" y="21116"/>
                      <a:pt x="21042" y="21600"/>
                      <a:pt x="20350" y="21600"/>
                    </a:cubicBezTo>
                    <a:lnTo>
                      <a:pt x="1247" y="21600"/>
                    </a:lnTo>
                    <a:cubicBezTo>
                      <a:pt x="563" y="21600"/>
                      <a:pt x="0" y="21116"/>
                      <a:pt x="0" y="20518"/>
                    </a:cubicBezTo>
                    <a:lnTo>
                      <a:pt x="0" y="1081"/>
                    </a:lnTo>
                    <a:cubicBezTo>
                      <a:pt x="0" y="496"/>
                      <a:pt x="563" y="0"/>
                      <a:pt x="1247" y="0"/>
                    </a:cubicBezTo>
                    <a:lnTo>
                      <a:pt x="20350" y="0"/>
                    </a:lnTo>
                    <a:cubicBezTo>
                      <a:pt x="21042" y="0"/>
                      <a:pt x="21600" y="496"/>
                      <a:pt x="21600" y="1081"/>
                    </a:cubicBezTo>
                    <a:cubicBezTo>
                      <a:pt x="21600" y="1081"/>
                      <a:pt x="21600" y="20518"/>
                      <a:pt x="21600" y="20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13"/>
              <p:cNvSpPr/>
              <p:nvPr/>
            </p:nvSpPr>
            <p:spPr>
              <a:xfrm>
                <a:off x="1257380" y="2530095"/>
                <a:ext cx="518554" cy="59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18"/>
                    </a:moveTo>
                    <a:cubicBezTo>
                      <a:pt x="21600" y="21116"/>
                      <a:pt x="21036" y="21600"/>
                      <a:pt x="20348" y="21600"/>
                    </a:cubicBezTo>
                    <a:lnTo>
                      <a:pt x="1246" y="21600"/>
                    </a:lnTo>
                    <a:cubicBezTo>
                      <a:pt x="560" y="21600"/>
                      <a:pt x="0" y="21116"/>
                      <a:pt x="0" y="20518"/>
                    </a:cubicBezTo>
                    <a:lnTo>
                      <a:pt x="0" y="1081"/>
                    </a:lnTo>
                    <a:cubicBezTo>
                      <a:pt x="0" y="496"/>
                      <a:pt x="560" y="0"/>
                      <a:pt x="1246" y="0"/>
                    </a:cubicBezTo>
                    <a:lnTo>
                      <a:pt x="20348" y="0"/>
                    </a:lnTo>
                    <a:cubicBezTo>
                      <a:pt x="21036" y="0"/>
                      <a:pt x="21600" y="496"/>
                      <a:pt x="21600" y="1081"/>
                    </a:cubicBezTo>
                    <a:cubicBezTo>
                      <a:pt x="21600" y="1081"/>
                      <a:pt x="21600" y="20518"/>
                      <a:pt x="21600" y="20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14"/>
              <p:cNvSpPr/>
              <p:nvPr/>
            </p:nvSpPr>
            <p:spPr>
              <a:xfrm>
                <a:off x="6639584" y="2530095"/>
                <a:ext cx="518703" cy="59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18"/>
                    </a:moveTo>
                    <a:cubicBezTo>
                      <a:pt x="21600" y="21116"/>
                      <a:pt x="21028" y="21600"/>
                      <a:pt x="20343" y="21600"/>
                    </a:cubicBezTo>
                    <a:lnTo>
                      <a:pt x="1244" y="21600"/>
                    </a:lnTo>
                    <a:cubicBezTo>
                      <a:pt x="562" y="21600"/>
                      <a:pt x="0" y="21116"/>
                      <a:pt x="0" y="20518"/>
                    </a:cubicBezTo>
                    <a:lnTo>
                      <a:pt x="0" y="1081"/>
                    </a:lnTo>
                    <a:cubicBezTo>
                      <a:pt x="0" y="496"/>
                      <a:pt x="562" y="0"/>
                      <a:pt x="1244" y="0"/>
                    </a:cubicBezTo>
                    <a:lnTo>
                      <a:pt x="20343" y="0"/>
                    </a:lnTo>
                    <a:cubicBezTo>
                      <a:pt x="21028" y="0"/>
                      <a:pt x="21600" y="496"/>
                      <a:pt x="21600" y="1081"/>
                    </a:cubicBezTo>
                    <a:cubicBezTo>
                      <a:pt x="21600" y="1081"/>
                      <a:pt x="21600" y="20518"/>
                      <a:pt x="21600" y="20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15"/>
              <p:cNvSpPr/>
              <p:nvPr/>
            </p:nvSpPr>
            <p:spPr>
              <a:xfrm>
                <a:off x="7268274" y="2821439"/>
                <a:ext cx="518584" cy="2992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9436"/>
                    </a:moveTo>
                    <a:cubicBezTo>
                      <a:pt x="21600" y="20632"/>
                      <a:pt x="21041" y="21600"/>
                      <a:pt x="20356" y="21600"/>
                    </a:cubicBezTo>
                    <a:lnTo>
                      <a:pt x="1265" y="21600"/>
                    </a:lnTo>
                    <a:cubicBezTo>
                      <a:pt x="568" y="21600"/>
                      <a:pt x="0" y="20632"/>
                      <a:pt x="0" y="19436"/>
                    </a:cubicBezTo>
                    <a:lnTo>
                      <a:pt x="0" y="2166"/>
                    </a:lnTo>
                    <a:cubicBezTo>
                      <a:pt x="0" y="982"/>
                      <a:pt x="568" y="0"/>
                      <a:pt x="1265" y="0"/>
                    </a:cubicBezTo>
                    <a:lnTo>
                      <a:pt x="20356" y="0"/>
                    </a:lnTo>
                    <a:cubicBezTo>
                      <a:pt x="21041" y="0"/>
                      <a:pt x="21600" y="982"/>
                      <a:pt x="21600" y="2166"/>
                    </a:cubicBezTo>
                    <a:cubicBezTo>
                      <a:pt x="21600" y="2166"/>
                      <a:pt x="21600" y="19436"/>
                      <a:pt x="21600" y="19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16"/>
              <p:cNvSpPr/>
              <p:nvPr/>
            </p:nvSpPr>
            <p:spPr>
              <a:xfrm>
                <a:off x="8525655" y="2821439"/>
                <a:ext cx="518643" cy="2992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9436"/>
                    </a:moveTo>
                    <a:cubicBezTo>
                      <a:pt x="21600" y="20632"/>
                      <a:pt x="21038" y="21600"/>
                      <a:pt x="20348" y="21600"/>
                    </a:cubicBezTo>
                    <a:lnTo>
                      <a:pt x="1257" y="21600"/>
                    </a:lnTo>
                    <a:cubicBezTo>
                      <a:pt x="573" y="21600"/>
                      <a:pt x="0" y="20632"/>
                      <a:pt x="0" y="19436"/>
                    </a:cubicBezTo>
                    <a:lnTo>
                      <a:pt x="0" y="2166"/>
                    </a:lnTo>
                    <a:cubicBezTo>
                      <a:pt x="0" y="982"/>
                      <a:pt x="573" y="0"/>
                      <a:pt x="1257" y="0"/>
                    </a:cubicBezTo>
                    <a:lnTo>
                      <a:pt x="20348" y="0"/>
                    </a:lnTo>
                    <a:cubicBezTo>
                      <a:pt x="21038" y="0"/>
                      <a:pt x="21600" y="982"/>
                      <a:pt x="21600" y="2166"/>
                    </a:cubicBezTo>
                    <a:cubicBezTo>
                      <a:pt x="21600" y="2166"/>
                      <a:pt x="21600" y="19436"/>
                      <a:pt x="21600" y="19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Freeform: Shape 17"/>
              <p:cNvSpPr/>
              <p:nvPr/>
            </p:nvSpPr>
            <p:spPr>
              <a:xfrm>
                <a:off x="1886071" y="2530095"/>
                <a:ext cx="682846" cy="59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18"/>
                    </a:moveTo>
                    <a:cubicBezTo>
                      <a:pt x="21600" y="21116"/>
                      <a:pt x="21175" y="21600"/>
                      <a:pt x="20659" y="21600"/>
                    </a:cubicBezTo>
                    <a:lnTo>
                      <a:pt x="944" y="21600"/>
                    </a:lnTo>
                    <a:cubicBezTo>
                      <a:pt x="423" y="21600"/>
                      <a:pt x="0" y="21116"/>
                      <a:pt x="0" y="20518"/>
                    </a:cubicBezTo>
                    <a:lnTo>
                      <a:pt x="0" y="1081"/>
                    </a:lnTo>
                    <a:cubicBezTo>
                      <a:pt x="0" y="496"/>
                      <a:pt x="423" y="0"/>
                      <a:pt x="944" y="0"/>
                    </a:cubicBezTo>
                    <a:lnTo>
                      <a:pt x="20659" y="0"/>
                    </a:lnTo>
                    <a:cubicBezTo>
                      <a:pt x="21175" y="0"/>
                      <a:pt x="21600" y="496"/>
                      <a:pt x="21600" y="1081"/>
                    </a:cubicBezTo>
                    <a:cubicBezTo>
                      <a:pt x="21600" y="1081"/>
                      <a:pt x="21600" y="20518"/>
                      <a:pt x="21600" y="20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18"/>
              <p:cNvSpPr/>
              <p:nvPr/>
            </p:nvSpPr>
            <p:spPr>
              <a:xfrm>
                <a:off x="5842220" y="2530095"/>
                <a:ext cx="683124" cy="59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18"/>
                    </a:moveTo>
                    <a:cubicBezTo>
                      <a:pt x="21600" y="21116"/>
                      <a:pt x="21177" y="21600"/>
                      <a:pt x="20651" y="21600"/>
                    </a:cubicBezTo>
                    <a:lnTo>
                      <a:pt x="950" y="21600"/>
                    </a:lnTo>
                    <a:cubicBezTo>
                      <a:pt x="435" y="21600"/>
                      <a:pt x="0" y="21116"/>
                      <a:pt x="0" y="20518"/>
                    </a:cubicBezTo>
                    <a:lnTo>
                      <a:pt x="0" y="1081"/>
                    </a:lnTo>
                    <a:cubicBezTo>
                      <a:pt x="0" y="496"/>
                      <a:pt x="435" y="0"/>
                      <a:pt x="950" y="0"/>
                    </a:cubicBezTo>
                    <a:lnTo>
                      <a:pt x="20651" y="0"/>
                    </a:lnTo>
                    <a:cubicBezTo>
                      <a:pt x="21177" y="0"/>
                      <a:pt x="21600" y="496"/>
                      <a:pt x="21600" y="1081"/>
                    </a:cubicBezTo>
                    <a:cubicBezTo>
                      <a:pt x="21600" y="1081"/>
                      <a:pt x="21600" y="20518"/>
                      <a:pt x="21600" y="20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Freeform: Shape 19"/>
              <p:cNvSpPr/>
              <p:nvPr/>
            </p:nvSpPr>
            <p:spPr>
              <a:xfrm>
                <a:off x="2683434" y="2530095"/>
                <a:ext cx="3044442" cy="59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518"/>
                    </a:moveTo>
                    <a:cubicBezTo>
                      <a:pt x="21600" y="21116"/>
                      <a:pt x="21503" y="21600"/>
                      <a:pt x="21385" y="21600"/>
                    </a:cubicBezTo>
                    <a:lnTo>
                      <a:pt x="213" y="21600"/>
                    </a:lnTo>
                    <a:cubicBezTo>
                      <a:pt x="98" y="21600"/>
                      <a:pt x="0" y="21116"/>
                      <a:pt x="0" y="20518"/>
                    </a:cubicBezTo>
                    <a:lnTo>
                      <a:pt x="0" y="1081"/>
                    </a:lnTo>
                    <a:cubicBezTo>
                      <a:pt x="0" y="496"/>
                      <a:pt x="98" y="0"/>
                      <a:pt x="213" y="0"/>
                    </a:cubicBezTo>
                    <a:lnTo>
                      <a:pt x="21385" y="0"/>
                    </a:lnTo>
                    <a:cubicBezTo>
                      <a:pt x="21503" y="0"/>
                      <a:pt x="21600" y="496"/>
                      <a:pt x="21600" y="1081"/>
                    </a:cubicBezTo>
                    <a:cubicBezTo>
                      <a:pt x="21600" y="1081"/>
                      <a:pt x="21600" y="20518"/>
                      <a:pt x="21600" y="20518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20"/>
              <p:cNvSpPr/>
              <p:nvPr/>
            </p:nvSpPr>
            <p:spPr>
              <a:xfrm>
                <a:off x="1410719" y="1901405"/>
                <a:ext cx="518277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46" y="21600"/>
                      <a:pt x="20357" y="21600"/>
                    </a:cubicBezTo>
                    <a:lnTo>
                      <a:pt x="1243" y="21600"/>
                    </a:lnTo>
                    <a:cubicBezTo>
                      <a:pt x="567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7" y="0"/>
                      <a:pt x="1243" y="0"/>
                    </a:cubicBezTo>
                    <a:lnTo>
                      <a:pt x="20357" y="0"/>
                    </a:lnTo>
                    <a:cubicBezTo>
                      <a:pt x="21046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21"/>
              <p:cNvSpPr/>
              <p:nvPr/>
            </p:nvSpPr>
            <p:spPr>
              <a:xfrm>
                <a:off x="2054744" y="1901405"/>
                <a:ext cx="518321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40" y="21600"/>
                      <a:pt x="20360" y="21600"/>
                    </a:cubicBezTo>
                    <a:lnTo>
                      <a:pt x="1250" y="21600"/>
                    </a:lnTo>
                    <a:cubicBezTo>
                      <a:pt x="561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1" y="0"/>
                      <a:pt x="1250" y="0"/>
                    </a:cubicBezTo>
                    <a:lnTo>
                      <a:pt x="20360" y="0"/>
                    </a:lnTo>
                    <a:cubicBezTo>
                      <a:pt x="21040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22"/>
              <p:cNvSpPr/>
              <p:nvPr/>
            </p:nvSpPr>
            <p:spPr>
              <a:xfrm>
                <a:off x="2683434" y="1901405"/>
                <a:ext cx="518630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42" y="21600"/>
                      <a:pt x="20349" y="21600"/>
                    </a:cubicBezTo>
                    <a:lnTo>
                      <a:pt x="1253" y="21600"/>
                    </a:lnTo>
                    <a:cubicBezTo>
                      <a:pt x="575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75" y="0"/>
                      <a:pt x="1253" y="0"/>
                    </a:cubicBezTo>
                    <a:lnTo>
                      <a:pt x="20349" y="0"/>
                    </a:lnTo>
                    <a:cubicBezTo>
                      <a:pt x="21042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23"/>
              <p:cNvSpPr/>
              <p:nvPr/>
            </p:nvSpPr>
            <p:spPr>
              <a:xfrm>
                <a:off x="3312125" y="1901405"/>
                <a:ext cx="518367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37" y="21600"/>
                      <a:pt x="20358" y="21600"/>
                    </a:cubicBezTo>
                    <a:lnTo>
                      <a:pt x="1255" y="21600"/>
                    </a:lnTo>
                    <a:cubicBezTo>
                      <a:pt x="567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7" y="0"/>
                      <a:pt x="1255" y="0"/>
                    </a:cubicBezTo>
                    <a:lnTo>
                      <a:pt x="20358" y="0"/>
                    </a:lnTo>
                    <a:cubicBezTo>
                      <a:pt x="21037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24"/>
              <p:cNvSpPr/>
              <p:nvPr/>
            </p:nvSpPr>
            <p:spPr>
              <a:xfrm>
                <a:off x="3940815" y="1901405"/>
                <a:ext cx="518307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38" y="21600"/>
                      <a:pt x="20355" y="21600"/>
                    </a:cubicBezTo>
                    <a:lnTo>
                      <a:pt x="1242" y="21600"/>
                    </a:lnTo>
                    <a:cubicBezTo>
                      <a:pt x="559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59" y="0"/>
                      <a:pt x="1242" y="0"/>
                    </a:cubicBezTo>
                    <a:lnTo>
                      <a:pt x="20355" y="0"/>
                    </a:lnTo>
                    <a:cubicBezTo>
                      <a:pt x="21038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Freeform: Shape 25"/>
              <p:cNvSpPr/>
              <p:nvPr/>
            </p:nvSpPr>
            <p:spPr>
              <a:xfrm>
                <a:off x="4569506" y="1901405"/>
                <a:ext cx="518554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43" y="21600"/>
                      <a:pt x="20356" y="21600"/>
                    </a:cubicBezTo>
                    <a:lnTo>
                      <a:pt x="1252" y="21600"/>
                    </a:lnTo>
                    <a:cubicBezTo>
                      <a:pt x="562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2" y="0"/>
                      <a:pt x="1252" y="0"/>
                    </a:cubicBezTo>
                    <a:lnTo>
                      <a:pt x="20356" y="0"/>
                    </a:lnTo>
                    <a:cubicBezTo>
                      <a:pt x="21043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26"/>
              <p:cNvSpPr/>
              <p:nvPr/>
            </p:nvSpPr>
            <p:spPr>
              <a:xfrm>
                <a:off x="5213530" y="1901405"/>
                <a:ext cx="518464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32" y="21600"/>
                      <a:pt x="20340" y="21600"/>
                    </a:cubicBezTo>
                    <a:lnTo>
                      <a:pt x="1242" y="21600"/>
                    </a:lnTo>
                    <a:cubicBezTo>
                      <a:pt x="560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0" y="0"/>
                      <a:pt x="1242" y="0"/>
                    </a:cubicBezTo>
                    <a:lnTo>
                      <a:pt x="20340" y="0"/>
                    </a:lnTo>
                    <a:cubicBezTo>
                      <a:pt x="21032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27"/>
              <p:cNvSpPr/>
              <p:nvPr/>
            </p:nvSpPr>
            <p:spPr>
              <a:xfrm>
                <a:off x="5842220" y="1901405"/>
                <a:ext cx="518643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35" y="21600"/>
                      <a:pt x="20348" y="21600"/>
                    </a:cubicBezTo>
                    <a:lnTo>
                      <a:pt x="1252" y="21600"/>
                    </a:lnTo>
                    <a:cubicBezTo>
                      <a:pt x="573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73" y="0"/>
                      <a:pt x="1252" y="0"/>
                    </a:cubicBezTo>
                    <a:lnTo>
                      <a:pt x="20348" y="0"/>
                    </a:lnTo>
                    <a:cubicBezTo>
                      <a:pt x="21035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28"/>
              <p:cNvSpPr/>
              <p:nvPr/>
            </p:nvSpPr>
            <p:spPr>
              <a:xfrm>
                <a:off x="6470911" y="1901405"/>
                <a:ext cx="518404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50" y="21600"/>
                      <a:pt x="20358" y="21600"/>
                    </a:cubicBezTo>
                    <a:lnTo>
                      <a:pt x="1250" y="21600"/>
                    </a:lnTo>
                    <a:cubicBezTo>
                      <a:pt x="560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0" y="0"/>
                      <a:pt x="1250" y="0"/>
                    </a:cubicBezTo>
                    <a:lnTo>
                      <a:pt x="20358" y="0"/>
                    </a:lnTo>
                    <a:cubicBezTo>
                      <a:pt x="21050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29"/>
              <p:cNvSpPr/>
              <p:nvPr/>
            </p:nvSpPr>
            <p:spPr>
              <a:xfrm>
                <a:off x="7099601" y="1901405"/>
                <a:ext cx="518523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037" y="21600"/>
                      <a:pt x="20350" y="21600"/>
                    </a:cubicBezTo>
                    <a:lnTo>
                      <a:pt x="1254" y="21600"/>
                    </a:lnTo>
                    <a:cubicBezTo>
                      <a:pt x="565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565" y="0"/>
                      <a:pt x="1254" y="0"/>
                    </a:cubicBezTo>
                    <a:lnTo>
                      <a:pt x="20350" y="0"/>
                    </a:lnTo>
                    <a:cubicBezTo>
                      <a:pt x="21037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30"/>
              <p:cNvSpPr/>
              <p:nvPr/>
            </p:nvSpPr>
            <p:spPr>
              <a:xfrm>
                <a:off x="7728292" y="1901405"/>
                <a:ext cx="1309298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377" y="21600"/>
                      <a:pt x="21106" y="21600"/>
                    </a:cubicBezTo>
                    <a:lnTo>
                      <a:pt x="493" y="21600"/>
                    </a:lnTo>
                    <a:cubicBezTo>
                      <a:pt x="222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222" y="0"/>
                      <a:pt x="493" y="0"/>
                    </a:cubicBezTo>
                    <a:lnTo>
                      <a:pt x="21106" y="0"/>
                    </a:lnTo>
                    <a:cubicBezTo>
                      <a:pt x="21377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31"/>
              <p:cNvSpPr/>
              <p:nvPr/>
            </p:nvSpPr>
            <p:spPr>
              <a:xfrm>
                <a:off x="1732732" y="1257380"/>
                <a:ext cx="518232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51" y="21600"/>
                      <a:pt x="20364" y="21600"/>
                    </a:cubicBezTo>
                    <a:lnTo>
                      <a:pt x="1240" y="21600"/>
                    </a:lnTo>
                    <a:cubicBezTo>
                      <a:pt x="560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60" y="0"/>
                      <a:pt x="1240" y="0"/>
                    </a:cubicBezTo>
                    <a:lnTo>
                      <a:pt x="20364" y="0"/>
                    </a:lnTo>
                    <a:cubicBezTo>
                      <a:pt x="21051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32"/>
              <p:cNvSpPr/>
              <p:nvPr/>
            </p:nvSpPr>
            <p:spPr>
              <a:xfrm>
                <a:off x="2361422" y="1257380"/>
                <a:ext cx="518307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37" y="21600"/>
                      <a:pt x="20349" y="21600"/>
                    </a:cubicBezTo>
                    <a:lnTo>
                      <a:pt x="1236" y="21600"/>
                    </a:lnTo>
                    <a:cubicBezTo>
                      <a:pt x="554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54" y="0"/>
                      <a:pt x="1236" y="0"/>
                    </a:cubicBezTo>
                    <a:lnTo>
                      <a:pt x="20349" y="0"/>
                    </a:lnTo>
                    <a:cubicBezTo>
                      <a:pt x="21037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33"/>
              <p:cNvSpPr/>
              <p:nvPr/>
            </p:nvSpPr>
            <p:spPr>
              <a:xfrm>
                <a:off x="2990113" y="1257380"/>
                <a:ext cx="518224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51" y="21600"/>
                      <a:pt x="20362" y="21600"/>
                    </a:cubicBezTo>
                    <a:lnTo>
                      <a:pt x="1244" y="21600"/>
                    </a:lnTo>
                    <a:cubicBezTo>
                      <a:pt x="557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57" y="0"/>
                      <a:pt x="1244" y="0"/>
                    </a:cubicBezTo>
                    <a:lnTo>
                      <a:pt x="20362" y="0"/>
                    </a:lnTo>
                    <a:cubicBezTo>
                      <a:pt x="21051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34"/>
              <p:cNvSpPr/>
              <p:nvPr/>
            </p:nvSpPr>
            <p:spPr>
              <a:xfrm>
                <a:off x="3618803" y="1257380"/>
                <a:ext cx="518352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38" y="21600"/>
                      <a:pt x="20358" y="21600"/>
                    </a:cubicBezTo>
                    <a:lnTo>
                      <a:pt x="1239" y="21600"/>
                    </a:lnTo>
                    <a:cubicBezTo>
                      <a:pt x="559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59" y="0"/>
                      <a:pt x="1239" y="0"/>
                    </a:cubicBezTo>
                    <a:lnTo>
                      <a:pt x="20358" y="0"/>
                    </a:lnTo>
                    <a:cubicBezTo>
                      <a:pt x="21038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35"/>
              <p:cNvSpPr/>
              <p:nvPr/>
            </p:nvSpPr>
            <p:spPr>
              <a:xfrm>
                <a:off x="4247493" y="1257380"/>
                <a:ext cx="518570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32" y="21600"/>
                      <a:pt x="20353" y="21600"/>
                    </a:cubicBezTo>
                    <a:lnTo>
                      <a:pt x="1251" y="21600"/>
                    </a:lnTo>
                    <a:cubicBezTo>
                      <a:pt x="574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74" y="0"/>
                      <a:pt x="1251" y="0"/>
                    </a:cubicBezTo>
                    <a:lnTo>
                      <a:pt x="20353" y="0"/>
                    </a:lnTo>
                    <a:cubicBezTo>
                      <a:pt x="21032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36"/>
              <p:cNvSpPr/>
              <p:nvPr/>
            </p:nvSpPr>
            <p:spPr>
              <a:xfrm>
                <a:off x="4891518" y="1257380"/>
                <a:ext cx="518344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40" y="21600"/>
                      <a:pt x="20355" y="21600"/>
                    </a:cubicBezTo>
                    <a:lnTo>
                      <a:pt x="1248" y="21600"/>
                    </a:lnTo>
                    <a:cubicBezTo>
                      <a:pt x="560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60" y="0"/>
                      <a:pt x="1248" y="0"/>
                    </a:cubicBezTo>
                    <a:lnTo>
                      <a:pt x="20355" y="0"/>
                    </a:lnTo>
                    <a:cubicBezTo>
                      <a:pt x="21040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Freeform: Shape 37"/>
              <p:cNvSpPr/>
              <p:nvPr/>
            </p:nvSpPr>
            <p:spPr>
              <a:xfrm>
                <a:off x="5520208" y="1257380"/>
                <a:ext cx="518209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48" y="21600"/>
                      <a:pt x="20357" y="21600"/>
                    </a:cubicBezTo>
                    <a:lnTo>
                      <a:pt x="1243" y="21600"/>
                    </a:lnTo>
                    <a:cubicBezTo>
                      <a:pt x="557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57" y="0"/>
                      <a:pt x="1243" y="0"/>
                    </a:cubicBezTo>
                    <a:lnTo>
                      <a:pt x="20357" y="0"/>
                    </a:lnTo>
                    <a:cubicBezTo>
                      <a:pt x="21048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38"/>
              <p:cNvSpPr/>
              <p:nvPr/>
            </p:nvSpPr>
            <p:spPr>
              <a:xfrm>
                <a:off x="6148899" y="1257380"/>
                <a:ext cx="518403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35" y="21600"/>
                      <a:pt x="20355" y="21600"/>
                    </a:cubicBezTo>
                    <a:lnTo>
                      <a:pt x="1245" y="21600"/>
                    </a:lnTo>
                    <a:cubicBezTo>
                      <a:pt x="560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60" y="0"/>
                      <a:pt x="1245" y="0"/>
                    </a:cubicBezTo>
                    <a:lnTo>
                      <a:pt x="20355" y="0"/>
                    </a:lnTo>
                    <a:cubicBezTo>
                      <a:pt x="21035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39"/>
              <p:cNvSpPr/>
              <p:nvPr/>
            </p:nvSpPr>
            <p:spPr>
              <a:xfrm>
                <a:off x="6777589" y="1257380"/>
                <a:ext cx="518464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40" y="21600"/>
                      <a:pt x="20353" y="21600"/>
                    </a:cubicBezTo>
                    <a:lnTo>
                      <a:pt x="1240" y="21600"/>
                    </a:lnTo>
                    <a:cubicBezTo>
                      <a:pt x="557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57" y="0"/>
                      <a:pt x="1240" y="0"/>
                    </a:cubicBezTo>
                    <a:lnTo>
                      <a:pt x="20353" y="0"/>
                    </a:lnTo>
                    <a:cubicBezTo>
                      <a:pt x="21040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40"/>
              <p:cNvSpPr/>
              <p:nvPr/>
            </p:nvSpPr>
            <p:spPr>
              <a:xfrm>
                <a:off x="7406280" y="1257380"/>
                <a:ext cx="518284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40" y="21600"/>
                      <a:pt x="20357" y="21600"/>
                    </a:cubicBezTo>
                    <a:lnTo>
                      <a:pt x="1253" y="21600"/>
                    </a:lnTo>
                    <a:cubicBezTo>
                      <a:pt x="557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57" y="0"/>
                      <a:pt x="1253" y="0"/>
                    </a:cubicBezTo>
                    <a:lnTo>
                      <a:pt x="20357" y="0"/>
                    </a:lnTo>
                    <a:cubicBezTo>
                      <a:pt x="21040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41"/>
              <p:cNvSpPr/>
              <p:nvPr/>
            </p:nvSpPr>
            <p:spPr>
              <a:xfrm>
                <a:off x="8034970" y="1257380"/>
                <a:ext cx="518344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037" y="21600"/>
                      <a:pt x="20354" y="21600"/>
                    </a:cubicBezTo>
                    <a:lnTo>
                      <a:pt x="1240" y="21600"/>
                    </a:lnTo>
                    <a:cubicBezTo>
                      <a:pt x="552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552" y="0"/>
                      <a:pt x="1240" y="0"/>
                    </a:cubicBezTo>
                    <a:lnTo>
                      <a:pt x="20354" y="0"/>
                    </a:lnTo>
                    <a:cubicBezTo>
                      <a:pt x="21037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42"/>
              <p:cNvSpPr/>
              <p:nvPr/>
            </p:nvSpPr>
            <p:spPr>
              <a:xfrm>
                <a:off x="1579393" y="628690"/>
                <a:ext cx="518583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0" y="21600"/>
                      <a:pt x="20349" y="21600"/>
                    </a:cubicBezTo>
                    <a:lnTo>
                      <a:pt x="1250" y="21600"/>
                    </a:lnTo>
                    <a:cubicBezTo>
                      <a:pt x="567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67" y="0"/>
                      <a:pt x="1250" y="0"/>
                    </a:cubicBezTo>
                    <a:lnTo>
                      <a:pt x="20349" y="0"/>
                    </a:lnTo>
                    <a:cubicBezTo>
                      <a:pt x="21040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43"/>
              <p:cNvSpPr/>
              <p:nvPr/>
            </p:nvSpPr>
            <p:spPr>
              <a:xfrm>
                <a:off x="2208083" y="628690"/>
                <a:ext cx="518442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39" y="21600"/>
                      <a:pt x="20349" y="21600"/>
                    </a:cubicBezTo>
                    <a:lnTo>
                      <a:pt x="1243" y="21600"/>
                    </a:lnTo>
                    <a:cubicBezTo>
                      <a:pt x="559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59" y="0"/>
                      <a:pt x="1243" y="0"/>
                    </a:cubicBezTo>
                    <a:lnTo>
                      <a:pt x="20349" y="0"/>
                    </a:lnTo>
                    <a:cubicBezTo>
                      <a:pt x="21039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44"/>
              <p:cNvSpPr/>
              <p:nvPr/>
            </p:nvSpPr>
            <p:spPr>
              <a:xfrm>
                <a:off x="2836773" y="628690"/>
                <a:ext cx="518262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0" y="21600"/>
                      <a:pt x="20351" y="21600"/>
                    </a:cubicBezTo>
                    <a:lnTo>
                      <a:pt x="1238" y="21600"/>
                    </a:lnTo>
                    <a:cubicBezTo>
                      <a:pt x="558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58" y="0"/>
                      <a:pt x="1238" y="0"/>
                    </a:cubicBezTo>
                    <a:lnTo>
                      <a:pt x="20351" y="0"/>
                    </a:lnTo>
                    <a:cubicBezTo>
                      <a:pt x="21040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Freeform: Shape 45"/>
              <p:cNvSpPr/>
              <p:nvPr/>
            </p:nvSpPr>
            <p:spPr>
              <a:xfrm>
                <a:off x="3465464" y="628690"/>
                <a:ext cx="518307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39" y="21600"/>
                      <a:pt x="20359" y="21600"/>
                    </a:cubicBezTo>
                    <a:lnTo>
                      <a:pt x="1249" y="21600"/>
                    </a:lnTo>
                    <a:cubicBezTo>
                      <a:pt x="561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61" y="0"/>
                      <a:pt x="1249" y="0"/>
                    </a:cubicBezTo>
                    <a:lnTo>
                      <a:pt x="20359" y="0"/>
                    </a:lnTo>
                    <a:cubicBezTo>
                      <a:pt x="21039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46"/>
              <p:cNvSpPr/>
              <p:nvPr/>
            </p:nvSpPr>
            <p:spPr>
              <a:xfrm>
                <a:off x="4109488" y="628690"/>
                <a:ext cx="518315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3" y="21600"/>
                      <a:pt x="20349" y="21600"/>
                    </a:cubicBezTo>
                    <a:lnTo>
                      <a:pt x="1242" y="21600"/>
                    </a:lnTo>
                    <a:cubicBezTo>
                      <a:pt x="558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58" y="0"/>
                      <a:pt x="1242" y="0"/>
                    </a:cubicBezTo>
                    <a:lnTo>
                      <a:pt x="20349" y="0"/>
                    </a:lnTo>
                    <a:cubicBezTo>
                      <a:pt x="21043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47"/>
              <p:cNvSpPr/>
              <p:nvPr/>
            </p:nvSpPr>
            <p:spPr>
              <a:xfrm>
                <a:off x="4738179" y="628690"/>
                <a:ext cx="518328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8" y="21600"/>
                      <a:pt x="20360" y="21600"/>
                    </a:cubicBezTo>
                    <a:lnTo>
                      <a:pt x="1247" y="21600"/>
                    </a:lnTo>
                    <a:cubicBezTo>
                      <a:pt x="560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60" y="0"/>
                      <a:pt x="1247" y="0"/>
                    </a:cubicBezTo>
                    <a:lnTo>
                      <a:pt x="20360" y="0"/>
                    </a:lnTo>
                    <a:cubicBezTo>
                      <a:pt x="21048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48"/>
              <p:cNvSpPr/>
              <p:nvPr/>
            </p:nvSpPr>
            <p:spPr>
              <a:xfrm>
                <a:off x="5366869" y="628690"/>
                <a:ext cx="518209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8" y="21600"/>
                      <a:pt x="20357" y="21600"/>
                    </a:cubicBezTo>
                    <a:lnTo>
                      <a:pt x="1235" y="21600"/>
                    </a:lnTo>
                    <a:cubicBezTo>
                      <a:pt x="557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57" y="0"/>
                      <a:pt x="1235" y="0"/>
                    </a:cubicBezTo>
                    <a:lnTo>
                      <a:pt x="20357" y="0"/>
                    </a:lnTo>
                    <a:cubicBezTo>
                      <a:pt x="21048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Freeform: Shape 49"/>
              <p:cNvSpPr/>
              <p:nvPr/>
            </p:nvSpPr>
            <p:spPr>
              <a:xfrm>
                <a:off x="5995560" y="628690"/>
                <a:ext cx="518523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0" y="21600"/>
                      <a:pt x="20350" y="21600"/>
                    </a:cubicBezTo>
                    <a:lnTo>
                      <a:pt x="1247" y="21600"/>
                    </a:lnTo>
                    <a:cubicBezTo>
                      <a:pt x="562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62" y="0"/>
                      <a:pt x="1247" y="0"/>
                    </a:cubicBezTo>
                    <a:lnTo>
                      <a:pt x="20350" y="0"/>
                    </a:lnTo>
                    <a:cubicBezTo>
                      <a:pt x="21040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Freeform: Shape 50"/>
              <p:cNvSpPr/>
              <p:nvPr/>
            </p:nvSpPr>
            <p:spPr>
              <a:xfrm>
                <a:off x="6624250" y="628690"/>
                <a:ext cx="518209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0" y="21600"/>
                      <a:pt x="20360" y="21600"/>
                    </a:cubicBezTo>
                    <a:lnTo>
                      <a:pt x="1245" y="21600"/>
                    </a:lnTo>
                    <a:cubicBezTo>
                      <a:pt x="557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57" y="0"/>
                      <a:pt x="1245" y="0"/>
                    </a:cubicBezTo>
                    <a:lnTo>
                      <a:pt x="20360" y="0"/>
                    </a:lnTo>
                    <a:cubicBezTo>
                      <a:pt x="21040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Freeform: Shape 51"/>
              <p:cNvSpPr/>
              <p:nvPr/>
            </p:nvSpPr>
            <p:spPr>
              <a:xfrm>
                <a:off x="7252941" y="628690"/>
                <a:ext cx="518463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0" y="21600"/>
                      <a:pt x="20347" y="21600"/>
                    </a:cubicBezTo>
                    <a:lnTo>
                      <a:pt x="1247" y="21600"/>
                    </a:lnTo>
                    <a:cubicBezTo>
                      <a:pt x="567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67" y="0"/>
                      <a:pt x="1247" y="0"/>
                    </a:cubicBezTo>
                    <a:lnTo>
                      <a:pt x="20347" y="0"/>
                    </a:lnTo>
                    <a:cubicBezTo>
                      <a:pt x="21040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Freeform: Shape 52"/>
              <p:cNvSpPr/>
              <p:nvPr/>
            </p:nvSpPr>
            <p:spPr>
              <a:xfrm>
                <a:off x="7896965" y="628690"/>
                <a:ext cx="518388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040" y="21600"/>
                      <a:pt x="20358" y="21600"/>
                    </a:cubicBezTo>
                    <a:lnTo>
                      <a:pt x="1247" y="21600"/>
                    </a:lnTo>
                    <a:cubicBezTo>
                      <a:pt x="560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560" y="0"/>
                      <a:pt x="1247" y="0"/>
                    </a:cubicBezTo>
                    <a:lnTo>
                      <a:pt x="20358" y="0"/>
                    </a:lnTo>
                    <a:cubicBezTo>
                      <a:pt x="21040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Freeform: Shape 53"/>
              <p:cNvSpPr/>
              <p:nvPr/>
            </p:nvSpPr>
            <p:spPr>
              <a:xfrm>
                <a:off x="0" y="628690"/>
                <a:ext cx="837533" cy="5185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4"/>
                    </a:moveTo>
                    <a:cubicBezTo>
                      <a:pt x="21600" y="21038"/>
                      <a:pt x="21253" y="21600"/>
                      <a:pt x="20827" y="21600"/>
                    </a:cubicBezTo>
                    <a:lnTo>
                      <a:pt x="774" y="21600"/>
                    </a:lnTo>
                    <a:cubicBezTo>
                      <a:pt x="347" y="21600"/>
                      <a:pt x="0" y="21038"/>
                      <a:pt x="0" y="20344"/>
                    </a:cubicBezTo>
                    <a:lnTo>
                      <a:pt x="0" y="1241"/>
                    </a:lnTo>
                    <a:cubicBezTo>
                      <a:pt x="0" y="563"/>
                      <a:pt x="347" y="0"/>
                      <a:pt x="774" y="0"/>
                    </a:cubicBezTo>
                    <a:lnTo>
                      <a:pt x="20827" y="0"/>
                    </a:lnTo>
                    <a:cubicBezTo>
                      <a:pt x="21253" y="0"/>
                      <a:pt x="21600" y="563"/>
                      <a:pt x="21600" y="1241"/>
                    </a:cubicBezTo>
                    <a:cubicBezTo>
                      <a:pt x="21600" y="1241"/>
                      <a:pt x="21600" y="20344"/>
                      <a:pt x="21600" y="2034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Freeform: Shape 54"/>
              <p:cNvSpPr/>
              <p:nvPr/>
            </p:nvSpPr>
            <p:spPr>
              <a:xfrm>
                <a:off x="8203643" y="0"/>
                <a:ext cx="837466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252" y="21600"/>
                      <a:pt x="20828" y="21600"/>
                    </a:cubicBezTo>
                    <a:lnTo>
                      <a:pt x="772" y="21600"/>
                    </a:lnTo>
                    <a:cubicBezTo>
                      <a:pt x="351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351" y="0"/>
                      <a:pt x="772" y="0"/>
                    </a:cubicBezTo>
                    <a:lnTo>
                      <a:pt x="20828" y="0"/>
                    </a:lnTo>
                    <a:cubicBezTo>
                      <a:pt x="21252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Freeform: Shape 55"/>
              <p:cNvSpPr/>
              <p:nvPr/>
            </p:nvSpPr>
            <p:spPr>
              <a:xfrm>
                <a:off x="0" y="1257380"/>
                <a:ext cx="986934" cy="5182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6"/>
                    </a:moveTo>
                    <a:cubicBezTo>
                      <a:pt x="21600" y="21049"/>
                      <a:pt x="21308" y="21600"/>
                      <a:pt x="20944" y="21600"/>
                    </a:cubicBezTo>
                    <a:lnTo>
                      <a:pt x="657" y="21600"/>
                    </a:lnTo>
                    <a:cubicBezTo>
                      <a:pt x="294" y="21600"/>
                      <a:pt x="0" y="21049"/>
                      <a:pt x="0" y="20356"/>
                    </a:cubicBezTo>
                    <a:lnTo>
                      <a:pt x="0" y="1238"/>
                    </a:lnTo>
                    <a:cubicBezTo>
                      <a:pt x="0" y="561"/>
                      <a:pt x="294" y="0"/>
                      <a:pt x="657" y="0"/>
                    </a:cubicBezTo>
                    <a:lnTo>
                      <a:pt x="20944" y="0"/>
                    </a:lnTo>
                    <a:cubicBezTo>
                      <a:pt x="21308" y="0"/>
                      <a:pt x="21600" y="561"/>
                      <a:pt x="21600" y="1238"/>
                    </a:cubicBezTo>
                    <a:cubicBezTo>
                      <a:pt x="21600" y="1238"/>
                      <a:pt x="21600" y="20356"/>
                      <a:pt x="21600" y="2035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Freeform: Shape 56"/>
              <p:cNvSpPr/>
              <p:nvPr/>
            </p:nvSpPr>
            <p:spPr>
              <a:xfrm>
                <a:off x="0" y="1901405"/>
                <a:ext cx="678040" cy="51849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52"/>
                    </a:moveTo>
                    <a:cubicBezTo>
                      <a:pt x="21600" y="21036"/>
                      <a:pt x="21171" y="21600"/>
                      <a:pt x="20645" y="21600"/>
                    </a:cubicBezTo>
                    <a:lnTo>
                      <a:pt x="956" y="21600"/>
                    </a:lnTo>
                    <a:cubicBezTo>
                      <a:pt x="428" y="21600"/>
                      <a:pt x="0" y="21036"/>
                      <a:pt x="0" y="20352"/>
                    </a:cubicBezTo>
                    <a:lnTo>
                      <a:pt x="0" y="1250"/>
                    </a:lnTo>
                    <a:cubicBezTo>
                      <a:pt x="0" y="566"/>
                      <a:pt x="428" y="0"/>
                      <a:pt x="956" y="0"/>
                    </a:cubicBezTo>
                    <a:lnTo>
                      <a:pt x="20645" y="0"/>
                    </a:lnTo>
                    <a:cubicBezTo>
                      <a:pt x="21171" y="0"/>
                      <a:pt x="21600" y="566"/>
                      <a:pt x="21600" y="1250"/>
                    </a:cubicBezTo>
                    <a:cubicBezTo>
                      <a:pt x="21600" y="1250"/>
                      <a:pt x="21600" y="20352"/>
                      <a:pt x="21600" y="20352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Freeform: Shape 57"/>
              <p:cNvSpPr/>
              <p:nvPr/>
            </p:nvSpPr>
            <p:spPr>
              <a:xfrm>
                <a:off x="628690" y="0"/>
                <a:ext cx="518375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43" y="21600"/>
                      <a:pt x="20346" y="21600"/>
                    </a:cubicBezTo>
                    <a:lnTo>
                      <a:pt x="1249" y="21600"/>
                    </a:lnTo>
                    <a:cubicBezTo>
                      <a:pt x="562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2" y="0"/>
                      <a:pt x="1249" y="0"/>
                    </a:cubicBezTo>
                    <a:lnTo>
                      <a:pt x="20346" y="0"/>
                    </a:lnTo>
                    <a:cubicBezTo>
                      <a:pt x="21043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Freeform: Shape 58"/>
              <p:cNvSpPr/>
              <p:nvPr/>
            </p:nvSpPr>
            <p:spPr>
              <a:xfrm>
                <a:off x="1257380" y="0"/>
                <a:ext cx="518285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41" y="21600"/>
                      <a:pt x="20353" y="21600"/>
                    </a:cubicBezTo>
                    <a:lnTo>
                      <a:pt x="1239" y="21600"/>
                    </a:lnTo>
                    <a:cubicBezTo>
                      <a:pt x="558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58" y="0"/>
                      <a:pt x="1239" y="0"/>
                    </a:cubicBezTo>
                    <a:lnTo>
                      <a:pt x="20353" y="0"/>
                    </a:lnTo>
                    <a:cubicBezTo>
                      <a:pt x="21041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Freeform: Shape 59"/>
              <p:cNvSpPr/>
              <p:nvPr/>
            </p:nvSpPr>
            <p:spPr>
              <a:xfrm>
                <a:off x="1886071" y="0"/>
                <a:ext cx="518658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27" y="21600"/>
                      <a:pt x="20340" y="21600"/>
                    </a:cubicBezTo>
                    <a:lnTo>
                      <a:pt x="1242" y="21600"/>
                    </a:lnTo>
                    <a:cubicBezTo>
                      <a:pt x="558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58" y="0"/>
                      <a:pt x="1242" y="0"/>
                    </a:cubicBezTo>
                    <a:lnTo>
                      <a:pt x="20340" y="0"/>
                    </a:lnTo>
                    <a:cubicBezTo>
                      <a:pt x="21027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Freeform: Shape 60"/>
              <p:cNvSpPr/>
              <p:nvPr/>
            </p:nvSpPr>
            <p:spPr>
              <a:xfrm>
                <a:off x="2514761" y="0"/>
                <a:ext cx="518562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38" y="21600"/>
                      <a:pt x="20351" y="21600"/>
                    </a:cubicBezTo>
                    <a:lnTo>
                      <a:pt x="1247" y="21600"/>
                    </a:lnTo>
                    <a:cubicBezTo>
                      <a:pt x="565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5" y="0"/>
                      <a:pt x="1247" y="0"/>
                    </a:cubicBezTo>
                    <a:lnTo>
                      <a:pt x="20351" y="0"/>
                    </a:lnTo>
                    <a:cubicBezTo>
                      <a:pt x="21038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Freeform: Shape 61"/>
              <p:cNvSpPr/>
              <p:nvPr/>
            </p:nvSpPr>
            <p:spPr>
              <a:xfrm>
                <a:off x="3158786" y="0"/>
                <a:ext cx="518261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50" y="21600"/>
                      <a:pt x="20358" y="21600"/>
                    </a:cubicBezTo>
                    <a:lnTo>
                      <a:pt x="1246" y="21600"/>
                    </a:lnTo>
                    <a:cubicBezTo>
                      <a:pt x="560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0" y="0"/>
                      <a:pt x="1246" y="0"/>
                    </a:cubicBezTo>
                    <a:lnTo>
                      <a:pt x="20358" y="0"/>
                    </a:lnTo>
                    <a:cubicBezTo>
                      <a:pt x="21050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Freeform: Shape 62"/>
              <p:cNvSpPr/>
              <p:nvPr/>
            </p:nvSpPr>
            <p:spPr>
              <a:xfrm>
                <a:off x="3787476" y="0"/>
                <a:ext cx="518321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38" y="21600"/>
                      <a:pt x="20350" y="21600"/>
                    </a:cubicBezTo>
                    <a:lnTo>
                      <a:pt x="1252" y="21600"/>
                    </a:lnTo>
                    <a:cubicBezTo>
                      <a:pt x="559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59" y="0"/>
                      <a:pt x="1252" y="0"/>
                    </a:cubicBezTo>
                    <a:lnTo>
                      <a:pt x="20350" y="0"/>
                    </a:lnTo>
                    <a:cubicBezTo>
                      <a:pt x="21038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Freeform: Shape 63"/>
              <p:cNvSpPr/>
              <p:nvPr/>
            </p:nvSpPr>
            <p:spPr>
              <a:xfrm>
                <a:off x="4416166" y="0"/>
                <a:ext cx="518248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53" y="21600"/>
                      <a:pt x="20360" y="21600"/>
                    </a:cubicBezTo>
                    <a:lnTo>
                      <a:pt x="1253" y="21600"/>
                    </a:lnTo>
                    <a:cubicBezTo>
                      <a:pt x="560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0" y="0"/>
                      <a:pt x="1253" y="0"/>
                    </a:cubicBezTo>
                    <a:lnTo>
                      <a:pt x="20360" y="0"/>
                    </a:lnTo>
                    <a:cubicBezTo>
                      <a:pt x="21053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Freeform: Shape 64"/>
              <p:cNvSpPr/>
              <p:nvPr/>
            </p:nvSpPr>
            <p:spPr>
              <a:xfrm>
                <a:off x="5044857" y="0"/>
                <a:ext cx="518524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40" y="21600"/>
                      <a:pt x="20345" y="21600"/>
                    </a:cubicBezTo>
                    <a:lnTo>
                      <a:pt x="1247" y="21600"/>
                    </a:lnTo>
                    <a:cubicBezTo>
                      <a:pt x="560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0" y="0"/>
                      <a:pt x="1247" y="0"/>
                    </a:cubicBezTo>
                    <a:lnTo>
                      <a:pt x="20345" y="0"/>
                    </a:lnTo>
                    <a:cubicBezTo>
                      <a:pt x="21040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Freeform: Shape 65"/>
              <p:cNvSpPr/>
              <p:nvPr/>
            </p:nvSpPr>
            <p:spPr>
              <a:xfrm>
                <a:off x="5673547" y="0"/>
                <a:ext cx="518285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48" y="21600"/>
                      <a:pt x="20360" y="21600"/>
                    </a:cubicBezTo>
                    <a:lnTo>
                      <a:pt x="1253" y="21600"/>
                    </a:lnTo>
                    <a:cubicBezTo>
                      <a:pt x="560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0" y="0"/>
                      <a:pt x="1253" y="0"/>
                    </a:cubicBezTo>
                    <a:lnTo>
                      <a:pt x="20360" y="0"/>
                    </a:lnTo>
                    <a:cubicBezTo>
                      <a:pt x="21048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Freeform: Shape 66"/>
              <p:cNvSpPr/>
              <p:nvPr/>
            </p:nvSpPr>
            <p:spPr>
              <a:xfrm>
                <a:off x="6302238" y="0"/>
                <a:ext cx="518404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38" y="21600"/>
                      <a:pt x="20358" y="21600"/>
                    </a:cubicBezTo>
                    <a:lnTo>
                      <a:pt x="1242" y="21600"/>
                    </a:lnTo>
                    <a:cubicBezTo>
                      <a:pt x="560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0" y="0"/>
                      <a:pt x="1242" y="0"/>
                    </a:cubicBezTo>
                    <a:lnTo>
                      <a:pt x="20358" y="0"/>
                    </a:lnTo>
                    <a:cubicBezTo>
                      <a:pt x="21038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Freeform: Shape 67"/>
              <p:cNvSpPr/>
              <p:nvPr/>
            </p:nvSpPr>
            <p:spPr>
              <a:xfrm>
                <a:off x="6946262" y="0"/>
                <a:ext cx="518584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43" y="21600"/>
                      <a:pt x="20353" y="21600"/>
                    </a:cubicBezTo>
                    <a:lnTo>
                      <a:pt x="1252" y="21600"/>
                    </a:lnTo>
                    <a:cubicBezTo>
                      <a:pt x="559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59" y="0"/>
                      <a:pt x="1252" y="0"/>
                    </a:cubicBezTo>
                    <a:lnTo>
                      <a:pt x="20353" y="0"/>
                    </a:lnTo>
                    <a:cubicBezTo>
                      <a:pt x="21043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Freeform: Shape 68"/>
              <p:cNvSpPr/>
              <p:nvPr/>
            </p:nvSpPr>
            <p:spPr>
              <a:xfrm>
                <a:off x="7574953" y="0"/>
                <a:ext cx="518328" cy="51845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349"/>
                    </a:moveTo>
                    <a:cubicBezTo>
                      <a:pt x="21600" y="21039"/>
                      <a:pt x="21048" y="21600"/>
                      <a:pt x="20363" y="21600"/>
                    </a:cubicBezTo>
                    <a:lnTo>
                      <a:pt x="1240" y="21600"/>
                    </a:lnTo>
                    <a:cubicBezTo>
                      <a:pt x="562" y="21600"/>
                      <a:pt x="0" y="21039"/>
                      <a:pt x="0" y="20349"/>
                    </a:cubicBezTo>
                    <a:lnTo>
                      <a:pt x="0" y="1251"/>
                    </a:lnTo>
                    <a:cubicBezTo>
                      <a:pt x="0" y="560"/>
                      <a:pt x="562" y="0"/>
                      <a:pt x="1240" y="0"/>
                    </a:cubicBezTo>
                    <a:lnTo>
                      <a:pt x="20363" y="0"/>
                    </a:lnTo>
                    <a:cubicBezTo>
                      <a:pt x="21048" y="0"/>
                      <a:pt x="21600" y="560"/>
                      <a:pt x="21600" y="1251"/>
                    </a:cubicBezTo>
                    <a:cubicBezTo>
                      <a:pt x="21600" y="1251"/>
                      <a:pt x="21600" y="20349"/>
                      <a:pt x="21600" y="20349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Freeform: Shape 69"/>
              <p:cNvSpPr/>
              <p:nvPr/>
            </p:nvSpPr>
            <p:spPr>
              <a:xfrm>
                <a:off x="7896965" y="2836773"/>
                <a:ext cx="518388" cy="2821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lnTo>
                      <a:pt x="0" y="19305"/>
                    </a:lnTo>
                    <a:cubicBezTo>
                      <a:pt x="0" y="19900"/>
                      <a:pt x="122" y="20496"/>
                      <a:pt x="363" y="20928"/>
                    </a:cubicBezTo>
                    <a:cubicBezTo>
                      <a:pt x="606" y="21376"/>
                      <a:pt x="930" y="21600"/>
                      <a:pt x="1247" y="21600"/>
                    </a:cubicBezTo>
                    <a:lnTo>
                      <a:pt x="20355" y="21600"/>
                    </a:lnTo>
                    <a:cubicBezTo>
                      <a:pt x="20672" y="21600"/>
                      <a:pt x="20984" y="21376"/>
                      <a:pt x="21237" y="20928"/>
                    </a:cubicBezTo>
                    <a:cubicBezTo>
                      <a:pt x="21480" y="20496"/>
                      <a:pt x="21600" y="19900"/>
                      <a:pt x="21600" y="19305"/>
                    </a:cubicBezTo>
                    <a:lnTo>
                      <a:pt x="21600" y="0"/>
                    </a:lnTo>
                    <a:cubicBezTo>
                      <a:pt x="2160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Freeform: Shape 70"/>
              <p:cNvSpPr/>
              <p:nvPr/>
            </p:nvSpPr>
            <p:spPr>
              <a:xfrm>
                <a:off x="7896965" y="2530095"/>
                <a:ext cx="518388" cy="28221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21600" y="2291"/>
                    </a:lnTo>
                    <a:cubicBezTo>
                      <a:pt x="21600" y="1719"/>
                      <a:pt x="21480" y="1124"/>
                      <a:pt x="21237" y="683"/>
                    </a:cubicBezTo>
                    <a:cubicBezTo>
                      <a:pt x="20984" y="233"/>
                      <a:pt x="20672" y="0"/>
                      <a:pt x="20355" y="0"/>
                    </a:cubicBezTo>
                    <a:lnTo>
                      <a:pt x="1247" y="0"/>
                    </a:lnTo>
                    <a:cubicBezTo>
                      <a:pt x="930" y="0"/>
                      <a:pt x="606" y="233"/>
                      <a:pt x="363" y="683"/>
                    </a:cubicBezTo>
                    <a:cubicBezTo>
                      <a:pt x="122" y="1124"/>
                      <a:pt x="0" y="1719"/>
                      <a:pt x="0" y="2291"/>
                    </a:cubicBezTo>
                    <a:lnTo>
                      <a:pt x="0" y="21600"/>
                    </a:lnTo>
                    <a:cubicBezTo>
                      <a:pt x="0" y="21600"/>
                      <a:pt x="21600" y="21600"/>
                      <a:pt x="21600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Freeform: Shape 71"/>
              <p:cNvSpPr/>
              <p:nvPr/>
            </p:nvSpPr>
            <p:spPr>
              <a:xfrm>
                <a:off x="8525655" y="628690"/>
                <a:ext cx="518404" cy="11497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35" y="0"/>
                    </a:moveTo>
                    <a:cubicBezTo>
                      <a:pt x="920" y="0"/>
                      <a:pt x="603" y="51"/>
                      <a:pt x="358" y="165"/>
                    </a:cubicBezTo>
                    <a:cubicBezTo>
                      <a:pt x="112" y="274"/>
                      <a:pt x="0" y="415"/>
                      <a:pt x="0" y="560"/>
                    </a:cubicBezTo>
                    <a:lnTo>
                      <a:pt x="0" y="9175"/>
                    </a:lnTo>
                    <a:cubicBezTo>
                      <a:pt x="0" y="9320"/>
                      <a:pt x="112" y="9466"/>
                      <a:pt x="358" y="9576"/>
                    </a:cubicBezTo>
                    <a:cubicBezTo>
                      <a:pt x="603" y="9684"/>
                      <a:pt x="920" y="9742"/>
                      <a:pt x="1235" y="9742"/>
                    </a:cubicBezTo>
                    <a:lnTo>
                      <a:pt x="6222" y="9742"/>
                    </a:lnTo>
                    <a:lnTo>
                      <a:pt x="6222" y="21039"/>
                    </a:lnTo>
                    <a:cubicBezTo>
                      <a:pt x="6222" y="21185"/>
                      <a:pt x="6350" y="21330"/>
                      <a:pt x="6590" y="21437"/>
                    </a:cubicBezTo>
                    <a:cubicBezTo>
                      <a:pt x="6835" y="21547"/>
                      <a:pt x="7152" y="21600"/>
                      <a:pt x="7472" y="21600"/>
                    </a:cubicBezTo>
                    <a:lnTo>
                      <a:pt x="20345" y="21600"/>
                    </a:lnTo>
                    <a:cubicBezTo>
                      <a:pt x="20667" y="21600"/>
                      <a:pt x="20984" y="21547"/>
                      <a:pt x="21232" y="21437"/>
                    </a:cubicBezTo>
                    <a:cubicBezTo>
                      <a:pt x="21477" y="21330"/>
                      <a:pt x="21600" y="21185"/>
                      <a:pt x="21600" y="21039"/>
                    </a:cubicBezTo>
                    <a:lnTo>
                      <a:pt x="21600" y="560"/>
                    </a:lnTo>
                    <a:cubicBezTo>
                      <a:pt x="21600" y="415"/>
                      <a:pt x="21477" y="274"/>
                      <a:pt x="21232" y="165"/>
                    </a:cubicBezTo>
                    <a:cubicBezTo>
                      <a:pt x="20984" y="51"/>
                      <a:pt x="20667" y="0"/>
                      <a:pt x="20345" y="0"/>
                    </a:cubicBezTo>
                    <a:cubicBezTo>
                      <a:pt x="20345" y="0"/>
                      <a:pt x="1235" y="0"/>
                      <a:pt x="12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" name="Freeform: Shape 73"/>
            <p:cNvSpPr/>
            <p:nvPr/>
          </p:nvSpPr>
          <p:spPr>
            <a:xfrm>
              <a:off x="4361691" y="2874607"/>
              <a:ext cx="2003966" cy="2279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590" extrusionOk="0">
                  <a:moveTo>
                    <a:pt x="6671" y="2"/>
                  </a:moveTo>
                  <a:cubicBezTo>
                    <a:pt x="6438" y="-10"/>
                    <a:pt x="6201" y="36"/>
                    <a:pt x="5986" y="149"/>
                  </a:cubicBezTo>
                  <a:cubicBezTo>
                    <a:pt x="5412" y="451"/>
                    <a:pt x="5226" y="1108"/>
                    <a:pt x="5567" y="1616"/>
                  </a:cubicBezTo>
                  <a:lnTo>
                    <a:pt x="8218" y="5561"/>
                  </a:lnTo>
                  <a:lnTo>
                    <a:pt x="7688" y="5840"/>
                  </a:lnTo>
                  <a:lnTo>
                    <a:pt x="4216" y="673"/>
                  </a:lnTo>
                  <a:cubicBezTo>
                    <a:pt x="3875" y="166"/>
                    <a:pt x="3133" y="0"/>
                    <a:pt x="2560" y="302"/>
                  </a:cubicBezTo>
                  <a:cubicBezTo>
                    <a:pt x="1986" y="605"/>
                    <a:pt x="1797" y="1261"/>
                    <a:pt x="2139" y="1769"/>
                  </a:cubicBezTo>
                  <a:lnTo>
                    <a:pt x="5617" y="6942"/>
                  </a:lnTo>
                  <a:cubicBezTo>
                    <a:pt x="5462" y="7034"/>
                    <a:pt x="5317" y="7134"/>
                    <a:pt x="5185" y="7244"/>
                  </a:cubicBezTo>
                  <a:lnTo>
                    <a:pt x="2245" y="2873"/>
                  </a:lnTo>
                  <a:cubicBezTo>
                    <a:pt x="2032" y="2556"/>
                    <a:pt x="1662" y="2372"/>
                    <a:pt x="1274" y="2353"/>
                  </a:cubicBezTo>
                  <a:cubicBezTo>
                    <a:pt x="1042" y="2341"/>
                    <a:pt x="804" y="2388"/>
                    <a:pt x="589" y="2502"/>
                  </a:cubicBezTo>
                  <a:cubicBezTo>
                    <a:pt x="16" y="2804"/>
                    <a:pt x="-171" y="3461"/>
                    <a:pt x="170" y="3969"/>
                  </a:cubicBezTo>
                  <a:lnTo>
                    <a:pt x="4476" y="10375"/>
                  </a:lnTo>
                  <a:cubicBezTo>
                    <a:pt x="4527" y="10479"/>
                    <a:pt x="4572" y="10585"/>
                    <a:pt x="4640" y="10685"/>
                  </a:cubicBezTo>
                  <a:cubicBezTo>
                    <a:pt x="4640" y="10685"/>
                    <a:pt x="5423" y="11850"/>
                    <a:pt x="6163" y="12951"/>
                  </a:cubicBezTo>
                  <a:lnTo>
                    <a:pt x="5462" y="12794"/>
                  </a:lnTo>
                  <a:lnTo>
                    <a:pt x="4216" y="10938"/>
                  </a:lnTo>
                  <a:cubicBezTo>
                    <a:pt x="3712" y="10189"/>
                    <a:pt x="2618" y="9942"/>
                    <a:pt x="1771" y="10388"/>
                  </a:cubicBezTo>
                  <a:lnTo>
                    <a:pt x="1261" y="10657"/>
                  </a:lnTo>
                  <a:cubicBezTo>
                    <a:pt x="1239" y="10669"/>
                    <a:pt x="1220" y="10683"/>
                    <a:pt x="1199" y="10695"/>
                  </a:cubicBezTo>
                  <a:lnTo>
                    <a:pt x="2347" y="12403"/>
                  </a:lnTo>
                  <a:cubicBezTo>
                    <a:pt x="2336" y="12407"/>
                    <a:pt x="2323" y="12409"/>
                    <a:pt x="2312" y="12413"/>
                  </a:cubicBezTo>
                  <a:lnTo>
                    <a:pt x="3828" y="14670"/>
                  </a:lnTo>
                  <a:lnTo>
                    <a:pt x="9311" y="15899"/>
                  </a:lnTo>
                  <a:cubicBezTo>
                    <a:pt x="9311" y="15899"/>
                    <a:pt x="9279" y="15852"/>
                    <a:pt x="9278" y="15850"/>
                  </a:cubicBezTo>
                  <a:cubicBezTo>
                    <a:pt x="9807" y="15952"/>
                    <a:pt x="10364" y="15937"/>
                    <a:pt x="10898" y="15785"/>
                  </a:cubicBezTo>
                  <a:lnTo>
                    <a:pt x="14800" y="21590"/>
                  </a:lnTo>
                  <a:cubicBezTo>
                    <a:pt x="14800" y="21590"/>
                    <a:pt x="21429" y="18094"/>
                    <a:pt x="21429" y="18094"/>
                  </a:cubicBezTo>
                  <a:lnTo>
                    <a:pt x="17230" y="11848"/>
                  </a:lnTo>
                  <a:cubicBezTo>
                    <a:pt x="17573" y="11075"/>
                    <a:pt x="17537" y="10179"/>
                    <a:pt x="17019" y="9410"/>
                  </a:cubicBezTo>
                  <a:lnTo>
                    <a:pt x="14410" y="5530"/>
                  </a:lnTo>
                  <a:cubicBezTo>
                    <a:pt x="14366" y="5465"/>
                    <a:pt x="14308" y="5412"/>
                    <a:pt x="14259" y="5351"/>
                  </a:cubicBezTo>
                  <a:cubicBezTo>
                    <a:pt x="14251" y="5338"/>
                    <a:pt x="14248" y="5325"/>
                    <a:pt x="14239" y="5312"/>
                  </a:cubicBezTo>
                  <a:lnTo>
                    <a:pt x="11324" y="976"/>
                  </a:lnTo>
                  <a:cubicBezTo>
                    <a:pt x="10983" y="468"/>
                    <a:pt x="10241" y="303"/>
                    <a:pt x="9668" y="605"/>
                  </a:cubicBezTo>
                  <a:cubicBezTo>
                    <a:pt x="9095" y="907"/>
                    <a:pt x="8907" y="1564"/>
                    <a:pt x="9249" y="2072"/>
                  </a:cubicBezTo>
                  <a:lnTo>
                    <a:pt x="10754" y="4310"/>
                  </a:lnTo>
                  <a:cubicBezTo>
                    <a:pt x="10601" y="4354"/>
                    <a:pt x="10454" y="4417"/>
                    <a:pt x="10306" y="4483"/>
                  </a:cubicBezTo>
                  <a:lnTo>
                    <a:pt x="7642" y="522"/>
                  </a:lnTo>
                  <a:cubicBezTo>
                    <a:pt x="7428" y="205"/>
                    <a:pt x="7058" y="22"/>
                    <a:pt x="6671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Freeform: Shape 74"/>
            <p:cNvSpPr/>
            <p:nvPr/>
          </p:nvSpPr>
          <p:spPr>
            <a:xfrm>
              <a:off x="1734255" y="2850559"/>
              <a:ext cx="1997281" cy="2279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8" h="21590" extrusionOk="0">
                  <a:moveTo>
                    <a:pt x="14818" y="2"/>
                  </a:moveTo>
                  <a:cubicBezTo>
                    <a:pt x="14430" y="21"/>
                    <a:pt x="14060" y="205"/>
                    <a:pt x="13846" y="522"/>
                  </a:cubicBezTo>
                  <a:lnTo>
                    <a:pt x="11166" y="4495"/>
                  </a:lnTo>
                  <a:cubicBezTo>
                    <a:pt x="10993" y="4415"/>
                    <a:pt x="10815" y="4349"/>
                    <a:pt x="10634" y="4301"/>
                  </a:cubicBezTo>
                  <a:lnTo>
                    <a:pt x="12138" y="2072"/>
                  </a:lnTo>
                  <a:cubicBezTo>
                    <a:pt x="12480" y="1564"/>
                    <a:pt x="12292" y="907"/>
                    <a:pt x="11718" y="605"/>
                  </a:cubicBezTo>
                  <a:cubicBezTo>
                    <a:pt x="11143" y="302"/>
                    <a:pt x="10398" y="470"/>
                    <a:pt x="10056" y="978"/>
                  </a:cubicBezTo>
                  <a:lnTo>
                    <a:pt x="7131" y="5312"/>
                  </a:lnTo>
                  <a:cubicBezTo>
                    <a:pt x="7087" y="5377"/>
                    <a:pt x="7053" y="5444"/>
                    <a:pt x="7027" y="5512"/>
                  </a:cubicBezTo>
                  <a:cubicBezTo>
                    <a:pt x="7022" y="5518"/>
                    <a:pt x="7017" y="5524"/>
                    <a:pt x="7013" y="5530"/>
                  </a:cubicBezTo>
                  <a:lnTo>
                    <a:pt x="4397" y="9410"/>
                  </a:lnTo>
                  <a:cubicBezTo>
                    <a:pt x="3873" y="10188"/>
                    <a:pt x="3837" y="11096"/>
                    <a:pt x="4195" y="11875"/>
                  </a:cubicBezTo>
                  <a:lnTo>
                    <a:pt x="0" y="18094"/>
                  </a:lnTo>
                  <a:cubicBezTo>
                    <a:pt x="0" y="18094"/>
                    <a:pt x="6651" y="21590"/>
                    <a:pt x="6651" y="21590"/>
                  </a:cubicBezTo>
                  <a:lnTo>
                    <a:pt x="10563" y="15791"/>
                  </a:lnTo>
                  <a:cubicBezTo>
                    <a:pt x="11085" y="15935"/>
                    <a:pt x="11631" y="15949"/>
                    <a:pt x="12149" y="15854"/>
                  </a:cubicBezTo>
                  <a:cubicBezTo>
                    <a:pt x="12148" y="15855"/>
                    <a:pt x="12118" y="15899"/>
                    <a:pt x="12118" y="15899"/>
                  </a:cubicBezTo>
                  <a:lnTo>
                    <a:pt x="17619" y="14670"/>
                  </a:lnTo>
                  <a:lnTo>
                    <a:pt x="19140" y="12413"/>
                  </a:lnTo>
                  <a:cubicBezTo>
                    <a:pt x="19129" y="12409"/>
                    <a:pt x="19117" y="12407"/>
                    <a:pt x="19107" y="12403"/>
                  </a:cubicBezTo>
                  <a:lnTo>
                    <a:pt x="20261" y="10695"/>
                  </a:lnTo>
                  <a:cubicBezTo>
                    <a:pt x="20240" y="10682"/>
                    <a:pt x="20220" y="10671"/>
                    <a:pt x="20199" y="10659"/>
                  </a:cubicBezTo>
                  <a:lnTo>
                    <a:pt x="19685" y="10388"/>
                  </a:lnTo>
                  <a:cubicBezTo>
                    <a:pt x="18835" y="9942"/>
                    <a:pt x="17740" y="10189"/>
                    <a:pt x="17234" y="10938"/>
                  </a:cubicBezTo>
                  <a:lnTo>
                    <a:pt x="15981" y="12794"/>
                  </a:lnTo>
                  <a:lnTo>
                    <a:pt x="15290" y="12949"/>
                  </a:lnTo>
                  <a:cubicBezTo>
                    <a:pt x="16032" y="11849"/>
                    <a:pt x="16818" y="10685"/>
                    <a:pt x="16818" y="10685"/>
                  </a:cubicBezTo>
                  <a:cubicBezTo>
                    <a:pt x="16937" y="10508"/>
                    <a:pt x="17027" y="10323"/>
                    <a:pt x="17098" y="10135"/>
                  </a:cubicBezTo>
                  <a:lnTo>
                    <a:pt x="21257" y="3969"/>
                  </a:lnTo>
                  <a:cubicBezTo>
                    <a:pt x="21600" y="3461"/>
                    <a:pt x="21410" y="2804"/>
                    <a:pt x="20835" y="2502"/>
                  </a:cubicBezTo>
                  <a:cubicBezTo>
                    <a:pt x="20619" y="2388"/>
                    <a:pt x="20381" y="2341"/>
                    <a:pt x="20148" y="2352"/>
                  </a:cubicBezTo>
                  <a:cubicBezTo>
                    <a:pt x="19759" y="2372"/>
                    <a:pt x="19387" y="2558"/>
                    <a:pt x="19173" y="2875"/>
                  </a:cubicBezTo>
                  <a:lnTo>
                    <a:pt x="16244" y="7219"/>
                  </a:lnTo>
                  <a:cubicBezTo>
                    <a:pt x="16099" y="7102"/>
                    <a:pt x="15938" y="6997"/>
                    <a:pt x="15766" y="6903"/>
                  </a:cubicBezTo>
                  <a:lnTo>
                    <a:pt x="19280" y="1693"/>
                  </a:lnTo>
                  <a:cubicBezTo>
                    <a:pt x="19622" y="1184"/>
                    <a:pt x="19433" y="528"/>
                    <a:pt x="18857" y="226"/>
                  </a:cubicBezTo>
                  <a:cubicBezTo>
                    <a:pt x="18642" y="112"/>
                    <a:pt x="18403" y="65"/>
                    <a:pt x="18170" y="76"/>
                  </a:cubicBezTo>
                  <a:cubicBezTo>
                    <a:pt x="17782" y="96"/>
                    <a:pt x="17412" y="280"/>
                    <a:pt x="17198" y="597"/>
                  </a:cubicBezTo>
                  <a:lnTo>
                    <a:pt x="13686" y="5803"/>
                  </a:lnTo>
                  <a:lnTo>
                    <a:pt x="13257" y="5577"/>
                  </a:lnTo>
                  <a:lnTo>
                    <a:pt x="15928" y="1618"/>
                  </a:lnTo>
                  <a:cubicBezTo>
                    <a:pt x="16271" y="1110"/>
                    <a:pt x="16083" y="451"/>
                    <a:pt x="15508" y="149"/>
                  </a:cubicBezTo>
                  <a:cubicBezTo>
                    <a:pt x="15292" y="36"/>
                    <a:pt x="15051" y="-10"/>
                    <a:pt x="14818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6567896" y="2239071"/>
            <a:ext cx="4443004" cy="722607"/>
            <a:chOff x="8386922" y="2192795"/>
            <a:chExt cx="4443004" cy="722607"/>
          </a:xfrm>
        </p:grpSpPr>
        <p:sp>
          <p:nvSpPr>
            <p:cNvPr id="84" name="矩形 83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85" name="文本框 84"/>
            <p:cNvSpPr txBox="1"/>
            <p:nvPr/>
          </p:nvSpPr>
          <p:spPr>
            <a:xfrm>
              <a:off x="8386922" y="2542351"/>
              <a:ext cx="444300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6567896" y="3459918"/>
            <a:ext cx="4443004" cy="722607"/>
            <a:chOff x="8386922" y="2192795"/>
            <a:chExt cx="4443004" cy="722607"/>
          </a:xfrm>
        </p:grpSpPr>
        <p:sp>
          <p:nvSpPr>
            <p:cNvPr id="87" name="矩形 86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88" name="文本框 87"/>
            <p:cNvSpPr txBox="1"/>
            <p:nvPr/>
          </p:nvSpPr>
          <p:spPr>
            <a:xfrm>
              <a:off x="8386922" y="2542351"/>
              <a:ext cx="444300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6567896" y="4680765"/>
            <a:ext cx="4443004" cy="722607"/>
            <a:chOff x="8386922" y="2192795"/>
            <a:chExt cx="4443004" cy="722607"/>
          </a:xfrm>
        </p:grpSpPr>
        <p:sp>
          <p:nvSpPr>
            <p:cNvPr id="90" name="矩形 8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8386922" y="2542351"/>
              <a:ext cx="444300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92" name="矩形 91"/>
          <p:cNvSpPr/>
          <p:nvPr/>
        </p:nvSpPr>
        <p:spPr>
          <a:xfrm>
            <a:off x="2254224" y="4935171"/>
            <a:ext cx="2501951" cy="396134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标题文字添加</a:t>
            </a:r>
          </a:p>
        </p:txBody>
      </p:sp>
      <p:pic>
        <p:nvPicPr>
          <p:cNvPr id="93" name="图片 9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5053" y="-374374"/>
            <a:ext cx="1807482" cy="1847574"/>
          </a:xfrm>
          <a:prstGeom prst="rect">
            <a:avLst/>
          </a:prstGeom>
        </p:spPr>
      </p:pic>
      <p:grpSp>
        <p:nvGrpSpPr>
          <p:cNvPr id="94" name="组合 93"/>
          <p:cNvGrpSpPr/>
          <p:nvPr/>
        </p:nvGrpSpPr>
        <p:grpSpPr>
          <a:xfrm>
            <a:off x="1542429" y="353363"/>
            <a:ext cx="4088649" cy="838118"/>
            <a:chOff x="8386921" y="1862865"/>
            <a:chExt cx="4088649" cy="838118"/>
          </a:xfrm>
        </p:grpSpPr>
        <p:sp>
          <p:nvSpPr>
            <p:cNvPr id="95" name="矩形 94"/>
            <p:cNvSpPr/>
            <p:nvPr/>
          </p:nvSpPr>
          <p:spPr>
            <a:xfrm>
              <a:off x="8386922" y="1862865"/>
              <a:ext cx="3415788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企业发展规划</a:t>
              </a: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8386921" y="2416546"/>
              <a:ext cx="4088649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15945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85"/>
          <p:cNvGrpSpPr/>
          <p:nvPr/>
        </p:nvGrpSpPr>
        <p:grpSpPr>
          <a:xfrm>
            <a:off x="1766939" y="1877022"/>
            <a:ext cx="3579940" cy="3824682"/>
            <a:chOff x="2851150" y="1536999"/>
            <a:chExt cx="3343911" cy="3276301"/>
          </a:xfrm>
        </p:grpSpPr>
        <p:sp>
          <p:nvSpPr>
            <p:cNvPr id="34" name="Isosceles Triangle 95"/>
            <p:cNvSpPr/>
            <p:nvPr/>
          </p:nvSpPr>
          <p:spPr>
            <a:xfrm>
              <a:off x="2954355" y="1537000"/>
              <a:ext cx="3240706" cy="3276300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Parallelogram 96"/>
            <p:cNvSpPr/>
            <p:nvPr/>
          </p:nvSpPr>
          <p:spPr>
            <a:xfrm>
              <a:off x="2851150" y="1536999"/>
              <a:ext cx="1723865" cy="3276300"/>
            </a:xfrm>
            <a:prstGeom prst="parallelogram">
              <a:avLst>
                <a:gd name="adj" fmla="val 93965"/>
              </a:avLst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Group 86"/>
          <p:cNvGrpSpPr/>
          <p:nvPr/>
        </p:nvGrpSpPr>
        <p:grpSpPr>
          <a:xfrm>
            <a:off x="2523986" y="2579966"/>
            <a:ext cx="2919223" cy="3121737"/>
            <a:chOff x="3559745" y="2139156"/>
            <a:chExt cx="2726755" cy="2674144"/>
          </a:xfrm>
        </p:grpSpPr>
        <p:sp>
          <p:nvSpPr>
            <p:cNvPr id="32" name="Isosceles Triangle 93"/>
            <p:cNvSpPr/>
            <p:nvPr/>
          </p:nvSpPr>
          <p:spPr>
            <a:xfrm>
              <a:off x="3661410" y="2139156"/>
              <a:ext cx="2625090" cy="2674144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Parallelogram 94"/>
            <p:cNvSpPr/>
            <p:nvPr/>
          </p:nvSpPr>
          <p:spPr>
            <a:xfrm>
              <a:off x="3559745" y="2139156"/>
              <a:ext cx="1415480" cy="2674143"/>
            </a:xfrm>
            <a:prstGeom prst="parallelogram">
              <a:avLst>
                <a:gd name="adj" fmla="val 92647"/>
              </a:avLst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Group 87"/>
          <p:cNvGrpSpPr/>
          <p:nvPr/>
        </p:nvGrpSpPr>
        <p:grpSpPr>
          <a:xfrm>
            <a:off x="3251671" y="3262874"/>
            <a:ext cx="2305265" cy="2438829"/>
            <a:chOff x="4241174" y="2724149"/>
            <a:chExt cx="2153276" cy="2089151"/>
          </a:xfrm>
        </p:grpSpPr>
        <p:sp>
          <p:nvSpPr>
            <p:cNvPr id="30" name="Isosceles Triangle 91"/>
            <p:cNvSpPr/>
            <p:nvPr/>
          </p:nvSpPr>
          <p:spPr>
            <a:xfrm>
              <a:off x="4348480" y="2724150"/>
              <a:ext cx="2045970" cy="2089150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Parallelogram 92"/>
            <p:cNvSpPr/>
            <p:nvPr/>
          </p:nvSpPr>
          <p:spPr>
            <a:xfrm>
              <a:off x="4241174" y="2724149"/>
              <a:ext cx="1132839" cy="2089150"/>
            </a:xfrm>
            <a:prstGeom prst="parallelogram">
              <a:avLst>
                <a:gd name="adj" fmla="val 90398"/>
              </a:avLst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7" name="Group 88"/>
          <p:cNvGrpSpPr/>
          <p:nvPr/>
        </p:nvGrpSpPr>
        <p:grpSpPr>
          <a:xfrm>
            <a:off x="4041745" y="4033811"/>
            <a:ext cx="1622225" cy="1667892"/>
            <a:chOff x="4980780" y="3384549"/>
            <a:chExt cx="1515270" cy="1428751"/>
          </a:xfrm>
        </p:grpSpPr>
        <p:sp>
          <p:nvSpPr>
            <p:cNvPr id="28" name="Isosceles Triangle 89"/>
            <p:cNvSpPr/>
            <p:nvPr/>
          </p:nvSpPr>
          <p:spPr>
            <a:xfrm>
              <a:off x="5085080" y="3384550"/>
              <a:ext cx="1410970" cy="1428750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Parallelogram 90"/>
            <p:cNvSpPr/>
            <p:nvPr/>
          </p:nvSpPr>
          <p:spPr>
            <a:xfrm>
              <a:off x="4980780" y="3384549"/>
              <a:ext cx="810420" cy="1428749"/>
            </a:xfrm>
            <a:prstGeom prst="parallelogram">
              <a:avLst>
                <a:gd name="adj" fmla="val 87189"/>
              </a:avLst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8" name="Straight Connector 102"/>
          <p:cNvCxnSpPr/>
          <p:nvPr/>
        </p:nvCxnSpPr>
        <p:spPr>
          <a:xfrm>
            <a:off x="5442279" y="4559527"/>
            <a:ext cx="564821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8"/>
          <p:cNvCxnSpPr/>
          <p:nvPr/>
        </p:nvCxnSpPr>
        <p:spPr>
          <a:xfrm>
            <a:off x="4983489" y="3673185"/>
            <a:ext cx="564821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40"/>
          <p:cNvCxnSpPr/>
          <p:nvPr/>
        </p:nvCxnSpPr>
        <p:spPr>
          <a:xfrm>
            <a:off x="4430498" y="2939467"/>
            <a:ext cx="564821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41"/>
          <p:cNvCxnSpPr/>
          <p:nvPr/>
        </p:nvCxnSpPr>
        <p:spPr>
          <a:xfrm>
            <a:off x="3917526" y="2141278"/>
            <a:ext cx="564821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椭圆 1"/>
          <p:cNvSpPr/>
          <p:nvPr/>
        </p:nvSpPr>
        <p:spPr>
          <a:xfrm>
            <a:off x="3467777" y="2395270"/>
            <a:ext cx="249375" cy="257720"/>
          </a:xfrm>
          <a:custGeom>
            <a:avLst/>
            <a:gdLst>
              <a:gd name="T0" fmla="*/ 743 w 743"/>
              <a:gd name="T1" fmla="*/ 27 h 769"/>
              <a:gd name="T2" fmla="*/ 736 w 743"/>
              <a:gd name="T3" fmla="*/ 8 h 769"/>
              <a:gd name="T4" fmla="*/ 717 w 743"/>
              <a:gd name="T5" fmla="*/ 0 h 769"/>
              <a:gd name="T6" fmla="*/ 599 w 743"/>
              <a:gd name="T7" fmla="*/ 0 h 769"/>
              <a:gd name="T8" fmla="*/ 591 w 743"/>
              <a:gd name="T9" fmla="*/ 1 h 769"/>
              <a:gd name="T10" fmla="*/ 569 w 743"/>
              <a:gd name="T11" fmla="*/ 1 h 769"/>
              <a:gd name="T12" fmla="*/ 555 w 743"/>
              <a:gd name="T13" fmla="*/ 2 h 769"/>
              <a:gd name="T14" fmla="*/ 184 w 743"/>
              <a:gd name="T15" fmla="*/ 2 h 769"/>
              <a:gd name="T16" fmla="*/ 171 w 743"/>
              <a:gd name="T17" fmla="*/ 1 h 769"/>
              <a:gd name="T18" fmla="*/ 152 w 743"/>
              <a:gd name="T19" fmla="*/ 1 h 769"/>
              <a:gd name="T20" fmla="*/ 144 w 743"/>
              <a:gd name="T21" fmla="*/ 0 h 769"/>
              <a:gd name="T22" fmla="*/ 26 w 743"/>
              <a:gd name="T23" fmla="*/ 0 h 769"/>
              <a:gd name="T24" fmla="*/ 8 w 743"/>
              <a:gd name="T25" fmla="*/ 8 h 769"/>
              <a:gd name="T26" fmla="*/ 0 w 743"/>
              <a:gd name="T27" fmla="*/ 27 h 769"/>
              <a:gd name="T28" fmla="*/ 118 w 743"/>
              <a:gd name="T29" fmla="*/ 266 h 769"/>
              <a:gd name="T30" fmla="*/ 118 w 743"/>
              <a:gd name="T31" fmla="*/ 267 h 769"/>
              <a:gd name="T32" fmla="*/ 118 w 743"/>
              <a:gd name="T33" fmla="*/ 270 h 769"/>
              <a:gd name="T34" fmla="*/ 342 w 743"/>
              <a:gd name="T35" fmla="*/ 511 h 769"/>
              <a:gd name="T36" fmla="*/ 342 w 743"/>
              <a:gd name="T37" fmla="*/ 713 h 769"/>
              <a:gd name="T38" fmla="*/ 242 w 743"/>
              <a:gd name="T39" fmla="*/ 713 h 769"/>
              <a:gd name="T40" fmla="*/ 228 w 743"/>
              <a:gd name="T41" fmla="*/ 727 h 769"/>
              <a:gd name="T42" fmla="*/ 228 w 743"/>
              <a:gd name="T43" fmla="*/ 756 h 769"/>
              <a:gd name="T44" fmla="*/ 242 w 743"/>
              <a:gd name="T45" fmla="*/ 769 h 769"/>
              <a:gd name="T46" fmla="*/ 498 w 743"/>
              <a:gd name="T47" fmla="*/ 769 h 769"/>
              <a:gd name="T48" fmla="*/ 511 w 743"/>
              <a:gd name="T49" fmla="*/ 756 h 769"/>
              <a:gd name="T50" fmla="*/ 511 w 743"/>
              <a:gd name="T51" fmla="*/ 727 h 769"/>
              <a:gd name="T52" fmla="*/ 498 w 743"/>
              <a:gd name="T53" fmla="*/ 713 h 769"/>
              <a:gd name="T54" fmla="*/ 398 w 743"/>
              <a:gd name="T55" fmla="*/ 713 h 769"/>
              <a:gd name="T56" fmla="*/ 398 w 743"/>
              <a:gd name="T57" fmla="*/ 511 h 769"/>
              <a:gd name="T58" fmla="*/ 621 w 743"/>
              <a:gd name="T59" fmla="*/ 279 h 769"/>
              <a:gd name="T60" fmla="*/ 623 w 743"/>
              <a:gd name="T61" fmla="*/ 271 h 769"/>
              <a:gd name="T62" fmla="*/ 623 w 743"/>
              <a:gd name="T63" fmla="*/ 266 h 769"/>
              <a:gd name="T64" fmla="*/ 743 w 743"/>
              <a:gd name="T65" fmla="*/ 27 h 769"/>
              <a:gd name="T66" fmla="*/ 370 w 743"/>
              <a:gd name="T67" fmla="*/ 457 h 769"/>
              <a:gd name="T68" fmla="*/ 174 w 743"/>
              <a:gd name="T69" fmla="*/ 261 h 769"/>
              <a:gd name="T70" fmla="*/ 174 w 743"/>
              <a:gd name="T71" fmla="*/ 58 h 769"/>
              <a:gd name="T72" fmla="*/ 566 w 743"/>
              <a:gd name="T73" fmla="*/ 58 h 769"/>
              <a:gd name="T74" fmla="*/ 566 w 743"/>
              <a:gd name="T75" fmla="*/ 261 h 769"/>
              <a:gd name="T76" fmla="*/ 370 w 743"/>
              <a:gd name="T77" fmla="*/ 457 h 769"/>
              <a:gd name="T78" fmla="*/ 118 w 743"/>
              <a:gd name="T79" fmla="*/ 209 h 769"/>
              <a:gd name="T80" fmla="*/ 55 w 743"/>
              <a:gd name="T81" fmla="*/ 53 h 769"/>
              <a:gd name="T82" fmla="*/ 118 w 743"/>
              <a:gd name="T83" fmla="*/ 53 h 769"/>
              <a:gd name="T84" fmla="*/ 118 w 743"/>
              <a:gd name="T85" fmla="*/ 209 h 769"/>
              <a:gd name="T86" fmla="*/ 626 w 743"/>
              <a:gd name="T87" fmla="*/ 209 h 769"/>
              <a:gd name="T88" fmla="*/ 626 w 743"/>
              <a:gd name="T89" fmla="*/ 53 h 769"/>
              <a:gd name="T90" fmla="*/ 688 w 743"/>
              <a:gd name="T91" fmla="*/ 53 h 769"/>
              <a:gd name="T92" fmla="*/ 626 w 743"/>
              <a:gd name="T93" fmla="*/ 209 h 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743" h="769">
                <a:moveTo>
                  <a:pt x="743" y="27"/>
                </a:moveTo>
                <a:cubicBezTo>
                  <a:pt x="743" y="20"/>
                  <a:pt x="741" y="13"/>
                  <a:pt x="736" y="8"/>
                </a:cubicBezTo>
                <a:cubicBezTo>
                  <a:pt x="731" y="3"/>
                  <a:pt x="724" y="0"/>
                  <a:pt x="717" y="0"/>
                </a:cubicBezTo>
                <a:lnTo>
                  <a:pt x="599" y="0"/>
                </a:lnTo>
                <a:cubicBezTo>
                  <a:pt x="596" y="0"/>
                  <a:pt x="594" y="0"/>
                  <a:pt x="591" y="1"/>
                </a:cubicBezTo>
                <a:lnTo>
                  <a:pt x="569" y="1"/>
                </a:lnTo>
                <a:cubicBezTo>
                  <a:pt x="565" y="1"/>
                  <a:pt x="560" y="1"/>
                  <a:pt x="555" y="2"/>
                </a:cubicBezTo>
                <a:lnTo>
                  <a:pt x="184" y="2"/>
                </a:lnTo>
                <a:cubicBezTo>
                  <a:pt x="179" y="1"/>
                  <a:pt x="175" y="1"/>
                  <a:pt x="171" y="1"/>
                </a:cubicBezTo>
                <a:lnTo>
                  <a:pt x="152" y="1"/>
                </a:lnTo>
                <a:cubicBezTo>
                  <a:pt x="149" y="0"/>
                  <a:pt x="147" y="0"/>
                  <a:pt x="144" y="0"/>
                </a:cubicBezTo>
                <a:lnTo>
                  <a:pt x="26" y="0"/>
                </a:lnTo>
                <a:cubicBezTo>
                  <a:pt x="19" y="0"/>
                  <a:pt x="13" y="3"/>
                  <a:pt x="8" y="8"/>
                </a:cubicBezTo>
                <a:cubicBezTo>
                  <a:pt x="2" y="13"/>
                  <a:pt x="0" y="20"/>
                  <a:pt x="0" y="27"/>
                </a:cubicBezTo>
                <a:cubicBezTo>
                  <a:pt x="0" y="36"/>
                  <a:pt x="3" y="239"/>
                  <a:pt x="118" y="266"/>
                </a:cubicBezTo>
                <a:lnTo>
                  <a:pt x="118" y="267"/>
                </a:lnTo>
                <a:cubicBezTo>
                  <a:pt x="118" y="268"/>
                  <a:pt x="118" y="269"/>
                  <a:pt x="118" y="270"/>
                </a:cubicBezTo>
                <a:cubicBezTo>
                  <a:pt x="123" y="394"/>
                  <a:pt x="220" y="497"/>
                  <a:pt x="342" y="511"/>
                </a:cubicBezTo>
                <a:lnTo>
                  <a:pt x="342" y="713"/>
                </a:lnTo>
                <a:lnTo>
                  <a:pt x="242" y="713"/>
                </a:lnTo>
                <a:cubicBezTo>
                  <a:pt x="234" y="713"/>
                  <a:pt x="228" y="719"/>
                  <a:pt x="228" y="727"/>
                </a:cubicBezTo>
                <a:lnTo>
                  <a:pt x="228" y="756"/>
                </a:lnTo>
                <a:cubicBezTo>
                  <a:pt x="228" y="763"/>
                  <a:pt x="234" y="769"/>
                  <a:pt x="242" y="769"/>
                </a:cubicBezTo>
                <a:lnTo>
                  <a:pt x="498" y="769"/>
                </a:lnTo>
                <a:cubicBezTo>
                  <a:pt x="505" y="769"/>
                  <a:pt x="511" y="763"/>
                  <a:pt x="511" y="756"/>
                </a:cubicBezTo>
                <a:lnTo>
                  <a:pt x="511" y="727"/>
                </a:lnTo>
                <a:cubicBezTo>
                  <a:pt x="511" y="719"/>
                  <a:pt x="505" y="713"/>
                  <a:pt x="498" y="713"/>
                </a:cubicBezTo>
                <a:lnTo>
                  <a:pt x="398" y="713"/>
                </a:lnTo>
                <a:lnTo>
                  <a:pt x="398" y="511"/>
                </a:lnTo>
                <a:cubicBezTo>
                  <a:pt x="519" y="498"/>
                  <a:pt x="612" y="401"/>
                  <a:pt x="621" y="279"/>
                </a:cubicBezTo>
                <a:cubicBezTo>
                  <a:pt x="622" y="277"/>
                  <a:pt x="623" y="274"/>
                  <a:pt x="623" y="271"/>
                </a:cubicBezTo>
                <a:lnTo>
                  <a:pt x="623" y="266"/>
                </a:lnTo>
                <a:cubicBezTo>
                  <a:pt x="740" y="242"/>
                  <a:pt x="743" y="36"/>
                  <a:pt x="743" y="27"/>
                </a:cubicBezTo>
                <a:close/>
                <a:moveTo>
                  <a:pt x="370" y="457"/>
                </a:moveTo>
                <a:cubicBezTo>
                  <a:pt x="262" y="457"/>
                  <a:pt x="174" y="369"/>
                  <a:pt x="174" y="261"/>
                </a:cubicBezTo>
                <a:lnTo>
                  <a:pt x="174" y="58"/>
                </a:lnTo>
                <a:lnTo>
                  <a:pt x="566" y="58"/>
                </a:lnTo>
                <a:lnTo>
                  <a:pt x="566" y="261"/>
                </a:lnTo>
                <a:cubicBezTo>
                  <a:pt x="566" y="369"/>
                  <a:pt x="478" y="457"/>
                  <a:pt x="370" y="457"/>
                </a:cubicBezTo>
                <a:close/>
                <a:moveTo>
                  <a:pt x="118" y="209"/>
                </a:moveTo>
                <a:cubicBezTo>
                  <a:pt x="73" y="184"/>
                  <a:pt x="59" y="98"/>
                  <a:pt x="55" y="53"/>
                </a:cubicBezTo>
                <a:lnTo>
                  <a:pt x="118" y="53"/>
                </a:lnTo>
                <a:lnTo>
                  <a:pt x="118" y="209"/>
                </a:lnTo>
                <a:close/>
                <a:moveTo>
                  <a:pt x="626" y="209"/>
                </a:moveTo>
                <a:lnTo>
                  <a:pt x="626" y="53"/>
                </a:lnTo>
                <a:lnTo>
                  <a:pt x="688" y="53"/>
                </a:lnTo>
                <a:cubicBezTo>
                  <a:pt x="684" y="98"/>
                  <a:pt x="670" y="184"/>
                  <a:pt x="626" y="20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7" name="椭圆 35"/>
          <p:cNvSpPr/>
          <p:nvPr/>
        </p:nvSpPr>
        <p:spPr>
          <a:xfrm>
            <a:off x="3901822" y="3142087"/>
            <a:ext cx="257720" cy="257329"/>
          </a:xfrm>
          <a:custGeom>
            <a:avLst/>
            <a:gdLst>
              <a:gd name="connsiteX0" fmla="*/ 288111 w 575551"/>
              <a:gd name="connsiteY0" fmla="*/ 195956 h 574680"/>
              <a:gd name="connsiteX1" fmla="*/ 250987 w 575551"/>
              <a:gd name="connsiteY1" fmla="*/ 204012 h 574680"/>
              <a:gd name="connsiteX2" fmla="*/ 204180 w 575551"/>
              <a:gd name="connsiteY2" fmla="*/ 324853 h 574680"/>
              <a:gd name="connsiteX3" fmla="*/ 288111 w 575551"/>
              <a:gd name="connsiteY3" fmla="*/ 378828 h 574680"/>
              <a:gd name="connsiteX4" fmla="*/ 325234 w 575551"/>
              <a:gd name="connsiteY4" fmla="*/ 370772 h 574680"/>
              <a:gd name="connsiteX5" fmla="*/ 371234 w 575551"/>
              <a:gd name="connsiteY5" fmla="*/ 250737 h 574680"/>
              <a:gd name="connsiteX6" fmla="*/ 288111 w 575551"/>
              <a:gd name="connsiteY6" fmla="*/ 195956 h 574680"/>
              <a:gd name="connsiteX7" fmla="*/ 288111 w 575551"/>
              <a:gd name="connsiteY7" fmla="*/ 163732 h 574680"/>
              <a:gd name="connsiteX8" fmla="*/ 401094 w 575551"/>
              <a:gd name="connsiteY8" fmla="*/ 237042 h 574680"/>
              <a:gd name="connsiteX9" fmla="*/ 338146 w 575551"/>
              <a:gd name="connsiteY9" fmla="*/ 400579 h 574680"/>
              <a:gd name="connsiteX10" fmla="*/ 288111 w 575551"/>
              <a:gd name="connsiteY10" fmla="*/ 411052 h 574680"/>
              <a:gd name="connsiteX11" fmla="*/ 175127 w 575551"/>
              <a:gd name="connsiteY11" fmla="*/ 337742 h 574680"/>
              <a:gd name="connsiteX12" fmla="*/ 237268 w 575551"/>
              <a:gd name="connsiteY12" fmla="*/ 175011 h 574680"/>
              <a:gd name="connsiteX13" fmla="*/ 288111 w 575551"/>
              <a:gd name="connsiteY13" fmla="*/ 163732 h 574680"/>
              <a:gd name="connsiteX14" fmla="*/ 307478 w 575551"/>
              <a:gd name="connsiteY14" fmla="*/ 33198 h 574680"/>
              <a:gd name="connsiteX15" fmla="*/ 260674 w 575551"/>
              <a:gd name="connsiteY15" fmla="*/ 34004 h 574680"/>
              <a:gd name="connsiteX16" fmla="*/ 255025 w 575551"/>
              <a:gd name="connsiteY16" fmla="*/ 64624 h 574680"/>
              <a:gd name="connsiteX17" fmla="*/ 179171 w 575551"/>
              <a:gd name="connsiteY17" fmla="*/ 116999 h 574680"/>
              <a:gd name="connsiteX18" fmla="*/ 150120 w 575551"/>
              <a:gd name="connsiteY18" fmla="*/ 111359 h 574680"/>
              <a:gd name="connsiteX19" fmla="*/ 121876 w 575551"/>
              <a:gd name="connsiteY19" fmla="*/ 93631 h 574680"/>
              <a:gd name="connsiteX20" fmla="*/ 88791 w 575551"/>
              <a:gd name="connsiteY20" fmla="*/ 127474 h 574680"/>
              <a:gd name="connsiteX21" fmla="*/ 107351 w 575551"/>
              <a:gd name="connsiteY21" fmla="*/ 153259 h 574680"/>
              <a:gd name="connsiteX22" fmla="*/ 108965 w 575551"/>
              <a:gd name="connsiteY22" fmla="*/ 215304 h 574680"/>
              <a:gd name="connsiteX23" fmla="*/ 66196 w 575551"/>
              <a:gd name="connsiteY23" fmla="*/ 260427 h 574680"/>
              <a:gd name="connsiteX24" fmla="*/ 33110 w 575551"/>
              <a:gd name="connsiteY24" fmla="*/ 267679 h 574680"/>
              <a:gd name="connsiteX25" fmla="*/ 33917 w 575551"/>
              <a:gd name="connsiteY25" fmla="*/ 314414 h 574680"/>
              <a:gd name="connsiteX26" fmla="*/ 65389 w 575551"/>
              <a:gd name="connsiteY26" fmla="*/ 320055 h 574680"/>
              <a:gd name="connsiteX27" fmla="*/ 110579 w 575551"/>
              <a:gd name="connsiteY27" fmla="*/ 362761 h 574680"/>
              <a:gd name="connsiteX28" fmla="*/ 112193 w 575551"/>
              <a:gd name="connsiteY28" fmla="*/ 424806 h 574680"/>
              <a:gd name="connsiteX29" fmla="*/ 93633 w 575551"/>
              <a:gd name="connsiteY29" fmla="*/ 453008 h 574680"/>
              <a:gd name="connsiteX30" fmla="*/ 127525 w 575551"/>
              <a:gd name="connsiteY30" fmla="*/ 486045 h 574680"/>
              <a:gd name="connsiteX31" fmla="*/ 154155 w 575551"/>
              <a:gd name="connsiteY31" fmla="*/ 467512 h 574680"/>
              <a:gd name="connsiteX32" fmla="*/ 187240 w 575551"/>
              <a:gd name="connsiteY32" fmla="*/ 460260 h 574680"/>
              <a:gd name="connsiteX33" fmla="*/ 261481 w 575551"/>
              <a:gd name="connsiteY33" fmla="*/ 508606 h 574680"/>
              <a:gd name="connsiteX34" fmla="*/ 268743 w 575551"/>
              <a:gd name="connsiteY34" fmla="*/ 541643 h 574680"/>
              <a:gd name="connsiteX35" fmla="*/ 315547 w 575551"/>
              <a:gd name="connsiteY35" fmla="*/ 541643 h 574680"/>
              <a:gd name="connsiteX36" fmla="*/ 321196 w 575551"/>
              <a:gd name="connsiteY36" fmla="*/ 508606 h 574680"/>
              <a:gd name="connsiteX37" fmla="*/ 397050 w 575551"/>
              <a:gd name="connsiteY37" fmla="*/ 457037 h 574680"/>
              <a:gd name="connsiteX38" fmla="*/ 426101 w 575551"/>
              <a:gd name="connsiteY38" fmla="*/ 461871 h 574680"/>
              <a:gd name="connsiteX39" fmla="*/ 454345 w 575551"/>
              <a:gd name="connsiteY39" fmla="*/ 481210 h 574680"/>
              <a:gd name="connsiteX40" fmla="*/ 487430 w 575551"/>
              <a:gd name="connsiteY40" fmla="*/ 446562 h 574680"/>
              <a:gd name="connsiteX41" fmla="*/ 468870 w 575551"/>
              <a:gd name="connsiteY41" fmla="*/ 420777 h 574680"/>
              <a:gd name="connsiteX42" fmla="*/ 510025 w 575551"/>
              <a:gd name="connsiteY42" fmla="*/ 313609 h 574680"/>
              <a:gd name="connsiteX43" fmla="*/ 543111 w 575551"/>
              <a:gd name="connsiteY43" fmla="*/ 306357 h 574680"/>
              <a:gd name="connsiteX44" fmla="*/ 541497 w 575551"/>
              <a:gd name="connsiteY44" fmla="*/ 258816 h 574680"/>
              <a:gd name="connsiteX45" fmla="*/ 510832 w 575551"/>
              <a:gd name="connsiteY45" fmla="*/ 253981 h 574680"/>
              <a:gd name="connsiteX46" fmla="*/ 464028 w 575551"/>
              <a:gd name="connsiteY46" fmla="*/ 149230 h 574680"/>
              <a:gd name="connsiteX47" fmla="*/ 481781 w 575551"/>
              <a:gd name="connsiteY47" fmla="*/ 121028 h 574680"/>
              <a:gd name="connsiteX48" fmla="*/ 447889 w 575551"/>
              <a:gd name="connsiteY48" fmla="*/ 88797 h 574680"/>
              <a:gd name="connsiteX49" fmla="*/ 422066 w 575551"/>
              <a:gd name="connsiteY49" fmla="*/ 106524 h 574680"/>
              <a:gd name="connsiteX50" fmla="*/ 388981 w 575551"/>
              <a:gd name="connsiteY50" fmla="*/ 113776 h 574680"/>
              <a:gd name="connsiteX51" fmla="*/ 314740 w 575551"/>
              <a:gd name="connsiteY51" fmla="*/ 65429 h 574680"/>
              <a:gd name="connsiteX52" fmla="*/ 307478 w 575551"/>
              <a:gd name="connsiteY52" fmla="*/ 33198 h 574680"/>
              <a:gd name="connsiteX53" fmla="*/ 327652 w 575551"/>
              <a:gd name="connsiteY53" fmla="*/ 2579 h 574680"/>
              <a:gd name="connsiteX54" fmla="*/ 338142 w 575551"/>
              <a:gd name="connsiteY54" fmla="*/ 9831 h 574680"/>
              <a:gd name="connsiteX55" fmla="*/ 340563 w 575551"/>
              <a:gd name="connsiteY55" fmla="*/ 21917 h 574680"/>
              <a:gd name="connsiteX56" fmla="*/ 343791 w 575551"/>
              <a:gd name="connsiteY56" fmla="*/ 52537 h 574680"/>
              <a:gd name="connsiteX57" fmla="*/ 388981 w 575551"/>
              <a:gd name="connsiteY57" fmla="*/ 81545 h 574680"/>
              <a:gd name="connsiteX58" fmla="*/ 409155 w 575551"/>
              <a:gd name="connsiteY58" fmla="*/ 76710 h 574680"/>
              <a:gd name="connsiteX59" fmla="*/ 430943 w 575551"/>
              <a:gd name="connsiteY59" fmla="*/ 57372 h 574680"/>
              <a:gd name="connsiteX60" fmla="*/ 441433 w 575551"/>
              <a:gd name="connsiteY60" fmla="*/ 50120 h 574680"/>
              <a:gd name="connsiteX61" fmla="*/ 454345 w 575551"/>
              <a:gd name="connsiteY61" fmla="*/ 52537 h 574680"/>
              <a:gd name="connsiteX62" fmla="*/ 517288 w 575551"/>
              <a:gd name="connsiteY62" fmla="*/ 113776 h 574680"/>
              <a:gd name="connsiteX63" fmla="*/ 519709 w 575551"/>
              <a:gd name="connsiteY63" fmla="*/ 125863 h 574680"/>
              <a:gd name="connsiteX64" fmla="*/ 513253 w 575551"/>
              <a:gd name="connsiteY64" fmla="*/ 137143 h 574680"/>
              <a:gd name="connsiteX65" fmla="*/ 493886 w 575551"/>
              <a:gd name="connsiteY65" fmla="*/ 160511 h 574680"/>
              <a:gd name="connsiteX66" fmla="*/ 522130 w 575551"/>
              <a:gd name="connsiteY66" fmla="*/ 224167 h 574680"/>
              <a:gd name="connsiteX67" fmla="*/ 551987 w 575551"/>
              <a:gd name="connsiteY67" fmla="*/ 225779 h 574680"/>
              <a:gd name="connsiteX68" fmla="*/ 564092 w 575551"/>
              <a:gd name="connsiteY68" fmla="*/ 227391 h 574680"/>
              <a:gd name="connsiteX69" fmla="*/ 571354 w 575551"/>
              <a:gd name="connsiteY69" fmla="*/ 238671 h 574680"/>
              <a:gd name="connsiteX70" fmla="*/ 572968 w 575551"/>
              <a:gd name="connsiteY70" fmla="*/ 326501 h 574680"/>
              <a:gd name="connsiteX71" fmla="*/ 566513 w 575551"/>
              <a:gd name="connsiteY71" fmla="*/ 336976 h 574680"/>
              <a:gd name="connsiteX72" fmla="*/ 553601 w 575551"/>
              <a:gd name="connsiteY72" fmla="*/ 339393 h 574680"/>
              <a:gd name="connsiteX73" fmla="*/ 522937 w 575551"/>
              <a:gd name="connsiteY73" fmla="*/ 342617 h 574680"/>
              <a:gd name="connsiteX74" fmla="*/ 497921 w 575551"/>
              <a:gd name="connsiteY74" fmla="*/ 407884 h 574680"/>
              <a:gd name="connsiteX75" fmla="*/ 518095 w 575551"/>
              <a:gd name="connsiteY75" fmla="*/ 429640 h 574680"/>
              <a:gd name="connsiteX76" fmla="*/ 526164 w 575551"/>
              <a:gd name="connsiteY76" fmla="*/ 440116 h 574680"/>
              <a:gd name="connsiteX77" fmla="*/ 522937 w 575551"/>
              <a:gd name="connsiteY77" fmla="*/ 453008 h 574680"/>
              <a:gd name="connsiteX78" fmla="*/ 461607 w 575551"/>
              <a:gd name="connsiteY78" fmla="*/ 516664 h 574680"/>
              <a:gd name="connsiteX79" fmla="*/ 449503 w 575551"/>
              <a:gd name="connsiteY79" fmla="*/ 519082 h 574680"/>
              <a:gd name="connsiteX80" fmla="*/ 438205 w 575551"/>
              <a:gd name="connsiteY80" fmla="*/ 511830 h 574680"/>
              <a:gd name="connsiteX81" fmla="*/ 414804 w 575551"/>
              <a:gd name="connsiteY81" fmla="*/ 492491 h 574680"/>
              <a:gd name="connsiteX82" fmla="*/ 397050 w 575551"/>
              <a:gd name="connsiteY82" fmla="*/ 489268 h 574680"/>
              <a:gd name="connsiteX83" fmla="*/ 351054 w 575551"/>
              <a:gd name="connsiteY83" fmla="*/ 520693 h 574680"/>
              <a:gd name="connsiteX84" fmla="*/ 349440 w 575551"/>
              <a:gd name="connsiteY84" fmla="*/ 550507 h 574680"/>
              <a:gd name="connsiteX85" fmla="*/ 347826 w 575551"/>
              <a:gd name="connsiteY85" fmla="*/ 563399 h 574680"/>
              <a:gd name="connsiteX86" fmla="*/ 336528 w 575551"/>
              <a:gd name="connsiteY86" fmla="*/ 570651 h 574680"/>
              <a:gd name="connsiteX87" fmla="*/ 288110 w 575551"/>
              <a:gd name="connsiteY87" fmla="*/ 574680 h 574680"/>
              <a:gd name="connsiteX88" fmla="*/ 248569 w 575551"/>
              <a:gd name="connsiteY88" fmla="*/ 572263 h 574680"/>
              <a:gd name="connsiteX89" fmla="*/ 237272 w 575551"/>
              <a:gd name="connsiteY89" fmla="*/ 565011 h 574680"/>
              <a:gd name="connsiteX90" fmla="*/ 234851 w 575551"/>
              <a:gd name="connsiteY90" fmla="*/ 552924 h 574680"/>
              <a:gd name="connsiteX91" fmla="*/ 232430 w 575551"/>
              <a:gd name="connsiteY91" fmla="*/ 521499 h 574680"/>
              <a:gd name="connsiteX92" fmla="*/ 187240 w 575551"/>
              <a:gd name="connsiteY92" fmla="*/ 492491 h 574680"/>
              <a:gd name="connsiteX93" fmla="*/ 167066 w 575551"/>
              <a:gd name="connsiteY93" fmla="*/ 496520 h 574680"/>
              <a:gd name="connsiteX94" fmla="*/ 144471 w 575551"/>
              <a:gd name="connsiteY94" fmla="*/ 516664 h 574680"/>
              <a:gd name="connsiteX95" fmla="*/ 133981 w 575551"/>
              <a:gd name="connsiteY95" fmla="*/ 524722 h 574680"/>
              <a:gd name="connsiteX96" fmla="*/ 121069 w 575551"/>
              <a:gd name="connsiteY96" fmla="*/ 522305 h 574680"/>
              <a:gd name="connsiteX97" fmla="*/ 58126 w 575551"/>
              <a:gd name="connsiteY97" fmla="*/ 460260 h 574680"/>
              <a:gd name="connsiteX98" fmla="*/ 54898 w 575551"/>
              <a:gd name="connsiteY98" fmla="*/ 448173 h 574680"/>
              <a:gd name="connsiteX99" fmla="*/ 62161 w 575551"/>
              <a:gd name="connsiteY99" fmla="*/ 436892 h 574680"/>
              <a:gd name="connsiteX100" fmla="*/ 82335 w 575551"/>
              <a:gd name="connsiteY100" fmla="*/ 413525 h 574680"/>
              <a:gd name="connsiteX101" fmla="*/ 81528 w 575551"/>
              <a:gd name="connsiteY101" fmla="*/ 375653 h 574680"/>
              <a:gd name="connsiteX102" fmla="*/ 54091 w 575551"/>
              <a:gd name="connsiteY102" fmla="*/ 349869 h 574680"/>
              <a:gd name="connsiteX103" fmla="*/ 24234 w 575551"/>
              <a:gd name="connsiteY103" fmla="*/ 348257 h 574680"/>
              <a:gd name="connsiteX104" fmla="*/ 11322 w 575551"/>
              <a:gd name="connsiteY104" fmla="*/ 346645 h 574680"/>
              <a:gd name="connsiteX105" fmla="*/ 4060 w 575551"/>
              <a:gd name="connsiteY105" fmla="*/ 335365 h 574680"/>
              <a:gd name="connsiteX106" fmla="*/ 3253 w 575551"/>
              <a:gd name="connsiteY106" fmla="*/ 247535 h 574680"/>
              <a:gd name="connsiteX107" fmla="*/ 9708 w 575551"/>
              <a:gd name="connsiteY107" fmla="*/ 236254 h 574680"/>
              <a:gd name="connsiteX108" fmla="*/ 22620 w 575551"/>
              <a:gd name="connsiteY108" fmla="*/ 233837 h 574680"/>
              <a:gd name="connsiteX109" fmla="*/ 53284 w 575551"/>
              <a:gd name="connsiteY109" fmla="*/ 230614 h 574680"/>
              <a:gd name="connsiteX110" fmla="*/ 79107 w 575551"/>
              <a:gd name="connsiteY110" fmla="*/ 204023 h 574680"/>
              <a:gd name="connsiteX111" fmla="*/ 78300 w 575551"/>
              <a:gd name="connsiteY111" fmla="*/ 166152 h 574680"/>
              <a:gd name="connsiteX112" fmla="*/ 58126 w 575551"/>
              <a:gd name="connsiteY112" fmla="*/ 144395 h 574680"/>
              <a:gd name="connsiteX113" fmla="*/ 50864 w 575551"/>
              <a:gd name="connsiteY113" fmla="*/ 133920 h 574680"/>
              <a:gd name="connsiteX114" fmla="*/ 53284 w 575551"/>
              <a:gd name="connsiteY114" fmla="*/ 121028 h 574680"/>
              <a:gd name="connsiteX115" fmla="*/ 114614 w 575551"/>
              <a:gd name="connsiteY115" fmla="*/ 58177 h 574680"/>
              <a:gd name="connsiteX116" fmla="*/ 127525 w 575551"/>
              <a:gd name="connsiteY116" fmla="*/ 54954 h 574680"/>
              <a:gd name="connsiteX117" fmla="*/ 138015 w 575551"/>
              <a:gd name="connsiteY117" fmla="*/ 62206 h 574680"/>
              <a:gd name="connsiteX118" fmla="*/ 161417 w 575551"/>
              <a:gd name="connsiteY118" fmla="*/ 81545 h 574680"/>
              <a:gd name="connsiteX119" fmla="*/ 179171 w 575551"/>
              <a:gd name="connsiteY119" fmla="*/ 84768 h 574680"/>
              <a:gd name="connsiteX120" fmla="*/ 225167 w 575551"/>
              <a:gd name="connsiteY120" fmla="*/ 53343 h 574680"/>
              <a:gd name="connsiteX121" fmla="*/ 226781 w 575551"/>
              <a:gd name="connsiteY121" fmla="*/ 24335 h 574680"/>
              <a:gd name="connsiteX122" fmla="*/ 229202 w 575551"/>
              <a:gd name="connsiteY122" fmla="*/ 11442 h 574680"/>
              <a:gd name="connsiteX123" fmla="*/ 239693 w 575551"/>
              <a:gd name="connsiteY123" fmla="*/ 4190 h 574680"/>
              <a:gd name="connsiteX124" fmla="*/ 327652 w 575551"/>
              <a:gd name="connsiteY124" fmla="*/ 2579 h 574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</a:cxnLst>
            <a:rect l="l" t="t" r="r" b="b"/>
            <a:pathLst>
              <a:path w="575551" h="574680">
                <a:moveTo>
                  <a:pt x="288111" y="195956"/>
                </a:moveTo>
                <a:cubicBezTo>
                  <a:pt x="275198" y="195956"/>
                  <a:pt x="262286" y="199179"/>
                  <a:pt x="250987" y="204012"/>
                </a:cubicBezTo>
                <a:cubicBezTo>
                  <a:pt x="204987" y="224958"/>
                  <a:pt x="184004" y="278933"/>
                  <a:pt x="204180" y="324853"/>
                </a:cubicBezTo>
                <a:cubicBezTo>
                  <a:pt x="218706" y="357882"/>
                  <a:pt x="251794" y="378828"/>
                  <a:pt x="288111" y="378828"/>
                </a:cubicBezTo>
                <a:cubicBezTo>
                  <a:pt x="301023" y="378828"/>
                  <a:pt x="313128" y="376411"/>
                  <a:pt x="325234" y="370772"/>
                </a:cubicBezTo>
                <a:cubicBezTo>
                  <a:pt x="371234" y="350632"/>
                  <a:pt x="392217" y="296657"/>
                  <a:pt x="371234" y="250737"/>
                </a:cubicBezTo>
                <a:cubicBezTo>
                  <a:pt x="356708" y="217708"/>
                  <a:pt x="323620" y="195956"/>
                  <a:pt x="288111" y="195956"/>
                </a:cubicBezTo>
                <a:close/>
                <a:moveTo>
                  <a:pt x="288111" y="163732"/>
                </a:moveTo>
                <a:cubicBezTo>
                  <a:pt x="336532" y="163732"/>
                  <a:pt x="380919" y="192734"/>
                  <a:pt x="401094" y="237042"/>
                </a:cubicBezTo>
                <a:cubicBezTo>
                  <a:pt x="428533" y="299879"/>
                  <a:pt x="400287" y="372383"/>
                  <a:pt x="338146" y="400579"/>
                </a:cubicBezTo>
                <a:cubicBezTo>
                  <a:pt x="322006" y="407830"/>
                  <a:pt x="305058" y="411052"/>
                  <a:pt x="288111" y="411052"/>
                </a:cubicBezTo>
                <a:cubicBezTo>
                  <a:pt x="238882" y="411052"/>
                  <a:pt x="194496" y="382050"/>
                  <a:pt x="175127" y="337742"/>
                </a:cubicBezTo>
                <a:cubicBezTo>
                  <a:pt x="146881" y="275711"/>
                  <a:pt x="175127" y="202401"/>
                  <a:pt x="237268" y="175011"/>
                </a:cubicBezTo>
                <a:cubicBezTo>
                  <a:pt x="253408" y="167760"/>
                  <a:pt x="270356" y="163732"/>
                  <a:pt x="288111" y="163732"/>
                </a:cubicBezTo>
                <a:close/>
                <a:moveTo>
                  <a:pt x="307478" y="33198"/>
                </a:moveTo>
                <a:cubicBezTo>
                  <a:pt x="292145" y="31587"/>
                  <a:pt x="276006" y="32392"/>
                  <a:pt x="260674" y="34004"/>
                </a:cubicBezTo>
                <a:cubicBezTo>
                  <a:pt x="260674" y="44479"/>
                  <a:pt x="259060" y="54954"/>
                  <a:pt x="255025" y="64624"/>
                </a:cubicBezTo>
                <a:cubicBezTo>
                  <a:pt x="242921" y="96049"/>
                  <a:pt x="212256" y="116999"/>
                  <a:pt x="179171" y="116999"/>
                </a:cubicBezTo>
                <a:cubicBezTo>
                  <a:pt x="168680" y="116999"/>
                  <a:pt x="158997" y="115387"/>
                  <a:pt x="150120" y="111359"/>
                </a:cubicBezTo>
                <a:cubicBezTo>
                  <a:pt x="139629" y="107330"/>
                  <a:pt x="129946" y="101689"/>
                  <a:pt x="121876" y="93631"/>
                </a:cubicBezTo>
                <a:cubicBezTo>
                  <a:pt x="109772" y="103301"/>
                  <a:pt x="99281" y="114582"/>
                  <a:pt x="88791" y="127474"/>
                </a:cubicBezTo>
                <a:cubicBezTo>
                  <a:pt x="96860" y="134726"/>
                  <a:pt x="103316" y="143590"/>
                  <a:pt x="107351" y="153259"/>
                </a:cubicBezTo>
                <a:cubicBezTo>
                  <a:pt x="116228" y="172598"/>
                  <a:pt x="117034" y="195160"/>
                  <a:pt x="108965" y="215304"/>
                </a:cubicBezTo>
                <a:cubicBezTo>
                  <a:pt x="100895" y="235448"/>
                  <a:pt x="86370" y="251564"/>
                  <a:pt x="66196" y="260427"/>
                </a:cubicBezTo>
                <a:cubicBezTo>
                  <a:pt x="55705" y="265262"/>
                  <a:pt x="44408" y="267679"/>
                  <a:pt x="33110" y="267679"/>
                </a:cubicBezTo>
                <a:cubicBezTo>
                  <a:pt x="31496" y="282989"/>
                  <a:pt x="32303" y="299105"/>
                  <a:pt x="33917" y="314414"/>
                </a:cubicBezTo>
                <a:cubicBezTo>
                  <a:pt x="44408" y="313609"/>
                  <a:pt x="55705" y="316026"/>
                  <a:pt x="65389" y="320055"/>
                </a:cubicBezTo>
                <a:cubicBezTo>
                  <a:pt x="85563" y="327307"/>
                  <a:pt x="101702" y="342617"/>
                  <a:pt x="110579" y="362761"/>
                </a:cubicBezTo>
                <a:cubicBezTo>
                  <a:pt x="119455" y="382100"/>
                  <a:pt x="120262" y="404661"/>
                  <a:pt x="112193" y="424806"/>
                </a:cubicBezTo>
                <a:cubicBezTo>
                  <a:pt x="108158" y="435281"/>
                  <a:pt x="101702" y="444950"/>
                  <a:pt x="93633" y="453008"/>
                </a:cubicBezTo>
                <a:cubicBezTo>
                  <a:pt x="104123" y="465095"/>
                  <a:pt x="115421" y="476375"/>
                  <a:pt x="127525" y="486045"/>
                </a:cubicBezTo>
                <a:cubicBezTo>
                  <a:pt x="134788" y="477987"/>
                  <a:pt x="143664" y="471541"/>
                  <a:pt x="154155" y="467512"/>
                </a:cubicBezTo>
                <a:cubicBezTo>
                  <a:pt x="164645" y="462677"/>
                  <a:pt x="175943" y="460260"/>
                  <a:pt x="187240" y="460260"/>
                </a:cubicBezTo>
                <a:cubicBezTo>
                  <a:pt x="219519" y="460260"/>
                  <a:pt x="248569" y="478793"/>
                  <a:pt x="261481" y="508606"/>
                </a:cubicBezTo>
                <a:cubicBezTo>
                  <a:pt x="266323" y="519082"/>
                  <a:pt x="268743" y="530362"/>
                  <a:pt x="268743" y="541643"/>
                </a:cubicBezTo>
                <a:cubicBezTo>
                  <a:pt x="284076" y="543255"/>
                  <a:pt x="300215" y="543255"/>
                  <a:pt x="315547" y="541643"/>
                </a:cubicBezTo>
                <a:cubicBezTo>
                  <a:pt x="315547" y="530362"/>
                  <a:pt x="317161" y="519082"/>
                  <a:pt x="321196" y="508606"/>
                </a:cubicBezTo>
                <a:cubicBezTo>
                  <a:pt x="333300" y="477987"/>
                  <a:pt x="363965" y="457037"/>
                  <a:pt x="397050" y="457037"/>
                </a:cubicBezTo>
                <a:cubicBezTo>
                  <a:pt x="406734" y="457037"/>
                  <a:pt x="417224" y="458648"/>
                  <a:pt x="426101" y="461871"/>
                </a:cubicBezTo>
                <a:cubicBezTo>
                  <a:pt x="437399" y="466706"/>
                  <a:pt x="446275" y="472347"/>
                  <a:pt x="454345" y="481210"/>
                </a:cubicBezTo>
                <a:cubicBezTo>
                  <a:pt x="466449" y="470735"/>
                  <a:pt x="477747" y="459454"/>
                  <a:pt x="487430" y="446562"/>
                </a:cubicBezTo>
                <a:cubicBezTo>
                  <a:pt x="479361" y="439310"/>
                  <a:pt x="472905" y="430446"/>
                  <a:pt x="468870" y="420777"/>
                </a:cubicBezTo>
                <a:cubicBezTo>
                  <a:pt x="450310" y="379682"/>
                  <a:pt x="468870" y="331336"/>
                  <a:pt x="510025" y="313609"/>
                </a:cubicBezTo>
                <a:cubicBezTo>
                  <a:pt x="520516" y="308774"/>
                  <a:pt x="531006" y="306357"/>
                  <a:pt x="543111" y="306357"/>
                </a:cubicBezTo>
                <a:cubicBezTo>
                  <a:pt x="543918" y="290241"/>
                  <a:pt x="543918" y="274931"/>
                  <a:pt x="541497" y="258816"/>
                </a:cubicBezTo>
                <a:cubicBezTo>
                  <a:pt x="531006" y="259622"/>
                  <a:pt x="520516" y="258010"/>
                  <a:pt x="510832" y="253981"/>
                </a:cubicBezTo>
                <a:cubicBezTo>
                  <a:pt x="468870" y="237866"/>
                  <a:pt x="447889" y="190325"/>
                  <a:pt x="464028" y="149230"/>
                </a:cubicBezTo>
                <a:cubicBezTo>
                  <a:pt x="468063" y="138755"/>
                  <a:pt x="473712" y="129086"/>
                  <a:pt x="481781" y="121028"/>
                </a:cubicBezTo>
                <a:cubicBezTo>
                  <a:pt x="471291" y="108941"/>
                  <a:pt x="459993" y="98466"/>
                  <a:pt x="447889" y="88797"/>
                </a:cubicBezTo>
                <a:cubicBezTo>
                  <a:pt x="440626" y="96049"/>
                  <a:pt x="431750" y="102495"/>
                  <a:pt x="422066" y="106524"/>
                </a:cubicBezTo>
                <a:cubicBezTo>
                  <a:pt x="411576" y="111359"/>
                  <a:pt x="400278" y="113776"/>
                  <a:pt x="388981" y="113776"/>
                </a:cubicBezTo>
                <a:cubicBezTo>
                  <a:pt x="356702" y="113776"/>
                  <a:pt x="327652" y="94437"/>
                  <a:pt x="314740" y="65429"/>
                </a:cubicBezTo>
                <a:cubicBezTo>
                  <a:pt x="309898" y="54954"/>
                  <a:pt x="307478" y="44479"/>
                  <a:pt x="307478" y="33198"/>
                </a:cubicBezTo>
                <a:close/>
                <a:moveTo>
                  <a:pt x="327652" y="2579"/>
                </a:moveTo>
                <a:cubicBezTo>
                  <a:pt x="331686" y="3385"/>
                  <a:pt x="335721" y="5802"/>
                  <a:pt x="338142" y="9831"/>
                </a:cubicBezTo>
                <a:cubicBezTo>
                  <a:pt x="340563" y="13054"/>
                  <a:pt x="341370" y="17889"/>
                  <a:pt x="340563" y="21917"/>
                </a:cubicBezTo>
                <a:cubicBezTo>
                  <a:pt x="338949" y="32392"/>
                  <a:pt x="339756" y="42868"/>
                  <a:pt x="343791" y="52537"/>
                </a:cubicBezTo>
                <a:cubicBezTo>
                  <a:pt x="351861" y="70264"/>
                  <a:pt x="369614" y="81545"/>
                  <a:pt x="388981" y="81545"/>
                </a:cubicBezTo>
                <a:cubicBezTo>
                  <a:pt x="395436" y="81545"/>
                  <a:pt x="402699" y="79933"/>
                  <a:pt x="409155" y="76710"/>
                </a:cubicBezTo>
                <a:cubicBezTo>
                  <a:pt x="418031" y="72681"/>
                  <a:pt x="425294" y="66235"/>
                  <a:pt x="430943" y="57372"/>
                </a:cubicBezTo>
                <a:cubicBezTo>
                  <a:pt x="433364" y="54148"/>
                  <a:pt x="437399" y="50925"/>
                  <a:pt x="441433" y="50120"/>
                </a:cubicBezTo>
                <a:cubicBezTo>
                  <a:pt x="445468" y="49314"/>
                  <a:pt x="450310" y="50120"/>
                  <a:pt x="454345" y="52537"/>
                </a:cubicBezTo>
                <a:cubicBezTo>
                  <a:pt x="477747" y="69458"/>
                  <a:pt x="499535" y="90408"/>
                  <a:pt x="517288" y="113776"/>
                </a:cubicBezTo>
                <a:cubicBezTo>
                  <a:pt x="519709" y="116999"/>
                  <a:pt x="520516" y="121834"/>
                  <a:pt x="519709" y="125863"/>
                </a:cubicBezTo>
                <a:cubicBezTo>
                  <a:pt x="519709" y="130697"/>
                  <a:pt x="516481" y="134726"/>
                  <a:pt x="513253" y="137143"/>
                </a:cubicBezTo>
                <a:cubicBezTo>
                  <a:pt x="504376" y="142784"/>
                  <a:pt x="497114" y="150842"/>
                  <a:pt x="493886" y="160511"/>
                </a:cubicBezTo>
                <a:cubicBezTo>
                  <a:pt x="484202" y="185490"/>
                  <a:pt x="497114" y="214498"/>
                  <a:pt x="522130" y="224167"/>
                </a:cubicBezTo>
                <a:cubicBezTo>
                  <a:pt x="531813" y="227391"/>
                  <a:pt x="541497" y="228196"/>
                  <a:pt x="551987" y="225779"/>
                </a:cubicBezTo>
                <a:cubicBezTo>
                  <a:pt x="556022" y="224167"/>
                  <a:pt x="560864" y="224973"/>
                  <a:pt x="564092" y="227391"/>
                </a:cubicBezTo>
                <a:cubicBezTo>
                  <a:pt x="568126" y="229808"/>
                  <a:pt x="570547" y="233837"/>
                  <a:pt x="571354" y="238671"/>
                </a:cubicBezTo>
                <a:cubicBezTo>
                  <a:pt x="576196" y="267679"/>
                  <a:pt x="577003" y="296687"/>
                  <a:pt x="572968" y="326501"/>
                </a:cubicBezTo>
                <a:cubicBezTo>
                  <a:pt x="572161" y="330530"/>
                  <a:pt x="569740" y="334559"/>
                  <a:pt x="566513" y="336976"/>
                </a:cubicBezTo>
                <a:cubicBezTo>
                  <a:pt x="562478" y="339393"/>
                  <a:pt x="558443" y="341005"/>
                  <a:pt x="553601" y="339393"/>
                </a:cubicBezTo>
                <a:cubicBezTo>
                  <a:pt x="543111" y="337782"/>
                  <a:pt x="532620" y="338588"/>
                  <a:pt x="522937" y="342617"/>
                </a:cubicBezTo>
                <a:cubicBezTo>
                  <a:pt x="498728" y="353897"/>
                  <a:pt x="487430" y="382905"/>
                  <a:pt x="497921" y="407884"/>
                </a:cubicBezTo>
                <a:cubicBezTo>
                  <a:pt x="501956" y="416748"/>
                  <a:pt x="509218" y="424806"/>
                  <a:pt x="518095" y="429640"/>
                </a:cubicBezTo>
                <a:cubicBezTo>
                  <a:pt x="522130" y="432058"/>
                  <a:pt x="524550" y="436087"/>
                  <a:pt x="526164" y="440116"/>
                </a:cubicBezTo>
                <a:cubicBezTo>
                  <a:pt x="526971" y="444950"/>
                  <a:pt x="526164" y="448979"/>
                  <a:pt x="522937" y="453008"/>
                </a:cubicBezTo>
                <a:cubicBezTo>
                  <a:pt x="505990" y="477181"/>
                  <a:pt x="485816" y="498937"/>
                  <a:pt x="461607" y="516664"/>
                </a:cubicBezTo>
                <a:cubicBezTo>
                  <a:pt x="458380" y="519082"/>
                  <a:pt x="453538" y="520693"/>
                  <a:pt x="449503" y="519082"/>
                </a:cubicBezTo>
                <a:cubicBezTo>
                  <a:pt x="444661" y="518276"/>
                  <a:pt x="440626" y="515858"/>
                  <a:pt x="438205" y="511830"/>
                </a:cubicBezTo>
                <a:cubicBezTo>
                  <a:pt x="432557" y="502966"/>
                  <a:pt x="424487" y="495714"/>
                  <a:pt x="414804" y="492491"/>
                </a:cubicBezTo>
                <a:cubicBezTo>
                  <a:pt x="409155" y="490074"/>
                  <a:pt x="403506" y="489268"/>
                  <a:pt x="397050" y="489268"/>
                </a:cubicBezTo>
                <a:cubicBezTo>
                  <a:pt x="376876" y="489268"/>
                  <a:pt x="358316" y="501355"/>
                  <a:pt x="351054" y="520693"/>
                </a:cubicBezTo>
                <a:cubicBezTo>
                  <a:pt x="347826" y="530362"/>
                  <a:pt x="347019" y="540838"/>
                  <a:pt x="349440" y="550507"/>
                </a:cubicBezTo>
                <a:cubicBezTo>
                  <a:pt x="351054" y="555342"/>
                  <a:pt x="350247" y="559370"/>
                  <a:pt x="347826" y="563399"/>
                </a:cubicBezTo>
                <a:cubicBezTo>
                  <a:pt x="345405" y="567428"/>
                  <a:pt x="341370" y="569845"/>
                  <a:pt x="336528" y="570651"/>
                </a:cubicBezTo>
                <a:cubicBezTo>
                  <a:pt x="321196" y="573874"/>
                  <a:pt x="304250" y="574680"/>
                  <a:pt x="288110" y="574680"/>
                </a:cubicBezTo>
                <a:cubicBezTo>
                  <a:pt x="275199" y="574680"/>
                  <a:pt x="261481" y="573874"/>
                  <a:pt x="248569" y="572263"/>
                </a:cubicBezTo>
                <a:cubicBezTo>
                  <a:pt x="243728" y="571457"/>
                  <a:pt x="239693" y="569040"/>
                  <a:pt x="237272" y="565011"/>
                </a:cubicBezTo>
                <a:cubicBezTo>
                  <a:pt x="234851" y="561788"/>
                  <a:pt x="234044" y="556953"/>
                  <a:pt x="234851" y="552924"/>
                </a:cubicBezTo>
                <a:cubicBezTo>
                  <a:pt x="237272" y="542449"/>
                  <a:pt x="236465" y="531168"/>
                  <a:pt x="232430" y="521499"/>
                </a:cubicBezTo>
                <a:cubicBezTo>
                  <a:pt x="224360" y="503772"/>
                  <a:pt x="206607" y="492491"/>
                  <a:pt x="187240" y="492491"/>
                </a:cubicBezTo>
                <a:cubicBezTo>
                  <a:pt x="179978" y="492491"/>
                  <a:pt x="173522" y="494103"/>
                  <a:pt x="167066" y="496520"/>
                </a:cubicBezTo>
                <a:cubicBezTo>
                  <a:pt x="157383" y="500549"/>
                  <a:pt x="150120" y="507801"/>
                  <a:pt x="144471" y="516664"/>
                </a:cubicBezTo>
                <a:cubicBezTo>
                  <a:pt x="142050" y="520693"/>
                  <a:pt x="138822" y="523916"/>
                  <a:pt x="133981" y="524722"/>
                </a:cubicBezTo>
                <a:cubicBezTo>
                  <a:pt x="129946" y="525528"/>
                  <a:pt x="125104" y="524722"/>
                  <a:pt x="121069" y="522305"/>
                </a:cubicBezTo>
                <a:cubicBezTo>
                  <a:pt x="96860" y="504578"/>
                  <a:pt x="75879" y="484433"/>
                  <a:pt x="58126" y="460260"/>
                </a:cubicBezTo>
                <a:cubicBezTo>
                  <a:pt x="54898" y="457037"/>
                  <a:pt x="54091" y="452202"/>
                  <a:pt x="54898" y="448173"/>
                </a:cubicBezTo>
                <a:cubicBezTo>
                  <a:pt x="55705" y="443339"/>
                  <a:pt x="58126" y="439310"/>
                  <a:pt x="62161" y="436892"/>
                </a:cubicBezTo>
                <a:cubicBezTo>
                  <a:pt x="71845" y="431252"/>
                  <a:pt x="78300" y="423194"/>
                  <a:pt x="82335" y="413525"/>
                </a:cubicBezTo>
                <a:cubicBezTo>
                  <a:pt x="87177" y="400632"/>
                  <a:pt x="86370" y="387740"/>
                  <a:pt x="81528" y="375653"/>
                </a:cubicBezTo>
                <a:cubicBezTo>
                  <a:pt x="75879" y="363567"/>
                  <a:pt x="66196" y="354703"/>
                  <a:pt x="54091" y="349869"/>
                </a:cubicBezTo>
                <a:cubicBezTo>
                  <a:pt x="44408" y="345840"/>
                  <a:pt x="33917" y="345840"/>
                  <a:pt x="24234" y="348257"/>
                </a:cubicBezTo>
                <a:cubicBezTo>
                  <a:pt x="19392" y="349063"/>
                  <a:pt x="15357" y="349063"/>
                  <a:pt x="11322" y="346645"/>
                </a:cubicBezTo>
                <a:cubicBezTo>
                  <a:pt x="7288" y="343422"/>
                  <a:pt x="4867" y="340199"/>
                  <a:pt x="4060" y="335365"/>
                </a:cubicBezTo>
                <a:cubicBezTo>
                  <a:pt x="-782" y="306357"/>
                  <a:pt x="-1589" y="276543"/>
                  <a:pt x="3253" y="247535"/>
                </a:cubicBezTo>
                <a:cubicBezTo>
                  <a:pt x="3253" y="242700"/>
                  <a:pt x="5674" y="238671"/>
                  <a:pt x="9708" y="236254"/>
                </a:cubicBezTo>
                <a:cubicBezTo>
                  <a:pt x="13743" y="233837"/>
                  <a:pt x="17778" y="233031"/>
                  <a:pt x="22620" y="233837"/>
                </a:cubicBezTo>
                <a:cubicBezTo>
                  <a:pt x="33110" y="236254"/>
                  <a:pt x="43601" y="235448"/>
                  <a:pt x="53284" y="230614"/>
                </a:cubicBezTo>
                <a:cubicBezTo>
                  <a:pt x="65389" y="225779"/>
                  <a:pt x="74265" y="216110"/>
                  <a:pt x="79107" y="204023"/>
                </a:cubicBezTo>
                <a:cubicBezTo>
                  <a:pt x="83949" y="191131"/>
                  <a:pt x="83142" y="178238"/>
                  <a:pt x="78300" y="166152"/>
                </a:cubicBezTo>
                <a:cubicBezTo>
                  <a:pt x="73459" y="157288"/>
                  <a:pt x="67003" y="149230"/>
                  <a:pt x="58126" y="144395"/>
                </a:cubicBezTo>
                <a:cubicBezTo>
                  <a:pt x="54091" y="141978"/>
                  <a:pt x="51671" y="137949"/>
                  <a:pt x="50864" y="133920"/>
                </a:cubicBezTo>
                <a:cubicBezTo>
                  <a:pt x="50057" y="129086"/>
                  <a:pt x="50864" y="124251"/>
                  <a:pt x="53284" y="121028"/>
                </a:cubicBezTo>
                <a:cubicBezTo>
                  <a:pt x="70231" y="96855"/>
                  <a:pt x="91212" y="75904"/>
                  <a:pt x="114614" y="58177"/>
                </a:cubicBezTo>
                <a:cubicBezTo>
                  <a:pt x="118648" y="55760"/>
                  <a:pt x="122683" y="54148"/>
                  <a:pt x="127525" y="54954"/>
                </a:cubicBezTo>
                <a:cubicBezTo>
                  <a:pt x="131560" y="55760"/>
                  <a:pt x="135595" y="58177"/>
                  <a:pt x="138015" y="62206"/>
                </a:cubicBezTo>
                <a:cubicBezTo>
                  <a:pt x="143664" y="71070"/>
                  <a:pt x="151734" y="77516"/>
                  <a:pt x="161417" y="81545"/>
                </a:cubicBezTo>
                <a:cubicBezTo>
                  <a:pt x="167066" y="83962"/>
                  <a:pt x="172715" y="84768"/>
                  <a:pt x="179171" y="84768"/>
                </a:cubicBezTo>
                <a:cubicBezTo>
                  <a:pt x="199345" y="84768"/>
                  <a:pt x="217905" y="71876"/>
                  <a:pt x="225167" y="53343"/>
                </a:cubicBezTo>
                <a:cubicBezTo>
                  <a:pt x="228395" y="43673"/>
                  <a:pt x="229202" y="34004"/>
                  <a:pt x="226781" y="24335"/>
                </a:cubicBezTo>
                <a:cubicBezTo>
                  <a:pt x="225974" y="19500"/>
                  <a:pt x="226781" y="14665"/>
                  <a:pt x="229202" y="11442"/>
                </a:cubicBezTo>
                <a:cubicBezTo>
                  <a:pt x="231623" y="7413"/>
                  <a:pt x="235658" y="4996"/>
                  <a:pt x="239693" y="4190"/>
                </a:cubicBezTo>
                <a:cubicBezTo>
                  <a:pt x="268743" y="-644"/>
                  <a:pt x="297794" y="-1450"/>
                  <a:pt x="327652" y="257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6" name="椭圆 36"/>
          <p:cNvSpPr/>
          <p:nvPr/>
        </p:nvSpPr>
        <p:spPr>
          <a:xfrm>
            <a:off x="4340040" y="3892393"/>
            <a:ext cx="257720" cy="249961"/>
          </a:xfrm>
          <a:custGeom>
            <a:avLst/>
            <a:gdLst>
              <a:gd name="connsiteX0" fmla="*/ 35700 w 578738"/>
              <a:gd name="connsiteY0" fmla="*/ 243554 h 561315"/>
              <a:gd name="connsiteX1" fmla="*/ 30383 w 578738"/>
              <a:gd name="connsiteY1" fmla="*/ 254930 h 561315"/>
              <a:gd name="connsiteX2" fmla="*/ 30383 w 578738"/>
              <a:gd name="connsiteY2" fmla="*/ 519604 h 561315"/>
              <a:gd name="connsiteX3" fmla="*/ 35700 w 578738"/>
              <a:gd name="connsiteY3" fmla="*/ 530980 h 561315"/>
              <a:gd name="connsiteX4" fmla="*/ 132926 w 578738"/>
              <a:gd name="connsiteY4" fmla="*/ 530980 h 561315"/>
              <a:gd name="connsiteX5" fmla="*/ 138243 w 578738"/>
              <a:gd name="connsiteY5" fmla="*/ 519604 h 561315"/>
              <a:gd name="connsiteX6" fmla="*/ 138243 w 578738"/>
              <a:gd name="connsiteY6" fmla="*/ 254930 h 561315"/>
              <a:gd name="connsiteX7" fmla="*/ 132926 w 578738"/>
              <a:gd name="connsiteY7" fmla="*/ 243554 h 561315"/>
              <a:gd name="connsiteX8" fmla="*/ 35700 w 578738"/>
              <a:gd name="connsiteY8" fmla="*/ 213219 h 561315"/>
              <a:gd name="connsiteX9" fmla="*/ 132926 w 578738"/>
              <a:gd name="connsiteY9" fmla="*/ 213219 h 561315"/>
              <a:gd name="connsiteX10" fmla="*/ 168626 w 578738"/>
              <a:gd name="connsiteY10" fmla="*/ 254930 h 561315"/>
              <a:gd name="connsiteX11" fmla="*/ 168626 w 578738"/>
              <a:gd name="connsiteY11" fmla="*/ 519604 h 561315"/>
              <a:gd name="connsiteX12" fmla="*/ 132926 w 578738"/>
              <a:gd name="connsiteY12" fmla="*/ 561315 h 561315"/>
              <a:gd name="connsiteX13" fmla="*/ 35700 w 578738"/>
              <a:gd name="connsiteY13" fmla="*/ 561315 h 561315"/>
              <a:gd name="connsiteX14" fmla="*/ 0 w 578738"/>
              <a:gd name="connsiteY14" fmla="*/ 519604 h 561315"/>
              <a:gd name="connsiteX15" fmla="*/ 0 w 578738"/>
              <a:gd name="connsiteY15" fmla="*/ 254930 h 561315"/>
              <a:gd name="connsiteX16" fmla="*/ 35700 w 578738"/>
              <a:gd name="connsiteY16" fmla="*/ 213219 h 561315"/>
              <a:gd name="connsiteX17" fmla="*/ 321281 w 578738"/>
              <a:gd name="connsiteY17" fmla="*/ 30341 h 561315"/>
              <a:gd name="connsiteX18" fmla="*/ 296219 w 578738"/>
              <a:gd name="connsiteY18" fmla="*/ 55373 h 561315"/>
              <a:gd name="connsiteX19" fmla="*/ 296979 w 578738"/>
              <a:gd name="connsiteY19" fmla="*/ 60683 h 561315"/>
              <a:gd name="connsiteX20" fmla="*/ 296979 w 578738"/>
              <a:gd name="connsiteY20" fmla="*/ 65992 h 561315"/>
              <a:gd name="connsiteX21" fmla="*/ 268119 w 578738"/>
              <a:gd name="connsiteY21" fmla="*/ 212389 h 561315"/>
              <a:gd name="connsiteX22" fmla="*/ 263563 w 578738"/>
              <a:gd name="connsiteY22" fmla="*/ 221492 h 561315"/>
              <a:gd name="connsiteX23" fmla="*/ 262044 w 578738"/>
              <a:gd name="connsiteY23" fmla="*/ 223009 h 561315"/>
              <a:gd name="connsiteX24" fmla="*/ 232425 w 578738"/>
              <a:gd name="connsiteY24" fmla="*/ 240455 h 561315"/>
              <a:gd name="connsiteX25" fmla="*/ 230146 w 578738"/>
              <a:gd name="connsiteY25" fmla="*/ 240455 h 561315"/>
              <a:gd name="connsiteX26" fmla="*/ 225590 w 578738"/>
              <a:gd name="connsiteY26" fmla="*/ 240455 h 561315"/>
              <a:gd name="connsiteX27" fmla="*/ 224071 w 578738"/>
              <a:gd name="connsiteY27" fmla="*/ 241214 h 561315"/>
              <a:gd name="connsiteX28" fmla="*/ 211919 w 578738"/>
              <a:gd name="connsiteY28" fmla="*/ 253350 h 561315"/>
              <a:gd name="connsiteX29" fmla="*/ 211919 w 578738"/>
              <a:gd name="connsiteY29" fmla="*/ 518079 h 561315"/>
              <a:gd name="connsiteX30" fmla="*/ 224830 w 578738"/>
              <a:gd name="connsiteY30" fmla="*/ 530974 h 561315"/>
              <a:gd name="connsiteX31" fmla="*/ 521019 w 578738"/>
              <a:gd name="connsiteY31" fmla="*/ 530974 h 561315"/>
              <a:gd name="connsiteX32" fmla="*/ 522538 w 578738"/>
              <a:gd name="connsiteY32" fmla="*/ 530215 h 561315"/>
              <a:gd name="connsiteX33" fmla="*/ 546081 w 578738"/>
              <a:gd name="connsiteY33" fmla="*/ 505942 h 561315"/>
              <a:gd name="connsiteX34" fmla="*/ 522538 w 578738"/>
              <a:gd name="connsiteY34" fmla="*/ 480910 h 561315"/>
              <a:gd name="connsiteX35" fmla="*/ 508108 w 578738"/>
              <a:gd name="connsiteY35" fmla="*/ 465740 h 561315"/>
              <a:gd name="connsiteX36" fmla="*/ 523298 w 578738"/>
              <a:gd name="connsiteY36" fmla="*/ 450569 h 561315"/>
              <a:gd name="connsiteX37" fmla="*/ 548360 w 578738"/>
              <a:gd name="connsiteY37" fmla="*/ 425537 h 561315"/>
              <a:gd name="connsiteX38" fmla="*/ 523298 w 578738"/>
              <a:gd name="connsiteY38" fmla="*/ 401264 h 561315"/>
              <a:gd name="connsiteX39" fmla="*/ 508108 w 578738"/>
              <a:gd name="connsiteY39" fmla="*/ 386094 h 561315"/>
              <a:gd name="connsiteX40" fmla="*/ 523298 w 578738"/>
              <a:gd name="connsiteY40" fmla="*/ 370923 h 561315"/>
              <a:gd name="connsiteX41" fmla="*/ 548360 w 578738"/>
              <a:gd name="connsiteY41" fmla="*/ 345891 h 561315"/>
              <a:gd name="connsiteX42" fmla="*/ 523298 w 578738"/>
              <a:gd name="connsiteY42" fmla="*/ 320860 h 561315"/>
              <a:gd name="connsiteX43" fmla="*/ 508108 w 578738"/>
              <a:gd name="connsiteY43" fmla="*/ 305689 h 561315"/>
              <a:gd name="connsiteX44" fmla="*/ 523298 w 578738"/>
              <a:gd name="connsiteY44" fmla="*/ 290518 h 561315"/>
              <a:gd name="connsiteX45" fmla="*/ 548360 w 578738"/>
              <a:gd name="connsiteY45" fmla="*/ 265487 h 561315"/>
              <a:gd name="connsiteX46" fmla="*/ 523298 w 578738"/>
              <a:gd name="connsiteY46" fmla="*/ 240455 h 561315"/>
              <a:gd name="connsiteX47" fmla="*/ 373684 w 578738"/>
              <a:gd name="connsiteY47" fmla="*/ 240455 h 561315"/>
              <a:gd name="connsiteX48" fmla="*/ 361533 w 578738"/>
              <a:gd name="connsiteY48" fmla="*/ 234387 h 561315"/>
              <a:gd name="connsiteX49" fmla="*/ 360014 w 578738"/>
              <a:gd name="connsiteY49" fmla="*/ 219975 h 561315"/>
              <a:gd name="connsiteX50" fmla="*/ 343306 w 578738"/>
              <a:gd name="connsiteY50" fmla="*/ 42478 h 561315"/>
              <a:gd name="connsiteX51" fmla="*/ 341787 w 578738"/>
              <a:gd name="connsiteY51" fmla="*/ 40961 h 561315"/>
              <a:gd name="connsiteX52" fmla="*/ 321281 w 578738"/>
              <a:gd name="connsiteY52" fmla="*/ 30341 h 561315"/>
              <a:gd name="connsiteX53" fmla="*/ 321281 w 578738"/>
              <a:gd name="connsiteY53" fmla="*/ 0 h 561315"/>
              <a:gd name="connsiteX54" fmla="*/ 365330 w 578738"/>
              <a:gd name="connsiteY54" fmla="*/ 21997 h 561315"/>
              <a:gd name="connsiteX55" fmla="*/ 395708 w 578738"/>
              <a:gd name="connsiteY55" fmla="*/ 210114 h 561315"/>
              <a:gd name="connsiteX56" fmla="*/ 523298 w 578738"/>
              <a:gd name="connsiteY56" fmla="*/ 210114 h 561315"/>
              <a:gd name="connsiteX57" fmla="*/ 562789 w 578738"/>
              <a:gd name="connsiteY57" fmla="*/ 226802 h 561315"/>
              <a:gd name="connsiteX58" fmla="*/ 578738 w 578738"/>
              <a:gd name="connsiteY58" fmla="*/ 265487 h 561315"/>
              <a:gd name="connsiteX59" fmla="*/ 561270 w 578738"/>
              <a:gd name="connsiteY59" fmla="*/ 305689 h 561315"/>
              <a:gd name="connsiteX60" fmla="*/ 578738 w 578738"/>
              <a:gd name="connsiteY60" fmla="*/ 345891 h 561315"/>
              <a:gd name="connsiteX61" fmla="*/ 561270 w 578738"/>
              <a:gd name="connsiteY61" fmla="*/ 386094 h 561315"/>
              <a:gd name="connsiteX62" fmla="*/ 578738 w 578738"/>
              <a:gd name="connsiteY62" fmla="*/ 425537 h 561315"/>
              <a:gd name="connsiteX63" fmla="*/ 560511 w 578738"/>
              <a:gd name="connsiteY63" fmla="*/ 466498 h 561315"/>
              <a:gd name="connsiteX64" fmla="*/ 576460 w 578738"/>
              <a:gd name="connsiteY64" fmla="*/ 505942 h 561315"/>
              <a:gd name="connsiteX65" fmla="*/ 527095 w 578738"/>
              <a:gd name="connsiteY65" fmla="*/ 560556 h 561315"/>
              <a:gd name="connsiteX66" fmla="*/ 523298 w 578738"/>
              <a:gd name="connsiteY66" fmla="*/ 561315 h 561315"/>
              <a:gd name="connsiteX67" fmla="*/ 224830 w 578738"/>
              <a:gd name="connsiteY67" fmla="*/ 561315 h 561315"/>
              <a:gd name="connsiteX68" fmla="*/ 181541 w 578738"/>
              <a:gd name="connsiteY68" fmla="*/ 518079 h 561315"/>
              <a:gd name="connsiteX69" fmla="*/ 181541 w 578738"/>
              <a:gd name="connsiteY69" fmla="*/ 253350 h 561315"/>
              <a:gd name="connsiteX70" fmla="*/ 222552 w 578738"/>
              <a:gd name="connsiteY70" fmla="*/ 210872 h 561315"/>
              <a:gd name="connsiteX71" fmla="*/ 224830 w 578738"/>
              <a:gd name="connsiteY71" fmla="*/ 210114 h 561315"/>
              <a:gd name="connsiteX72" fmla="*/ 229387 w 578738"/>
              <a:gd name="connsiteY72" fmla="*/ 210114 h 561315"/>
              <a:gd name="connsiteX73" fmla="*/ 237741 w 578738"/>
              <a:gd name="connsiteY73" fmla="*/ 205563 h 561315"/>
              <a:gd name="connsiteX74" fmla="*/ 240779 w 578738"/>
              <a:gd name="connsiteY74" fmla="*/ 198736 h 561315"/>
              <a:gd name="connsiteX75" fmla="*/ 266600 w 578738"/>
              <a:gd name="connsiteY75" fmla="*/ 66751 h 561315"/>
              <a:gd name="connsiteX76" fmla="*/ 266600 w 578738"/>
              <a:gd name="connsiteY76" fmla="*/ 60683 h 561315"/>
              <a:gd name="connsiteX77" fmla="*/ 265841 w 578738"/>
              <a:gd name="connsiteY77" fmla="*/ 55373 h 561315"/>
              <a:gd name="connsiteX78" fmla="*/ 321281 w 578738"/>
              <a:gd name="connsiteY78" fmla="*/ 0 h 561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578738" h="561315">
                <a:moveTo>
                  <a:pt x="35700" y="243554"/>
                </a:moveTo>
                <a:cubicBezTo>
                  <a:pt x="34181" y="243554"/>
                  <a:pt x="30383" y="248104"/>
                  <a:pt x="30383" y="254930"/>
                </a:cubicBezTo>
                <a:lnTo>
                  <a:pt x="30383" y="519604"/>
                </a:lnTo>
                <a:cubicBezTo>
                  <a:pt x="30383" y="526430"/>
                  <a:pt x="34181" y="530980"/>
                  <a:pt x="35700" y="530980"/>
                </a:cubicBezTo>
                <a:lnTo>
                  <a:pt x="132926" y="530980"/>
                </a:lnTo>
                <a:cubicBezTo>
                  <a:pt x="134445" y="530980"/>
                  <a:pt x="138243" y="526430"/>
                  <a:pt x="138243" y="519604"/>
                </a:cubicBezTo>
                <a:lnTo>
                  <a:pt x="138243" y="254930"/>
                </a:lnTo>
                <a:cubicBezTo>
                  <a:pt x="138243" y="248104"/>
                  <a:pt x="134445" y="243554"/>
                  <a:pt x="132926" y="243554"/>
                </a:cubicBezTo>
                <a:close/>
                <a:moveTo>
                  <a:pt x="35700" y="213219"/>
                </a:moveTo>
                <a:lnTo>
                  <a:pt x="132926" y="213219"/>
                </a:lnTo>
                <a:cubicBezTo>
                  <a:pt x="152675" y="213219"/>
                  <a:pt x="168626" y="231420"/>
                  <a:pt x="168626" y="254930"/>
                </a:cubicBezTo>
                <a:lnTo>
                  <a:pt x="168626" y="519604"/>
                </a:lnTo>
                <a:cubicBezTo>
                  <a:pt x="168626" y="542356"/>
                  <a:pt x="152675" y="561315"/>
                  <a:pt x="132926" y="561315"/>
                </a:cubicBezTo>
                <a:lnTo>
                  <a:pt x="35700" y="561315"/>
                </a:lnTo>
                <a:cubicBezTo>
                  <a:pt x="15951" y="561315"/>
                  <a:pt x="0" y="542356"/>
                  <a:pt x="0" y="519604"/>
                </a:cubicBezTo>
                <a:lnTo>
                  <a:pt x="0" y="254930"/>
                </a:lnTo>
                <a:cubicBezTo>
                  <a:pt x="0" y="231420"/>
                  <a:pt x="15951" y="213219"/>
                  <a:pt x="35700" y="213219"/>
                </a:cubicBezTo>
                <a:close/>
                <a:moveTo>
                  <a:pt x="321281" y="30341"/>
                </a:moveTo>
                <a:cubicBezTo>
                  <a:pt x="307611" y="30341"/>
                  <a:pt x="296219" y="41719"/>
                  <a:pt x="296219" y="55373"/>
                </a:cubicBezTo>
                <a:cubicBezTo>
                  <a:pt x="296219" y="56890"/>
                  <a:pt x="296979" y="59166"/>
                  <a:pt x="296979" y="60683"/>
                </a:cubicBezTo>
                <a:cubicBezTo>
                  <a:pt x="297738" y="62200"/>
                  <a:pt x="297738" y="64475"/>
                  <a:pt x="296979" y="65992"/>
                </a:cubicBezTo>
                <a:cubicBezTo>
                  <a:pt x="306852" y="119090"/>
                  <a:pt x="287106" y="174463"/>
                  <a:pt x="268119" y="212389"/>
                </a:cubicBezTo>
                <a:cubicBezTo>
                  <a:pt x="266600" y="215424"/>
                  <a:pt x="265081" y="218458"/>
                  <a:pt x="263563" y="221492"/>
                </a:cubicBezTo>
                <a:cubicBezTo>
                  <a:pt x="263563" y="221492"/>
                  <a:pt x="262803" y="222250"/>
                  <a:pt x="262044" y="223009"/>
                </a:cubicBezTo>
                <a:cubicBezTo>
                  <a:pt x="255209" y="232870"/>
                  <a:pt x="244576" y="238938"/>
                  <a:pt x="232425" y="240455"/>
                </a:cubicBezTo>
                <a:cubicBezTo>
                  <a:pt x="231665" y="240455"/>
                  <a:pt x="230906" y="240455"/>
                  <a:pt x="230146" y="240455"/>
                </a:cubicBezTo>
                <a:lnTo>
                  <a:pt x="225590" y="240455"/>
                </a:lnTo>
                <a:cubicBezTo>
                  <a:pt x="225590" y="241214"/>
                  <a:pt x="224830" y="241214"/>
                  <a:pt x="224071" y="241214"/>
                </a:cubicBezTo>
                <a:cubicBezTo>
                  <a:pt x="217236" y="241214"/>
                  <a:pt x="211919" y="246524"/>
                  <a:pt x="211919" y="253350"/>
                </a:cubicBezTo>
                <a:lnTo>
                  <a:pt x="211919" y="518079"/>
                </a:lnTo>
                <a:cubicBezTo>
                  <a:pt x="211919" y="524905"/>
                  <a:pt x="217995" y="530974"/>
                  <a:pt x="224830" y="530974"/>
                </a:cubicBezTo>
                <a:lnTo>
                  <a:pt x="521019" y="530974"/>
                </a:lnTo>
                <a:cubicBezTo>
                  <a:pt x="521779" y="530974"/>
                  <a:pt x="521779" y="530215"/>
                  <a:pt x="522538" y="530215"/>
                </a:cubicBezTo>
                <a:cubicBezTo>
                  <a:pt x="536208" y="530215"/>
                  <a:pt x="546081" y="518837"/>
                  <a:pt x="546081" y="505942"/>
                </a:cubicBezTo>
                <a:cubicBezTo>
                  <a:pt x="546081" y="493047"/>
                  <a:pt x="536208" y="481669"/>
                  <a:pt x="522538" y="480910"/>
                </a:cubicBezTo>
                <a:cubicBezTo>
                  <a:pt x="514943" y="480910"/>
                  <a:pt x="508108" y="474084"/>
                  <a:pt x="508108" y="465740"/>
                </a:cubicBezTo>
                <a:cubicBezTo>
                  <a:pt x="508108" y="457396"/>
                  <a:pt x="514943" y="450569"/>
                  <a:pt x="523298" y="450569"/>
                </a:cubicBezTo>
                <a:cubicBezTo>
                  <a:pt x="536968" y="450569"/>
                  <a:pt x="548360" y="439191"/>
                  <a:pt x="548360" y="425537"/>
                </a:cubicBezTo>
                <a:cubicBezTo>
                  <a:pt x="548360" y="411884"/>
                  <a:pt x="536968" y="401264"/>
                  <a:pt x="523298" y="401264"/>
                </a:cubicBezTo>
                <a:cubicBezTo>
                  <a:pt x="514943" y="401264"/>
                  <a:pt x="508108" y="394438"/>
                  <a:pt x="508108" y="386094"/>
                </a:cubicBezTo>
                <a:cubicBezTo>
                  <a:pt x="508108" y="377750"/>
                  <a:pt x="514943" y="370923"/>
                  <a:pt x="523298" y="370923"/>
                </a:cubicBezTo>
                <a:cubicBezTo>
                  <a:pt x="536968" y="370923"/>
                  <a:pt x="548360" y="359545"/>
                  <a:pt x="548360" y="345891"/>
                </a:cubicBezTo>
                <a:cubicBezTo>
                  <a:pt x="548360" y="332238"/>
                  <a:pt x="536968" y="320860"/>
                  <a:pt x="523298" y="320860"/>
                </a:cubicBezTo>
                <a:cubicBezTo>
                  <a:pt x="514943" y="320860"/>
                  <a:pt x="508108" y="314033"/>
                  <a:pt x="508108" y="305689"/>
                </a:cubicBezTo>
                <a:cubicBezTo>
                  <a:pt x="508108" y="297345"/>
                  <a:pt x="514943" y="290518"/>
                  <a:pt x="523298" y="290518"/>
                </a:cubicBezTo>
                <a:cubicBezTo>
                  <a:pt x="536968" y="290518"/>
                  <a:pt x="548360" y="279140"/>
                  <a:pt x="548360" y="265487"/>
                </a:cubicBezTo>
                <a:cubicBezTo>
                  <a:pt x="548360" y="251833"/>
                  <a:pt x="536968" y="240455"/>
                  <a:pt x="523298" y="240455"/>
                </a:cubicBezTo>
                <a:lnTo>
                  <a:pt x="373684" y="240455"/>
                </a:lnTo>
                <a:cubicBezTo>
                  <a:pt x="369127" y="240455"/>
                  <a:pt x="363811" y="238180"/>
                  <a:pt x="361533" y="234387"/>
                </a:cubicBezTo>
                <a:cubicBezTo>
                  <a:pt x="358495" y="229836"/>
                  <a:pt x="357735" y="224526"/>
                  <a:pt x="360014" y="219975"/>
                </a:cubicBezTo>
                <a:cubicBezTo>
                  <a:pt x="401784" y="120607"/>
                  <a:pt x="349381" y="50822"/>
                  <a:pt x="343306" y="42478"/>
                </a:cubicBezTo>
                <a:cubicBezTo>
                  <a:pt x="342546" y="42478"/>
                  <a:pt x="341787" y="41719"/>
                  <a:pt x="341787" y="40961"/>
                </a:cubicBezTo>
                <a:cubicBezTo>
                  <a:pt x="336471" y="34134"/>
                  <a:pt x="329635" y="30341"/>
                  <a:pt x="321281" y="30341"/>
                </a:cubicBezTo>
                <a:close/>
                <a:moveTo>
                  <a:pt x="321281" y="0"/>
                </a:moveTo>
                <a:cubicBezTo>
                  <a:pt x="338749" y="0"/>
                  <a:pt x="354698" y="8344"/>
                  <a:pt x="365330" y="21997"/>
                </a:cubicBezTo>
                <a:cubicBezTo>
                  <a:pt x="368368" y="25032"/>
                  <a:pt x="431403" y="99368"/>
                  <a:pt x="395708" y="210114"/>
                </a:cubicBezTo>
                <a:lnTo>
                  <a:pt x="523298" y="210114"/>
                </a:lnTo>
                <a:cubicBezTo>
                  <a:pt x="538487" y="210114"/>
                  <a:pt x="552157" y="216182"/>
                  <a:pt x="562789" y="226802"/>
                </a:cubicBezTo>
                <a:cubicBezTo>
                  <a:pt x="572662" y="237421"/>
                  <a:pt x="578738" y="251075"/>
                  <a:pt x="578738" y="265487"/>
                </a:cubicBezTo>
                <a:cubicBezTo>
                  <a:pt x="578738" y="281416"/>
                  <a:pt x="571903" y="295828"/>
                  <a:pt x="561270" y="305689"/>
                </a:cubicBezTo>
                <a:cubicBezTo>
                  <a:pt x="571903" y="315550"/>
                  <a:pt x="578738" y="329962"/>
                  <a:pt x="578738" y="345891"/>
                </a:cubicBezTo>
                <a:cubicBezTo>
                  <a:pt x="578738" y="361821"/>
                  <a:pt x="571903" y="375474"/>
                  <a:pt x="561270" y="386094"/>
                </a:cubicBezTo>
                <a:cubicBezTo>
                  <a:pt x="571903" y="395955"/>
                  <a:pt x="578738" y="410367"/>
                  <a:pt x="578738" y="425537"/>
                </a:cubicBezTo>
                <a:cubicBezTo>
                  <a:pt x="578738" y="442225"/>
                  <a:pt x="571903" y="456637"/>
                  <a:pt x="560511" y="466498"/>
                </a:cubicBezTo>
                <a:cubicBezTo>
                  <a:pt x="570384" y="477118"/>
                  <a:pt x="576460" y="490771"/>
                  <a:pt x="576460" y="505942"/>
                </a:cubicBezTo>
                <a:cubicBezTo>
                  <a:pt x="576460" y="534008"/>
                  <a:pt x="555195" y="557522"/>
                  <a:pt x="527095" y="560556"/>
                </a:cubicBezTo>
                <a:cubicBezTo>
                  <a:pt x="525576" y="560556"/>
                  <a:pt x="524816" y="561315"/>
                  <a:pt x="523298" y="561315"/>
                </a:cubicBezTo>
                <a:lnTo>
                  <a:pt x="224830" y="561315"/>
                </a:lnTo>
                <a:cubicBezTo>
                  <a:pt x="201287" y="561315"/>
                  <a:pt x="181541" y="541593"/>
                  <a:pt x="181541" y="518079"/>
                </a:cubicBezTo>
                <a:lnTo>
                  <a:pt x="181541" y="253350"/>
                </a:lnTo>
                <a:cubicBezTo>
                  <a:pt x="181541" y="230594"/>
                  <a:pt x="199768" y="211631"/>
                  <a:pt x="222552" y="210872"/>
                </a:cubicBezTo>
                <a:cubicBezTo>
                  <a:pt x="223311" y="210872"/>
                  <a:pt x="224071" y="210114"/>
                  <a:pt x="224830" y="210114"/>
                </a:cubicBezTo>
                <a:lnTo>
                  <a:pt x="229387" y="210114"/>
                </a:lnTo>
                <a:cubicBezTo>
                  <a:pt x="232425" y="210114"/>
                  <a:pt x="235463" y="208597"/>
                  <a:pt x="237741" y="205563"/>
                </a:cubicBezTo>
                <a:cubicBezTo>
                  <a:pt x="238500" y="203287"/>
                  <a:pt x="240019" y="201011"/>
                  <a:pt x="240779" y="198736"/>
                </a:cubicBezTo>
                <a:cubicBezTo>
                  <a:pt x="255209" y="170670"/>
                  <a:pt x="277233" y="115297"/>
                  <a:pt x="266600" y="66751"/>
                </a:cubicBezTo>
                <a:cubicBezTo>
                  <a:pt x="265841" y="65234"/>
                  <a:pt x="265841" y="62958"/>
                  <a:pt x="266600" y="60683"/>
                </a:cubicBezTo>
                <a:cubicBezTo>
                  <a:pt x="265841" y="59166"/>
                  <a:pt x="265841" y="56890"/>
                  <a:pt x="265841" y="55373"/>
                </a:cubicBezTo>
                <a:cubicBezTo>
                  <a:pt x="265841" y="25032"/>
                  <a:pt x="290903" y="0"/>
                  <a:pt x="32128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55" name="椭圆 37"/>
          <p:cNvSpPr/>
          <p:nvPr/>
        </p:nvSpPr>
        <p:spPr>
          <a:xfrm>
            <a:off x="4778258" y="4657993"/>
            <a:ext cx="257720" cy="212007"/>
          </a:xfrm>
          <a:custGeom>
            <a:avLst/>
            <a:gdLst>
              <a:gd name="connsiteX0" fmla="*/ 440068 w 607497"/>
              <a:gd name="connsiteY0" fmla="*/ 391268 h 499744"/>
              <a:gd name="connsiteX1" fmla="*/ 440068 w 607497"/>
              <a:gd name="connsiteY1" fmla="*/ 469334 h 499744"/>
              <a:gd name="connsiteX2" fmla="*/ 577038 w 607497"/>
              <a:gd name="connsiteY2" fmla="*/ 469334 h 499744"/>
              <a:gd name="connsiteX3" fmla="*/ 577038 w 607497"/>
              <a:gd name="connsiteY3" fmla="*/ 391268 h 499744"/>
              <a:gd name="connsiteX4" fmla="*/ 508507 w 607497"/>
              <a:gd name="connsiteY4" fmla="*/ 291692 h 499744"/>
              <a:gd name="connsiteX5" fmla="*/ 467462 w 607497"/>
              <a:gd name="connsiteY5" fmla="*/ 332672 h 499744"/>
              <a:gd name="connsiteX6" fmla="*/ 467462 w 607497"/>
              <a:gd name="connsiteY6" fmla="*/ 361043 h 499744"/>
              <a:gd name="connsiteX7" fmla="*/ 549644 w 607497"/>
              <a:gd name="connsiteY7" fmla="*/ 361043 h 499744"/>
              <a:gd name="connsiteX8" fmla="*/ 549644 w 607497"/>
              <a:gd name="connsiteY8" fmla="*/ 332672 h 499744"/>
              <a:gd name="connsiteX9" fmla="*/ 508507 w 607497"/>
              <a:gd name="connsiteY9" fmla="*/ 291692 h 499744"/>
              <a:gd name="connsiteX10" fmla="*/ 508507 w 607497"/>
              <a:gd name="connsiteY10" fmla="*/ 261374 h 499744"/>
              <a:gd name="connsiteX11" fmla="*/ 580010 w 607497"/>
              <a:gd name="connsiteY11" fmla="*/ 332672 h 499744"/>
              <a:gd name="connsiteX12" fmla="*/ 580010 w 607497"/>
              <a:gd name="connsiteY12" fmla="*/ 361228 h 499744"/>
              <a:gd name="connsiteX13" fmla="*/ 607497 w 607497"/>
              <a:gd name="connsiteY13" fmla="*/ 390804 h 499744"/>
              <a:gd name="connsiteX14" fmla="*/ 607497 w 607497"/>
              <a:gd name="connsiteY14" fmla="*/ 469890 h 499744"/>
              <a:gd name="connsiteX15" fmla="*/ 577596 w 607497"/>
              <a:gd name="connsiteY15" fmla="*/ 499744 h 499744"/>
              <a:gd name="connsiteX16" fmla="*/ 439603 w 607497"/>
              <a:gd name="connsiteY16" fmla="*/ 499744 h 499744"/>
              <a:gd name="connsiteX17" fmla="*/ 409702 w 607497"/>
              <a:gd name="connsiteY17" fmla="*/ 469890 h 499744"/>
              <a:gd name="connsiteX18" fmla="*/ 409702 w 607497"/>
              <a:gd name="connsiteY18" fmla="*/ 390804 h 499744"/>
              <a:gd name="connsiteX19" fmla="*/ 437096 w 607497"/>
              <a:gd name="connsiteY19" fmla="*/ 361228 h 499744"/>
              <a:gd name="connsiteX20" fmla="*/ 437096 w 607497"/>
              <a:gd name="connsiteY20" fmla="*/ 332672 h 499744"/>
              <a:gd name="connsiteX21" fmla="*/ 508507 w 607497"/>
              <a:gd name="connsiteY21" fmla="*/ 261374 h 499744"/>
              <a:gd name="connsiteX22" fmla="*/ 360977 w 607497"/>
              <a:gd name="connsiteY22" fmla="*/ 231737 h 499744"/>
              <a:gd name="connsiteX23" fmla="*/ 379077 w 607497"/>
              <a:gd name="connsiteY23" fmla="*/ 249767 h 499744"/>
              <a:gd name="connsiteX24" fmla="*/ 360977 w 607497"/>
              <a:gd name="connsiteY24" fmla="*/ 267797 h 499744"/>
              <a:gd name="connsiteX25" fmla="*/ 342877 w 607497"/>
              <a:gd name="connsiteY25" fmla="*/ 249767 h 499744"/>
              <a:gd name="connsiteX26" fmla="*/ 360977 w 607497"/>
              <a:gd name="connsiteY26" fmla="*/ 231737 h 499744"/>
              <a:gd name="connsiteX27" fmla="*/ 283108 w 607497"/>
              <a:gd name="connsiteY27" fmla="*/ 231737 h 499744"/>
              <a:gd name="connsiteX28" fmla="*/ 301173 w 607497"/>
              <a:gd name="connsiteY28" fmla="*/ 249767 h 499744"/>
              <a:gd name="connsiteX29" fmla="*/ 283108 w 607497"/>
              <a:gd name="connsiteY29" fmla="*/ 267797 h 499744"/>
              <a:gd name="connsiteX30" fmla="*/ 265043 w 607497"/>
              <a:gd name="connsiteY30" fmla="*/ 249767 h 499744"/>
              <a:gd name="connsiteX31" fmla="*/ 283108 w 607497"/>
              <a:gd name="connsiteY31" fmla="*/ 231737 h 499744"/>
              <a:gd name="connsiteX32" fmla="*/ 205240 w 607497"/>
              <a:gd name="connsiteY32" fmla="*/ 231737 h 499744"/>
              <a:gd name="connsiteX33" fmla="*/ 223270 w 607497"/>
              <a:gd name="connsiteY33" fmla="*/ 249767 h 499744"/>
              <a:gd name="connsiteX34" fmla="*/ 205240 w 607497"/>
              <a:gd name="connsiteY34" fmla="*/ 267797 h 499744"/>
              <a:gd name="connsiteX35" fmla="*/ 187210 w 607497"/>
              <a:gd name="connsiteY35" fmla="*/ 249767 h 499744"/>
              <a:gd name="connsiteX36" fmla="*/ 205240 w 607497"/>
              <a:gd name="connsiteY36" fmla="*/ 231737 h 499744"/>
              <a:gd name="connsiteX37" fmla="*/ 283279 w 607497"/>
              <a:gd name="connsiteY37" fmla="*/ 0 h 499744"/>
              <a:gd name="connsiteX38" fmla="*/ 564608 w 607497"/>
              <a:gd name="connsiteY38" fmla="*/ 221726 h 499744"/>
              <a:gd name="connsiteX39" fmla="*/ 551516 w 607497"/>
              <a:gd name="connsiteY39" fmla="*/ 238689 h 499744"/>
              <a:gd name="connsiteX40" fmla="*/ 534525 w 607497"/>
              <a:gd name="connsiteY40" fmla="*/ 225526 h 499744"/>
              <a:gd name="connsiteX41" fmla="*/ 283093 w 607497"/>
              <a:gd name="connsiteY41" fmla="*/ 30033 h 499744"/>
              <a:gd name="connsiteX42" fmla="*/ 30176 w 607497"/>
              <a:gd name="connsiteY42" fmla="*/ 249534 h 499744"/>
              <a:gd name="connsiteX43" fmla="*/ 85791 w 607497"/>
              <a:gd name="connsiteY43" fmla="*/ 386723 h 499744"/>
              <a:gd name="connsiteX44" fmla="*/ 88855 w 607497"/>
              <a:gd name="connsiteY44" fmla="*/ 402295 h 499744"/>
              <a:gd name="connsiteX45" fmla="*/ 56823 w 607497"/>
              <a:gd name="connsiteY45" fmla="*/ 451609 h 499744"/>
              <a:gd name="connsiteX46" fmla="*/ 129708 w 607497"/>
              <a:gd name="connsiteY46" fmla="*/ 433533 h 499744"/>
              <a:gd name="connsiteX47" fmla="*/ 145121 w 607497"/>
              <a:gd name="connsiteY47" fmla="*/ 433441 h 499744"/>
              <a:gd name="connsiteX48" fmla="*/ 283279 w 607497"/>
              <a:gd name="connsiteY48" fmla="*/ 469128 h 499744"/>
              <a:gd name="connsiteX49" fmla="*/ 361735 w 607497"/>
              <a:gd name="connsiteY49" fmla="*/ 458376 h 499744"/>
              <a:gd name="connsiteX50" fmla="*/ 380398 w 607497"/>
              <a:gd name="connsiteY50" fmla="*/ 468943 h 499744"/>
              <a:gd name="connsiteX51" fmla="*/ 369999 w 607497"/>
              <a:gd name="connsiteY51" fmla="*/ 487574 h 499744"/>
              <a:gd name="connsiteX52" fmla="*/ 283279 w 607497"/>
              <a:gd name="connsiteY52" fmla="*/ 499532 h 499744"/>
              <a:gd name="connsiteX53" fmla="*/ 137693 w 607497"/>
              <a:gd name="connsiteY53" fmla="*/ 464123 h 499744"/>
              <a:gd name="connsiteX54" fmla="*/ 33054 w 607497"/>
              <a:gd name="connsiteY54" fmla="*/ 480252 h 499744"/>
              <a:gd name="connsiteX55" fmla="*/ 14206 w 607497"/>
              <a:gd name="connsiteY55" fmla="*/ 463103 h 499744"/>
              <a:gd name="connsiteX56" fmla="*/ 24048 w 607497"/>
              <a:gd name="connsiteY56" fmla="*/ 439280 h 499744"/>
              <a:gd name="connsiteX57" fmla="*/ 57101 w 607497"/>
              <a:gd name="connsiteY57" fmla="*/ 400163 h 499744"/>
              <a:gd name="connsiteX58" fmla="*/ 0 w 607497"/>
              <a:gd name="connsiteY58" fmla="*/ 249812 h 499744"/>
              <a:gd name="connsiteX59" fmla="*/ 283279 w 607497"/>
              <a:gd name="connsiteY59" fmla="*/ 0 h 4997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607497" h="499744">
                <a:moveTo>
                  <a:pt x="440068" y="391268"/>
                </a:moveTo>
                <a:lnTo>
                  <a:pt x="440068" y="469334"/>
                </a:lnTo>
                <a:lnTo>
                  <a:pt x="577038" y="469334"/>
                </a:lnTo>
                <a:lnTo>
                  <a:pt x="577038" y="391268"/>
                </a:lnTo>
                <a:close/>
                <a:moveTo>
                  <a:pt x="508507" y="291692"/>
                </a:moveTo>
                <a:cubicBezTo>
                  <a:pt x="485848" y="291692"/>
                  <a:pt x="467462" y="310049"/>
                  <a:pt x="467462" y="332672"/>
                </a:cubicBezTo>
                <a:lnTo>
                  <a:pt x="467462" y="361043"/>
                </a:lnTo>
                <a:lnTo>
                  <a:pt x="549644" y="361043"/>
                </a:lnTo>
                <a:lnTo>
                  <a:pt x="549644" y="332672"/>
                </a:lnTo>
                <a:cubicBezTo>
                  <a:pt x="549644" y="310049"/>
                  <a:pt x="531165" y="291692"/>
                  <a:pt x="508507" y="291692"/>
                </a:cubicBezTo>
                <a:close/>
                <a:moveTo>
                  <a:pt x="508507" y="261374"/>
                </a:moveTo>
                <a:cubicBezTo>
                  <a:pt x="547880" y="261374"/>
                  <a:pt x="580010" y="293361"/>
                  <a:pt x="580010" y="332672"/>
                </a:cubicBezTo>
                <a:lnTo>
                  <a:pt x="580010" y="361228"/>
                </a:lnTo>
                <a:cubicBezTo>
                  <a:pt x="595239" y="362526"/>
                  <a:pt x="607311" y="375228"/>
                  <a:pt x="607497" y="390804"/>
                </a:cubicBezTo>
                <a:lnTo>
                  <a:pt x="607497" y="469890"/>
                </a:lnTo>
                <a:cubicBezTo>
                  <a:pt x="607497" y="486393"/>
                  <a:pt x="594125" y="499744"/>
                  <a:pt x="577596" y="499744"/>
                </a:cubicBezTo>
                <a:lnTo>
                  <a:pt x="439603" y="499744"/>
                </a:lnTo>
                <a:cubicBezTo>
                  <a:pt x="423074" y="499744"/>
                  <a:pt x="409702" y="486393"/>
                  <a:pt x="409702" y="469890"/>
                </a:cubicBezTo>
                <a:lnTo>
                  <a:pt x="409702" y="390804"/>
                </a:lnTo>
                <a:cubicBezTo>
                  <a:pt x="409702" y="375228"/>
                  <a:pt x="421867" y="362526"/>
                  <a:pt x="437096" y="361228"/>
                </a:cubicBezTo>
                <a:lnTo>
                  <a:pt x="437096" y="332672"/>
                </a:lnTo>
                <a:cubicBezTo>
                  <a:pt x="437096" y="293361"/>
                  <a:pt x="469133" y="261374"/>
                  <a:pt x="508507" y="261374"/>
                </a:cubicBezTo>
                <a:close/>
                <a:moveTo>
                  <a:pt x="360977" y="231737"/>
                </a:moveTo>
                <a:cubicBezTo>
                  <a:pt x="370973" y="231737"/>
                  <a:pt x="379077" y="239809"/>
                  <a:pt x="379077" y="249767"/>
                </a:cubicBezTo>
                <a:cubicBezTo>
                  <a:pt x="379077" y="259725"/>
                  <a:pt x="370973" y="267797"/>
                  <a:pt x="360977" y="267797"/>
                </a:cubicBezTo>
                <a:cubicBezTo>
                  <a:pt x="350981" y="267797"/>
                  <a:pt x="342877" y="259725"/>
                  <a:pt x="342877" y="249767"/>
                </a:cubicBezTo>
                <a:cubicBezTo>
                  <a:pt x="342877" y="239809"/>
                  <a:pt x="350981" y="231737"/>
                  <a:pt x="360977" y="231737"/>
                </a:cubicBezTo>
                <a:close/>
                <a:moveTo>
                  <a:pt x="283108" y="231737"/>
                </a:moveTo>
                <a:cubicBezTo>
                  <a:pt x="293085" y="231737"/>
                  <a:pt x="301173" y="239809"/>
                  <a:pt x="301173" y="249767"/>
                </a:cubicBezTo>
                <a:cubicBezTo>
                  <a:pt x="301173" y="259725"/>
                  <a:pt x="293085" y="267797"/>
                  <a:pt x="283108" y="267797"/>
                </a:cubicBezTo>
                <a:cubicBezTo>
                  <a:pt x="273131" y="267797"/>
                  <a:pt x="265043" y="259725"/>
                  <a:pt x="265043" y="249767"/>
                </a:cubicBezTo>
                <a:cubicBezTo>
                  <a:pt x="265043" y="239809"/>
                  <a:pt x="273131" y="231737"/>
                  <a:pt x="283108" y="231737"/>
                </a:cubicBezTo>
                <a:close/>
                <a:moveTo>
                  <a:pt x="205240" y="231737"/>
                </a:moveTo>
                <a:cubicBezTo>
                  <a:pt x="215198" y="231737"/>
                  <a:pt x="223270" y="239809"/>
                  <a:pt x="223270" y="249767"/>
                </a:cubicBezTo>
                <a:cubicBezTo>
                  <a:pt x="223270" y="259725"/>
                  <a:pt x="215198" y="267797"/>
                  <a:pt x="205240" y="267797"/>
                </a:cubicBezTo>
                <a:cubicBezTo>
                  <a:pt x="195282" y="267797"/>
                  <a:pt x="187210" y="259725"/>
                  <a:pt x="187210" y="249767"/>
                </a:cubicBezTo>
                <a:cubicBezTo>
                  <a:pt x="187210" y="239809"/>
                  <a:pt x="195282" y="231737"/>
                  <a:pt x="205240" y="231737"/>
                </a:cubicBezTo>
                <a:close/>
                <a:moveTo>
                  <a:pt x="283279" y="0"/>
                </a:moveTo>
                <a:cubicBezTo>
                  <a:pt x="427843" y="0"/>
                  <a:pt x="548917" y="95568"/>
                  <a:pt x="564608" y="221726"/>
                </a:cubicBezTo>
                <a:cubicBezTo>
                  <a:pt x="565722" y="229976"/>
                  <a:pt x="559780" y="237669"/>
                  <a:pt x="551516" y="238689"/>
                </a:cubicBezTo>
                <a:cubicBezTo>
                  <a:pt x="543253" y="239801"/>
                  <a:pt x="535546" y="233869"/>
                  <a:pt x="534525" y="225526"/>
                </a:cubicBezTo>
                <a:cubicBezTo>
                  <a:pt x="520598" y="114107"/>
                  <a:pt x="412523" y="30033"/>
                  <a:pt x="283093" y="30033"/>
                </a:cubicBezTo>
                <a:cubicBezTo>
                  <a:pt x="143636" y="30033"/>
                  <a:pt x="30176" y="128568"/>
                  <a:pt x="30176" y="249534"/>
                </a:cubicBezTo>
                <a:cubicBezTo>
                  <a:pt x="30176" y="299960"/>
                  <a:pt x="49395" y="347420"/>
                  <a:pt x="85791" y="386723"/>
                </a:cubicBezTo>
                <a:cubicBezTo>
                  <a:pt x="89598" y="390894"/>
                  <a:pt x="90898" y="397012"/>
                  <a:pt x="88855" y="402295"/>
                </a:cubicBezTo>
                <a:cubicBezTo>
                  <a:pt x="81613" y="421947"/>
                  <a:pt x="70843" y="438539"/>
                  <a:pt x="56823" y="451609"/>
                </a:cubicBezTo>
                <a:cubicBezTo>
                  <a:pt x="77342" y="451980"/>
                  <a:pt x="104454" y="448643"/>
                  <a:pt x="129708" y="433533"/>
                </a:cubicBezTo>
                <a:cubicBezTo>
                  <a:pt x="134444" y="430845"/>
                  <a:pt x="140386" y="430753"/>
                  <a:pt x="145121" y="433441"/>
                </a:cubicBezTo>
                <a:cubicBezTo>
                  <a:pt x="186346" y="456800"/>
                  <a:pt x="234069" y="469128"/>
                  <a:pt x="283279" y="469128"/>
                </a:cubicBezTo>
                <a:cubicBezTo>
                  <a:pt x="310112" y="469128"/>
                  <a:pt x="336481" y="465606"/>
                  <a:pt x="361735" y="458376"/>
                </a:cubicBezTo>
                <a:cubicBezTo>
                  <a:pt x="369813" y="456151"/>
                  <a:pt x="378169" y="460878"/>
                  <a:pt x="380398" y="468943"/>
                </a:cubicBezTo>
                <a:cubicBezTo>
                  <a:pt x="382812" y="476915"/>
                  <a:pt x="378076" y="485257"/>
                  <a:pt x="369999" y="487574"/>
                </a:cubicBezTo>
                <a:cubicBezTo>
                  <a:pt x="342051" y="495639"/>
                  <a:pt x="312804" y="499532"/>
                  <a:pt x="283279" y="499532"/>
                </a:cubicBezTo>
                <a:cubicBezTo>
                  <a:pt x="231748" y="499532"/>
                  <a:pt x="181610" y="487296"/>
                  <a:pt x="137693" y="464123"/>
                </a:cubicBezTo>
                <a:cubicBezTo>
                  <a:pt x="97305" y="485072"/>
                  <a:pt x="55337" y="483403"/>
                  <a:pt x="33054" y="480252"/>
                </a:cubicBezTo>
                <a:cubicBezTo>
                  <a:pt x="23676" y="479047"/>
                  <a:pt x="16341" y="472280"/>
                  <a:pt x="14206" y="463103"/>
                </a:cubicBezTo>
                <a:cubicBezTo>
                  <a:pt x="12256" y="453834"/>
                  <a:pt x="15970" y="444471"/>
                  <a:pt x="24048" y="439280"/>
                </a:cubicBezTo>
                <a:cubicBezTo>
                  <a:pt x="38346" y="429826"/>
                  <a:pt x="49395" y="416756"/>
                  <a:pt x="57101" y="400163"/>
                </a:cubicBezTo>
                <a:cubicBezTo>
                  <a:pt x="20148" y="357060"/>
                  <a:pt x="0" y="304039"/>
                  <a:pt x="0" y="249812"/>
                </a:cubicBezTo>
                <a:cubicBezTo>
                  <a:pt x="0" y="112068"/>
                  <a:pt x="127016" y="0"/>
                  <a:pt x="28327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4660942" y="1955421"/>
            <a:ext cx="4370981" cy="722607"/>
            <a:chOff x="8386921" y="2192795"/>
            <a:chExt cx="4370981" cy="722607"/>
          </a:xfrm>
        </p:grpSpPr>
        <p:sp>
          <p:nvSpPr>
            <p:cNvPr id="40" name="矩形 39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8386921" y="2542351"/>
              <a:ext cx="4370981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188670" y="2765189"/>
            <a:ext cx="4370981" cy="722607"/>
            <a:chOff x="8386921" y="2192795"/>
            <a:chExt cx="4370981" cy="722607"/>
          </a:xfrm>
        </p:grpSpPr>
        <p:sp>
          <p:nvSpPr>
            <p:cNvPr id="43" name="矩形 42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8386921" y="2542351"/>
              <a:ext cx="4370981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755080" y="3492856"/>
            <a:ext cx="4370981" cy="722607"/>
            <a:chOff x="8386921" y="2192795"/>
            <a:chExt cx="4370981" cy="722607"/>
          </a:xfrm>
        </p:grpSpPr>
        <p:sp>
          <p:nvSpPr>
            <p:cNvPr id="46" name="矩形 45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8386921" y="2542351"/>
              <a:ext cx="4370981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6205508" y="4378608"/>
            <a:ext cx="4370981" cy="722607"/>
            <a:chOff x="8386921" y="2192795"/>
            <a:chExt cx="4370981" cy="722607"/>
          </a:xfrm>
        </p:grpSpPr>
        <p:sp>
          <p:nvSpPr>
            <p:cNvPr id="49" name="矩形 48"/>
            <p:cNvSpPr/>
            <p:nvPr/>
          </p:nvSpPr>
          <p:spPr>
            <a:xfrm>
              <a:off x="8386922" y="2192795"/>
              <a:ext cx="2501951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8386921" y="2542351"/>
              <a:ext cx="4370981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</a:t>
              </a:r>
              <a:r>
                <a:rPr lang="en-US" altLang="zh-CN" sz="8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,</a:t>
              </a:r>
              <a:endParaRPr lang="en-US" altLang="zh-CN" sz="8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5053" y="-374374"/>
            <a:ext cx="1807482" cy="1847574"/>
          </a:xfrm>
          <a:prstGeom prst="rect">
            <a:avLst/>
          </a:prstGeom>
        </p:spPr>
      </p:pic>
      <p:grpSp>
        <p:nvGrpSpPr>
          <p:cNvPr id="37" name="组合 36"/>
          <p:cNvGrpSpPr/>
          <p:nvPr/>
        </p:nvGrpSpPr>
        <p:grpSpPr>
          <a:xfrm>
            <a:off x="1542429" y="353363"/>
            <a:ext cx="4088649" cy="838118"/>
            <a:chOff x="8386921" y="1862865"/>
            <a:chExt cx="4088649" cy="838118"/>
          </a:xfrm>
        </p:grpSpPr>
        <p:sp>
          <p:nvSpPr>
            <p:cNvPr id="38" name="矩形 37"/>
            <p:cNvSpPr/>
            <p:nvPr/>
          </p:nvSpPr>
          <p:spPr>
            <a:xfrm>
              <a:off x="8386922" y="1862865"/>
              <a:ext cx="3415788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企业发展规划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8386921" y="2416546"/>
              <a:ext cx="4088649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56853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500"/>
                            </p:stCondLst>
                            <p:childTnLst>
                              <p:par>
                                <p:cTn id="7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0"/>
                            </p:stCondLst>
                            <p:childTnLst>
                              <p:par>
                                <p:cTn id="8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7" grpId="0" animBg="1"/>
      <p:bldP spid="56" grpId="0" animBg="1"/>
      <p:bldP spid="5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31294" y="1990335"/>
            <a:ext cx="8526213" cy="3699655"/>
            <a:chOff x="1731294" y="1990335"/>
            <a:chExt cx="8526213" cy="3699655"/>
          </a:xfrm>
        </p:grpSpPr>
        <p:sp>
          <p:nvSpPr>
            <p:cNvPr id="3" name="ísľiďê"/>
            <p:cNvSpPr/>
            <p:nvPr/>
          </p:nvSpPr>
          <p:spPr>
            <a:xfrm>
              <a:off x="2879601" y="1990335"/>
              <a:ext cx="909164" cy="30085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  <a:latin typeface="+mj-ea"/>
                  <a:ea typeface="+mj-ea"/>
                </a:rPr>
                <a:t>关键词</a:t>
              </a:r>
            </a:p>
          </p:txBody>
        </p:sp>
        <p:sp>
          <p:nvSpPr>
            <p:cNvPr id="4" name="îslïďe"/>
            <p:cNvSpPr txBox="1"/>
            <p:nvPr/>
          </p:nvSpPr>
          <p:spPr>
            <a:xfrm>
              <a:off x="1731294" y="2726444"/>
              <a:ext cx="915098" cy="294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0">
              <a:normAutofit fontScale="85000" lnSpcReduction="2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关键词</a:t>
              </a:r>
            </a:p>
          </p:txBody>
        </p:sp>
        <p:sp>
          <p:nvSpPr>
            <p:cNvPr id="5" name="islïḍè"/>
            <p:cNvSpPr/>
            <p:nvPr/>
          </p:nvSpPr>
          <p:spPr>
            <a:xfrm>
              <a:off x="3957725" y="1990335"/>
              <a:ext cx="909164" cy="30085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  <a:latin typeface="+mj-ea"/>
                  <a:ea typeface="+mj-ea"/>
                </a:rPr>
                <a:t>关键词</a:t>
              </a:r>
            </a:p>
          </p:txBody>
        </p:sp>
        <p:sp>
          <p:nvSpPr>
            <p:cNvPr id="6" name="iSḷiḑè"/>
            <p:cNvSpPr/>
            <p:nvPr/>
          </p:nvSpPr>
          <p:spPr>
            <a:xfrm>
              <a:off x="5035847" y="1990335"/>
              <a:ext cx="909164" cy="30085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  <a:latin typeface="+mj-ea"/>
                  <a:ea typeface="+mj-ea"/>
                </a:rPr>
                <a:t>关键词</a:t>
              </a:r>
            </a:p>
          </p:txBody>
        </p:sp>
        <p:sp>
          <p:nvSpPr>
            <p:cNvPr id="7" name="íšḻîḍè"/>
            <p:cNvSpPr/>
            <p:nvPr/>
          </p:nvSpPr>
          <p:spPr>
            <a:xfrm>
              <a:off x="6113972" y="1990335"/>
              <a:ext cx="909164" cy="30085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  <a:latin typeface="+mj-ea"/>
                  <a:ea typeface="+mj-ea"/>
                </a:rPr>
                <a:t>关键词</a:t>
              </a:r>
            </a:p>
          </p:txBody>
        </p:sp>
        <p:sp>
          <p:nvSpPr>
            <p:cNvPr id="8" name="ïŝḻídê"/>
            <p:cNvSpPr/>
            <p:nvPr/>
          </p:nvSpPr>
          <p:spPr>
            <a:xfrm>
              <a:off x="7192094" y="1990335"/>
              <a:ext cx="909164" cy="30085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  <a:latin typeface="+mj-ea"/>
                  <a:ea typeface="+mj-ea"/>
                </a:rPr>
                <a:t>关键词</a:t>
              </a:r>
            </a:p>
          </p:txBody>
        </p:sp>
        <p:sp>
          <p:nvSpPr>
            <p:cNvPr id="9" name="isḻíḍê"/>
            <p:cNvSpPr/>
            <p:nvPr/>
          </p:nvSpPr>
          <p:spPr>
            <a:xfrm>
              <a:off x="8270218" y="1990335"/>
              <a:ext cx="909164" cy="30085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  <a:latin typeface="+mj-ea"/>
                  <a:ea typeface="+mj-ea"/>
                </a:rPr>
                <a:t>关键词</a:t>
              </a:r>
            </a:p>
          </p:txBody>
        </p:sp>
        <p:sp>
          <p:nvSpPr>
            <p:cNvPr id="10" name="i$lïḍê"/>
            <p:cNvSpPr/>
            <p:nvPr/>
          </p:nvSpPr>
          <p:spPr>
            <a:xfrm>
              <a:off x="9348340" y="1990335"/>
              <a:ext cx="909164" cy="300859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  <a:latin typeface="+mj-ea"/>
                  <a:ea typeface="+mj-ea"/>
                </a:rPr>
                <a:t>关键词</a:t>
              </a:r>
            </a:p>
          </p:txBody>
        </p:sp>
        <p:sp>
          <p:nvSpPr>
            <p:cNvPr id="45" name="îṧ1íḑé"/>
            <p:cNvSpPr/>
            <p:nvPr/>
          </p:nvSpPr>
          <p:spPr>
            <a:xfrm>
              <a:off x="5035850" y="2678819"/>
              <a:ext cx="909164" cy="300859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alpha val="3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6" name="îsļiḑe"/>
            <p:cNvSpPr/>
            <p:nvPr/>
          </p:nvSpPr>
          <p:spPr>
            <a:xfrm>
              <a:off x="5035850" y="3367303"/>
              <a:ext cx="909164" cy="300859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alpha val="3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7" name="işḷïďe"/>
            <p:cNvSpPr/>
            <p:nvPr/>
          </p:nvSpPr>
          <p:spPr>
            <a:xfrm>
              <a:off x="5035850" y="4055787"/>
              <a:ext cx="909164" cy="300859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alpha val="3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8" name="iş1íḓè"/>
            <p:cNvSpPr/>
            <p:nvPr/>
          </p:nvSpPr>
          <p:spPr>
            <a:xfrm>
              <a:off x="5035850" y="4744270"/>
              <a:ext cx="909164" cy="300859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alpha val="3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0" name="iṣľïďé"/>
            <p:cNvSpPr/>
            <p:nvPr/>
          </p:nvSpPr>
          <p:spPr>
            <a:xfrm>
              <a:off x="3957727" y="2678819"/>
              <a:ext cx="909164" cy="300859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alpha val="3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1" name="íṥ1íḓê"/>
            <p:cNvSpPr/>
            <p:nvPr/>
          </p:nvSpPr>
          <p:spPr>
            <a:xfrm>
              <a:off x="3957727" y="3367303"/>
              <a:ext cx="909164" cy="300859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alpha val="3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2" name="íşļïḍè"/>
            <p:cNvSpPr/>
            <p:nvPr/>
          </p:nvSpPr>
          <p:spPr>
            <a:xfrm>
              <a:off x="3957727" y="4055787"/>
              <a:ext cx="909164" cy="300859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alpha val="3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3" name="iślïḑé"/>
            <p:cNvSpPr/>
            <p:nvPr/>
          </p:nvSpPr>
          <p:spPr>
            <a:xfrm>
              <a:off x="3957727" y="4744270"/>
              <a:ext cx="909164" cy="300859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alpha val="3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5" name="ïṧ1iďê"/>
            <p:cNvSpPr/>
            <p:nvPr/>
          </p:nvSpPr>
          <p:spPr>
            <a:xfrm>
              <a:off x="2879603" y="2678819"/>
              <a:ext cx="909164" cy="300859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alpha val="3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6" name="îS1iḍè"/>
            <p:cNvSpPr/>
            <p:nvPr/>
          </p:nvSpPr>
          <p:spPr>
            <a:xfrm>
              <a:off x="2879603" y="3367303"/>
              <a:ext cx="909164" cy="300859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alpha val="3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7" name="iṧliḋê"/>
            <p:cNvSpPr/>
            <p:nvPr/>
          </p:nvSpPr>
          <p:spPr>
            <a:xfrm>
              <a:off x="2879603" y="4055787"/>
              <a:ext cx="909164" cy="300859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alpha val="3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8" name="îṡľíḑê"/>
            <p:cNvSpPr/>
            <p:nvPr/>
          </p:nvSpPr>
          <p:spPr>
            <a:xfrm>
              <a:off x="2879603" y="4744270"/>
              <a:ext cx="909164" cy="300859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alpha val="3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0" name="îṣļiḑê"/>
            <p:cNvSpPr/>
            <p:nvPr/>
          </p:nvSpPr>
          <p:spPr>
            <a:xfrm>
              <a:off x="6113974" y="2678819"/>
              <a:ext cx="909164" cy="300859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alpha val="3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1" name="ïS1îḍè"/>
            <p:cNvSpPr/>
            <p:nvPr/>
          </p:nvSpPr>
          <p:spPr>
            <a:xfrm>
              <a:off x="6113974" y="3367303"/>
              <a:ext cx="909164" cy="300859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alpha val="3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2" name="íşḷïḓê"/>
            <p:cNvSpPr/>
            <p:nvPr/>
          </p:nvSpPr>
          <p:spPr>
            <a:xfrm>
              <a:off x="6113974" y="4055787"/>
              <a:ext cx="909164" cy="300859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alpha val="3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3" name="íŝḻidé"/>
            <p:cNvSpPr/>
            <p:nvPr/>
          </p:nvSpPr>
          <p:spPr>
            <a:xfrm>
              <a:off x="6113974" y="4744270"/>
              <a:ext cx="909164" cy="300859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alpha val="3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5" name="iŝ1iḑê"/>
            <p:cNvSpPr/>
            <p:nvPr/>
          </p:nvSpPr>
          <p:spPr>
            <a:xfrm>
              <a:off x="7192097" y="2678819"/>
              <a:ext cx="909164" cy="300859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alpha val="3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6" name="ïšlíḍe"/>
            <p:cNvSpPr/>
            <p:nvPr/>
          </p:nvSpPr>
          <p:spPr>
            <a:xfrm>
              <a:off x="7192097" y="3367303"/>
              <a:ext cx="909164" cy="300859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alpha val="3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7" name="î$1iďé"/>
            <p:cNvSpPr/>
            <p:nvPr/>
          </p:nvSpPr>
          <p:spPr>
            <a:xfrm>
              <a:off x="7192097" y="4055787"/>
              <a:ext cx="909164" cy="300859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alpha val="3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8" name="iṡľiḑè"/>
            <p:cNvSpPr/>
            <p:nvPr/>
          </p:nvSpPr>
          <p:spPr>
            <a:xfrm>
              <a:off x="7192097" y="4744270"/>
              <a:ext cx="909164" cy="300859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alpha val="3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0" name="îṩḻíḍé"/>
            <p:cNvSpPr/>
            <p:nvPr/>
          </p:nvSpPr>
          <p:spPr>
            <a:xfrm>
              <a:off x="8270221" y="2678819"/>
              <a:ext cx="909164" cy="300859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alpha val="3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1" name="i$lïďê"/>
            <p:cNvSpPr/>
            <p:nvPr/>
          </p:nvSpPr>
          <p:spPr>
            <a:xfrm>
              <a:off x="8270221" y="3367303"/>
              <a:ext cx="909164" cy="300859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alpha val="3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2" name="îşlïḍê"/>
            <p:cNvSpPr/>
            <p:nvPr/>
          </p:nvSpPr>
          <p:spPr>
            <a:xfrm>
              <a:off x="8270221" y="4055787"/>
              <a:ext cx="909164" cy="300859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alpha val="3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3" name="î$ļîḋê"/>
            <p:cNvSpPr/>
            <p:nvPr/>
          </p:nvSpPr>
          <p:spPr>
            <a:xfrm>
              <a:off x="8270221" y="4744270"/>
              <a:ext cx="909164" cy="300859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alpha val="3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5" name="iş1iḓê"/>
            <p:cNvSpPr/>
            <p:nvPr/>
          </p:nvSpPr>
          <p:spPr>
            <a:xfrm>
              <a:off x="9348343" y="2678819"/>
              <a:ext cx="909164" cy="300859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alpha val="3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6" name="iśḷíďê"/>
            <p:cNvSpPr/>
            <p:nvPr/>
          </p:nvSpPr>
          <p:spPr>
            <a:xfrm>
              <a:off x="9348343" y="3367303"/>
              <a:ext cx="909164" cy="300859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alpha val="3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7" name="íSľîḍé"/>
            <p:cNvSpPr/>
            <p:nvPr/>
          </p:nvSpPr>
          <p:spPr>
            <a:xfrm>
              <a:off x="9348343" y="4055787"/>
              <a:ext cx="909164" cy="300859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alpha val="3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78" name="ïS1ïḍé"/>
            <p:cNvSpPr/>
            <p:nvPr/>
          </p:nvSpPr>
          <p:spPr>
            <a:xfrm>
              <a:off x="9348343" y="4744270"/>
              <a:ext cx="909164" cy="300859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  <a:alpha val="3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2" name="îṩḻiḓê"/>
            <p:cNvSpPr txBox="1"/>
            <p:nvPr/>
          </p:nvSpPr>
          <p:spPr>
            <a:xfrm>
              <a:off x="1731294" y="3422582"/>
              <a:ext cx="915098" cy="294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0">
              <a:normAutofit fontScale="85000" lnSpcReduction="2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关键词</a:t>
              </a:r>
            </a:p>
          </p:txBody>
        </p:sp>
        <p:sp>
          <p:nvSpPr>
            <p:cNvPr id="13" name="ïṥlíḑe"/>
            <p:cNvSpPr txBox="1"/>
            <p:nvPr/>
          </p:nvSpPr>
          <p:spPr>
            <a:xfrm>
              <a:off x="1731294" y="4090802"/>
              <a:ext cx="915098" cy="2945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0">
              <a:normAutofit fontScale="85000" lnSpcReduction="2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关键词</a:t>
              </a:r>
            </a:p>
          </p:txBody>
        </p:sp>
        <p:sp>
          <p:nvSpPr>
            <p:cNvPr id="14" name="i$lïḋe"/>
            <p:cNvSpPr txBox="1"/>
            <p:nvPr/>
          </p:nvSpPr>
          <p:spPr>
            <a:xfrm>
              <a:off x="1731294" y="4784800"/>
              <a:ext cx="915098" cy="295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0">
              <a:normAutofit fontScale="85000" lnSpcReduction="20000"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关键词</a:t>
              </a:r>
            </a:p>
          </p:txBody>
        </p:sp>
        <p:sp>
          <p:nvSpPr>
            <p:cNvPr id="16" name="iṡľíḓé"/>
            <p:cNvSpPr/>
            <p:nvPr/>
          </p:nvSpPr>
          <p:spPr>
            <a:xfrm>
              <a:off x="3225204" y="2592240"/>
              <a:ext cx="217959" cy="292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19802"/>
                  </a:moveTo>
                  <a:lnTo>
                    <a:pt x="60000" y="119802"/>
                  </a:lnTo>
                  <a:cubicBezTo>
                    <a:pt x="60000" y="119802"/>
                    <a:pt x="0" y="69753"/>
                    <a:pt x="0" y="44532"/>
                  </a:cubicBezTo>
                  <a:cubicBezTo>
                    <a:pt x="0" y="20886"/>
                    <a:pt x="26167" y="0"/>
                    <a:pt x="60000" y="0"/>
                  </a:cubicBezTo>
                  <a:cubicBezTo>
                    <a:pt x="91718" y="0"/>
                    <a:pt x="119735" y="20886"/>
                    <a:pt x="119735" y="44532"/>
                  </a:cubicBezTo>
                  <a:cubicBezTo>
                    <a:pt x="119735" y="69753"/>
                    <a:pt x="60000" y="119802"/>
                    <a:pt x="60000" y="119802"/>
                  </a:cubicBezTo>
                  <a:close/>
                  <a:moveTo>
                    <a:pt x="60000" y="15369"/>
                  </a:moveTo>
                  <a:lnTo>
                    <a:pt x="60000" y="15369"/>
                  </a:lnTo>
                  <a:cubicBezTo>
                    <a:pt x="37533" y="15369"/>
                    <a:pt x="18766" y="29359"/>
                    <a:pt x="18766" y="44532"/>
                  </a:cubicBezTo>
                  <a:cubicBezTo>
                    <a:pt x="18766" y="61280"/>
                    <a:pt x="37533" y="75270"/>
                    <a:pt x="60000" y="75270"/>
                  </a:cubicBezTo>
                  <a:cubicBezTo>
                    <a:pt x="80352" y="75270"/>
                    <a:pt x="99118" y="61280"/>
                    <a:pt x="99118" y="44532"/>
                  </a:cubicBezTo>
                  <a:cubicBezTo>
                    <a:pt x="99118" y="29359"/>
                    <a:pt x="80352" y="15369"/>
                    <a:pt x="60000" y="15369"/>
                  </a:cubicBezTo>
                  <a:close/>
                  <a:moveTo>
                    <a:pt x="60000" y="59901"/>
                  </a:moveTo>
                  <a:lnTo>
                    <a:pt x="60000" y="59901"/>
                  </a:lnTo>
                  <a:cubicBezTo>
                    <a:pt x="48634" y="59901"/>
                    <a:pt x="39383" y="53004"/>
                    <a:pt x="39383" y="44532"/>
                  </a:cubicBezTo>
                  <a:cubicBezTo>
                    <a:pt x="39383" y="36256"/>
                    <a:pt x="48634" y="30738"/>
                    <a:pt x="60000" y="30738"/>
                  </a:cubicBezTo>
                  <a:cubicBezTo>
                    <a:pt x="71101" y="30738"/>
                    <a:pt x="78502" y="36256"/>
                    <a:pt x="78502" y="44532"/>
                  </a:cubicBezTo>
                  <a:cubicBezTo>
                    <a:pt x="78502" y="53004"/>
                    <a:pt x="71101" y="59901"/>
                    <a:pt x="60000" y="599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7" name="ïSḻiḓè"/>
            <p:cNvSpPr/>
            <p:nvPr/>
          </p:nvSpPr>
          <p:spPr>
            <a:xfrm>
              <a:off x="5381021" y="2592240"/>
              <a:ext cx="217959" cy="292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19802"/>
                  </a:moveTo>
                  <a:lnTo>
                    <a:pt x="60000" y="119802"/>
                  </a:lnTo>
                  <a:cubicBezTo>
                    <a:pt x="60000" y="119802"/>
                    <a:pt x="0" y="69753"/>
                    <a:pt x="0" y="44532"/>
                  </a:cubicBezTo>
                  <a:cubicBezTo>
                    <a:pt x="0" y="20886"/>
                    <a:pt x="26167" y="0"/>
                    <a:pt x="60000" y="0"/>
                  </a:cubicBezTo>
                  <a:cubicBezTo>
                    <a:pt x="91718" y="0"/>
                    <a:pt x="119735" y="20886"/>
                    <a:pt x="119735" y="44532"/>
                  </a:cubicBezTo>
                  <a:cubicBezTo>
                    <a:pt x="119735" y="69753"/>
                    <a:pt x="60000" y="119802"/>
                    <a:pt x="60000" y="119802"/>
                  </a:cubicBezTo>
                  <a:close/>
                  <a:moveTo>
                    <a:pt x="60000" y="15369"/>
                  </a:moveTo>
                  <a:lnTo>
                    <a:pt x="60000" y="15369"/>
                  </a:lnTo>
                  <a:cubicBezTo>
                    <a:pt x="37533" y="15369"/>
                    <a:pt x="18766" y="29359"/>
                    <a:pt x="18766" y="44532"/>
                  </a:cubicBezTo>
                  <a:cubicBezTo>
                    <a:pt x="18766" y="61280"/>
                    <a:pt x="37533" y="75270"/>
                    <a:pt x="60000" y="75270"/>
                  </a:cubicBezTo>
                  <a:cubicBezTo>
                    <a:pt x="80352" y="75270"/>
                    <a:pt x="99118" y="61280"/>
                    <a:pt x="99118" y="44532"/>
                  </a:cubicBezTo>
                  <a:cubicBezTo>
                    <a:pt x="99118" y="29359"/>
                    <a:pt x="80352" y="15369"/>
                    <a:pt x="60000" y="15369"/>
                  </a:cubicBezTo>
                  <a:close/>
                  <a:moveTo>
                    <a:pt x="60000" y="59901"/>
                  </a:moveTo>
                  <a:lnTo>
                    <a:pt x="60000" y="59901"/>
                  </a:lnTo>
                  <a:cubicBezTo>
                    <a:pt x="48634" y="59901"/>
                    <a:pt x="39383" y="53004"/>
                    <a:pt x="39383" y="44532"/>
                  </a:cubicBezTo>
                  <a:cubicBezTo>
                    <a:pt x="39383" y="36256"/>
                    <a:pt x="48634" y="30738"/>
                    <a:pt x="60000" y="30738"/>
                  </a:cubicBezTo>
                  <a:cubicBezTo>
                    <a:pt x="71101" y="30738"/>
                    <a:pt x="78502" y="36256"/>
                    <a:pt x="78502" y="44532"/>
                  </a:cubicBezTo>
                  <a:cubicBezTo>
                    <a:pt x="78502" y="53004"/>
                    <a:pt x="71101" y="59901"/>
                    <a:pt x="60000" y="599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8" name="ï$ľîḑê"/>
            <p:cNvSpPr/>
            <p:nvPr/>
          </p:nvSpPr>
          <p:spPr>
            <a:xfrm>
              <a:off x="6459573" y="2592240"/>
              <a:ext cx="217959" cy="292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19802"/>
                  </a:moveTo>
                  <a:lnTo>
                    <a:pt x="60000" y="119802"/>
                  </a:lnTo>
                  <a:cubicBezTo>
                    <a:pt x="60000" y="119802"/>
                    <a:pt x="0" y="69753"/>
                    <a:pt x="0" y="44532"/>
                  </a:cubicBezTo>
                  <a:cubicBezTo>
                    <a:pt x="0" y="20886"/>
                    <a:pt x="26167" y="0"/>
                    <a:pt x="60000" y="0"/>
                  </a:cubicBezTo>
                  <a:cubicBezTo>
                    <a:pt x="91718" y="0"/>
                    <a:pt x="119735" y="20886"/>
                    <a:pt x="119735" y="44532"/>
                  </a:cubicBezTo>
                  <a:cubicBezTo>
                    <a:pt x="119735" y="69753"/>
                    <a:pt x="60000" y="119802"/>
                    <a:pt x="60000" y="119802"/>
                  </a:cubicBezTo>
                  <a:close/>
                  <a:moveTo>
                    <a:pt x="60000" y="15369"/>
                  </a:moveTo>
                  <a:lnTo>
                    <a:pt x="60000" y="15369"/>
                  </a:lnTo>
                  <a:cubicBezTo>
                    <a:pt x="37533" y="15369"/>
                    <a:pt x="18766" y="29359"/>
                    <a:pt x="18766" y="44532"/>
                  </a:cubicBezTo>
                  <a:cubicBezTo>
                    <a:pt x="18766" y="61280"/>
                    <a:pt x="37533" y="75270"/>
                    <a:pt x="60000" y="75270"/>
                  </a:cubicBezTo>
                  <a:cubicBezTo>
                    <a:pt x="80352" y="75270"/>
                    <a:pt x="99118" y="61280"/>
                    <a:pt x="99118" y="44532"/>
                  </a:cubicBezTo>
                  <a:cubicBezTo>
                    <a:pt x="99118" y="29359"/>
                    <a:pt x="80352" y="15369"/>
                    <a:pt x="60000" y="15369"/>
                  </a:cubicBezTo>
                  <a:close/>
                  <a:moveTo>
                    <a:pt x="60000" y="59901"/>
                  </a:moveTo>
                  <a:lnTo>
                    <a:pt x="60000" y="59901"/>
                  </a:lnTo>
                  <a:cubicBezTo>
                    <a:pt x="48634" y="59901"/>
                    <a:pt x="39383" y="53004"/>
                    <a:pt x="39383" y="44532"/>
                  </a:cubicBezTo>
                  <a:cubicBezTo>
                    <a:pt x="39383" y="36256"/>
                    <a:pt x="48634" y="30738"/>
                    <a:pt x="60000" y="30738"/>
                  </a:cubicBezTo>
                  <a:cubicBezTo>
                    <a:pt x="71101" y="30738"/>
                    <a:pt x="78502" y="36256"/>
                    <a:pt x="78502" y="44532"/>
                  </a:cubicBezTo>
                  <a:cubicBezTo>
                    <a:pt x="78502" y="53004"/>
                    <a:pt x="71101" y="59901"/>
                    <a:pt x="60000" y="599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9" name="íṥľïḓè"/>
            <p:cNvSpPr/>
            <p:nvPr/>
          </p:nvSpPr>
          <p:spPr>
            <a:xfrm>
              <a:off x="3062970" y="3271965"/>
              <a:ext cx="217959" cy="292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19802"/>
                  </a:moveTo>
                  <a:lnTo>
                    <a:pt x="60000" y="119802"/>
                  </a:lnTo>
                  <a:cubicBezTo>
                    <a:pt x="60000" y="119802"/>
                    <a:pt x="0" y="69753"/>
                    <a:pt x="0" y="44532"/>
                  </a:cubicBezTo>
                  <a:cubicBezTo>
                    <a:pt x="0" y="20886"/>
                    <a:pt x="26167" y="0"/>
                    <a:pt x="60000" y="0"/>
                  </a:cubicBezTo>
                  <a:cubicBezTo>
                    <a:pt x="91718" y="0"/>
                    <a:pt x="119735" y="20886"/>
                    <a:pt x="119735" y="44532"/>
                  </a:cubicBezTo>
                  <a:cubicBezTo>
                    <a:pt x="119735" y="69753"/>
                    <a:pt x="60000" y="119802"/>
                    <a:pt x="60000" y="119802"/>
                  </a:cubicBezTo>
                  <a:close/>
                  <a:moveTo>
                    <a:pt x="60000" y="15369"/>
                  </a:moveTo>
                  <a:lnTo>
                    <a:pt x="60000" y="15369"/>
                  </a:lnTo>
                  <a:cubicBezTo>
                    <a:pt x="37533" y="15369"/>
                    <a:pt x="18766" y="29359"/>
                    <a:pt x="18766" y="44532"/>
                  </a:cubicBezTo>
                  <a:cubicBezTo>
                    <a:pt x="18766" y="61280"/>
                    <a:pt x="37533" y="75270"/>
                    <a:pt x="60000" y="75270"/>
                  </a:cubicBezTo>
                  <a:cubicBezTo>
                    <a:pt x="80352" y="75270"/>
                    <a:pt x="99118" y="61280"/>
                    <a:pt x="99118" y="44532"/>
                  </a:cubicBezTo>
                  <a:cubicBezTo>
                    <a:pt x="99118" y="29359"/>
                    <a:pt x="80352" y="15369"/>
                    <a:pt x="60000" y="15369"/>
                  </a:cubicBezTo>
                  <a:close/>
                  <a:moveTo>
                    <a:pt x="60000" y="59901"/>
                  </a:moveTo>
                  <a:lnTo>
                    <a:pt x="60000" y="59901"/>
                  </a:lnTo>
                  <a:cubicBezTo>
                    <a:pt x="48634" y="59901"/>
                    <a:pt x="39383" y="53004"/>
                    <a:pt x="39383" y="44532"/>
                  </a:cubicBezTo>
                  <a:cubicBezTo>
                    <a:pt x="39383" y="36256"/>
                    <a:pt x="48634" y="30738"/>
                    <a:pt x="60000" y="30738"/>
                  </a:cubicBezTo>
                  <a:cubicBezTo>
                    <a:pt x="71101" y="30738"/>
                    <a:pt x="78502" y="36256"/>
                    <a:pt x="78502" y="44532"/>
                  </a:cubicBezTo>
                  <a:cubicBezTo>
                    <a:pt x="78502" y="53004"/>
                    <a:pt x="71101" y="59901"/>
                    <a:pt x="60000" y="599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0" name="íŝḻïďé"/>
            <p:cNvSpPr/>
            <p:nvPr/>
          </p:nvSpPr>
          <p:spPr>
            <a:xfrm>
              <a:off x="6294579" y="3271965"/>
              <a:ext cx="217959" cy="292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19802"/>
                  </a:moveTo>
                  <a:lnTo>
                    <a:pt x="60000" y="119802"/>
                  </a:lnTo>
                  <a:cubicBezTo>
                    <a:pt x="60000" y="119802"/>
                    <a:pt x="0" y="69753"/>
                    <a:pt x="0" y="44532"/>
                  </a:cubicBezTo>
                  <a:cubicBezTo>
                    <a:pt x="0" y="20886"/>
                    <a:pt x="26167" y="0"/>
                    <a:pt x="60000" y="0"/>
                  </a:cubicBezTo>
                  <a:cubicBezTo>
                    <a:pt x="91718" y="0"/>
                    <a:pt x="119735" y="20886"/>
                    <a:pt x="119735" y="44532"/>
                  </a:cubicBezTo>
                  <a:cubicBezTo>
                    <a:pt x="119735" y="69753"/>
                    <a:pt x="60000" y="119802"/>
                    <a:pt x="60000" y="119802"/>
                  </a:cubicBezTo>
                  <a:close/>
                  <a:moveTo>
                    <a:pt x="60000" y="15369"/>
                  </a:moveTo>
                  <a:lnTo>
                    <a:pt x="60000" y="15369"/>
                  </a:lnTo>
                  <a:cubicBezTo>
                    <a:pt x="37533" y="15369"/>
                    <a:pt x="18766" y="29359"/>
                    <a:pt x="18766" y="44532"/>
                  </a:cubicBezTo>
                  <a:cubicBezTo>
                    <a:pt x="18766" y="61280"/>
                    <a:pt x="37533" y="75270"/>
                    <a:pt x="60000" y="75270"/>
                  </a:cubicBezTo>
                  <a:cubicBezTo>
                    <a:pt x="80352" y="75270"/>
                    <a:pt x="99118" y="61280"/>
                    <a:pt x="99118" y="44532"/>
                  </a:cubicBezTo>
                  <a:cubicBezTo>
                    <a:pt x="99118" y="29359"/>
                    <a:pt x="80352" y="15369"/>
                    <a:pt x="60000" y="15369"/>
                  </a:cubicBezTo>
                  <a:close/>
                  <a:moveTo>
                    <a:pt x="60000" y="59901"/>
                  </a:moveTo>
                  <a:lnTo>
                    <a:pt x="60000" y="59901"/>
                  </a:lnTo>
                  <a:cubicBezTo>
                    <a:pt x="48634" y="59901"/>
                    <a:pt x="39383" y="53004"/>
                    <a:pt x="39383" y="44532"/>
                  </a:cubicBezTo>
                  <a:cubicBezTo>
                    <a:pt x="39383" y="36256"/>
                    <a:pt x="48634" y="30738"/>
                    <a:pt x="60000" y="30738"/>
                  </a:cubicBezTo>
                  <a:cubicBezTo>
                    <a:pt x="71101" y="30738"/>
                    <a:pt x="78502" y="36256"/>
                    <a:pt x="78502" y="44532"/>
                  </a:cubicBezTo>
                  <a:cubicBezTo>
                    <a:pt x="78502" y="53004"/>
                    <a:pt x="71101" y="59901"/>
                    <a:pt x="60000" y="599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1" name="ïsḷîdè"/>
            <p:cNvSpPr/>
            <p:nvPr/>
          </p:nvSpPr>
          <p:spPr>
            <a:xfrm>
              <a:off x="4303326" y="3953086"/>
              <a:ext cx="217959" cy="292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19802"/>
                  </a:moveTo>
                  <a:lnTo>
                    <a:pt x="60000" y="119802"/>
                  </a:lnTo>
                  <a:cubicBezTo>
                    <a:pt x="60000" y="119802"/>
                    <a:pt x="0" y="69753"/>
                    <a:pt x="0" y="44532"/>
                  </a:cubicBezTo>
                  <a:cubicBezTo>
                    <a:pt x="0" y="20886"/>
                    <a:pt x="26167" y="0"/>
                    <a:pt x="60000" y="0"/>
                  </a:cubicBezTo>
                  <a:cubicBezTo>
                    <a:pt x="91718" y="0"/>
                    <a:pt x="119735" y="20886"/>
                    <a:pt x="119735" y="44532"/>
                  </a:cubicBezTo>
                  <a:cubicBezTo>
                    <a:pt x="119735" y="69753"/>
                    <a:pt x="60000" y="119802"/>
                    <a:pt x="60000" y="119802"/>
                  </a:cubicBezTo>
                  <a:close/>
                  <a:moveTo>
                    <a:pt x="60000" y="15369"/>
                  </a:moveTo>
                  <a:lnTo>
                    <a:pt x="60000" y="15369"/>
                  </a:lnTo>
                  <a:cubicBezTo>
                    <a:pt x="37533" y="15369"/>
                    <a:pt x="18766" y="29359"/>
                    <a:pt x="18766" y="44532"/>
                  </a:cubicBezTo>
                  <a:cubicBezTo>
                    <a:pt x="18766" y="61280"/>
                    <a:pt x="37533" y="75270"/>
                    <a:pt x="60000" y="75270"/>
                  </a:cubicBezTo>
                  <a:cubicBezTo>
                    <a:pt x="80352" y="75270"/>
                    <a:pt x="99118" y="61280"/>
                    <a:pt x="99118" y="44532"/>
                  </a:cubicBezTo>
                  <a:cubicBezTo>
                    <a:pt x="99118" y="29359"/>
                    <a:pt x="80352" y="15369"/>
                    <a:pt x="60000" y="15369"/>
                  </a:cubicBezTo>
                  <a:close/>
                  <a:moveTo>
                    <a:pt x="60000" y="59901"/>
                  </a:moveTo>
                  <a:lnTo>
                    <a:pt x="60000" y="59901"/>
                  </a:lnTo>
                  <a:cubicBezTo>
                    <a:pt x="48634" y="59901"/>
                    <a:pt x="39383" y="53004"/>
                    <a:pt x="39383" y="44532"/>
                  </a:cubicBezTo>
                  <a:cubicBezTo>
                    <a:pt x="39383" y="36256"/>
                    <a:pt x="48634" y="30738"/>
                    <a:pt x="60000" y="30738"/>
                  </a:cubicBezTo>
                  <a:cubicBezTo>
                    <a:pt x="71101" y="30738"/>
                    <a:pt x="78502" y="36256"/>
                    <a:pt x="78502" y="44532"/>
                  </a:cubicBezTo>
                  <a:cubicBezTo>
                    <a:pt x="78502" y="53004"/>
                    <a:pt x="71101" y="59901"/>
                    <a:pt x="60000" y="599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2" name="íṥḻîḑè"/>
            <p:cNvSpPr/>
            <p:nvPr/>
          </p:nvSpPr>
          <p:spPr>
            <a:xfrm>
              <a:off x="9693942" y="3953086"/>
              <a:ext cx="217959" cy="292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19802"/>
                  </a:moveTo>
                  <a:lnTo>
                    <a:pt x="60000" y="119802"/>
                  </a:lnTo>
                  <a:cubicBezTo>
                    <a:pt x="60000" y="119802"/>
                    <a:pt x="0" y="69753"/>
                    <a:pt x="0" y="44532"/>
                  </a:cubicBezTo>
                  <a:cubicBezTo>
                    <a:pt x="0" y="20886"/>
                    <a:pt x="26167" y="0"/>
                    <a:pt x="60000" y="0"/>
                  </a:cubicBezTo>
                  <a:cubicBezTo>
                    <a:pt x="91718" y="0"/>
                    <a:pt x="119735" y="20886"/>
                    <a:pt x="119735" y="44532"/>
                  </a:cubicBezTo>
                  <a:cubicBezTo>
                    <a:pt x="119735" y="69753"/>
                    <a:pt x="60000" y="119802"/>
                    <a:pt x="60000" y="119802"/>
                  </a:cubicBezTo>
                  <a:close/>
                  <a:moveTo>
                    <a:pt x="60000" y="15369"/>
                  </a:moveTo>
                  <a:lnTo>
                    <a:pt x="60000" y="15369"/>
                  </a:lnTo>
                  <a:cubicBezTo>
                    <a:pt x="37533" y="15369"/>
                    <a:pt x="18766" y="29359"/>
                    <a:pt x="18766" y="44532"/>
                  </a:cubicBezTo>
                  <a:cubicBezTo>
                    <a:pt x="18766" y="61280"/>
                    <a:pt x="37533" y="75270"/>
                    <a:pt x="60000" y="75270"/>
                  </a:cubicBezTo>
                  <a:cubicBezTo>
                    <a:pt x="80352" y="75270"/>
                    <a:pt x="99118" y="61280"/>
                    <a:pt x="99118" y="44532"/>
                  </a:cubicBezTo>
                  <a:cubicBezTo>
                    <a:pt x="99118" y="29359"/>
                    <a:pt x="80352" y="15369"/>
                    <a:pt x="60000" y="15369"/>
                  </a:cubicBezTo>
                  <a:close/>
                  <a:moveTo>
                    <a:pt x="60000" y="59901"/>
                  </a:moveTo>
                  <a:lnTo>
                    <a:pt x="60000" y="59901"/>
                  </a:lnTo>
                  <a:cubicBezTo>
                    <a:pt x="48634" y="59901"/>
                    <a:pt x="39383" y="53004"/>
                    <a:pt x="39383" y="44532"/>
                  </a:cubicBezTo>
                  <a:cubicBezTo>
                    <a:pt x="39383" y="36256"/>
                    <a:pt x="48634" y="30738"/>
                    <a:pt x="60000" y="30738"/>
                  </a:cubicBezTo>
                  <a:cubicBezTo>
                    <a:pt x="71101" y="30738"/>
                    <a:pt x="78502" y="36256"/>
                    <a:pt x="78502" y="44532"/>
                  </a:cubicBezTo>
                  <a:cubicBezTo>
                    <a:pt x="78502" y="53004"/>
                    <a:pt x="71101" y="59901"/>
                    <a:pt x="60000" y="599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3" name="iṧľïďe"/>
            <p:cNvSpPr/>
            <p:nvPr/>
          </p:nvSpPr>
          <p:spPr>
            <a:xfrm>
              <a:off x="6459573" y="4691719"/>
              <a:ext cx="217959" cy="292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19802"/>
                  </a:moveTo>
                  <a:lnTo>
                    <a:pt x="60000" y="119802"/>
                  </a:lnTo>
                  <a:cubicBezTo>
                    <a:pt x="60000" y="119802"/>
                    <a:pt x="0" y="69753"/>
                    <a:pt x="0" y="44532"/>
                  </a:cubicBezTo>
                  <a:cubicBezTo>
                    <a:pt x="0" y="20886"/>
                    <a:pt x="26167" y="0"/>
                    <a:pt x="60000" y="0"/>
                  </a:cubicBezTo>
                  <a:cubicBezTo>
                    <a:pt x="91718" y="0"/>
                    <a:pt x="119735" y="20886"/>
                    <a:pt x="119735" y="44532"/>
                  </a:cubicBezTo>
                  <a:cubicBezTo>
                    <a:pt x="119735" y="69753"/>
                    <a:pt x="60000" y="119802"/>
                    <a:pt x="60000" y="119802"/>
                  </a:cubicBezTo>
                  <a:close/>
                  <a:moveTo>
                    <a:pt x="60000" y="15369"/>
                  </a:moveTo>
                  <a:lnTo>
                    <a:pt x="60000" y="15369"/>
                  </a:lnTo>
                  <a:cubicBezTo>
                    <a:pt x="37533" y="15369"/>
                    <a:pt x="18766" y="29359"/>
                    <a:pt x="18766" y="44532"/>
                  </a:cubicBezTo>
                  <a:cubicBezTo>
                    <a:pt x="18766" y="61280"/>
                    <a:pt x="37533" y="75270"/>
                    <a:pt x="60000" y="75270"/>
                  </a:cubicBezTo>
                  <a:cubicBezTo>
                    <a:pt x="80352" y="75270"/>
                    <a:pt x="99118" y="61280"/>
                    <a:pt x="99118" y="44532"/>
                  </a:cubicBezTo>
                  <a:cubicBezTo>
                    <a:pt x="99118" y="29359"/>
                    <a:pt x="80352" y="15369"/>
                    <a:pt x="60000" y="15369"/>
                  </a:cubicBezTo>
                  <a:close/>
                  <a:moveTo>
                    <a:pt x="60000" y="59901"/>
                  </a:moveTo>
                  <a:lnTo>
                    <a:pt x="60000" y="59901"/>
                  </a:lnTo>
                  <a:cubicBezTo>
                    <a:pt x="48634" y="59901"/>
                    <a:pt x="39383" y="53004"/>
                    <a:pt x="39383" y="44532"/>
                  </a:cubicBezTo>
                  <a:cubicBezTo>
                    <a:pt x="39383" y="36256"/>
                    <a:pt x="48634" y="30738"/>
                    <a:pt x="60000" y="30738"/>
                  </a:cubicBezTo>
                  <a:cubicBezTo>
                    <a:pt x="71101" y="30738"/>
                    <a:pt x="78502" y="36256"/>
                    <a:pt x="78502" y="44532"/>
                  </a:cubicBezTo>
                  <a:cubicBezTo>
                    <a:pt x="78502" y="53004"/>
                    <a:pt x="71101" y="59901"/>
                    <a:pt x="60000" y="599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4" name="ïŝ1ïde"/>
            <p:cNvSpPr/>
            <p:nvPr/>
          </p:nvSpPr>
          <p:spPr>
            <a:xfrm>
              <a:off x="5381021" y="4691719"/>
              <a:ext cx="217959" cy="292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19802"/>
                  </a:moveTo>
                  <a:lnTo>
                    <a:pt x="60000" y="119802"/>
                  </a:lnTo>
                  <a:cubicBezTo>
                    <a:pt x="60000" y="119802"/>
                    <a:pt x="0" y="69753"/>
                    <a:pt x="0" y="44532"/>
                  </a:cubicBezTo>
                  <a:cubicBezTo>
                    <a:pt x="0" y="20886"/>
                    <a:pt x="26167" y="0"/>
                    <a:pt x="60000" y="0"/>
                  </a:cubicBezTo>
                  <a:cubicBezTo>
                    <a:pt x="91718" y="0"/>
                    <a:pt x="119735" y="20886"/>
                    <a:pt x="119735" y="44532"/>
                  </a:cubicBezTo>
                  <a:cubicBezTo>
                    <a:pt x="119735" y="69753"/>
                    <a:pt x="60000" y="119802"/>
                    <a:pt x="60000" y="119802"/>
                  </a:cubicBezTo>
                  <a:close/>
                  <a:moveTo>
                    <a:pt x="60000" y="15369"/>
                  </a:moveTo>
                  <a:lnTo>
                    <a:pt x="60000" y="15369"/>
                  </a:lnTo>
                  <a:cubicBezTo>
                    <a:pt x="37533" y="15369"/>
                    <a:pt x="18766" y="29359"/>
                    <a:pt x="18766" y="44532"/>
                  </a:cubicBezTo>
                  <a:cubicBezTo>
                    <a:pt x="18766" y="61280"/>
                    <a:pt x="37533" y="75270"/>
                    <a:pt x="60000" y="75270"/>
                  </a:cubicBezTo>
                  <a:cubicBezTo>
                    <a:pt x="80352" y="75270"/>
                    <a:pt x="99118" y="61280"/>
                    <a:pt x="99118" y="44532"/>
                  </a:cubicBezTo>
                  <a:cubicBezTo>
                    <a:pt x="99118" y="29359"/>
                    <a:pt x="80352" y="15369"/>
                    <a:pt x="60000" y="15369"/>
                  </a:cubicBezTo>
                  <a:close/>
                  <a:moveTo>
                    <a:pt x="60000" y="59901"/>
                  </a:moveTo>
                  <a:lnTo>
                    <a:pt x="60000" y="59901"/>
                  </a:lnTo>
                  <a:cubicBezTo>
                    <a:pt x="48634" y="59901"/>
                    <a:pt x="39383" y="53004"/>
                    <a:pt x="39383" y="44532"/>
                  </a:cubicBezTo>
                  <a:cubicBezTo>
                    <a:pt x="39383" y="36256"/>
                    <a:pt x="48634" y="30738"/>
                    <a:pt x="60000" y="30738"/>
                  </a:cubicBezTo>
                  <a:cubicBezTo>
                    <a:pt x="71101" y="30738"/>
                    <a:pt x="78502" y="36256"/>
                    <a:pt x="78502" y="44532"/>
                  </a:cubicBezTo>
                  <a:cubicBezTo>
                    <a:pt x="78502" y="53004"/>
                    <a:pt x="71101" y="59901"/>
                    <a:pt x="60000" y="599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5" name="ïSļiďe"/>
            <p:cNvSpPr/>
            <p:nvPr/>
          </p:nvSpPr>
          <p:spPr>
            <a:xfrm>
              <a:off x="4163563" y="4691719"/>
              <a:ext cx="217959" cy="292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19802"/>
                  </a:moveTo>
                  <a:lnTo>
                    <a:pt x="60000" y="119802"/>
                  </a:lnTo>
                  <a:cubicBezTo>
                    <a:pt x="60000" y="119802"/>
                    <a:pt x="0" y="69753"/>
                    <a:pt x="0" y="44532"/>
                  </a:cubicBezTo>
                  <a:cubicBezTo>
                    <a:pt x="0" y="20886"/>
                    <a:pt x="26167" y="0"/>
                    <a:pt x="60000" y="0"/>
                  </a:cubicBezTo>
                  <a:cubicBezTo>
                    <a:pt x="91718" y="0"/>
                    <a:pt x="119735" y="20886"/>
                    <a:pt x="119735" y="44532"/>
                  </a:cubicBezTo>
                  <a:cubicBezTo>
                    <a:pt x="119735" y="69753"/>
                    <a:pt x="60000" y="119802"/>
                    <a:pt x="60000" y="119802"/>
                  </a:cubicBezTo>
                  <a:close/>
                  <a:moveTo>
                    <a:pt x="60000" y="15369"/>
                  </a:moveTo>
                  <a:lnTo>
                    <a:pt x="60000" y="15369"/>
                  </a:lnTo>
                  <a:cubicBezTo>
                    <a:pt x="37533" y="15369"/>
                    <a:pt x="18766" y="29359"/>
                    <a:pt x="18766" y="44532"/>
                  </a:cubicBezTo>
                  <a:cubicBezTo>
                    <a:pt x="18766" y="61280"/>
                    <a:pt x="37533" y="75270"/>
                    <a:pt x="60000" y="75270"/>
                  </a:cubicBezTo>
                  <a:cubicBezTo>
                    <a:pt x="80352" y="75270"/>
                    <a:pt x="99118" y="61280"/>
                    <a:pt x="99118" y="44532"/>
                  </a:cubicBezTo>
                  <a:cubicBezTo>
                    <a:pt x="99118" y="29359"/>
                    <a:pt x="80352" y="15369"/>
                    <a:pt x="60000" y="15369"/>
                  </a:cubicBezTo>
                  <a:close/>
                  <a:moveTo>
                    <a:pt x="60000" y="59901"/>
                  </a:moveTo>
                  <a:lnTo>
                    <a:pt x="60000" y="59901"/>
                  </a:lnTo>
                  <a:cubicBezTo>
                    <a:pt x="48634" y="59901"/>
                    <a:pt x="39383" y="53004"/>
                    <a:pt x="39383" y="44532"/>
                  </a:cubicBezTo>
                  <a:cubicBezTo>
                    <a:pt x="39383" y="36256"/>
                    <a:pt x="48634" y="30738"/>
                    <a:pt x="60000" y="30738"/>
                  </a:cubicBezTo>
                  <a:cubicBezTo>
                    <a:pt x="71101" y="30738"/>
                    <a:pt x="78502" y="36256"/>
                    <a:pt x="78502" y="44532"/>
                  </a:cubicBezTo>
                  <a:cubicBezTo>
                    <a:pt x="78502" y="53004"/>
                    <a:pt x="71101" y="59901"/>
                    <a:pt x="60000" y="599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6" name="ïšlíḍé"/>
            <p:cNvSpPr/>
            <p:nvPr/>
          </p:nvSpPr>
          <p:spPr>
            <a:xfrm>
              <a:off x="9693942" y="4691719"/>
              <a:ext cx="217959" cy="292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19802"/>
                  </a:moveTo>
                  <a:lnTo>
                    <a:pt x="60000" y="119802"/>
                  </a:lnTo>
                  <a:cubicBezTo>
                    <a:pt x="60000" y="119802"/>
                    <a:pt x="0" y="69753"/>
                    <a:pt x="0" y="44532"/>
                  </a:cubicBezTo>
                  <a:cubicBezTo>
                    <a:pt x="0" y="20886"/>
                    <a:pt x="26167" y="0"/>
                    <a:pt x="60000" y="0"/>
                  </a:cubicBezTo>
                  <a:cubicBezTo>
                    <a:pt x="91718" y="0"/>
                    <a:pt x="119735" y="20886"/>
                    <a:pt x="119735" y="44532"/>
                  </a:cubicBezTo>
                  <a:cubicBezTo>
                    <a:pt x="119735" y="69753"/>
                    <a:pt x="60000" y="119802"/>
                    <a:pt x="60000" y="119802"/>
                  </a:cubicBezTo>
                  <a:close/>
                  <a:moveTo>
                    <a:pt x="60000" y="15369"/>
                  </a:moveTo>
                  <a:lnTo>
                    <a:pt x="60000" y="15369"/>
                  </a:lnTo>
                  <a:cubicBezTo>
                    <a:pt x="37533" y="15369"/>
                    <a:pt x="18766" y="29359"/>
                    <a:pt x="18766" y="44532"/>
                  </a:cubicBezTo>
                  <a:cubicBezTo>
                    <a:pt x="18766" y="61280"/>
                    <a:pt x="37533" y="75270"/>
                    <a:pt x="60000" y="75270"/>
                  </a:cubicBezTo>
                  <a:cubicBezTo>
                    <a:pt x="80352" y="75270"/>
                    <a:pt x="99118" y="61280"/>
                    <a:pt x="99118" y="44532"/>
                  </a:cubicBezTo>
                  <a:cubicBezTo>
                    <a:pt x="99118" y="29359"/>
                    <a:pt x="80352" y="15369"/>
                    <a:pt x="60000" y="15369"/>
                  </a:cubicBezTo>
                  <a:close/>
                  <a:moveTo>
                    <a:pt x="60000" y="59901"/>
                  </a:moveTo>
                  <a:lnTo>
                    <a:pt x="60000" y="59901"/>
                  </a:lnTo>
                  <a:cubicBezTo>
                    <a:pt x="48634" y="59901"/>
                    <a:pt x="39383" y="53004"/>
                    <a:pt x="39383" y="44532"/>
                  </a:cubicBezTo>
                  <a:cubicBezTo>
                    <a:pt x="39383" y="36256"/>
                    <a:pt x="48634" y="30738"/>
                    <a:pt x="60000" y="30738"/>
                  </a:cubicBezTo>
                  <a:cubicBezTo>
                    <a:pt x="71101" y="30738"/>
                    <a:pt x="78502" y="36256"/>
                    <a:pt x="78502" y="44532"/>
                  </a:cubicBezTo>
                  <a:cubicBezTo>
                    <a:pt x="78502" y="53004"/>
                    <a:pt x="71101" y="59901"/>
                    <a:pt x="60000" y="599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7" name="îś1ide"/>
            <p:cNvSpPr/>
            <p:nvPr/>
          </p:nvSpPr>
          <p:spPr>
            <a:xfrm>
              <a:off x="3355319" y="3271965"/>
              <a:ext cx="217959" cy="292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19802"/>
                  </a:moveTo>
                  <a:lnTo>
                    <a:pt x="60000" y="119802"/>
                  </a:lnTo>
                  <a:cubicBezTo>
                    <a:pt x="60000" y="119802"/>
                    <a:pt x="0" y="69753"/>
                    <a:pt x="0" y="44532"/>
                  </a:cubicBezTo>
                  <a:cubicBezTo>
                    <a:pt x="0" y="20886"/>
                    <a:pt x="26167" y="0"/>
                    <a:pt x="60000" y="0"/>
                  </a:cubicBezTo>
                  <a:cubicBezTo>
                    <a:pt x="91718" y="0"/>
                    <a:pt x="119735" y="20886"/>
                    <a:pt x="119735" y="44532"/>
                  </a:cubicBezTo>
                  <a:cubicBezTo>
                    <a:pt x="119735" y="69753"/>
                    <a:pt x="60000" y="119802"/>
                    <a:pt x="60000" y="119802"/>
                  </a:cubicBezTo>
                  <a:close/>
                  <a:moveTo>
                    <a:pt x="60000" y="15369"/>
                  </a:moveTo>
                  <a:lnTo>
                    <a:pt x="60000" y="15369"/>
                  </a:lnTo>
                  <a:cubicBezTo>
                    <a:pt x="37533" y="15369"/>
                    <a:pt x="18766" y="29359"/>
                    <a:pt x="18766" y="44532"/>
                  </a:cubicBezTo>
                  <a:cubicBezTo>
                    <a:pt x="18766" y="61280"/>
                    <a:pt x="37533" y="75270"/>
                    <a:pt x="60000" y="75270"/>
                  </a:cubicBezTo>
                  <a:cubicBezTo>
                    <a:pt x="80352" y="75270"/>
                    <a:pt x="99118" y="61280"/>
                    <a:pt x="99118" y="44532"/>
                  </a:cubicBezTo>
                  <a:cubicBezTo>
                    <a:pt x="99118" y="29359"/>
                    <a:pt x="80352" y="15369"/>
                    <a:pt x="60000" y="15369"/>
                  </a:cubicBezTo>
                  <a:close/>
                  <a:moveTo>
                    <a:pt x="60000" y="59901"/>
                  </a:moveTo>
                  <a:lnTo>
                    <a:pt x="60000" y="59901"/>
                  </a:lnTo>
                  <a:cubicBezTo>
                    <a:pt x="48634" y="59901"/>
                    <a:pt x="39383" y="53004"/>
                    <a:pt x="39383" y="44532"/>
                  </a:cubicBezTo>
                  <a:cubicBezTo>
                    <a:pt x="39383" y="36256"/>
                    <a:pt x="48634" y="30738"/>
                    <a:pt x="60000" y="30738"/>
                  </a:cubicBezTo>
                  <a:cubicBezTo>
                    <a:pt x="71101" y="30738"/>
                    <a:pt x="78502" y="36256"/>
                    <a:pt x="78502" y="44532"/>
                  </a:cubicBezTo>
                  <a:cubicBezTo>
                    <a:pt x="78502" y="53004"/>
                    <a:pt x="71101" y="59901"/>
                    <a:pt x="60000" y="5990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8" name="ïṣḻïḓê"/>
            <p:cNvSpPr/>
            <p:nvPr/>
          </p:nvSpPr>
          <p:spPr>
            <a:xfrm>
              <a:off x="4461229" y="4691719"/>
              <a:ext cx="217959" cy="292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19802"/>
                  </a:moveTo>
                  <a:lnTo>
                    <a:pt x="60000" y="119802"/>
                  </a:lnTo>
                  <a:cubicBezTo>
                    <a:pt x="60000" y="119802"/>
                    <a:pt x="0" y="69753"/>
                    <a:pt x="0" y="44532"/>
                  </a:cubicBezTo>
                  <a:cubicBezTo>
                    <a:pt x="0" y="20886"/>
                    <a:pt x="26167" y="0"/>
                    <a:pt x="60000" y="0"/>
                  </a:cubicBezTo>
                  <a:cubicBezTo>
                    <a:pt x="91718" y="0"/>
                    <a:pt x="119735" y="20886"/>
                    <a:pt x="119735" y="44532"/>
                  </a:cubicBezTo>
                  <a:cubicBezTo>
                    <a:pt x="119735" y="69753"/>
                    <a:pt x="60000" y="119802"/>
                    <a:pt x="60000" y="119802"/>
                  </a:cubicBezTo>
                  <a:close/>
                  <a:moveTo>
                    <a:pt x="60000" y="15369"/>
                  </a:moveTo>
                  <a:lnTo>
                    <a:pt x="60000" y="15369"/>
                  </a:lnTo>
                  <a:cubicBezTo>
                    <a:pt x="37533" y="15369"/>
                    <a:pt x="18766" y="29359"/>
                    <a:pt x="18766" y="44532"/>
                  </a:cubicBezTo>
                  <a:cubicBezTo>
                    <a:pt x="18766" y="61280"/>
                    <a:pt x="37533" y="75270"/>
                    <a:pt x="60000" y="75270"/>
                  </a:cubicBezTo>
                  <a:cubicBezTo>
                    <a:pt x="80352" y="75270"/>
                    <a:pt x="99118" y="61280"/>
                    <a:pt x="99118" y="44532"/>
                  </a:cubicBezTo>
                  <a:cubicBezTo>
                    <a:pt x="99118" y="29359"/>
                    <a:pt x="80352" y="15369"/>
                    <a:pt x="60000" y="15369"/>
                  </a:cubicBezTo>
                  <a:close/>
                  <a:moveTo>
                    <a:pt x="60000" y="59901"/>
                  </a:moveTo>
                  <a:lnTo>
                    <a:pt x="60000" y="59901"/>
                  </a:lnTo>
                  <a:cubicBezTo>
                    <a:pt x="48634" y="59901"/>
                    <a:pt x="39383" y="53004"/>
                    <a:pt x="39383" y="44532"/>
                  </a:cubicBezTo>
                  <a:cubicBezTo>
                    <a:pt x="39383" y="36256"/>
                    <a:pt x="48634" y="30738"/>
                    <a:pt x="60000" y="30738"/>
                  </a:cubicBezTo>
                  <a:cubicBezTo>
                    <a:pt x="71101" y="30738"/>
                    <a:pt x="78502" y="36256"/>
                    <a:pt x="78502" y="44532"/>
                  </a:cubicBezTo>
                  <a:cubicBezTo>
                    <a:pt x="78502" y="53004"/>
                    <a:pt x="71101" y="59901"/>
                    <a:pt x="60000" y="5990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9" name="ïŝḷïde"/>
            <p:cNvSpPr/>
            <p:nvPr/>
          </p:nvSpPr>
          <p:spPr>
            <a:xfrm>
              <a:off x="2879601" y="5397745"/>
              <a:ext cx="217959" cy="292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19802"/>
                  </a:moveTo>
                  <a:lnTo>
                    <a:pt x="60000" y="119802"/>
                  </a:lnTo>
                  <a:cubicBezTo>
                    <a:pt x="60000" y="119802"/>
                    <a:pt x="0" y="69753"/>
                    <a:pt x="0" y="44532"/>
                  </a:cubicBezTo>
                  <a:cubicBezTo>
                    <a:pt x="0" y="20886"/>
                    <a:pt x="26167" y="0"/>
                    <a:pt x="60000" y="0"/>
                  </a:cubicBezTo>
                  <a:cubicBezTo>
                    <a:pt x="91718" y="0"/>
                    <a:pt x="119735" y="20886"/>
                    <a:pt x="119735" y="44532"/>
                  </a:cubicBezTo>
                  <a:cubicBezTo>
                    <a:pt x="119735" y="69753"/>
                    <a:pt x="60000" y="119802"/>
                    <a:pt x="60000" y="119802"/>
                  </a:cubicBezTo>
                  <a:close/>
                  <a:moveTo>
                    <a:pt x="60000" y="15369"/>
                  </a:moveTo>
                  <a:lnTo>
                    <a:pt x="60000" y="15369"/>
                  </a:lnTo>
                  <a:cubicBezTo>
                    <a:pt x="37533" y="15369"/>
                    <a:pt x="18766" y="29359"/>
                    <a:pt x="18766" y="44532"/>
                  </a:cubicBezTo>
                  <a:cubicBezTo>
                    <a:pt x="18766" y="61280"/>
                    <a:pt x="37533" y="75270"/>
                    <a:pt x="60000" y="75270"/>
                  </a:cubicBezTo>
                  <a:cubicBezTo>
                    <a:pt x="80352" y="75270"/>
                    <a:pt x="99118" y="61280"/>
                    <a:pt x="99118" y="44532"/>
                  </a:cubicBezTo>
                  <a:cubicBezTo>
                    <a:pt x="99118" y="29359"/>
                    <a:pt x="80352" y="15369"/>
                    <a:pt x="60000" y="15369"/>
                  </a:cubicBezTo>
                  <a:close/>
                  <a:moveTo>
                    <a:pt x="60000" y="59901"/>
                  </a:moveTo>
                  <a:lnTo>
                    <a:pt x="60000" y="59901"/>
                  </a:lnTo>
                  <a:cubicBezTo>
                    <a:pt x="48634" y="59901"/>
                    <a:pt x="39383" y="53004"/>
                    <a:pt x="39383" y="44532"/>
                  </a:cubicBezTo>
                  <a:cubicBezTo>
                    <a:pt x="39383" y="36256"/>
                    <a:pt x="48634" y="30738"/>
                    <a:pt x="60000" y="30738"/>
                  </a:cubicBezTo>
                  <a:cubicBezTo>
                    <a:pt x="71101" y="30738"/>
                    <a:pt x="78502" y="36256"/>
                    <a:pt x="78502" y="44532"/>
                  </a:cubicBezTo>
                  <a:cubicBezTo>
                    <a:pt x="78502" y="53004"/>
                    <a:pt x="71101" y="59901"/>
                    <a:pt x="60000" y="599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30" name="îşḻîḓe"/>
            <p:cNvSpPr/>
            <p:nvPr/>
          </p:nvSpPr>
          <p:spPr>
            <a:xfrm>
              <a:off x="4063021" y="5397745"/>
              <a:ext cx="217959" cy="292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19802"/>
                  </a:moveTo>
                  <a:lnTo>
                    <a:pt x="60000" y="119802"/>
                  </a:lnTo>
                  <a:cubicBezTo>
                    <a:pt x="60000" y="119802"/>
                    <a:pt x="0" y="69753"/>
                    <a:pt x="0" y="44532"/>
                  </a:cubicBezTo>
                  <a:cubicBezTo>
                    <a:pt x="0" y="20886"/>
                    <a:pt x="26167" y="0"/>
                    <a:pt x="60000" y="0"/>
                  </a:cubicBezTo>
                  <a:cubicBezTo>
                    <a:pt x="91718" y="0"/>
                    <a:pt x="119735" y="20886"/>
                    <a:pt x="119735" y="44532"/>
                  </a:cubicBezTo>
                  <a:cubicBezTo>
                    <a:pt x="119735" y="69753"/>
                    <a:pt x="60000" y="119802"/>
                    <a:pt x="60000" y="119802"/>
                  </a:cubicBezTo>
                  <a:close/>
                  <a:moveTo>
                    <a:pt x="60000" y="15369"/>
                  </a:moveTo>
                  <a:lnTo>
                    <a:pt x="60000" y="15369"/>
                  </a:lnTo>
                  <a:cubicBezTo>
                    <a:pt x="37533" y="15369"/>
                    <a:pt x="18766" y="29359"/>
                    <a:pt x="18766" y="44532"/>
                  </a:cubicBezTo>
                  <a:cubicBezTo>
                    <a:pt x="18766" y="61280"/>
                    <a:pt x="37533" y="75270"/>
                    <a:pt x="60000" y="75270"/>
                  </a:cubicBezTo>
                  <a:cubicBezTo>
                    <a:pt x="80352" y="75270"/>
                    <a:pt x="99118" y="61280"/>
                    <a:pt x="99118" y="44532"/>
                  </a:cubicBezTo>
                  <a:cubicBezTo>
                    <a:pt x="99118" y="29359"/>
                    <a:pt x="80352" y="15369"/>
                    <a:pt x="60000" y="15369"/>
                  </a:cubicBezTo>
                  <a:close/>
                  <a:moveTo>
                    <a:pt x="60000" y="59901"/>
                  </a:moveTo>
                  <a:lnTo>
                    <a:pt x="60000" y="59901"/>
                  </a:lnTo>
                  <a:cubicBezTo>
                    <a:pt x="48634" y="59901"/>
                    <a:pt x="39383" y="53004"/>
                    <a:pt x="39383" y="44532"/>
                  </a:cubicBezTo>
                  <a:cubicBezTo>
                    <a:pt x="39383" y="36256"/>
                    <a:pt x="48634" y="30738"/>
                    <a:pt x="60000" y="30738"/>
                  </a:cubicBezTo>
                  <a:cubicBezTo>
                    <a:pt x="71101" y="30738"/>
                    <a:pt x="78502" y="36256"/>
                    <a:pt x="78502" y="44532"/>
                  </a:cubicBezTo>
                  <a:cubicBezTo>
                    <a:pt x="78502" y="53004"/>
                    <a:pt x="71101" y="59901"/>
                    <a:pt x="60000" y="5990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31" name="î$ļïďê"/>
            <p:cNvSpPr txBox="1"/>
            <p:nvPr/>
          </p:nvSpPr>
          <p:spPr>
            <a:xfrm>
              <a:off x="3185843" y="5428380"/>
              <a:ext cx="602925" cy="261610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关键词</a:t>
              </a:r>
            </a:p>
          </p:txBody>
        </p:sp>
        <p:sp>
          <p:nvSpPr>
            <p:cNvPr id="32" name="íṧľîdé"/>
            <p:cNvSpPr txBox="1"/>
            <p:nvPr/>
          </p:nvSpPr>
          <p:spPr>
            <a:xfrm>
              <a:off x="4359182" y="5428380"/>
              <a:ext cx="602925" cy="261610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11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关键词</a:t>
              </a:r>
            </a:p>
          </p:txBody>
        </p:sp>
        <p:sp>
          <p:nvSpPr>
            <p:cNvPr id="33" name="ïṧļïďé"/>
            <p:cNvSpPr/>
            <p:nvPr/>
          </p:nvSpPr>
          <p:spPr>
            <a:xfrm>
              <a:off x="5392882" y="3953086"/>
              <a:ext cx="217959" cy="292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19802"/>
                  </a:moveTo>
                  <a:lnTo>
                    <a:pt x="60000" y="119802"/>
                  </a:lnTo>
                  <a:cubicBezTo>
                    <a:pt x="60000" y="119802"/>
                    <a:pt x="0" y="69753"/>
                    <a:pt x="0" y="44532"/>
                  </a:cubicBezTo>
                  <a:cubicBezTo>
                    <a:pt x="0" y="20886"/>
                    <a:pt x="26167" y="0"/>
                    <a:pt x="60000" y="0"/>
                  </a:cubicBezTo>
                  <a:cubicBezTo>
                    <a:pt x="91718" y="0"/>
                    <a:pt x="119735" y="20886"/>
                    <a:pt x="119735" y="44532"/>
                  </a:cubicBezTo>
                  <a:cubicBezTo>
                    <a:pt x="119735" y="69753"/>
                    <a:pt x="60000" y="119802"/>
                    <a:pt x="60000" y="119802"/>
                  </a:cubicBezTo>
                  <a:close/>
                  <a:moveTo>
                    <a:pt x="60000" y="15369"/>
                  </a:moveTo>
                  <a:lnTo>
                    <a:pt x="60000" y="15369"/>
                  </a:lnTo>
                  <a:cubicBezTo>
                    <a:pt x="37533" y="15369"/>
                    <a:pt x="18766" y="29359"/>
                    <a:pt x="18766" y="44532"/>
                  </a:cubicBezTo>
                  <a:cubicBezTo>
                    <a:pt x="18766" y="61280"/>
                    <a:pt x="37533" y="75270"/>
                    <a:pt x="60000" y="75270"/>
                  </a:cubicBezTo>
                  <a:cubicBezTo>
                    <a:pt x="80352" y="75270"/>
                    <a:pt x="99118" y="61280"/>
                    <a:pt x="99118" y="44532"/>
                  </a:cubicBezTo>
                  <a:cubicBezTo>
                    <a:pt x="99118" y="29359"/>
                    <a:pt x="80352" y="15369"/>
                    <a:pt x="60000" y="15369"/>
                  </a:cubicBezTo>
                  <a:close/>
                  <a:moveTo>
                    <a:pt x="60000" y="59901"/>
                  </a:moveTo>
                  <a:lnTo>
                    <a:pt x="60000" y="59901"/>
                  </a:lnTo>
                  <a:cubicBezTo>
                    <a:pt x="48634" y="59901"/>
                    <a:pt x="39383" y="53004"/>
                    <a:pt x="39383" y="44532"/>
                  </a:cubicBezTo>
                  <a:cubicBezTo>
                    <a:pt x="39383" y="36256"/>
                    <a:pt x="48634" y="30738"/>
                    <a:pt x="60000" y="30738"/>
                  </a:cubicBezTo>
                  <a:cubicBezTo>
                    <a:pt x="71101" y="30738"/>
                    <a:pt x="78502" y="36256"/>
                    <a:pt x="78502" y="44532"/>
                  </a:cubicBezTo>
                  <a:cubicBezTo>
                    <a:pt x="78502" y="53004"/>
                    <a:pt x="71101" y="59901"/>
                    <a:pt x="60000" y="5990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34" name="iṧlîḍe"/>
            <p:cNvSpPr/>
            <p:nvPr/>
          </p:nvSpPr>
          <p:spPr>
            <a:xfrm>
              <a:off x="7534970" y="3953086"/>
              <a:ext cx="217959" cy="292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19802"/>
                  </a:moveTo>
                  <a:lnTo>
                    <a:pt x="60000" y="119802"/>
                  </a:lnTo>
                  <a:cubicBezTo>
                    <a:pt x="60000" y="119802"/>
                    <a:pt x="0" y="69753"/>
                    <a:pt x="0" y="44532"/>
                  </a:cubicBezTo>
                  <a:cubicBezTo>
                    <a:pt x="0" y="20886"/>
                    <a:pt x="26167" y="0"/>
                    <a:pt x="60000" y="0"/>
                  </a:cubicBezTo>
                  <a:cubicBezTo>
                    <a:pt x="91718" y="0"/>
                    <a:pt x="119735" y="20886"/>
                    <a:pt x="119735" y="44532"/>
                  </a:cubicBezTo>
                  <a:cubicBezTo>
                    <a:pt x="119735" y="69753"/>
                    <a:pt x="60000" y="119802"/>
                    <a:pt x="60000" y="119802"/>
                  </a:cubicBezTo>
                  <a:close/>
                  <a:moveTo>
                    <a:pt x="60000" y="15369"/>
                  </a:moveTo>
                  <a:lnTo>
                    <a:pt x="60000" y="15369"/>
                  </a:lnTo>
                  <a:cubicBezTo>
                    <a:pt x="37533" y="15369"/>
                    <a:pt x="18766" y="29359"/>
                    <a:pt x="18766" y="44532"/>
                  </a:cubicBezTo>
                  <a:cubicBezTo>
                    <a:pt x="18766" y="61280"/>
                    <a:pt x="37533" y="75270"/>
                    <a:pt x="60000" y="75270"/>
                  </a:cubicBezTo>
                  <a:cubicBezTo>
                    <a:pt x="80352" y="75270"/>
                    <a:pt x="99118" y="61280"/>
                    <a:pt x="99118" y="44532"/>
                  </a:cubicBezTo>
                  <a:cubicBezTo>
                    <a:pt x="99118" y="29359"/>
                    <a:pt x="80352" y="15369"/>
                    <a:pt x="60000" y="15369"/>
                  </a:cubicBezTo>
                  <a:close/>
                  <a:moveTo>
                    <a:pt x="60000" y="59901"/>
                  </a:moveTo>
                  <a:lnTo>
                    <a:pt x="60000" y="59901"/>
                  </a:lnTo>
                  <a:cubicBezTo>
                    <a:pt x="48634" y="59901"/>
                    <a:pt x="39383" y="53004"/>
                    <a:pt x="39383" y="44532"/>
                  </a:cubicBezTo>
                  <a:cubicBezTo>
                    <a:pt x="39383" y="36256"/>
                    <a:pt x="48634" y="30738"/>
                    <a:pt x="60000" y="30738"/>
                  </a:cubicBezTo>
                  <a:cubicBezTo>
                    <a:pt x="71101" y="30738"/>
                    <a:pt x="78502" y="36256"/>
                    <a:pt x="78502" y="44532"/>
                  </a:cubicBezTo>
                  <a:cubicBezTo>
                    <a:pt x="78502" y="53004"/>
                    <a:pt x="71101" y="59901"/>
                    <a:pt x="60000" y="5990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35" name="íşḷiḓè"/>
            <p:cNvSpPr/>
            <p:nvPr/>
          </p:nvSpPr>
          <p:spPr>
            <a:xfrm>
              <a:off x="7534970" y="3276531"/>
              <a:ext cx="217959" cy="292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19802"/>
                  </a:moveTo>
                  <a:lnTo>
                    <a:pt x="60000" y="119802"/>
                  </a:lnTo>
                  <a:cubicBezTo>
                    <a:pt x="60000" y="119802"/>
                    <a:pt x="0" y="69753"/>
                    <a:pt x="0" y="44532"/>
                  </a:cubicBezTo>
                  <a:cubicBezTo>
                    <a:pt x="0" y="20886"/>
                    <a:pt x="26167" y="0"/>
                    <a:pt x="60000" y="0"/>
                  </a:cubicBezTo>
                  <a:cubicBezTo>
                    <a:pt x="91718" y="0"/>
                    <a:pt x="119735" y="20886"/>
                    <a:pt x="119735" y="44532"/>
                  </a:cubicBezTo>
                  <a:cubicBezTo>
                    <a:pt x="119735" y="69753"/>
                    <a:pt x="60000" y="119802"/>
                    <a:pt x="60000" y="119802"/>
                  </a:cubicBezTo>
                  <a:close/>
                  <a:moveTo>
                    <a:pt x="60000" y="15369"/>
                  </a:moveTo>
                  <a:lnTo>
                    <a:pt x="60000" y="15369"/>
                  </a:lnTo>
                  <a:cubicBezTo>
                    <a:pt x="37533" y="15369"/>
                    <a:pt x="18766" y="29359"/>
                    <a:pt x="18766" y="44532"/>
                  </a:cubicBezTo>
                  <a:cubicBezTo>
                    <a:pt x="18766" y="61280"/>
                    <a:pt x="37533" y="75270"/>
                    <a:pt x="60000" y="75270"/>
                  </a:cubicBezTo>
                  <a:cubicBezTo>
                    <a:pt x="80352" y="75270"/>
                    <a:pt x="99118" y="61280"/>
                    <a:pt x="99118" y="44532"/>
                  </a:cubicBezTo>
                  <a:cubicBezTo>
                    <a:pt x="99118" y="29359"/>
                    <a:pt x="80352" y="15369"/>
                    <a:pt x="60000" y="15369"/>
                  </a:cubicBezTo>
                  <a:close/>
                  <a:moveTo>
                    <a:pt x="60000" y="59901"/>
                  </a:moveTo>
                  <a:lnTo>
                    <a:pt x="60000" y="59901"/>
                  </a:lnTo>
                  <a:cubicBezTo>
                    <a:pt x="48634" y="59901"/>
                    <a:pt x="39383" y="53004"/>
                    <a:pt x="39383" y="44532"/>
                  </a:cubicBezTo>
                  <a:cubicBezTo>
                    <a:pt x="39383" y="36256"/>
                    <a:pt x="48634" y="30738"/>
                    <a:pt x="60000" y="30738"/>
                  </a:cubicBezTo>
                  <a:cubicBezTo>
                    <a:pt x="71101" y="30738"/>
                    <a:pt x="78502" y="36256"/>
                    <a:pt x="78502" y="44532"/>
                  </a:cubicBezTo>
                  <a:cubicBezTo>
                    <a:pt x="78502" y="53004"/>
                    <a:pt x="71101" y="59901"/>
                    <a:pt x="60000" y="5990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36" name="î$ľiḍê"/>
            <p:cNvSpPr/>
            <p:nvPr/>
          </p:nvSpPr>
          <p:spPr>
            <a:xfrm>
              <a:off x="5395764" y="3271965"/>
              <a:ext cx="217959" cy="292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19802"/>
                  </a:moveTo>
                  <a:lnTo>
                    <a:pt x="60000" y="119802"/>
                  </a:lnTo>
                  <a:cubicBezTo>
                    <a:pt x="60000" y="119802"/>
                    <a:pt x="0" y="69753"/>
                    <a:pt x="0" y="44532"/>
                  </a:cubicBezTo>
                  <a:cubicBezTo>
                    <a:pt x="0" y="20886"/>
                    <a:pt x="26167" y="0"/>
                    <a:pt x="60000" y="0"/>
                  </a:cubicBezTo>
                  <a:cubicBezTo>
                    <a:pt x="91718" y="0"/>
                    <a:pt x="119735" y="20886"/>
                    <a:pt x="119735" y="44532"/>
                  </a:cubicBezTo>
                  <a:cubicBezTo>
                    <a:pt x="119735" y="69753"/>
                    <a:pt x="60000" y="119802"/>
                    <a:pt x="60000" y="119802"/>
                  </a:cubicBezTo>
                  <a:close/>
                  <a:moveTo>
                    <a:pt x="60000" y="15369"/>
                  </a:moveTo>
                  <a:lnTo>
                    <a:pt x="60000" y="15369"/>
                  </a:lnTo>
                  <a:cubicBezTo>
                    <a:pt x="37533" y="15369"/>
                    <a:pt x="18766" y="29359"/>
                    <a:pt x="18766" y="44532"/>
                  </a:cubicBezTo>
                  <a:cubicBezTo>
                    <a:pt x="18766" y="61280"/>
                    <a:pt x="37533" y="75270"/>
                    <a:pt x="60000" y="75270"/>
                  </a:cubicBezTo>
                  <a:cubicBezTo>
                    <a:pt x="80352" y="75270"/>
                    <a:pt x="99118" y="61280"/>
                    <a:pt x="99118" y="44532"/>
                  </a:cubicBezTo>
                  <a:cubicBezTo>
                    <a:pt x="99118" y="29359"/>
                    <a:pt x="80352" y="15369"/>
                    <a:pt x="60000" y="15369"/>
                  </a:cubicBezTo>
                  <a:close/>
                  <a:moveTo>
                    <a:pt x="60000" y="59901"/>
                  </a:moveTo>
                  <a:lnTo>
                    <a:pt x="60000" y="59901"/>
                  </a:lnTo>
                  <a:cubicBezTo>
                    <a:pt x="48634" y="59901"/>
                    <a:pt x="39383" y="53004"/>
                    <a:pt x="39383" y="44532"/>
                  </a:cubicBezTo>
                  <a:cubicBezTo>
                    <a:pt x="39383" y="36256"/>
                    <a:pt x="48634" y="30738"/>
                    <a:pt x="60000" y="30738"/>
                  </a:cubicBezTo>
                  <a:cubicBezTo>
                    <a:pt x="71101" y="30738"/>
                    <a:pt x="78502" y="36256"/>
                    <a:pt x="78502" y="44532"/>
                  </a:cubicBezTo>
                  <a:cubicBezTo>
                    <a:pt x="78502" y="53004"/>
                    <a:pt x="71101" y="59901"/>
                    <a:pt x="60000" y="599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37" name="îsļiḓe"/>
            <p:cNvSpPr/>
            <p:nvPr/>
          </p:nvSpPr>
          <p:spPr>
            <a:xfrm>
              <a:off x="6636156" y="3276531"/>
              <a:ext cx="217959" cy="292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19802"/>
                  </a:moveTo>
                  <a:lnTo>
                    <a:pt x="60000" y="119802"/>
                  </a:lnTo>
                  <a:cubicBezTo>
                    <a:pt x="60000" y="119802"/>
                    <a:pt x="0" y="69753"/>
                    <a:pt x="0" y="44532"/>
                  </a:cubicBezTo>
                  <a:cubicBezTo>
                    <a:pt x="0" y="20886"/>
                    <a:pt x="26167" y="0"/>
                    <a:pt x="60000" y="0"/>
                  </a:cubicBezTo>
                  <a:cubicBezTo>
                    <a:pt x="91718" y="0"/>
                    <a:pt x="119735" y="20886"/>
                    <a:pt x="119735" y="44532"/>
                  </a:cubicBezTo>
                  <a:cubicBezTo>
                    <a:pt x="119735" y="69753"/>
                    <a:pt x="60000" y="119802"/>
                    <a:pt x="60000" y="119802"/>
                  </a:cubicBezTo>
                  <a:close/>
                  <a:moveTo>
                    <a:pt x="60000" y="15369"/>
                  </a:moveTo>
                  <a:lnTo>
                    <a:pt x="60000" y="15369"/>
                  </a:lnTo>
                  <a:cubicBezTo>
                    <a:pt x="37533" y="15369"/>
                    <a:pt x="18766" y="29359"/>
                    <a:pt x="18766" y="44532"/>
                  </a:cubicBezTo>
                  <a:cubicBezTo>
                    <a:pt x="18766" y="61280"/>
                    <a:pt x="37533" y="75270"/>
                    <a:pt x="60000" y="75270"/>
                  </a:cubicBezTo>
                  <a:cubicBezTo>
                    <a:pt x="80352" y="75270"/>
                    <a:pt x="99118" y="61280"/>
                    <a:pt x="99118" y="44532"/>
                  </a:cubicBezTo>
                  <a:cubicBezTo>
                    <a:pt x="99118" y="29359"/>
                    <a:pt x="80352" y="15369"/>
                    <a:pt x="60000" y="15369"/>
                  </a:cubicBezTo>
                  <a:close/>
                  <a:moveTo>
                    <a:pt x="60000" y="59901"/>
                  </a:moveTo>
                  <a:lnTo>
                    <a:pt x="60000" y="59901"/>
                  </a:lnTo>
                  <a:cubicBezTo>
                    <a:pt x="48634" y="59901"/>
                    <a:pt x="39383" y="53004"/>
                    <a:pt x="39383" y="44532"/>
                  </a:cubicBezTo>
                  <a:cubicBezTo>
                    <a:pt x="39383" y="36256"/>
                    <a:pt x="48634" y="30738"/>
                    <a:pt x="60000" y="30738"/>
                  </a:cubicBezTo>
                  <a:cubicBezTo>
                    <a:pt x="71101" y="30738"/>
                    <a:pt x="78502" y="36256"/>
                    <a:pt x="78502" y="44532"/>
                  </a:cubicBezTo>
                  <a:cubicBezTo>
                    <a:pt x="78502" y="53004"/>
                    <a:pt x="71101" y="59901"/>
                    <a:pt x="60000" y="5990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38" name="îsļiďe"/>
            <p:cNvSpPr/>
            <p:nvPr/>
          </p:nvSpPr>
          <p:spPr>
            <a:xfrm>
              <a:off x="8615819" y="4689071"/>
              <a:ext cx="217959" cy="292100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19802"/>
                  </a:moveTo>
                  <a:lnTo>
                    <a:pt x="60000" y="119802"/>
                  </a:lnTo>
                  <a:cubicBezTo>
                    <a:pt x="60000" y="119802"/>
                    <a:pt x="0" y="69753"/>
                    <a:pt x="0" y="44532"/>
                  </a:cubicBezTo>
                  <a:cubicBezTo>
                    <a:pt x="0" y="20886"/>
                    <a:pt x="26167" y="0"/>
                    <a:pt x="60000" y="0"/>
                  </a:cubicBezTo>
                  <a:cubicBezTo>
                    <a:pt x="91718" y="0"/>
                    <a:pt x="119735" y="20886"/>
                    <a:pt x="119735" y="44532"/>
                  </a:cubicBezTo>
                  <a:cubicBezTo>
                    <a:pt x="119735" y="69753"/>
                    <a:pt x="60000" y="119802"/>
                    <a:pt x="60000" y="119802"/>
                  </a:cubicBezTo>
                  <a:close/>
                  <a:moveTo>
                    <a:pt x="60000" y="15369"/>
                  </a:moveTo>
                  <a:lnTo>
                    <a:pt x="60000" y="15369"/>
                  </a:lnTo>
                  <a:cubicBezTo>
                    <a:pt x="37533" y="15369"/>
                    <a:pt x="18766" y="29359"/>
                    <a:pt x="18766" y="44532"/>
                  </a:cubicBezTo>
                  <a:cubicBezTo>
                    <a:pt x="18766" y="61280"/>
                    <a:pt x="37533" y="75270"/>
                    <a:pt x="60000" y="75270"/>
                  </a:cubicBezTo>
                  <a:cubicBezTo>
                    <a:pt x="80352" y="75270"/>
                    <a:pt x="99118" y="61280"/>
                    <a:pt x="99118" y="44532"/>
                  </a:cubicBezTo>
                  <a:cubicBezTo>
                    <a:pt x="99118" y="29359"/>
                    <a:pt x="80352" y="15369"/>
                    <a:pt x="60000" y="15369"/>
                  </a:cubicBezTo>
                  <a:close/>
                  <a:moveTo>
                    <a:pt x="60000" y="59901"/>
                  </a:moveTo>
                  <a:lnTo>
                    <a:pt x="60000" y="59901"/>
                  </a:lnTo>
                  <a:cubicBezTo>
                    <a:pt x="48634" y="59901"/>
                    <a:pt x="39383" y="53004"/>
                    <a:pt x="39383" y="44532"/>
                  </a:cubicBezTo>
                  <a:cubicBezTo>
                    <a:pt x="39383" y="36256"/>
                    <a:pt x="48634" y="30738"/>
                    <a:pt x="60000" y="30738"/>
                  </a:cubicBezTo>
                  <a:cubicBezTo>
                    <a:pt x="71101" y="30738"/>
                    <a:pt x="78502" y="36256"/>
                    <a:pt x="78502" y="44532"/>
                  </a:cubicBezTo>
                  <a:cubicBezTo>
                    <a:pt x="78502" y="53004"/>
                    <a:pt x="71101" y="59901"/>
                    <a:pt x="60000" y="59901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  <p:pic>
        <p:nvPicPr>
          <p:cNvPr id="69" name="图片 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65053" y="-374374"/>
            <a:ext cx="1807482" cy="1847574"/>
          </a:xfrm>
          <a:prstGeom prst="rect">
            <a:avLst/>
          </a:prstGeom>
        </p:spPr>
      </p:pic>
      <p:grpSp>
        <p:nvGrpSpPr>
          <p:cNvPr id="74" name="组合 73"/>
          <p:cNvGrpSpPr/>
          <p:nvPr/>
        </p:nvGrpSpPr>
        <p:grpSpPr>
          <a:xfrm>
            <a:off x="1542429" y="353363"/>
            <a:ext cx="4088649" cy="838118"/>
            <a:chOff x="8386921" y="1862865"/>
            <a:chExt cx="4088649" cy="838118"/>
          </a:xfrm>
        </p:grpSpPr>
        <p:sp>
          <p:nvSpPr>
            <p:cNvPr id="79" name="矩形 78"/>
            <p:cNvSpPr/>
            <p:nvPr/>
          </p:nvSpPr>
          <p:spPr>
            <a:xfrm>
              <a:off x="8386922" y="1862865"/>
              <a:ext cx="3415788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企业发展规划</a:t>
              </a: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8386921" y="2416546"/>
              <a:ext cx="4088649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960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1043649" y="1888850"/>
            <a:ext cx="6042951" cy="934288"/>
            <a:chOff x="6365893" y="1960674"/>
            <a:chExt cx="5886145" cy="934288"/>
          </a:xfrm>
        </p:grpSpPr>
        <p:sp>
          <p:nvSpPr>
            <p:cNvPr id="7" name="矩形 6"/>
            <p:cNvSpPr/>
            <p:nvPr/>
          </p:nvSpPr>
          <p:spPr>
            <a:xfrm>
              <a:off x="6365893" y="1960674"/>
              <a:ext cx="1927600" cy="461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365893" y="2342888"/>
              <a:ext cx="5886145" cy="55207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field. Using PowerPoint, The user can demonstrate on a projector or computer, or print the presentation and make it into a film to be used in a wider field. Using PowerPoint,</a:t>
              </a:r>
            </a:p>
          </p:txBody>
        </p:sp>
      </p:grpSp>
      <p:sp>
        <p:nvSpPr>
          <p:cNvPr id="34" name="矩形 33"/>
          <p:cNvSpPr/>
          <p:nvPr/>
        </p:nvSpPr>
        <p:spPr>
          <a:xfrm>
            <a:off x="7467600" y="1888851"/>
            <a:ext cx="1830966" cy="1298984"/>
          </a:xfrm>
          <a:prstGeom prst="rect">
            <a:avLst/>
          </a:prstGeom>
          <a:blipFill>
            <a:blip r:embed="rId3"/>
            <a:srcRect/>
            <a:stretch>
              <a:fillRect l="-3252" r="-320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9365389" y="1888851"/>
            <a:ext cx="1830966" cy="1298984"/>
          </a:xfrm>
          <a:prstGeom prst="rect">
            <a:avLst/>
          </a:prstGeom>
          <a:blipFill>
            <a:blip r:embed="rId4"/>
            <a:srcRect/>
            <a:stretch>
              <a:fillRect l="-2631" r="-259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7467600" y="3245613"/>
            <a:ext cx="1830966" cy="1298984"/>
          </a:xfrm>
          <a:prstGeom prst="rect">
            <a:avLst/>
          </a:prstGeom>
          <a:blipFill>
            <a:blip r:embed="rId5"/>
            <a:srcRect/>
            <a:stretch>
              <a:fillRect l="-9184" r="-905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9365389" y="3245613"/>
            <a:ext cx="1830966" cy="1298984"/>
          </a:xfrm>
          <a:prstGeom prst="rect">
            <a:avLst/>
          </a:prstGeom>
          <a:blipFill>
            <a:blip r:embed="rId6"/>
            <a:srcRect/>
            <a:stretch>
              <a:fillRect l="-3441" r="-339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7467600" y="4602375"/>
            <a:ext cx="1830966" cy="1298984"/>
          </a:xfrm>
          <a:prstGeom prst="rect">
            <a:avLst/>
          </a:prstGeom>
          <a:blipFill>
            <a:blip r:embed="rId7"/>
            <a:srcRect/>
            <a:stretch>
              <a:fillRect l="-3441" r="-339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9365389" y="4602375"/>
            <a:ext cx="1830966" cy="1298984"/>
          </a:xfrm>
          <a:prstGeom prst="rect">
            <a:avLst/>
          </a:prstGeom>
          <a:blipFill>
            <a:blip r:embed="rId8"/>
            <a:srcRect/>
            <a:stretch>
              <a:fillRect l="-3441" r="-339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1043649" y="3228975"/>
            <a:ext cx="6042951" cy="622300"/>
            <a:chOff x="1043649" y="3228975"/>
            <a:chExt cx="6042951" cy="622300"/>
          </a:xfrm>
        </p:grpSpPr>
        <p:sp>
          <p:nvSpPr>
            <p:cNvPr id="19" name="矩形 18"/>
            <p:cNvSpPr/>
            <p:nvPr/>
          </p:nvSpPr>
          <p:spPr>
            <a:xfrm>
              <a:off x="1133859" y="3763593"/>
              <a:ext cx="5952741" cy="8768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1133859" y="3763593"/>
              <a:ext cx="5231794" cy="8768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1043649" y="3356154"/>
              <a:ext cx="2501951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1" name="矩形标注 30"/>
            <p:cNvSpPr/>
            <p:nvPr/>
          </p:nvSpPr>
          <p:spPr>
            <a:xfrm>
              <a:off x="5626618" y="3241180"/>
              <a:ext cx="739035" cy="361655"/>
            </a:xfrm>
            <a:prstGeom prst="wedgeRectCallout">
              <a:avLst>
                <a:gd name="adj1" fmla="val -620"/>
                <a:gd name="adj2" fmla="val 7771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5626618" y="3228975"/>
              <a:ext cx="739036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600" dirty="0" smtClean="0">
                  <a:solidFill>
                    <a:schemeClr val="bg1"/>
                  </a:solidFill>
                </a:rPr>
                <a:t>72%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043649" y="4246866"/>
            <a:ext cx="6042951" cy="616751"/>
            <a:chOff x="1043649" y="4246866"/>
            <a:chExt cx="6042951" cy="616751"/>
          </a:xfrm>
        </p:grpSpPr>
        <p:sp>
          <p:nvSpPr>
            <p:cNvPr id="20" name="矩形 19"/>
            <p:cNvSpPr/>
            <p:nvPr/>
          </p:nvSpPr>
          <p:spPr>
            <a:xfrm>
              <a:off x="1133859" y="4775935"/>
              <a:ext cx="5952741" cy="8768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1133859" y="4775935"/>
              <a:ext cx="3960000" cy="8768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1043649" y="4355184"/>
              <a:ext cx="2501951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2" name="矩形标注 31"/>
            <p:cNvSpPr/>
            <p:nvPr/>
          </p:nvSpPr>
          <p:spPr>
            <a:xfrm>
              <a:off x="4367641" y="4259938"/>
              <a:ext cx="739035" cy="361655"/>
            </a:xfrm>
            <a:prstGeom prst="wedgeRectCallout">
              <a:avLst>
                <a:gd name="adj1" fmla="val -620"/>
                <a:gd name="adj2" fmla="val 7771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4367641" y="4246866"/>
              <a:ext cx="739036" cy="36061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600" dirty="0" smtClean="0">
                  <a:solidFill>
                    <a:schemeClr val="bg1"/>
                  </a:solidFill>
                </a:rPr>
                <a:t>65%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043649" y="5261294"/>
            <a:ext cx="6042951" cy="614664"/>
            <a:chOff x="1043649" y="5261294"/>
            <a:chExt cx="6042951" cy="614664"/>
          </a:xfrm>
        </p:grpSpPr>
        <p:sp>
          <p:nvSpPr>
            <p:cNvPr id="21" name="矩形 20"/>
            <p:cNvSpPr/>
            <p:nvPr/>
          </p:nvSpPr>
          <p:spPr>
            <a:xfrm>
              <a:off x="1133859" y="5788276"/>
              <a:ext cx="5952741" cy="8768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1133859" y="5788276"/>
              <a:ext cx="5724000" cy="8768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1043649" y="5354214"/>
              <a:ext cx="2501951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3" name="矩形标注 32"/>
            <p:cNvSpPr/>
            <p:nvPr/>
          </p:nvSpPr>
          <p:spPr>
            <a:xfrm>
              <a:off x="6096000" y="5276534"/>
              <a:ext cx="739035" cy="361655"/>
            </a:xfrm>
            <a:prstGeom prst="wedgeRectCallout">
              <a:avLst>
                <a:gd name="adj1" fmla="val -620"/>
                <a:gd name="adj2" fmla="val 7771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6096000" y="5261294"/>
              <a:ext cx="739036" cy="36061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600" dirty="0" smtClean="0">
                  <a:solidFill>
                    <a:schemeClr val="bg1"/>
                  </a:solidFill>
                </a:rPr>
                <a:t>83%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265053" y="-374374"/>
            <a:ext cx="1807482" cy="1847574"/>
          </a:xfrm>
          <a:prstGeom prst="rect">
            <a:avLst/>
          </a:prstGeom>
        </p:spPr>
      </p:pic>
      <p:grpSp>
        <p:nvGrpSpPr>
          <p:cNvPr id="46" name="组合 45"/>
          <p:cNvGrpSpPr/>
          <p:nvPr/>
        </p:nvGrpSpPr>
        <p:grpSpPr>
          <a:xfrm>
            <a:off x="1542429" y="353363"/>
            <a:ext cx="4088649" cy="838118"/>
            <a:chOff x="8386921" y="1862865"/>
            <a:chExt cx="4088649" cy="838118"/>
          </a:xfrm>
        </p:grpSpPr>
        <p:sp>
          <p:nvSpPr>
            <p:cNvPr id="47" name="矩形 46"/>
            <p:cNvSpPr/>
            <p:nvPr/>
          </p:nvSpPr>
          <p:spPr>
            <a:xfrm>
              <a:off x="8386922" y="1862865"/>
              <a:ext cx="3415788" cy="63235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企业发展规划</a:t>
              </a: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8386921" y="2416546"/>
              <a:ext cx="4088649" cy="284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200" dirty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projector</a:t>
              </a:r>
              <a:endPara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1950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菱形 20"/>
          <p:cNvSpPr/>
          <p:nvPr/>
        </p:nvSpPr>
        <p:spPr>
          <a:xfrm>
            <a:off x="7499834" y="3532837"/>
            <a:ext cx="919399" cy="919399"/>
          </a:xfrm>
          <a:prstGeom prst="diamond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菱形 23"/>
          <p:cNvSpPr/>
          <p:nvPr/>
        </p:nvSpPr>
        <p:spPr>
          <a:xfrm>
            <a:off x="11196065" y="5391074"/>
            <a:ext cx="883457" cy="883457"/>
          </a:xfrm>
          <a:prstGeom prst="diamond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菱形 24"/>
          <p:cNvSpPr/>
          <p:nvPr/>
        </p:nvSpPr>
        <p:spPr>
          <a:xfrm>
            <a:off x="8541782" y="5417816"/>
            <a:ext cx="883457" cy="883457"/>
          </a:xfrm>
          <a:prstGeom prst="diamond">
            <a:avLst/>
          </a:prstGeom>
          <a:solidFill>
            <a:schemeClr val="bg1">
              <a:lumMod val="9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菱形 22"/>
          <p:cNvSpPr/>
          <p:nvPr/>
        </p:nvSpPr>
        <p:spPr>
          <a:xfrm>
            <a:off x="9110465" y="3750304"/>
            <a:ext cx="2034417" cy="2034417"/>
          </a:xfrm>
          <a:prstGeom prst="diamond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菱形 19"/>
          <p:cNvSpPr/>
          <p:nvPr/>
        </p:nvSpPr>
        <p:spPr>
          <a:xfrm>
            <a:off x="6963140" y="2014220"/>
            <a:ext cx="1881868" cy="1881868"/>
          </a:xfrm>
          <a:prstGeom prst="diamond">
            <a:avLst/>
          </a:prstGeom>
          <a:solidFill>
            <a:schemeClr val="bg1">
              <a:lumMod val="8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6536351" y="0"/>
            <a:ext cx="6074748" cy="6074748"/>
          </a:xfrm>
          <a:custGeom>
            <a:avLst/>
            <a:gdLst>
              <a:gd name="connsiteX0" fmla="*/ 0 w 6074748"/>
              <a:gd name="connsiteY0" fmla="*/ 0 h 6074748"/>
              <a:gd name="connsiteX1" fmla="*/ 6074748 w 6074748"/>
              <a:gd name="connsiteY1" fmla="*/ 0 h 6074748"/>
              <a:gd name="connsiteX2" fmla="*/ 6074748 w 6074748"/>
              <a:gd name="connsiteY2" fmla="*/ 6074748 h 6074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74748" h="6074748">
                <a:moveTo>
                  <a:pt x="0" y="0"/>
                </a:moveTo>
                <a:lnTo>
                  <a:pt x="6074748" y="0"/>
                </a:lnTo>
                <a:lnTo>
                  <a:pt x="6074748" y="6074748"/>
                </a:lnTo>
                <a:close/>
              </a:path>
            </a:pathLst>
          </a:custGeom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菱形 2"/>
          <p:cNvSpPr/>
          <p:nvPr/>
        </p:nvSpPr>
        <p:spPr>
          <a:xfrm>
            <a:off x="7002055" y="1431984"/>
            <a:ext cx="1286021" cy="1286021"/>
          </a:xfrm>
          <a:prstGeom prst="diamond">
            <a:avLst/>
          </a:prstGeom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菱形 7"/>
          <p:cNvSpPr/>
          <p:nvPr/>
        </p:nvSpPr>
        <p:spPr>
          <a:xfrm>
            <a:off x="7780495" y="1635870"/>
            <a:ext cx="2551862" cy="2551862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/>
          <p:cNvSpPr/>
          <p:nvPr/>
        </p:nvSpPr>
        <p:spPr>
          <a:xfrm>
            <a:off x="8259048" y="4382903"/>
            <a:ext cx="1304631" cy="1304631"/>
          </a:xfrm>
          <a:prstGeom prst="diamond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菱形 9"/>
          <p:cNvSpPr/>
          <p:nvPr/>
        </p:nvSpPr>
        <p:spPr>
          <a:xfrm>
            <a:off x="8048107" y="5462477"/>
            <a:ext cx="758101" cy="758101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/>
          <p:cNvSpPr/>
          <p:nvPr/>
        </p:nvSpPr>
        <p:spPr>
          <a:xfrm>
            <a:off x="10613018" y="3959303"/>
            <a:ext cx="1517688" cy="1517688"/>
          </a:xfrm>
          <a:prstGeom prst="diamond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254000" dist="381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/>
          <p:nvPr/>
        </p:nvCxnSpPr>
        <p:spPr>
          <a:xfrm>
            <a:off x="7746035" y="-145830"/>
            <a:ext cx="5017465" cy="5017465"/>
          </a:xfrm>
          <a:prstGeom prst="line">
            <a:avLst/>
          </a:prstGeom>
          <a:ln w="2540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菱形 21"/>
          <p:cNvSpPr/>
          <p:nvPr/>
        </p:nvSpPr>
        <p:spPr>
          <a:xfrm>
            <a:off x="9360847" y="3523779"/>
            <a:ext cx="1100356" cy="1100356"/>
          </a:xfrm>
          <a:prstGeom prst="diamond">
            <a:avLst/>
          </a:prstGeom>
          <a:solidFill>
            <a:schemeClr val="bg1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756111" y="2848048"/>
            <a:ext cx="6142771" cy="99790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zh-CN" altLang="en-US" sz="5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演示完毕感谢观看</a:t>
            </a:r>
            <a:endParaRPr lang="zh-CN" altLang="en-US" sz="5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85139" y="4366881"/>
            <a:ext cx="5741816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+mj-ea"/>
              </a:rPr>
              <a:t>film</a:t>
            </a:r>
            <a:endParaRPr lang="en-US" altLang="zh-CN" sz="12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27083" y="1233491"/>
            <a:ext cx="5358207" cy="169495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9600" dirty="0" smtClean="0">
                <a:solidFill>
                  <a:schemeClr val="accent1"/>
                </a:solidFill>
                <a:latin typeface="Century Gothic" panose="020B0502020202020204" pitchFamily="34" charset="0"/>
              </a:rPr>
              <a:t>201X</a:t>
            </a:r>
            <a:endParaRPr lang="zh-CN" altLang="en-US" sz="96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879022" y="4113871"/>
            <a:ext cx="1305378" cy="0"/>
          </a:xfrm>
          <a:prstGeom prst="line">
            <a:avLst/>
          </a:prstGeom>
          <a:ln w="762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椭圆 30"/>
          <p:cNvSpPr/>
          <p:nvPr/>
        </p:nvSpPr>
        <p:spPr>
          <a:xfrm>
            <a:off x="879022" y="5203144"/>
            <a:ext cx="591190" cy="5911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1886787" y="5203144"/>
            <a:ext cx="591190" cy="5911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2894552" y="5203144"/>
            <a:ext cx="591190" cy="59119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3"/>
          <p:cNvSpPr/>
          <p:nvPr/>
        </p:nvSpPr>
        <p:spPr>
          <a:xfrm>
            <a:off x="1012259" y="5336625"/>
            <a:ext cx="324716" cy="324227"/>
          </a:xfrm>
          <a:custGeom>
            <a:avLst/>
            <a:gdLst>
              <a:gd name="connsiteX0" fmla="*/ 497258 w 607634"/>
              <a:gd name="connsiteY0" fmla="*/ 328620 h 606719"/>
              <a:gd name="connsiteX1" fmla="*/ 544969 w 607634"/>
              <a:gd name="connsiteY1" fmla="*/ 350839 h 606719"/>
              <a:gd name="connsiteX2" fmla="*/ 543545 w 607634"/>
              <a:gd name="connsiteY2" fmla="*/ 393856 h 606719"/>
              <a:gd name="connsiteX3" fmla="*/ 541230 w 607634"/>
              <a:gd name="connsiteY3" fmla="*/ 396167 h 606719"/>
              <a:gd name="connsiteX4" fmla="*/ 540607 w 607634"/>
              <a:gd name="connsiteY4" fmla="*/ 409588 h 606719"/>
              <a:gd name="connsiteX5" fmla="*/ 545236 w 607634"/>
              <a:gd name="connsiteY5" fmla="*/ 413676 h 606719"/>
              <a:gd name="connsiteX6" fmla="*/ 550933 w 607634"/>
              <a:gd name="connsiteY6" fmla="*/ 432074 h 606719"/>
              <a:gd name="connsiteX7" fmla="*/ 548173 w 607634"/>
              <a:gd name="connsiteY7" fmla="*/ 454116 h 606719"/>
              <a:gd name="connsiteX8" fmla="*/ 535534 w 607634"/>
              <a:gd name="connsiteY8" fmla="*/ 472158 h 606719"/>
              <a:gd name="connsiteX9" fmla="*/ 515684 w 607634"/>
              <a:gd name="connsiteY9" fmla="*/ 511353 h 606719"/>
              <a:gd name="connsiteX10" fmla="*/ 517286 w 607634"/>
              <a:gd name="connsiteY10" fmla="*/ 517663 h 606719"/>
              <a:gd name="connsiteX11" fmla="*/ 555295 w 607634"/>
              <a:gd name="connsiteY11" fmla="*/ 527173 h 606719"/>
              <a:gd name="connsiteX12" fmla="*/ 607634 w 607634"/>
              <a:gd name="connsiteY12" fmla="*/ 594009 h 606719"/>
              <a:gd name="connsiteX13" fmla="*/ 594905 w 607634"/>
              <a:gd name="connsiteY13" fmla="*/ 606719 h 606719"/>
              <a:gd name="connsiteX14" fmla="*/ 341752 w 607634"/>
              <a:gd name="connsiteY14" fmla="*/ 606719 h 606719"/>
              <a:gd name="connsiteX15" fmla="*/ 329112 w 607634"/>
              <a:gd name="connsiteY15" fmla="*/ 594098 h 606719"/>
              <a:gd name="connsiteX16" fmla="*/ 381363 w 607634"/>
              <a:gd name="connsiteY16" fmla="*/ 527173 h 606719"/>
              <a:gd name="connsiteX17" fmla="*/ 419372 w 607634"/>
              <a:gd name="connsiteY17" fmla="*/ 517663 h 606719"/>
              <a:gd name="connsiteX18" fmla="*/ 421241 w 607634"/>
              <a:gd name="connsiteY18" fmla="*/ 510286 h 606719"/>
              <a:gd name="connsiteX19" fmla="*/ 402459 w 607634"/>
              <a:gd name="connsiteY19" fmla="*/ 472513 h 606719"/>
              <a:gd name="connsiteX20" fmla="*/ 388484 w 607634"/>
              <a:gd name="connsiteY20" fmla="*/ 454116 h 606719"/>
              <a:gd name="connsiteX21" fmla="*/ 385725 w 607634"/>
              <a:gd name="connsiteY21" fmla="*/ 432074 h 606719"/>
              <a:gd name="connsiteX22" fmla="*/ 391510 w 607634"/>
              <a:gd name="connsiteY22" fmla="*/ 413587 h 606719"/>
              <a:gd name="connsiteX23" fmla="*/ 396584 w 607634"/>
              <a:gd name="connsiteY23" fmla="*/ 409232 h 606719"/>
              <a:gd name="connsiteX24" fmla="*/ 395071 w 607634"/>
              <a:gd name="connsiteY24" fmla="*/ 390746 h 606719"/>
              <a:gd name="connsiteX25" fmla="*/ 453375 w 607634"/>
              <a:gd name="connsiteY25" fmla="*/ 339641 h 606719"/>
              <a:gd name="connsiteX26" fmla="*/ 497258 w 607634"/>
              <a:gd name="connsiteY26" fmla="*/ 328620 h 606719"/>
              <a:gd name="connsiteX27" fmla="*/ 316494 w 607634"/>
              <a:gd name="connsiteY27" fmla="*/ 278076 h 606719"/>
              <a:gd name="connsiteX28" fmla="*/ 300206 w 607634"/>
              <a:gd name="connsiteY28" fmla="*/ 281898 h 606719"/>
              <a:gd name="connsiteX29" fmla="*/ 325395 w 607634"/>
              <a:gd name="connsiteY29" fmla="*/ 307050 h 606719"/>
              <a:gd name="connsiteX30" fmla="*/ 325395 w 607634"/>
              <a:gd name="connsiteY30" fmla="*/ 324913 h 606719"/>
              <a:gd name="connsiteX31" fmla="*/ 316494 w 607634"/>
              <a:gd name="connsiteY31" fmla="*/ 328646 h 606719"/>
              <a:gd name="connsiteX32" fmla="*/ 307505 w 607634"/>
              <a:gd name="connsiteY32" fmla="*/ 324913 h 606719"/>
              <a:gd name="connsiteX33" fmla="*/ 282316 w 607634"/>
              <a:gd name="connsiteY33" fmla="*/ 299762 h 606719"/>
              <a:gd name="connsiteX34" fmla="*/ 278489 w 607634"/>
              <a:gd name="connsiteY34" fmla="*/ 316026 h 606719"/>
              <a:gd name="connsiteX35" fmla="*/ 316494 w 607634"/>
              <a:gd name="connsiteY35" fmla="*/ 353887 h 606719"/>
              <a:gd name="connsiteX36" fmla="*/ 354411 w 607634"/>
              <a:gd name="connsiteY36" fmla="*/ 316026 h 606719"/>
              <a:gd name="connsiteX37" fmla="*/ 316494 w 607634"/>
              <a:gd name="connsiteY37" fmla="*/ 278076 h 606719"/>
              <a:gd name="connsiteX38" fmla="*/ 175289 w 607634"/>
              <a:gd name="connsiteY38" fmla="*/ 238820 h 606719"/>
              <a:gd name="connsiteX39" fmla="*/ 184947 w 607634"/>
              <a:gd name="connsiteY39" fmla="*/ 239342 h 606719"/>
              <a:gd name="connsiteX40" fmla="*/ 190911 w 607634"/>
              <a:gd name="connsiteY40" fmla="*/ 256137 h 606719"/>
              <a:gd name="connsiteX41" fmla="*/ 177202 w 607634"/>
              <a:gd name="connsiteY41" fmla="*/ 315941 h 606719"/>
              <a:gd name="connsiteX42" fmla="*/ 348911 w 607634"/>
              <a:gd name="connsiteY42" fmla="*/ 451012 h 606719"/>
              <a:gd name="connsiteX43" fmla="*/ 364133 w 607634"/>
              <a:gd name="connsiteY43" fmla="*/ 460431 h 606719"/>
              <a:gd name="connsiteX44" fmla="*/ 354786 w 607634"/>
              <a:gd name="connsiteY44" fmla="*/ 475626 h 606719"/>
              <a:gd name="connsiteX45" fmla="*/ 316510 w 607634"/>
              <a:gd name="connsiteY45" fmla="*/ 480336 h 606719"/>
              <a:gd name="connsiteX46" fmla="*/ 151922 w 607634"/>
              <a:gd name="connsiteY46" fmla="*/ 316030 h 606719"/>
              <a:gd name="connsiteX47" fmla="*/ 168034 w 607634"/>
              <a:gd name="connsiteY47" fmla="*/ 245296 h 606719"/>
              <a:gd name="connsiteX48" fmla="*/ 175289 w 607634"/>
              <a:gd name="connsiteY48" fmla="*/ 238820 h 606719"/>
              <a:gd name="connsiteX49" fmla="*/ 102834 w 607634"/>
              <a:gd name="connsiteY49" fmla="*/ 164298 h 606719"/>
              <a:gd name="connsiteX50" fmla="*/ 112334 w 607634"/>
              <a:gd name="connsiteY50" fmla="*/ 166119 h 606719"/>
              <a:gd name="connsiteX51" fmla="*/ 115894 w 607634"/>
              <a:gd name="connsiteY51" fmla="*/ 183626 h 606719"/>
              <a:gd name="connsiteX52" fmla="*/ 75936 w 607634"/>
              <a:gd name="connsiteY52" fmla="*/ 316038 h 606719"/>
              <a:gd name="connsiteX53" fmla="*/ 295840 w 607634"/>
              <a:gd name="connsiteY53" fmla="*/ 555090 h 606719"/>
              <a:gd name="connsiteX54" fmla="*/ 307409 w 607634"/>
              <a:gd name="connsiteY54" fmla="*/ 568775 h 606719"/>
              <a:gd name="connsiteX55" fmla="*/ 294772 w 607634"/>
              <a:gd name="connsiteY55" fmla="*/ 580328 h 606719"/>
              <a:gd name="connsiteX56" fmla="*/ 293704 w 607634"/>
              <a:gd name="connsiteY56" fmla="*/ 580328 h 606719"/>
              <a:gd name="connsiteX57" fmla="*/ 50661 w 607634"/>
              <a:gd name="connsiteY57" fmla="*/ 316038 h 606719"/>
              <a:gd name="connsiteX58" fmla="*/ 94802 w 607634"/>
              <a:gd name="connsiteY58" fmla="*/ 169674 h 606719"/>
              <a:gd name="connsiteX59" fmla="*/ 102834 w 607634"/>
              <a:gd name="connsiteY59" fmla="*/ 164298 h 606719"/>
              <a:gd name="connsiteX60" fmla="*/ 316510 w 607634"/>
              <a:gd name="connsiteY60" fmla="*/ 151713 h 606719"/>
              <a:gd name="connsiteX61" fmla="*/ 479124 w 607634"/>
              <a:gd name="connsiteY61" fmla="*/ 292417 h 606719"/>
              <a:gd name="connsiteX62" fmla="*/ 468443 w 607634"/>
              <a:gd name="connsiteY62" fmla="*/ 306727 h 606719"/>
              <a:gd name="connsiteX63" fmla="*/ 466574 w 607634"/>
              <a:gd name="connsiteY63" fmla="*/ 306816 h 606719"/>
              <a:gd name="connsiteX64" fmla="*/ 454113 w 607634"/>
              <a:gd name="connsiteY64" fmla="*/ 295972 h 606719"/>
              <a:gd name="connsiteX65" fmla="*/ 316510 w 607634"/>
              <a:gd name="connsiteY65" fmla="*/ 176956 h 606719"/>
              <a:gd name="connsiteX66" fmla="*/ 256609 w 607634"/>
              <a:gd name="connsiteY66" fmla="*/ 190644 h 606719"/>
              <a:gd name="connsiteX67" fmla="*/ 239697 w 607634"/>
              <a:gd name="connsiteY67" fmla="*/ 184689 h 606719"/>
              <a:gd name="connsiteX68" fmla="*/ 245661 w 607634"/>
              <a:gd name="connsiteY68" fmla="*/ 167890 h 606719"/>
              <a:gd name="connsiteX69" fmla="*/ 316510 w 607634"/>
              <a:gd name="connsiteY69" fmla="*/ 151713 h 606719"/>
              <a:gd name="connsiteX70" fmla="*/ 316477 w 607634"/>
              <a:gd name="connsiteY70" fmla="*/ 50592 h 606719"/>
              <a:gd name="connsiteX71" fmla="*/ 582230 w 607634"/>
              <a:gd name="connsiteY71" fmla="*/ 316062 h 606719"/>
              <a:gd name="connsiteX72" fmla="*/ 582141 w 607634"/>
              <a:gd name="connsiteY72" fmla="*/ 319350 h 606719"/>
              <a:gd name="connsiteX73" fmla="*/ 569325 w 607634"/>
              <a:gd name="connsiteY73" fmla="*/ 332148 h 606719"/>
              <a:gd name="connsiteX74" fmla="*/ 568880 w 607634"/>
              <a:gd name="connsiteY74" fmla="*/ 332148 h 606719"/>
              <a:gd name="connsiteX75" fmla="*/ 556687 w 607634"/>
              <a:gd name="connsiteY75" fmla="*/ 320416 h 606719"/>
              <a:gd name="connsiteX76" fmla="*/ 556865 w 607634"/>
              <a:gd name="connsiteY76" fmla="*/ 317661 h 606719"/>
              <a:gd name="connsiteX77" fmla="*/ 316477 w 607634"/>
              <a:gd name="connsiteY77" fmla="*/ 75832 h 606719"/>
              <a:gd name="connsiteX78" fmla="*/ 183956 w 607634"/>
              <a:gd name="connsiteY78" fmla="*/ 115737 h 606719"/>
              <a:gd name="connsiteX79" fmla="*/ 166334 w 607634"/>
              <a:gd name="connsiteY79" fmla="*/ 112182 h 606719"/>
              <a:gd name="connsiteX80" fmla="*/ 169894 w 607634"/>
              <a:gd name="connsiteY80" fmla="*/ 94674 h 606719"/>
              <a:gd name="connsiteX81" fmla="*/ 316477 w 607634"/>
              <a:gd name="connsiteY81" fmla="*/ 50592 h 606719"/>
              <a:gd name="connsiteX82" fmla="*/ 58464 w 607634"/>
              <a:gd name="connsiteY82" fmla="*/ 964 h 606719"/>
              <a:gd name="connsiteX83" fmla="*/ 72260 w 607634"/>
              <a:gd name="connsiteY83" fmla="*/ 3719 h 606719"/>
              <a:gd name="connsiteX84" fmla="*/ 122905 w 607634"/>
              <a:gd name="connsiteY84" fmla="*/ 54289 h 606719"/>
              <a:gd name="connsiteX85" fmla="*/ 126554 w 607634"/>
              <a:gd name="connsiteY85" fmla="*/ 63177 h 606719"/>
              <a:gd name="connsiteX86" fmla="*/ 126554 w 607634"/>
              <a:gd name="connsiteY86" fmla="*/ 108503 h 606719"/>
              <a:gd name="connsiteX87" fmla="*/ 281604 w 607634"/>
              <a:gd name="connsiteY87" fmla="*/ 263323 h 606719"/>
              <a:gd name="connsiteX88" fmla="*/ 316494 w 607634"/>
              <a:gd name="connsiteY88" fmla="*/ 252836 h 606719"/>
              <a:gd name="connsiteX89" fmla="*/ 379778 w 607634"/>
              <a:gd name="connsiteY89" fmla="*/ 316026 h 606719"/>
              <a:gd name="connsiteX90" fmla="*/ 316494 w 607634"/>
              <a:gd name="connsiteY90" fmla="*/ 379216 h 606719"/>
              <a:gd name="connsiteX91" fmla="*/ 253122 w 607634"/>
              <a:gd name="connsiteY91" fmla="*/ 316026 h 606719"/>
              <a:gd name="connsiteX92" fmla="*/ 263713 w 607634"/>
              <a:gd name="connsiteY92" fmla="*/ 281187 h 606719"/>
              <a:gd name="connsiteX93" fmla="*/ 108664 w 607634"/>
              <a:gd name="connsiteY93" fmla="*/ 126367 h 606719"/>
              <a:gd name="connsiteX94" fmla="*/ 63270 w 607634"/>
              <a:gd name="connsiteY94" fmla="*/ 126367 h 606719"/>
              <a:gd name="connsiteX95" fmla="*/ 54280 w 607634"/>
              <a:gd name="connsiteY95" fmla="*/ 122723 h 606719"/>
              <a:gd name="connsiteX96" fmla="*/ 3724 w 607634"/>
              <a:gd name="connsiteY96" fmla="*/ 72153 h 606719"/>
              <a:gd name="connsiteX97" fmla="*/ 965 w 607634"/>
              <a:gd name="connsiteY97" fmla="*/ 58377 h 606719"/>
              <a:gd name="connsiteX98" fmla="*/ 12625 w 607634"/>
              <a:gd name="connsiteY98" fmla="*/ 50556 h 606719"/>
              <a:gd name="connsiteX99" fmla="*/ 50631 w 607634"/>
              <a:gd name="connsiteY99" fmla="*/ 50556 h 606719"/>
              <a:gd name="connsiteX100" fmla="*/ 50631 w 607634"/>
              <a:gd name="connsiteY100" fmla="*/ 12607 h 606719"/>
              <a:gd name="connsiteX101" fmla="*/ 58464 w 607634"/>
              <a:gd name="connsiteY101" fmla="*/ 964 h 606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607634" h="606719">
                <a:moveTo>
                  <a:pt x="497258" y="328620"/>
                </a:moveTo>
                <a:cubicBezTo>
                  <a:pt x="524674" y="328620"/>
                  <a:pt x="538293" y="340707"/>
                  <a:pt x="544969" y="350839"/>
                </a:cubicBezTo>
                <a:cubicBezTo>
                  <a:pt x="558944" y="372170"/>
                  <a:pt x="550132" y="386924"/>
                  <a:pt x="543545" y="393856"/>
                </a:cubicBezTo>
                <a:lnTo>
                  <a:pt x="541230" y="396167"/>
                </a:lnTo>
                <a:lnTo>
                  <a:pt x="540607" y="409588"/>
                </a:lnTo>
                <a:cubicBezTo>
                  <a:pt x="542299" y="410743"/>
                  <a:pt x="543901" y="412076"/>
                  <a:pt x="545236" y="413676"/>
                </a:cubicBezTo>
                <a:cubicBezTo>
                  <a:pt x="549687" y="418742"/>
                  <a:pt x="551734" y="425408"/>
                  <a:pt x="550933" y="432074"/>
                </a:cubicBezTo>
                <a:lnTo>
                  <a:pt x="548173" y="454116"/>
                </a:lnTo>
                <a:cubicBezTo>
                  <a:pt x="547105" y="462026"/>
                  <a:pt x="542299" y="468692"/>
                  <a:pt x="535534" y="472158"/>
                </a:cubicBezTo>
                <a:cubicBezTo>
                  <a:pt x="532596" y="486556"/>
                  <a:pt x="525564" y="500510"/>
                  <a:pt x="515684" y="511353"/>
                </a:cubicBezTo>
                <a:lnTo>
                  <a:pt x="517286" y="517663"/>
                </a:lnTo>
                <a:lnTo>
                  <a:pt x="555295" y="527173"/>
                </a:lnTo>
                <a:cubicBezTo>
                  <a:pt x="586093" y="534817"/>
                  <a:pt x="607634" y="562369"/>
                  <a:pt x="607634" y="594009"/>
                </a:cubicBezTo>
                <a:cubicBezTo>
                  <a:pt x="607634" y="601031"/>
                  <a:pt x="601937" y="606719"/>
                  <a:pt x="594905" y="606719"/>
                </a:cubicBezTo>
                <a:lnTo>
                  <a:pt x="341752" y="606719"/>
                </a:lnTo>
                <a:cubicBezTo>
                  <a:pt x="334809" y="606719"/>
                  <a:pt x="329112" y="601031"/>
                  <a:pt x="329112" y="594098"/>
                </a:cubicBezTo>
                <a:cubicBezTo>
                  <a:pt x="329112" y="562369"/>
                  <a:pt x="350653" y="534817"/>
                  <a:pt x="381363" y="527173"/>
                </a:cubicBezTo>
                <a:lnTo>
                  <a:pt x="419372" y="517663"/>
                </a:lnTo>
                <a:lnTo>
                  <a:pt x="421241" y="510286"/>
                </a:lnTo>
                <a:cubicBezTo>
                  <a:pt x="411983" y="499621"/>
                  <a:pt x="405307" y="486289"/>
                  <a:pt x="402459" y="472513"/>
                </a:cubicBezTo>
                <a:cubicBezTo>
                  <a:pt x="394804" y="469136"/>
                  <a:pt x="389552" y="462381"/>
                  <a:pt x="388484" y="454116"/>
                </a:cubicBezTo>
                <a:lnTo>
                  <a:pt x="385725" y="432074"/>
                </a:lnTo>
                <a:cubicBezTo>
                  <a:pt x="384923" y="425408"/>
                  <a:pt x="386971" y="418653"/>
                  <a:pt x="391510" y="413587"/>
                </a:cubicBezTo>
                <a:cubicBezTo>
                  <a:pt x="392935" y="411899"/>
                  <a:pt x="394715" y="410388"/>
                  <a:pt x="396584" y="409232"/>
                </a:cubicBezTo>
                <a:cubicBezTo>
                  <a:pt x="395872" y="402655"/>
                  <a:pt x="395071" y="394834"/>
                  <a:pt x="395071" y="390746"/>
                </a:cubicBezTo>
                <a:cubicBezTo>
                  <a:pt x="395071" y="369504"/>
                  <a:pt x="401213" y="341507"/>
                  <a:pt x="453375" y="339641"/>
                </a:cubicBezTo>
                <a:cubicBezTo>
                  <a:pt x="470999" y="328620"/>
                  <a:pt x="489247" y="328620"/>
                  <a:pt x="497258" y="328620"/>
                </a:cubicBezTo>
                <a:close/>
                <a:moveTo>
                  <a:pt x="316494" y="278076"/>
                </a:moveTo>
                <a:cubicBezTo>
                  <a:pt x="310620" y="278076"/>
                  <a:pt x="305102" y="279498"/>
                  <a:pt x="300206" y="281898"/>
                </a:cubicBezTo>
                <a:lnTo>
                  <a:pt x="325395" y="307050"/>
                </a:lnTo>
                <a:cubicBezTo>
                  <a:pt x="330379" y="312027"/>
                  <a:pt x="330379" y="320025"/>
                  <a:pt x="325395" y="324913"/>
                </a:cubicBezTo>
                <a:cubicBezTo>
                  <a:pt x="322903" y="327402"/>
                  <a:pt x="319699" y="328646"/>
                  <a:pt x="316494" y="328646"/>
                </a:cubicBezTo>
                <a:cubicBezTo>
                  <a:pt x="313201" y="328646"/>
                  <a:pt x="309997" y="327402"/>
                  <a:pt x="307505" y="324913"/>
                </a:cubicBezTo>
                <a:lnTo>
                  <a:pt x="282316" y="299762"/>
                </a:lnTo>
                <a:cubicBezTo>
                  <a:pt x="279913" y="304739"/>
                  <a:pt x="278489" y="310160"/>
                  <a:pt x="278489" y="316026"/>
                </a:cubicBezTo>
                <a:cubicBezTo>
                  <a:pt x="278489" y="336912"/>
                  <a:pt x="295489" y="353887"/>
                  <a:pt x="316494" y="353887"/>
                </a:cubicBezTo>
                <a:cubicBezTo>
                  <a:pt x="337411" y="353887"/>
                  <a:pt x="354411" y="336912"/>
                  <a:pt x="354411" y="316026"/>
                </a:cubicBezTo>
                <a:cubicBezTo>
                  <a:pt x="354411" y="295051"/>
                  <a:pt x="337411" y="278076"/>
                  <a:pt x="316494" y="278076"/>
                </a:cubicBezTo>
                <a:close/>
                <a:moveTo>
                  <a:pt x="175289" y="238820"/>
                </a:moveTo>
                <a:cubicBezTo>
                  <a:pt x="178360" y="237743"/>
                  <a:pt x="181831" y="237832"/>
                  <a:pt x="184947" y="239342"/>
                </a:cubicBezTo>
                <a:cubicBezTo>
                  <a:pt x="191267" y="242364"/>
                  <a:pt x="193937" y="249828"/>
                  <a:pt x="190911" y="256137"/>
                </a:cubicBezTo>
                <a:cubicBezTo>
                  <a:pt x="181831" y="275154"/>
                  <a:pt x="177202" y="295236"/>
                  <a:pt x="177202" y="315941"/>
                </a:cubicBezTo>
                <a:cubicBezTo>
                  <a:pt x="177202" y="403115"/>
                  <a:pt x="257048" y="472783"/>
                  <a:pt x="348911" y="451012"/>
                </a:cubicBezTo>
                <a:cubicBezTo>
                  <a:pt x="355766" y="449412"/>
                  <a:pt x="362531" y="453589"/>
                  <a:pt x="364133" y="460431"/>
                </a:cubicBezTo>
                <a:cubicBezTo>
                  <a:pt x="365735" y="467273"/>
                  <a:pt x="361552" y="474027"/>
                  <a:pt x="354786" y="475626"/>
                </a:cubicBezTo>
                <a:cubicBezTo>
                  <a:pt x="341790" y="478736"/>
                  <a:pt x="328972" y="480336"/>
                  <a:pt x="316510" y="480336"/>
                </a:cubicBezTo>
                <a:cubicBezTo>
                  <a:pt x="225715" y="480336"/>
                  <a:pt x="151922" y="406581"/>
                  <a:pt x="151922" y="316030"/>
                </a:cubicBezTo>
                <a:cubicBezTo>
                  <a:pt x="151922" y="291504"/>
                  <a:pt x="157352" y="267689"/>
                  <a:pt x="168034" y="245296"/>
                </a:cubicBezTo>
                <a:cubicBezTo>
                  <a:pt x="169547" y="242142"/>
                  <a:pt x="172218" y="239898"/>
                  <a:pt x="175289" y="238820"/>
                </a:cubicBezTo>
                <a:close/>
                <a:moveTo>
                  <a:pt x="102834" y="164298"/>
                </a:moveTo>
                <a:cubicBezTo>
                  <a:pt x="106016" y="163653"/>
                  <a:pt x="109442" y="164209"/>
                  <a:pt x="112334" y="166119"/>
                </a:cubicBezTo>
                <a:cubicBezTo>
                  <a:pt x="118119" y="169941"/>
                  <a:pt x="119721" y="177850"/>
                  <a:pt x="115894" y="183626"/>
                </a:cubicBezTo>
                <a:cubicBezTo>
                  <a:pt x="89730" y="222994"/>
                  <a:pt x="75936" y="268849"/>
                  <a:pt x="75936" y="316038"/>
                </a:cubicBezTo>
                <a:cubicBezTo>
                  <a:pt x="75936" y="439652"/>
                  <a:pt x="172583" y="544604"/>
                  <a:pt x="295840" y="555090"/>
                </a:cubicBezTo>
                <a:cubicBezTo>
                  <a:pt x="302782" y="555712"/>
                  <a:pt x="307943" y="561844"/>
                  <a:pt x="307409" y="568775"/>
                </a:cubicBezTo>
                <a:cubicBezTo>
                  <a:pt x="306875" y="575351"/>
                  <a:pt x="301358" y="580328"/>
                  <a:pt x="294772" y="580328"/>
                </a:cubicBezTo>
                <a:cubicBezTo>
                  <a:pt x="294416" y="580328"/>
                  <a:pt x="294060" y="580328"/>
                  <a:pt x="293704" y="580328"/>
                </a:cubicBezTo>
                <a:cubicBezTo>
                  <a:pt x="157454" y="568775"/>
                  <a:pt x="50661" y="452626"/>
                  <a:pt x="50661" y="316038"/>
                </a:cubicBezTo>
                <a:cubicBezTo>
                  <a:pt x="50661" y="263873"/>
                  <a:pt x="65879" y="213219"/>
                  <a:pt x="94802" y="169674"/>
                </a:cubicBezTo>
                <a:cubicBezTo>
                  <a:pt x="96716" y="166786"/>
                  <a:pt x="99653" y="164942"/>
                  <a:pt x="102834" y="164298"/>
                </a:cubicBezTo>
                <a:close/>
                <a:moveTo>
                  <a:pt x="316510" y="151713"/>
                </a:moveTo>
                <a:cubicBezTo>
                  <a:pt x="397594" y="151713"/>
                  <a:pt x="467553" y="212154"/>
                  <a:pt x="479124" y="292417"/>
                </a:cubicBezTo>
                <a:cubicBezTo>
                  <a:pt x="480192" y="299350"/>
                  <a:pt x="475297" y="305749"/>
                  <a:pt x="468443" y="306727"/>
                </a:cubicBezTo>
                <a:cubicBezTo>
                  <a:pt x="467820" y="306816"/>
                  <a:pt x="467197" y="306816"/>
                  <a:pt x="466574" y="306816"/>
                </a:cubicBezTo>
                <a:cubicBezTo>
                  <a:pt x="460433" y="306816"/>
                  <a:pt x="455003" y="302283"/>
                  <a:pt x="454113" y="295972"/>
                </a:cubicBezTo>
                <a:cubicBezTo>
                  <a:pt x="444323" y="228153"/>
                  <a:pt x="385134" y="176956"/>
                  <a:pt x="316510" y="176956"/>
                </a:cubicBezTo>
                <a:cubicBezTo>
                  <a:pt x="295771" y="176956"/>
                  <a:pt x="275567" y="181578"/>
                  <a:pt x="256609" y="190644"/>
                </a:cubicBezTo>
                <a:cubicBezTo>
                  <a:pt x="250200" y="193666"/>
                  <a:pt x="242724" y="191000"/>
                  <a:pt x="239697" y="184689"/>
                </a:cubicBezTo>
                <a:cubicBezTo>
                  <a:pt x="236671" y="178378"/>
                  <a:pt x="239341" y="170823"/>
                  <a:pt x="245661" y="167890"/>
                </a:cubicBezTo>
                <a:cubicBezTo>
                  <a:pt x="268090" y="157135"/>
                  <a:pt x="291944" y="151713"/>
                  <a:pt x="316510" y="151713"/>
                </a:cubicBezTo>
                <a:close/>
                <a:moveTo>
                  <a:pt x="316477" y="50592"/>
                </a:moveTo>
                <a:cubicBezTo>
                  <a:pt x="463060" y="50592"/>
                  <a:pt x="582230" y="169684"/>
                  <a:pt x="582230" y="316062"/>
                </a:cubicBezTo>
                <a:cubicBezTo>
                  <a:pt x="582230" y="316328"/>
                  <a:pt x="582141" y="319083"/>
                  <a:pt x="582141" y="319350"/>
                </a:cubicBezTo>
                <a:cubicBezTo>
                  <a:pt x="581607" y="326016"/>
                  <a:pt x="576000" y="332148"/>
                  <a:pt x="569325" y="332148"/>
                </a:cubicBezTo>
                <a:lnTo>
                  <a:pt x="568880" y="332148"/>
                </a:lnTo>
                <a:cubicBezTo>
                  <a:pt x="562027" y="331881"/>
                  <a:pt x="556598" y="327349"/>
                  <a:pt x="556687" y="320416"/>
                </a:cubicBezTo>
                <a:cubicBezTo>
                  <a:pt x="556687" y="320239"/>
                  <a:pt x="556865" y="317839"/>
                  <a:pt x="556865" y="317661"/>
                </a:cubicBezTo>
                <a:cubicBezTo>
                  <a:pt x="556954" y="183638"/>
                  <a:pt x="449087" y="75832"/>
                  <a:pt x="316477" y="75832"/>
                </a:cubicBezTo>
                <a:cubicBezTo>
                  <a:pt x="269129" y="75832"/>
                  <a:pt x="223294" y="89608"/>
                  <a:pt x="183956" y="115737"/>
                </a:cubicBezTo>
                <a:cubicBezTo>
                  <a:pt x="178082" y="119559"/>
                  <a:pt x="170250" y="118048"/>
                  <a:pt x="166334" y="112182"/>
                </a:cubicBezTo>
                <a:cubicBezTo>
                  <a:pt x="162507" y="106317"/>
                  <a:pt x="164109" y="98496"/>
                  <a:pt x="169894" y="94674"/>
                </a:cubicBezTo>
                <a:cubicBezTo>
                  <a:pt x="213504" y="65878"/>
                  <a:pt x="264145" y="50592"/>
                  <a:pt x="316477" y="50592"/>
                </a:cubicBezTo>
                <a:close/>
                <a:moveTo>
                  <a:pt x="58464" y="964"/>
                </a:moveTo>
                <a:cubicBezTo>
                  <a:pt x="63181" y="-991"/>
                  <a:pt x="68611" y="75"/>
                  <a:pt x="72260" y="3719"/>
                </a:cubicBezTo>
                <a:lnTo>
                  <a:pt x="122905" y="54289"/>
                </a:lnTo>
                <a:cubicBezTo>
                  <a:pt x="125219" y="56600"/>
                  <a:pt x="126554" y="59799"/>
                  <a:pt x="126554" y="63177"/>
                </a:cubicBezTo>
                <a:lnTo>
                  <a:pt x="126554" y="108503"/>
                </a:lnTo>
                <a:lnTo>
                  <a:pt x="281604" y="263323"/>
                </a:lnTo>
                <a:cubicBezTo>
                  <a:pt x="291662" y="256657"/>
                  <a:pt x="303588" y="252836"/>
                  <a:pt x="316494" y="252836"/>
                </a:cubicBezTo>
                <a:cubicBezTo>
                  <a:pt x="351385" y="252836"/>
                  <a:pt x="379778" y="281187"/>
                  <a:pt x="379778" y="316026"/>
                </a:cubicBezTo>
                <a:cubicBezTo>
                  <a:pt x="379778" y="350865"/>
                  <a:pt x="351385" y="379216"/>
                  <a:pt x="316494" y="379216"/>
                </a:cubicBezTo>
                <a:cubicBezTo>
                  <a:pt x="281515" y="379216"/>
                  <a:pt x="253122" y="350865"/>
                  <a:pt x="253122" y="316026"/>
                </a:cubicBezTo>
                <a:cubicBezTo>
                  <a:pt x="253122" y="303139"/>
                  <a:pt x="257038" y="291230"/>
                  <a:pt x="263713" y="281187"/>
                </a:cubicBezTo>
                <a:lnTo>
                  <a:pt x="108664" y="126367"/>
                </a:lnTo>
                <a:lnTo>
                  <a:pt x="63270" y="126367"/>
                </a:lnTo>
                <a:cubicBezTo>
                  <a:pt x="59888" y="126367"/>
                  <a:pt x="56684" y="125034"/>
                  <a:pt x="54280" y="122723"/>
                </a:cubicBezTo>
                <a:lnTo>
                  <a:pt x="3724" y="72153"/>
                </a:lnTo>
                <a:cubicBezTo>
                  <a:pt x="75" y="68509"/>
                  <a:pt x="-993" y="63088"/>
                  <a:pt x="965" y="58377"/>
                </a:cubicBezTo>
                <a:cubicBezTo>
                  <a:pt x="2923" y="53667"/>
                  <a:pt x="7551" y="50556"/>
                  <a:pt x="12625" y="50556"/>
                </a:cubicBezTo>
                <a:lnTo>
                  <a:pt x="50631" y="50556"/>
                </a:lnTo>
                <a:lnTo>
                  <a:pt x="50631" y="12607"/>
                </a:lnTo>
                <a:cubicBezTo>
                  <a:pt x="50631" y="7541"/>
                  <a:pt x="53746" y="2919"/>
                  <a:pt x="58464" y="9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8" name="椭圆 34"/>
          <p:cNvSpPr/>
          <p:nvPr/>
        </p:nvSpPr>
        <p:spPr>
          <a:xfrm>
            <a:off x="2020024" y="5336626"/>
            <a:ext cx="324716" cy="324225"/>
          </a:xfrm>
          <a:custGeom>
            <a:avLst/>
            <a:gdLst>
              <a:gd name="connsiteX0" fmla="*/ 303782 w 607639"/>
              <a:gd name="connsiteY0" fmla="*/ 203581 h 606722"/>
              <a:gd name="connsiteX1" fmla="*/ 323628 w 607639"/>
              <a:gd name="connsiteY1" fmla="*/ 223399 h 606722"/>
              <a:gd name="connsiteX2" fmla="*/ 323628 w 607639"/>
              <a:gd name="connsiteY2" fmla="*/ 295117 h 606722"/>
              <a:gd name="connsiteX3" fmla="*/ 350326 w 607639"/>
              <a:gd name="connsiteY3" fmla="*/ 321777 h 606722"/>
              <a:gd name="connsiteX4" fmla="*/ 350326 w 607639"/>
              <a:gd name="connsiteY4" fmla="*/ 349771 h 606722"/>
              <a:gd name="connsiteX5" fmla="*/ 322293 w 607639"/>
              <a:gd name="connsiteY5" fmla="*/ 349771 h 606722"/>
              <a:gd name="connsiteX6" fmla="*/ 289811 w 607639"/>
              <a:gd name="connsiteY6" fmla="*/ 317334 h 606722"/>
              <a:gd name="connsiteX7" fmla="*/ 284026 w 607639"/>
              <a:gd name="connsiteY7" fmla="*/ 303293 h 606722"/>
              <a:gd name="connsiteX8" fmla="*/ 284026 w 607639"/>
              <a:gd name="connsiteY8" fmla="*/ 223399 h 606722"/>
              <a:gd name="connsiteX9" fmla="*/ 303782 w 607639"/>
              <a:gd name="connsiteY9" fmla="*/ 203581 h 606722"/>
              <a:gd name="connsiteX10" fmla="*/ 303775 w 607639"/>
              <a:gd name="connsiteY10" fmla="*/ 170021 h 606722"/>
              <a:gd name="connsiteX11" fmla="*/ 170288 w 607639"/>
              <a:gd name="connsiteY11" fmla="*/ 303317 h 606722"/>
              <a:gd name="connsiteX12" fmla="*/ 303775 w 607639"/>
              <a:gd name="connsiteY12" fmla="*/ 436702 h 606722"/>
              <a:gd name="connsiteX13" fmla="*/ 437351 w 607639"/>
              <a:gd name="connsiteY13" fmla="*/ 303317 h 606722"/>
              <a:gd name="connsiteX14" fmla="*/ 303775 w 607639"/>
              <a:gd name="connsiteY14" fmla="*/ 170021 h 606722"/>
              <a:gd name="connsiteX15" fmla="*/ 303775 w 607639"/>
              <a:gd name="connsiteY15" fmla="*/ 130476 h 606722"/>
              <a:gd name="connsiteX16" fmla="*/ 476952 w 607639"/>
              <a:gd name="connsiteY16" fmla="*/ 303317 h 606722"/>
              <a:gd name="connsiteX17" fmla="*/ 303775 w 607639"/>
              <a:gd name="connsiteY17" fmla="*/ 476247 h 606722"/>
              <a:gd name="connsiteX18" fmla="*/ 130687 w 607639"/>
              <a:gd name="connsiteY18" fmla="*/ 303317 h 606722"/>
              <a:gd name="connsiteX19" fmla="*/ 303775 w 607639"/>
              <a:gd name="connsiteY19" fmla="*/ 130476 h 606722"/>
              <a:gd name="connsiteX20" fmla="*/ 283571 w 607639"/>
              <a:gd name="connsiteY20" fmla="*/ 39548 h 606722"/>
              <a:gd name="connsiteX21" fmla="*/ 268707 w 607639"/>
              <a:gd name="connsiteY21" fmla="*/ 86116 h 606722"/>
              <a:gd name="connsiteX22" fmla="*/ 254466 w 607639"/>
              <a:gd name="connsiteY22" fmla="*/ 99269 h 606722"/>
              <a:gd name="connsiteX23" fmla="*/ 194210 w 607639"/>
              <a:gd name="connsiteY23" fmla="*/ 124242 h 606722"/>
              <a:gd name="connsiteX24" fmla="*/ 174806 w 607639"/>
              <a:gd name="connsiteY24" fmla="*/ 124953 h 606722"/>
              <a:gd name="connsiteX25" fmla="*/ 131283 w 607639"/>
              <a:gd name="connsiteY25" fmla="*/ 102557 h 606722"/>
              <a:gd name="connsiteX26" fmla="*/ 102712 w 607639"/>
              <a:gd name="connsiteY26" fmla="*/ 131085 h 606722"/>
              <a:gd name="connsiteX27" fmla="*/ 125141 w 607639"/>
              <a:gd name="connsiteY27" fmla="*/ 174543 h 606722"/>
              <a:gd name="connsiteX28" fmla="*/ 124429 w 607639"/>
              <a:gd name="connsiteY28" fmla="*/ 193916 h 606722"/>
              <a:gd name="connsiteX29" fmla="*/ 99419 w 607639"/>
              <a:gd name="connsiteY29" fmla="*/ 254082 h 606722"/>
              <a:gd name="connsiteX30" fmla="*/ 86246 w 607639"/>
              <a:gd name="connsiteY30" fmla="*/ 268301 h 606722"/>
              <a:gd name="connsiteX31" fmla="*/ 39607 w 607639"/>
              <a:gd name="connsiteY31" fmla="*/ 283143 h 606722"/>
              <a:gd name="connsiteX32" fmla="*/ 39607 w 607639"/>
              <a:gd name="connsiteY32" fmla="*/ 323579 h 606722"/>
              <a:gd name="connsiteX33" fmla="*/ 86246 w 607639"/>
              <a:gd name="connsiteY33" fmla="*/ 338421 h 606722"/>
              <a:gd name="connsiteX34" fmla="*/ 99419 w 607639"/>
              <a:gd name="connsiteY34" fmla="*/ 352640 h 606722"/>
              <a:gd name="connsiteX35" fmla="*/ 124429 w 607639"/>
              <a:gd name="connsiteY35" fmla="*/ 412806 h 606722"/>
              <a:gd name="connsiteX36" fmla="*/ 125141 w 607639"/>
              <a:gd name="connsiteY36" fmla="*/ 432179 h 606722"/>
              <a:gd name="connsiteX37" fmla="*/ 102712 w 607639"/>
              <a:gd name="connsiteY37" fmla="*/ 475548 h 606722"/>
              <a:gd name="connsiteX38" fmla="*/ 131283 w 607639"/>
              <a:gd name="connsiteY38" fmla="*/ 504165 h 606722"/>
              <a:gd name="connsiteX39" fmla="*/ 174806 w 607639"/>
              <a:gd name="connsiteY39" fmla="*/ 481769 h 606722"/>
              <a:gd name="connsiteX40" fmla="*/ 194210 w 607639"/>
              <a:gd name="connsiteY40" fmla="*/ 482480 h 606722"/>
              <a:gd name="connsiteX41" fmla="*/ 254466 w 607639"/>
              <a:gd name="connsiteY41" fmla="*/ 507364 h 606722"/>
              <a:gd name="connsiteX42" fmla="*/ 268707 w 607639"/>
              <a:gd name="connsiteY42" fmla="*/ 520606 h 606722"/>
              <a:gd name="connsiteX43" fmla="*/ 283571 w 607639"/>
              <a:gd name="connsiteY43" fmla="*/ 567086 h 606722"/>
              <a:gd name="connsiteX44" fmla="*/ 324068 w 607639"/>
              <a:gd name="connsiteY44" fmla="*/ 567086 h 606722"/>
              <a:gd name="connsiteX45" fmla="*/ 338932 w 607639"/>
              <a:gd name="connsiteY45" fmla="*/ 520606 h 606722"/>
              <a:gd name="connsiteX46" fmla="*/ 353173 w 607639"/>
              <a:gd name="connsiteY46" fmla="*/ 507364 h 606722"/>
              <a:gd name="connsiteX47" fmla="*/ 413430 w 607639"/>
              <a:gd name="connsiteY47" fmla="*/ 482480 h 606722"/>
              <a:gd name="connsiteX48" fmla="*/ 432833 w 607639"/>
              <a:gd name="connsiteY48" fmla="*/ 481769 h 606722"/>
              <a:gd name="connsiteX49" fmla="*/ 476267 w 607639"/>
              <a:gd name="connsiteY49" fmla="*/ 504165 h 606722"/>
              <a:gd name="connsiteX50" fmla="*/ 504927 w 607639"/>
              <a:gd name="connsiteY50" fmla="*/ 475548 h 606722"/>
              <a:gd name="connsiteX51" fmla="*/ 482498 w 607639"/>
              <a:gd name="connsiteY51" fmla="*/ 432179 h 606722"/>
              <a:gd name="connsiteX52" fmla="*/ 483210 w 607639"/>
              <a:gd name="connsiteY52" fmla="*/ 412806 h 606722"/>
              <a:gd name="connsiteX53" fmla="*/ 508131 w 607639"/>
              <a:gd name="connsiteY53" fmla="*/ 352640 h 606722"/>
              <a:gd name="connsiteX54" fmla="*/ 521393 w 607639"/>
              <a:gd name="connsiteY54" fmla="*/ 338421 h 606722"/>
              <a:gd name="connsiteX55" fmla="*/ 567943 w 607639"/>
              <a:gd name="connsiteY55" fmla="*/ 323579 h 606722"/>
              <a:gd name="connsiteX56" fmla="*/ 567943 w 607639"/>
              <a:gd name="connsiteY56" fmla="*/ 283143 h 606722"/>
              <a:gd name="connsiteX57" fmla="*/ 521393 w 607639"/>
              <a:gd name="connsiteY57" fmla="*/ 268301 h 606722"/>
              <a:gd name="connsiteX58" fmla="*/ 508131 w 607639"/>
              <a:gd name="connsiteY58" fmla="*/ 254082 h 606722"/>
              <a:gd name="connsiteX59" fmla="*/ 483210 w 607639"/>
              <a:gd name="connsiteY59" fmla="*/ 193916 h 606722"/>
              <a:gd name="connsiteX60" fmla="*/ 482498 w 607639"/>
              <a:gd name="connsiteY60" fmla="*/ 174543 h 606722"/>
              <a:gd name="connsiteX61" fmla="*/ 504927 w 607639"/>
              <a:gd name="connsiteY61" fmla="*/ 131085 h 606722"/>
              <a:gd name="connsiteX62" fmla="*/ 476267 w 607639"/>
              <a:gd name="connsiteY62" fmla="*/ 102557 h 606722"/>
              <a:gd name="connsiteX63" fmla="*/ 432833 w 607639"/>
              <a:gd name="connsiteY63" fmla="*/ 124953 h 606722"/>
              <a:gd name="connsiteX64" fmla="*/ 413430 w 607639"/>
              <a:gd name="connsiteY64" fmla="*/ 124242 h 606722"/>
              <a:gd name="connsiteX65" fmla="*/ 353173 w 607639"/>
              <a:gd name="connsiteY65" fmla="*/ 99269 h 606722"/>
              <a:gd name="connsiteX66" fmla="*/ 338932 w 607639"/>
              <a:gd name="connsiteY66" fmla="*/ 86116 h 606722"/>
              <a:gd name="connsiteX67" fmla="*/ 324068 w 607639"/>
              <a:gd name="connsiteY67" fmla="*/ 39548 h 606722"/>
              <a:gd name="connsiteX68" fmla="*/ 269063 w 607639"/>
              <a:gd name="connsiteY68" fmla="*/ 0 h 606722"/>
              <a:gd name="connsiteX69" fmla="*/ 338487 w 607639"/>
              <a:gd name="connsiteY69" fmla="*/ 0 h 606722"/>
              <a:gd name="connsiteX70" fmla="*/ 357356 w 607639"/>
              <a:gd name="connsiteY70" fmla="*/ 13775 h 606722"/>
              <a:gd name="connsiteX71" fmla="*/ 373377 w 607639"/>
              <a:gd name="connsiteY71" fmla="*/ 63720 h 606722"/>
              <a:gd name="connsiteX72" fmla="*/ 424288 w 607639"/>
              <a:gd name="connsiteY72" fmla="*/ 84783 h 606722"/>
              <a:gd name="connsiteX73" fmla="*/ 471016 w 607639"/>
              <a:gd name="connsiteY73" fmla="*/ 60788 h 606722"/>
              <a:gd name="connsiteX74" fmla="*/ 494068 w 607639"/>
              <a:gd name="connsiteY74" fmla="*/ 64343 h 606722"/>
              <a:gd name="connsiteX75" fmla="*/ 543199 w 607639"/>
              <a:gd name="connsiteY75" fmla="*/ 113399 h 606722"/>
              <a:gd name="connsiteX76" fmla="*/ 546759 w 607639"/>
              <a:gd name="connsiteY76" fmla="*/ 136417 h 606722"/>
              <a:gd name="connsiteX77" fmla="*/ 522728 w 607639"/>
              <a:gd name="connsiteY77" fmla="*/ 183074 h 606722"/>
              <a:gd name="connsiteX78" fmla="*/ 543822 w 607639"/>
              <a:gd name="connsiteY78" fmla="*/ 233908 h 606722"/>
              <a:gd name="connsiteX79" fmla="*/ 593843 w 607639"/>
              <a:gd name="connsiteY79" fmla="*/ 249816 h 606722"/>
              <a:gd name="connsiteX80" fmla="*/ 607639 w 607639"/>
              <a:gd name="connsiteY80" fmla="*/ 268657 h 606722"/>
              <a:gd name="connsiteX81" fmla="*/ 607639 w 607639"/>
              <a:gd name="connsiteY81" fmla="*/ 337976 h 606722"/>
              <a:gd name="connsiteX82" fmla="*/ 593843 w 607639"/>
              <a:gd name="connsiteY82" fmla="*/ 356817 h 606722"/>
              <a:gd name="connsiteX83" fmla="*/ 543822 w 607639"/>
              <a:gd name="connsiteY83" fmla="*/ 372814 h 606722"/>
              <a:gd name="connsiteX84" fmla="*/ 522728 w 607639"/>
              <a:gd name="connsiteY84" fmla="*/ 423648 h 606722"/>
              <a:gd name="connsiteX85" fmla="*/ 546759 w 607639"/>
              <a:gd name="connsiteY85" fmla="*/ 470305 h 606722"/>
              <a:gd name="connsiteX86" fmla="*/ 543199 w 607639"/>
              <a:gd name="connsiteY86" fmla="*/ 493323 h 606722"/>
              <a:gd name="connsiteX87" fmla="*/ 494068 w 607639"/>
              <a:gd name="connsiteY87" fmla="*/ 542379 h 606722"/>
              <a:gd name="connsiteX88" fmla="*/ 471016 w 607639"/>
              <a:gd name="connsiteY88" fmla="*/ 545934 h 606722"/>
              <a:gd name="connsiteX89" fmla="*/ 424288 w 607639"/>
              <a:gd name="connsiteY89" fmla="*/ 521939 h 606722"/>
              <a:gd name="connsiteX90" fmla="*/ 373377 w 607639"/>
              <a:gd name="connsiteY90" fmla="*/ 543002 h 606722"/>
              <a:gd name="connsiteX91" fmla="*/ 357356 w 607639"/>
              <a:gd name="connsiteY91" fmla="*/ 592947 h 606722"/>
              <a:gd name="connsiteX92" fmla="*/ 338487 w 607639"/>
              <a:gd name="connsiteY92" fmla="*/ 606722 h 606722"/>
              <a:gd name="connsiteX93" fmla="*/ 269063 w 607639"/>
              <a:gd name="connsiteY93" fmla="*/ 606722 h 606722"/>
              <a:gd name="connsiteX94" fmla="*/ 250194 w 607639"/>
              <a:gd name="connsiteY94" fmla="*/ 592947 h 606722"/>
              <a:gd name="connsiteX95" fmla="*/ 234262 w 607639"/>
              <a:gd name="connsiteY95" fmla="*/ 543002 h 606722"/>
              <a:gd name="connsiteX96" fmla="*/ 183351 w 607639"/>
              <a:gd name="connsiteY96" fmla="*/ 521939 h 606722"/>
              <a:gd name="connsiteX97" fmla="*/ 136623 w 607639"/>
              <a:gd name="connsiteY97" fmla="*/ 545934 h 606722"/>
              <a:gd name="connsiteX98" fmla="*/ 113571 w 607639"/>
              <a:gd name="connsiteY98" fmla="*/ 542379 h 606722"/>
              <a:gd name="connsiteX99" fmla="*/ 64440 w 607639"/>
              <a:gd name="connsiteY99" fmla="*/ 493323 h 606722"/>
              <a:gd name="connsiteX100" fmla="*/ 60880 w 607639"/>
              <a:gd name="connsiteY100" fmla="*/ 470305 h 606722"/>
              <a:gd name="connsiteX101" fmla="*/ 84911 w 607639"/>
              <a:gd name="connsiteY101" fmla="*/ 423648 h 606722"/>
              <a:gd name="connsiteX102" fmla="*/ 63817 w 607639"/>
              <a:gd name="connsiteY102" fmla="*/ 372814 h 606722"/>
              <a:gd name="connsiteX103" fmla="*/ 13796 w 607639"/>
              <a:gd name="connsiteY103" fmla="*/ 356817 h 606722"/>
              <a:gd name="connsiteX104" fmla="*/ 0 w 607639"/>
              <a:gd name="connsiteY104" fmla="*/ 337976 h 606722"/>
              <a:gd name="connsiteX105" fmla="*/ 0 w 607639"/>
              <a:gd name="connsiteY105" fmla="*/ 268657 h 606722"/>
              <a:gd name="connsiteX106" fmla="*/ 13796 w 607639"/>
              <a:gd name="connsiteY106" fmla="*/ 249816 h 606722"/>
              <a:gd name="connsiteX107" fmla="*/ 63817 w 607639"/>
              <a:gd name="connsiteY107" fmla="*/ 233908 h 606722"/>
              <a:gd name="connsiteX108" fmla="*/ 84911 w 607639"/>
              <a:gd name="connsiteY108" fmla="*/ 183074 h 606722"/>
              <a:gd name="connsiteX109" fmla="*/ 60880 w 607639"/>
              <a:gd name="connsiteY109" fmla="*/ 136417 h 606722"/>
              <a:gd name="connsiteX110" fmla="*/ 64440 w 607639"/>
              <a:gd name="connsiteY110" fmla="*/ 113399 h 606722"/>
              <a:gd name="connsiteX111" fmla="*/ 113571 w 607639"/>
              <a:gd name="connsiteY111" fmla="*/ 64343 h 606722"/>
              <a:gd name="connsiteX112" fmla="*/ 136623 w 607639"/>
              <a:gd name="connsiteY112" fmla="*/ 60788 h 606722"/>
              <a:gd name="connsiteX113" fmla="*/ 183351 w 607639"/>
              <a:gd name="connsiteY113" fmla="*/ 84783 h 606722"/>
              <a:gd name="connsiteX114" fmla="*/ 234262 w 607639"/>
              <a:gd name="connsiteY114" fmla="*/ 63720 h 606722"/>
              <a:gd name="connsiteX115" fmla="*/ 250194 w 607639"/>
              <a:gd name="connsiteY115" fmla="*/ 13775 h 606722"/>
              <a:gd name="connsiteX116" fmla="*/ 269063 w 607639"/>
              <a:gd name="connsiteY116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607639" h="606722">
                <a:moveTo>
                  <a:pt x="303782" y="203581"/>
                </a:moveTo>
                <a:cubicBezTo>
                  <a:pt x="314729" y="203581"/>
                  <a:pt x="323628" y="212468"/>
                  <a:pt x="323628" y="223399"/>
                </a:cubicBezTo>
                <a:lnTo>
                  <a:pt x="323628" y="295117"/>
                </a:lnTo>
                <a:lnTo>
                  <a:pt x="350326" y="321777"/>
                </a:lnTo>
                <a:cubicBezTo>
                  <a:pt x="357979" y="329509"/>
                  <a:pt x="357979" y="342040"/>
                  <a:pt x="350326" y="349771"/>
                </a:cubicBezTo>
                <a:cubicBezTo>
                  <a:pt x="342583" y="357414"/>
                  <a:pt x="330035" y="357414"/>
                  <a:pt x="322293" y="349771"/>
                </a:cubicBezTo>
                <a:lnTo>
                  <a:pt x="289811" y="317334"/>
                </a:lnTo>
                <a:cubicBezTo>
                  <a:pt x="286073" y="313601"/>
                  <a:pt x="284026" y="308536"/>
                  <a:pt x="284026" y="303293"/>
                </a:cubicBezTo>
                <a:lnTo>
                  <a:pt x="284026" y="223399"/>
                </a:lnTo>
                <a:cubicBezTo>
                  <a:pt x="284026" y="212468"/>
                  <a:pt x="292836" y="203581"/>
                  <a:pt x="303782" y="203581"/>
                </a:cubicBezTo>
                <a:close/>
                <a:moveTo>
                  <a:pt x="303775" y="170021"/>
                </a:moveTo>
                <a:cubicBezTo>
                  <a:pt x="230179" y="170021"/>
                  <a:pt x="170288" y="229826"/>
                  <a:pt x="170288" y="303317"/>
                </a:cubicBezTo>
                <a:cubicBezTo>
                  <a:pt x="170288" y="376897"/>
                  <a:pt x="230179" y="436702"/>
                  <a:pt x="303775" y="436702"/>
                </a:cubicBezTo>
                <a:cubicBezTo>
                  <a:pt x="377460" y="436702"/>
                  <a:pt x="437351" y="376897"/>
                  <a:pt x="437351" y="303317"/>
                </a:cubicBezTo>
                <a:cubicBezTo>
                  <a:pt x="437351" y="229826"/>
                  <a:pt x="377460" y="170021"/>
                  <a:pt x="303775" y="170021"/>
                </a:cubicBezTo>
                <a:close/>
                <a:moveTo>
                  <a:pt x="303775" y="130476"/>
                </a:moveTo>
                <a:cubicBezTo>
                  <a:pt x="399263" y="130476"/>
                  <a:pt x="476952" y="208055"/>
                  <a:pt x="476952" y="303317"/>
                </a:cubicBezTo>
                <a:cubicBezTo>
                  <a:pt x="476952" y="398668"/>
                  <a:pt x="399263" y="476247"/>
                  <a:pt x="303775" y="476247"/>
                </a:cubicBezTo>
                <a:cubicBezTo>
                  <a:pt x="208376" y="476247"/>
                  <a:pt x="130687" y="398668"/>
                  <a:pt x="130687" y="303317"/>
                </a:cubicBezTo>
                <a:cubicBezTo>
                  <a:pt x="130687" y="208055"/>
                  <a:pt x="208376" y="130476"/>
                  <a:pt x="303775" y="130476"/>
                </a:cubicBezTo>
                <a:close/>
                <a:moveTo>
                  <a:pt x="283571" y="39548"/>
                </a:moveTo>
                <a:lnTo>
                  <a:pt x="268707" y="86116"/>
                </a:lnTo>
                <a:cubicBezTo>
                  <a:pt x="266571" y="92692"/>
                  <a:pt x="261141" y="97669"/>
                  <a:pt x="254466" y="99269"/>
                </a:cubicBezTo>
                <a:cubicBezTo>
                  <a:pt x="233194" y="104423"/>
                  <a:pt x="212901" y="112777"/>
                  <a:pt x="194210" y="124242"/>
                </a:cubicBezTo>
                <a:cubicBezTo>
                  <a:pt x="188335" y="127796"/>
                  <a:pt x="180948" y="128063"/>
                  <a:pt x="174806" y="124953"/>
                </a:cubicBezTo>
                <a:lnTo>
                  <a:pt x="131283" y="102557"/>
                </a:lnTo>
                <a:lnTo>
                  <a:pt x="102712" y="131085"/>
                </a:lnTo>
                <a:lnTo>
                  <a:pt x="125141" y="174543"/>
                </a:lnTo>
                <a:cubicBezTo>
                  <a:pt x="128257" y="180675"/>
                  <a:pt x="127990" y="188051"/>
                  <a:pt x="124429" y="193916"/>
                </a:cubicBezTo>
                <a:cubicBezTo>
                  <a:pt x="112948" y="212579"/>
                  <a:pt x="104581" y="232842"/>
                  <a:pt x="99419" y="254082"/>
                </a:cubicBezTo>
                <a:cubicBezTo>
                  <a:pt x="97817" y="260747"/>
                  <a:pt x="92833" y="266169"/>
                  <a:pt x="86246" y="268301"/>
                </a:cubicBezTo>
                <a:lnTo>
                  <a:pt x="39607" y="283143"/>
                </a:lnTo>
                <a:lnTo>
                  <a:pt x="39607" y="323579"/>
                </a:lnTo>
                <a:lnTo>
                  <a:pt x="86246" y="338421"/>
                </a:lnTo>
                <a:cubicBezTo>
                  <a:pt x="92833" y="340554"/>
                  <a:pt x="97817" y="345886"/>
                  <a:pt x="99419" y="352640"/>
                </a:cubicBezTo>
                <a:cubicBezTo>
                  <a:pt x="104581" y="373880"/>
                  <a:pt x="112948" y="394143"/>
                  <a:pt x="124429" y="412806"/>
                </a:cubicBezTo>
                <a:cubicBezTo>
                  <a:pt x="127990" y="418671"/>
                  <a:pt x="128257" y="426047"/>
                  <a:pt x="125141" y="432179"/>
                </a:cubicBezTo>
                <a:lnTo>
                  <a:pt x="102712" y="475548"/>
                </a:lnTo>
                <a:lnTo>
                  <a:pt x="131283" y="504165"/>
                </a:lnTo>
                <a:lnTo>
                  <a:pt x="174806" y="481769"/>
                </a:lnTo>
                <a:cubicBezTo>
                  <a:pt x="180948" y="478570"/>
                  <a:pt x="188335" y="478837"/>
                  <a:pt x="194210" y="482480"/>
                </a:cubicBezTo>
                <a:cubicBezTo>
                  <a:pt x="212901" y="493945"/>
                  <a:pt x="233194" y="502299"/>
                  <a:pt x="254466" y="507364"/>
                </a:cubicBezTo>
                <a:cubicBezTo>
                  <a:pt x="261141" y="509053"/>
                  <a:pt x="266571" y="514030"/>
                  <a:pt x="268707" y="520606"/>
                </a:cubicBezTo>
                <a:lnTo>
                  <a:pt x="283571" y="567086"/>
                </a:lnTo>
                <a:lnTo>
                  <a:pt x="324068" y="567086"/>
                </a:lnTo>
                <a:lnTo>
                  <a:pt x="338932" y="520606"/>
                </a:lnTo>
                <a:cubicBezTo>
                  <a:pt x="341068" y="514030"/>
                  <a:pt x="346409" y="509053"/>
                  <a:pt x="353173" y="507364"/>
                </a:cubicBezTo>
                <a:cubicBezTo>
                  <a:pt x="374445" y="502299"/>
                  <a:pt x="394738" y="493945"/>
                  <a:pt x="413430" y="482480"/>
                </a:cubicBezTo>
                <a:cubicBezTo>
                  <a:pt x="419304" y="478837"/>
                  <a:pt x="426691" y="478570"/>
                  <a:pt x="432833" y="481769"/>
                </a:cubicBezTo>
                <a:lnTo>
                  <a:pt x="476267" y="504165"/>
                </a:lnTo>
                <a:lnTo>
                  <a:pt x="504927" y="475548"/>
                </a:lnTo>
                <a:lnTo>
                  <a:pt x="482498" y="432179"/>
                </a:lnTo>
                <a:cubicBezTo>
                  <a:pt x="479293" y="426047"/>
                  <a:pt x="479560" y="418671"/>
                  <a:pt x="483210" y="412806"/>
                </a:cubicBezTo>
                <a:cubicBezTo>
                  <a:pt x="494691" y="394143"/>
                  <a:pt x="503058" y="373880"/>
                  <a:pt x="508131" y="352640"/>
                </a:cubicBezTo>
                <a:cubicBezTo>
                  <a:pt x="509822" y="345886"/>
                  <a:pt x="514807" y="340554"/>
                  <a:pt x="521393" y="338421"/>
                </a:cubicBezTo>
                <a:lnTo>
                  <a:pt x="567943" y="323579"/>
                </a:lnTo>
                <a:lnTo>
                  <a:pt x="567943" y="283143"/>
                </a:lnTo>
                <a:lnTo>
                  <a:pt x="521393" y="268301"/>
                </a:lnTo>
                <a:cubicBezTo>
                  <a:pt x="514807" y="266169"/>
                  <a:pt x="509822" y="260747"/>
                  <a:pt x="508131" y="254082"/>
                </a:cubicBezTo>
                <a:cubicBezTo>
                  <a:pt x="503058" y="232842"/>
                  <a:pt x="494691" y="212579"/>
                  <a:pt x="483210" y="193916"/>
                </a:cubicBezTo>
                <a:cubicBezTo>
                  <a:pt x="479560" y="188051"/>
                  <a:pt x="479293" y="180675"/>
                  <a:pt x="482498" y="174543"/>
                </a:cubicBezTo>
                <a:lnTo>
                  <a:pt x="504927" y="131085"/>
                </a:lnTo>
                <a:lnTo>
                  <a:pt x="476267" y="102557"/>
                </a:lnTo>
                <a:lnTo>
                  <a:pt x="432833" y="124953"/>
                </a:lnTo>
                <a:cubicBezTo>
                  <a:pt x="426691" y="128063"/>
                  <a:pt x="419304" y="127796"/>
                  <a:pt x="413430" y="124242"/>
                </a:cubicBezTo>
                <a:cubicBezTo>
                  <a:pt x="394738" y="112777"/>
                  <a:pt x="374445" y="104423"/>
                  <a:pt x="353173" y="99269"/>
                </a:cubicBezTo>
                <a:cubicBezTo>
                  <a:pt x="346409" y="97669"/>
                  <a:pt x="341068" y="92692"/>
                  <a:pt x="338932" y="86116"/>
                </a:cubicBezTo>
                <a:lnTo>
                  <a:pt x="324068" y="39548"/>
                </a:lnTo>
                <a:close/>
                <a:moveTo>
                  <a:pt x="269063" y="0"/>
                </a:moveTo>
                <a:lnTo>
                  <a:pt x="338487" y="0"/>
                </a:lnTo>
                <a:cubicBezTo>
                  <a:pt x="347121" y="0"/>
                  <a:pt x="354775" y="5599"/>
                  <a:pt x="357356" y="13775"/>
                </a:cubicBezTo>
                <a:lnTo>
                  <a:pt x="373377" y="63720"/>
                </a:lnTo>
                <a:cubicBezTo>
                  <a:pt x="391089" y="68786"/>
                  <a:pt x="408178" y="75896"/>
                  <a:pt x="424288" y="84783"/>
                </a:cubicBezTo>
                <a:lnTo>
                  <a:pt x="471016" y="60788"/>
                </a:lnTo>
                <a:cubicBezTo>
                  <a:pt x="478670" y="56789"/>
                  <a:pt x="488016" y="58299"/>
                  <a:pt x="494068" y="64343"/>
                </a:cubicBezTo>
                <a:lnTo>
                  <a:pt x="543199" y="113399"/>
                </a:lnTo>
                <a:cubicBezTo>
                  <a:pt x="549252" y="119443"/>
                  <a:pt x="550676" y="128774"/>
                  <a:pt x="546759" y="136417"/>
                </a:cubicBezTo>
                <a:lnTo>
                  <a:pt x="522728" y="183074"/>
                </a:lnTo>
                <a:cubicBezTo>
                  <a:pt x="531629" y="199160"/>
                  <a:pt x="538660" y="216223"/>
                  <a:pt x="543822" y="233908"/>
                </a:cubicBezTo>
                <a:lnTo>
                  <a:pt x="593843" y="249816"/>
                </a:lnTo>
                <a:cubicBezTo>
                  <a:pt x="602032" y="252482"/>
                  <a:pt x="607639" y="260125"/>
                  <a:pt x="607639" y="268657"/>
                </a:cubicBezTo>
                <a:lnTo>
                  <a:pt x="607639" y="337976"/>
                </a:lnTo>
                <a:cubicBezTo>
                  <a:pt x="607639" y="346597"/>
                  <a:pt x="602032" y="354240"/>
                  <a:pt x="593843" y="356817"/>
                </a:cubicBezTo>
                <a:lnTo>
                  <a:pt x="543822" y="372814"/>
                </a:lnTo>
                <a:cubicBezTo>
                  <a:pt x="538660" y="390499"/>
                  <a:pt x="531629" y="407562"/>
                  <a:pt x="522728" y="423648"/>
                </a:cubicBezTo>
                <a:lnTo>
                  <a:pt x="546759" y="470305"/>
                </a:lnTo>
                <a:cubicBezTo>
                  <a:pt x="550765" y="477948"/>
                  <a:pt x="549252" y="487279"/>
                  <a:pt x="543199" y="493323"/>
                </a:cubicBezTo>
                <a:lnTo>
                  <a:pt x="494068" y="542379"/>
                </a:lnTo>
                <a:cubicBezTo>
                  <a:pt x="488016" y="548423"/>
                  <a:pt x="478670" y="549933"/>
                  <a:pt x="471016" y="545934"/>
                </a:cubicBezTo>
                <a:lnTo>
                  <a:pt x="424288" y="521939"/>
                </a:lnTo>
                <a:cubicBezTo>
                  <a:pt x="408178" y="530826"/>
                  <a:pt x="391089" y="537847"/>
                  <a:pt x="373377" y="543002"/>
                </a:cubicBezTo>
                <a:lnTo>
                  <a:pt x="357356" y="592947"/>
                </a:lnTo>
                <a:cubicBezTo>
                  <a:pt x="354775" y="601123"/>
                  <a:pt x="347121" y="606722"/>
                  <a:pt x="338487" y="606722"/>
                </a:cubicBezTo>
                <a:lnTo>
                  <a:pt x="269063" y="606722"/>
                </a:lnTo>
                <a:cubicBezTo>
                  <a:pt x="260518" y="606722"/>
                  <a:pt x="252864" y="601123"/>
                  <a:pt x="250194" y="592947"/>
                </a:cubicBezTo>
                <a:lnTo>
                  <a:pt x="234262" y="543002"/>
                </a:lnTo>
                <a:cubicBezTo>
                  <a:pt x="216550" y="537847"/>
                  <a:pt x="199461" y="530826"/>
                  <a:pt x="183351" y="521939"/>
                </a:cubicBezTo>
                <a:lnTo>
                  <a:pt x="136623" y="545934"/>
                </a:lnTo>
                <a:cubicBezTo>
                  <a:pt x="128969" y="549933"/>
                  <a:pt x="119623" y="548423"/>
                  <a:pt x="113571" y="542379"/>
                </a:cubicBezTo>
                <a:lnTo>
                  <a:pt x="64440" y="493323"/>
                </a:lnTo>
                <a:cubicBezTo>
                  <a:pt x="58387" y="487279"/>
                  <a:pt x="56874" y="477948"/>
                  <a:pt x="60880" y="470305"/>
                </a:cubicBezTo>
                <a:lnTo>
                  <a:pt x="84911" y="423648"/>
                </a:lnTo>
                <a:cubicBezTo>
                  <a:pt x="76011" y="407562"/>
                  <a:pt x="68890" y="390499"/>
                  <a:pt x="63817" y="372814"/>
                </a:cubicBezTo>
                <a:lnTo>
                  <a:pt x="13796" y="356817"/>
                </a:lnTo>
                <a:cubicBezTo>
                  <a:pt x="5607" y="354240"/>
                  <a:pt x="0" y="346597"/>
                  <a:pt x="0" y="337976"/>
                </a:cubicBezTo>
                <a:lnTo>
                  <a:pt x="0" y="268657"/>
                </a:lnTo>
                <a:cubicBezTo>
                  <a:pt x="0" y="260125"/>
                  <a:pt x="5607" y="252482"/>
                  <a:pt x="13796" y="249816"/>
                </a:cubicBezTo>
                <a:lnTo>
                  <a:pt x="63817" y="233908"/>
                </a:lnTo>
                <a:cubicBezTo>
                  <a:pt x="68890" y="216223"/>
                  <a:pt x="76011" y="199160"/>
                  <a:pt x="84911" y="183074"/>
                </a:cubicBezTo>
                <a:lnTo>
                  <a:pt x="60880" y="136417"/>
                </a:lnTo>
                <a:cubicBezTo>
                  <a:pt x="56874" y="128774"/>
                  <a:pt x="58387" y="119443"/>
                  <a:pt x="64440" y="113399"/>
                </a:cubicBezTo>
                <a:lnTo>
                  <a:pt x="113571" y="64343"/>
                </a:lnTo>
                <a:cubicBezTo>
                  <a:pt x="119623" y="58299"/>
                  <a:pt x="128969" y="56789"/>
                  <a:pt x="136623" y="60788"/>
                </a:cubicBezTo>
                <a:lnTo>
                  <a:pt x="183351" y="84783"/>
                </a:lnTo>
                <a:cubicBezTo>
                  <a:pt x="199461" y="75896"/>
                  <a:pt x="216550" y="68786"/>
                  <a:pt x="234262" y="63720"/>
                </a:cubicBezTo>
                <a:lnTo>
                  <a:pt x="250194" y="13775"/>
                </a:lnTo>
                <a:cubicBezTo>
                  <a:pt x="252864" y="5599"/>
                  <a:pt x="260429" y="0"/>
                  <a:pt x="2690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9" name="椭圆 35"/>
          <p:cNvSpPr/>
          <p:nvPr/>
        </p:nvSpPr>
        <p:spPr>
          <a:xfrm>
            <a:off x="3027789" y="5336685"/>
            <a:ext cx="324715" cy="324108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5017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  <p:bldP spid="25" grpId="0" animBg="1"/>
      <p:bldP spid="23" grpId="0" animBg="1"/>
      <p:bldP spid="20" grpId="0" animBg="1"/>
      <p:bldP spid="7" grpId="0" animBg="1"/>
      <p:bldP spid="3" grpId="0" animBg="1"/>
      <p:bldP spid="8" grpId="0" animBg="1"/>
      <p:bldP spid="9" grpId="0" animBg="1"/>
      <p:bldP spid="10" grpId="0" animBg="1"/>
      <p:bldP spid="11" grpId="0" animBg="1"/>
      <p:bldP spid="22" grpId="0" animBg="1"/>
      <p:bldP spid="26" grpId="0"/>
      <p:bldP spid="27" grpId="0"/>
      <p:bldP spid="28" grpId="0"/>
      <p:bldP spid="31" grpId="0" animBg="1"/>
      <p:bldP spid="32" grpId="0" animBg="1"/>
      <p:bldP spid="33" grpId="0" animBg="1"/>
      <p:bldP spid="37" grpId="0" animBg="1"/>
      <p:bldP spid="38" grpId="0" animBg="1"/>
      <p:bldP spid="39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包图主题2">
  <a:themeElements>
    <a:clrScheme name="自定义 345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169D4F"/>
      </a:accent1>
      <a:accent2>
        <a:srgbClr val="92D050"/>
      </a:accent2>
      <a:accent3>
        <a:srgbClr val="169D4F"/>
      </a:accent3>
      <a:accent4>
        <a:srgbClr val="92D050"/>
      </a:accent4>
      <a:accent5>
        <a:srgbClr val="169D4F"/>
      </a:accent5>
      <a:accent6>
        <a:srgbClr val="92D050"/>
      </a:accent6>
      <a:hlink>
        <a:srgbClr val="169D4F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410</TotalTime>
  <Words>2652</Words>
  <Application>Microsoft Office PowerPoint</Application>
  <PresentationFormat>宽屏</PresentationFormat>
  <Paragraphs>251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0" baseType="lpstr">
      <vt:lpstr>等线</vt:lpstr>
      <vt:lpstr>微软雅黑</vt:lpstr>
      <vt:lpstr>Arial</vt:lpstr>
      <vt:lpstr>Century Gothic</vt:lpstr>
      <vt:lpstr>包图主题2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user</cp:lastModifiedBy>
  <cp:revision>56</cp:revision>
  <dcterms:created xsi:type="dcterms:W3CDTF">2017-08-18T03:02:00Z</dcterms:created>
  <dcterms:modified xsi:type="dcterms:W3CDTF">2017-12-18T06:24:09Z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